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04" r:id="rId2"/>
    <p:sldId id="307" r:id="rId3"/>
    <p:sldId id="422" r:id="rId4"/>
    <p:sldId id="305" r:id="rId5"/>
    <p:sldId id="423" r:id="rId6"/>
    <p:sldId id="430" r:id="rId7"/>
    <p:sldId id="306" r:id="rId8"/>
    <p:sldId id="257" r:id="rId9"/>
    <p:sldId id="431" r:id="rId10"/>
    <p:sldId id="424" r:id="rId11"/>
    <p:sldId id="425" r:id="rId12"/>
    <p:sldId id="426" r:id="rId13"/>
    <p:sldId id="406" r:id="rId14"/>
    <p:sldId id="435" r:id="rId15"/>
    <p:sldId id="436" r:id="rId16"/>
    <p:sldId id="428" r:id="rId17"/>
    <p:sldId id="437" r:id="rId18"/>
    <p:sldId id="438" r:id="rId19"/>
    <p:sldId id="432" r:id="rId20"/>
    <p:sldId id="439" r:id="rId21"/>
    <p:sldId id="440" r:id="rId22"/>
    <p:sldId id="442" r:id="rId23"/>
    <p:sldId id="441" r:id="rId24"/>
    <p:sldId id="433" r:id="rId25"/>
    <p:sldId id="434" r:id="rId26"/>
    <p:sldId id="443" r:id="rId27"/>
    <p:sldId id="461" r:id="rId28"/>
    <p:sldId id="462" r:id="rId29"/>
    <p:sldId id="463" r:id="rId30"/>
    <p:sldId id="464" r:id="rId31"/>
    <p:sldId id="465" r:id="rId32"/>
    <p:sldId id="466" r:id="rId33"/>
    <p:sldId id="467" r:id="rId34"/>
    <p:sldId id="468" r:id="rId35"/>
    <p:sldId id="469" r:id="rId36"/>
    <p:sldId id="470" r:id="rId37"/>
    <p:sldId id="471" r:id="rId38"/>
    <p:sldId id="472" r:id="rId39"/>
    <p:sldId id="453" r:id="rId40"/>
    <p:sldId id="454" r:id="rId41"/>
    <p:sldId id="455" r:id="rId42"/>
    <p:sldId id="456" r:id="rId43"/>
    <p:sldId id="457" r:id="rId44"/>
    <p:sldId id="458" r:id="rId45"/>
  </p:sldIdLst>
  <p:sldSz cx="12192000" cy="6858000"/>
  <p:notesSz cx="6858000" cy="9144000"/>
  <p:embeddedFontLst>
    <p:embeddedFont>
      <p:font typeface="SVN-Poky's" panose="020B0604020202020204" charset="0"/>
      <p:regular r:id="rId46"/>
    </p:embeddedFont>
    <p:embeddedFont>
      <p:font typeface="#9Slide03 AllRoundGothic" panose="020B0604020202020204" charset="0"/>
      <p:regular r:id="rId47"/>
    </p:embeddedFont>
    <p:embeddedFont>
      <p:font typeface="Calibri" panose="020F0502020204030204" pitchFamily="34" charset="0"/>
      <p:regular r:id="rId48"/>
      <p:bold r:id="rId49"/>
      <p:italic r:id="rId50"/>
      <p:boldItalic r:id="rId51"/>
    </p:embeddedFont>
    <p:embeddedFont>
      <p:font typeface="#9Slide05 SVNClementine" panose="020F0502020204030203" charset="0"/>
      <p:regular r:id="rId52"/>
    </p:embeddedFont>
    <p:embeddedFont>
      <p:font typeface="#9Slide05 Outfitter Script" panose="020B0604020202020204" charset="0"/>
      <p:regular r:id="rId53"/>
    </p:embeddedFont>
    <p:embeddedFont>
      <p:font typeface="Calibri Light" panose="020F0302020204030204" pitchFamily="34" charset="0"/>
      <p:regular r:id="rId54"/>
      <p: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A00"/>
    <a:srgbClr val="FFDDDD"/>
    <a:srgbClr val="FF3399"/>
    <a:srgbClr val="FFCCCC"/>
    <a:srgbClr val="F9CDB0"/>
    <a:srgbClr val="E0C591"/>
    <a:srgbClr val="FDE6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050" autoAdjust="0"/>
  </p:normalViewPr>
  <p:slideViewPr>
    <p:cSldViewPr snapToGrid="0">
      <p:cViewPr varScale="1">
        <p:scale>
          <a:sx n="60" d="100"/>
          <a:sy n="60" d="100"/>
        </p:scale>
        <p:origin x="-110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8.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81B8C6-E9BF-FDF7-BF38-A50CE559709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23EE68-D688-9D7F-0658-CC53FECF4E2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78AB289-6630-490D-B200-DBBA90BD81BA}"/>
              </a:ext>
            </a:extLst>
          </p:cNvPr>
          <p:cNvSpPr>
            <a:spLocks noGrp="1"/>
          </p:cNvSpPr>
          <p:nvPr>
            <p:ph type="dt" sz="half" idx="10"/>
          </p:nvPr>
        </p:nvSpPr>
        <p:spPr>
          <a:xfrm>
            <a:off x="838200" y="6356350"/>
            <a:ext cx="2743200" cy="365125"/>
          </a:xfrm>
          <a:prstGeom prst="rect">
            <a:avLst/>
          </a:prstGeom>
        </p:spPr>
        <p:txBody>
          <a:bodyPr/>
          <a:lstStyle/>
          <a:p>
            <a:fld id="{D299C399-0BBF-4B43-89F0-1CA45AD8A2D2}" type="datetimeFigureOut">
              <a:rPr lang="en-US" smtClean="0"/>
              <a:t>05-04-2025</a:t>
            </a:fld>
            <a:endParaRPr lang="en-US"/>
          </a:p>
        </p:txBody>
      </p:sp>
      <p:sp>
        <p:nvSpPr>
          <p:cNvPr id="5" name="Footer Placeholder 4">
            <a:extLst>
              <a:ext uri="{FF2B5EF4-FFF2-40B4-BE49-F238E27FC236}">
                <a16:creationId xmlns:a16="http://schemas.microsoft.com/office/drawing/2014/main" xmlns="" id="{5F577FE6-6A57-B69D-740E-DAA5462851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9E0005F-CBE9-A24B-B875-6E6778D7CC07}"/>
              </a:ext>
            </a:extLst>
          </p:cNvPr>
          <p:cNvSpPr>
            <a:spLocks noGrp="1"/>
          </p:cNvSpPr>
          <p:nvPr>
            <p:ph type="sldNum" sz="quarter" idx="12"/>
          </p:nvPr>
        </p:nvSpPr>
        <p:spPr>
          <a:xfrm>
            <a:off x="8610600" y="6356350"/>
            <a:ext cx="2743200" cy="365125"/>
          </a:xfrm>
          <a:prstGeom prst="rect">
            <a:avLst/>
          </a:prstGeom>
        </p:spPr>
        <p:txBody>
          <a:bodyPr/>
          <a:lstStyle/>
          <a:p>
            <a:fld id="{181ACE75-7638-4C08-AF25-E1F4E521CA02}" type="slidenum">
              <a:rPr lang="en-US" smtClean="0"/>
              <a:t>‹#›</a:t>
            </a:fld>
            <a:endParaRPr lang="en-US"/>
          </a:p>
        </p:txBody>
      </p:sp>
    </p:spTree>
    <p:extLst>
      <p:ext uri="{BB962C8B-B14F-4D97-AF65-F5344CB8AC3E}">
        <p14:creationId xmlns:p14="http://schemas.microsoft.com/office/powerpoint/2010/main" val="4062011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88EAF6-204B-A2AB-97FC-977F6A2FAC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BB8FB5D-B92B-BCDA-72F8-69335CC7D0F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69F362-AE2F-E45C-FF58-9CB03CC2D1F5}"/>
              </a:ext>
            </a:extLst>
          </p:cNvPr>
          <p:cNvSpPr>
            <a:spLocks noGrp="1"/>
          </p:cNvSpPr>
          <p:nvPr>
            <p:ph type="dt" sz="half" idx="10"/>
          </p:nvPr>
        </p:nvSpPr>
        <p:spPr>
          <a:xfrm>
            <a:off x="838200" y="6356350"/>
            <a:ext cx="2743200" cy="365125"/>
          </a:xfrm>
          <a:prstGeom prst="rect">
            <a:avLst/>
          </a:prstGeom>
        </p:spPr>
        <p:txBody>
          <a:bodyPr/>
          <a:lstStyle/>
          <a:p>
            <a:fld id="{D299C399-0BBF-4B43-89F0-1CA45AD8A2D2}" type="datetimeFigureOut">
              <a:rPr lang="en-US" smtClean="0"/>
              <a:t>05-04-2025</a:t>
            </a:fld>
            <a:endParaRPr lang="en-US"/>
          </a:p>
        </p:txBody>
      </p:sp>
      <p:sp>
        <p:nvSpPr>
          <p:cNvPr id="5" name="Footer Placeholder 4">
            <a:extLst>
              <a:ext uri="{FF2B5EF4-FFF2-40B4-BE49-F238E27FC236}">
                <a16:creationId xmlns:a16="http://schemas.microsoft.com/office/drawing/2014/main" xmlns="" id="{F6115E9C-C537-CE3E-92AD-DFDE731696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2AAC7ED-E309-230F-7020-760B0DC63D68}"/>
              </a:ext>
            </a:extLst>
          </p:cNvPr>
          <p:cNvSpPr>
            <a:spLocks noGrp="1"/>
          </p:cNvSpPr>
          <p:nvPr>
            <p:ph type="sldNum" sz="quarter" idx="12"/>
          </p:nvPr>
        </p:nvSpPr>
        <p:spPr>
          <a:xfrm>
            <a:off x="8610600" y="6356350"/>
            <a:ext cx="2743200" cy="365125"/>
          </a:xfrm>
          <a:prstGeom prst="rect">
            <a:avLst/>
          </a:prstGeom>
        </p:spPr>
        <p:txBody>
          <a:bodyPr/>
          <a:lstStyle/>
          <a:p>
            <a:fld id="{181ACE75-7638-4C08-AF25-E1F4E521CA02}" type="slidenum">
              <a:rPr lang="en-US" smtClean="0"/>
              <a:t>‹#›</a:t>
            </a:fld>
            <a:endParaRPr lang="en-US"/>
          </a:p>
        </p:txBody>
      </p:sp>
    </p:spTree>
    <p:extLst>
      <p:ext uri="{BB962C8B-B14F-4D97-AF65-F5344CB8AC3E}">
        <p14:creationId xmlns:p14="http://schemas.microsoft.com/office/powerpoint/2010/main" val="1208261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64159EB-6DBB-9D43-0AE8-17AA847C171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7CDBF23-30F7-251B-C9D6-B1B733B5D6F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9B1DA3-CE14-CFEF-05E8-D9627E9A423B}"/>
              </a:ext>
            </a:extLst>
          </p:cNvPr>
          <p:cNvSpPr>
            <a:spLocks noGrp="1"/>
          </p:cNvSpPr>
          <p:nvPr>
            <p:ph type="dt" sz="half" idx="10"/>
          </p:nvPr>
        </p:nvSpPr>
        <p:spPr>
          <a:xfrm>
            <a:off x="838200" y="6356350"/>
            <a:ext cx="2743200" cy="365125"/>
          </a:xfrm>
          <a:prstGeom prst="rect">
            <a:avLst/>
          </a:prstGeom>
        </p:spPr>
        <p:txBody>
          <a:bodyPr/>
          <a:lstStyle/>
          <a:p>
            <a:fld id="{D299C399-0BBF-4B43-89F0-1CA45AD8A2D2}" type="datetimeFigureOut">
              <a:rPr lang="en-US" smtClean="0"/>
              <a:t>05-04-2025</a:t>
            </a:fld>
            <a:endParaRPr lang="en-US"/>
          </a:p>
        </p:txBody>
      </p:sp>
      <p:sp>
        <p:nvSpPr>
          <p:cNvPr id="5" name="Footer Placeholder 4">
            <a:extLst>
              <a:ext uri="{FF2B5EF4-FFF2-40B4-BE49-F238E27FC236}">
                <a16:creationId xmlns:a16="http://schemas.microsoft.com/office/drawing/2014/main" xmlns="" id="{97331623-01FB-D225-B4E3-167ACB176B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74AAD7B-2AE5-C98C-5065-559C75A414D8}"/>
              </a:ext>
            </a:extLst>
          </p:cNvPr>
          <p:cNvSpPr>
            <a:spLocks noGrp="1"/>
          </p:cNvSpPr>
          <p:nvPr>
            <p:ph type="sldNum" sz="quarter" idx="12"/>
          </p:nvPr>
        </p:nvSpPr>
        <p:spPr>
          <a:xfrm>
            <a:off x="8610600" y="6356350"/>
            <a:ext cx="2743200" cy="365125"/>
          </a:xfrm>
          <a:prstGeom prst="rect">
            <a:avLst/>
          </a:prstGeom>
        </p:spPr>
        <p:txBody>
          <a:bodyPr/>
          <a:lstStyle/>
          <a:p>
            <a:fld id="{181ACE75-7638-4C08-AF25-E1F4E521CA02}" type="slidenum">
              <a:rPr lang="en-US" smtClean="0"/>
              <a:t>‹#›</a:t>
            </a:fld>
            <a:endParaRPr lang="en-US"/>
          </a:p>
        </p:txBody>
      </p:sp>
    </p:spTree>
    <p:extLst>
      <p:ext uri="{BB962C8B-B14F-4D97-AF65-F5344CB8AC3E}">
        <p14:creationId xmlns:p14="http://schemas.microsoft.com/office/powerpoint/2010/main" val="3708801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34DAE91-C712-7E19-4B36-7AC3DF9F69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797" y="-95250"/>
            <a:ext cx="12544084" cy="7162800"/>
          </a:xfrm>
          <a:prstGeom prst="rect">
            <a:avLst/>
          </a:prstGeom>
        </p:spPr>
      </p:pic>
    </p:spTree>
    <p:extLst>
      <p:ext uri="{BB962C8B-B14F-4D97-AF65-F5344CB8AC3E}">
        <p14:creationId xmlns:p14="http://schemas.microsoft.com/office/powerpoint/2010/main" val="158631795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DD2D3D-9446-FBDB-2486-9B2E7B3F3B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0B8357B-521B-9907-2A31-D8D0D4A74C1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644256-62B5-F984-9D37-8FDF61B5291A}"/>
              </a:ext>
            </a:extLst>
          </p:cNvPr>
          <p:cNvSpPr>
            <a:spLocks noGrp="1"/>
          </p:cNvSpPr>
          <p:nvPr>
            <p:ph type="dt" sz="half" idx="10"/>
          </p:nvPr>
        </p:nvSpPr>
        <p:spPr>
          <a:xfrm>
            <a:off x="838200" y="6356350"/>
            <a:ext cx="2743200" cy="365125"/>
          </a:xfrm>
          <a:prstGeom prst="rect">
            <a:avLst/>
          </a:prstGeom>
        </p:spPr>
        <p:txBody>
          <a:bodyPr/>
          <a:lstStyle/>
          <a:p>
            <a:fld id="{D299C399-0BBF-4B43-89F0-1CA45AD8A2D2}" type="datetimeFigureOut">
              <a:rPr lang="en-US" smtClean="0"/>
              <a:t>05-04-2025</a:t>
            </a:fld>
            <a:endParaRPr lang="en-US"/>
          </a:p>
        </p:txBody>
      </p:sp>
      <p:sp>
        <p:nvSpPr>
          <p:cNvPr id="5" name="Footer Placeholder 4">
            <a:extLst>
              <a:ext uri="{FF2B5EF4-FFF2-40B4-BE49-F238E27FC236}">
                <a16:creationId xmlns:a16="http://schemas.microsoft.com/office/drawing/2014/main" xmlns="" id="{1A17658C-B995-EBA3-7592-ABF9E3E2CA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05CDAB4-4805-E847-7FD3-526AE7066CA8}"/>
              </a:ext>
            </a:extLst>
          </p:cNvPr>
          <p:cNvSpPr>
            <a:spLocks noGrp="1"/>
          </p:cNvSpPr>
          <p:nvPr>
            <p:ph type="sldNum" sz="quarter" idx="12"/>
          </p:nvPr>
        </p:nvSpPr>
        <p:spPr>
          <a:xfrm>
            <a:off x="8610600" y="6356350"/>
            <a:ext cx="2743200" cy="365125"/>
          </a:xfrm>
          <a:prstGeom prst="rect">
            <a:avLst/>
          </a:prstGeom>
        </p:spPr>
        <p:txBody>
          <a:bodyPr/>
          <a:lstStyle/>
          <a:p>
            <a:fld id="{181ACE75-7638-4C08-AF25-E1F4E521CA02}" type="slidenum">
              <a:rPr lang="en-US" smtClean="0"/>
              <a:t>‹#›</a:t>
            </a:fld>
            <a:endParaRPr lang="en-US"/>
          </a:p>
        </p:txBody>
      </p:sp>
      <p:pic>
        <p:nvPicPr>
          <p:cNvPr id="7" name="Picture 6">
            <a:extLst>
              <a:ext uri="{FF2B5EF4-FFF2-40B4-BE49-F238E27FC236}">
                <a16:creationId xmlns:a16="http://schemas.microsoft.com/office/drawing/2014/main" xmlns="" id="{88899CC5-6370-3C1A-58F5-B4B811B8CD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797" y="-95250"/>
            <a:ext cx="12544084" cy="7162800"/>
          </a:xfrm>
          <a:prstGeom prst="rect">
            <a:avLst/>
          </a:prstGeom>
        </p:spPr>
      </p:pic>
    </p:spTree>
    <p:extLst>
      <p:ext uri="{BB962C8B-B14F-4D97-AF65-F5344CB8AC3E}">
        <p14:creationId xmlns:p14="http://schemas.microsoft.com/office/powerpoint/2010/main" val="3146856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029241-A797-2320-08E3-737CEB38B6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DBBE53C-E045-FCBF-A9BF-F8C14ED845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F28E217-F370-37FD-0284-27817AD28D7F}"/>
              </a:ext>
            </a:extLst>
          </p:cNvPr>
          <p:cNvSpPr>
            <a:spLocks noGrp="1"/>
          </p:cNvSpPr>
          <p:nvPr>
            <p:ph type="dt" sz="half" idx="10"/>
          </p:nvPr>
        </p:nvSpPr>
        <p:spPr>
          <a:xfrm>
            <a:off x="838200" y="6356350"/>
            <a:ext cx="2743200" cy="365125"/>
          </a:xfrm>
          <a:prstGeom prst="rect">
            <a:avLst/>
          </a:prstGeom>
        </p:spPr>
        <p:txBody>
          <a:bodyPr/>
          <a:lstStyle/>
          <a:p>
            <a:fld id="{D299C399-0BBF-4B43-89F0-1CA45AD8A2D2}" type="datetimeFigureOut">
              <a:rPr lang="en-US" smtClean="0"/>
              <a:t>05-04-2025</a:t>
            </a:fld>
            <a:endParaRPr lang="en-US"/>
          </a:p>
        </p:txBody>
      </p:sp>
      <p:sp>
        <p:nvSpPr>
          <p:cNvPr id="5" name="Footer Placeholder 4">
            <a:extLst>
              <a:ext uri="{FF2B5EF4-FFF2-40B4-BE49-F238E27FC236}">
                <a16:creationId xmlns:a16="http://schemas.microsoft.com/office/drawing/2014/main" xmlns="" id="{0CDFC8E4-4134-7C07-71B5-D747B55207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45DB10C-0D2E-FC62-30BF-4545CE297888}"/>
              </a:ext>
            </a:extLst>
          </p:cNvPr>
          <p:cNvSpPr>
            <a:spLocks noGrp="1"/>
          </p:cNvSpPr>
          <p:nvPr>
            <p:ph type="sldNum" sz="quarter" idx="12"/>
          </p:nvPr>
        </p:nvSpPr>
        <p:spPr>
          <a:xfrm>
            <a:off x="8610600" y="6356350"/>
            <a:ext cx="2743200" cy="365125"/>
          </a:xfrm>
          <a:prstGeom prst="rect">
            <a:avLst/>
          </a:prstGeom>
        </p:spPr>
        <p:txBody>
          <a:bodyPr/>
          <a:lstStyle/>
          <a:p>
            <a:fld id="{181ACE75-7638-4C08-AF25-E1F4E521CA02}" type="slidenum">
              <a:rPr lang="en-US" smtClean="0"/>
              <a:t>‹#›</a:t>
            </a:fld>
            <a:endParaRPr lang="en-US"/>
          </a:p>
        </p:txBody>
      </p:sp>
    </p:spTree>
    <p:extLst>
      <p:ext uri="{BB962C8B-B14F-4D97-AF65-F5344CB8AC3E}">
        <p14:creationId xmlns:p14="http://schemas.microsoft.com/office/powerpoint/2010/main" val="3144591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29A2CF-ADE2-362E-EB0D-6DC37411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DD8DCB-B88B-F177-00C6-12F666FC4A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981448B-DB1C-831F-73B0-45A1EB329B2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E09B054-A470-0EAA-6C13-A0DBFBF18F84}"/>
              </a:ext>
            </a:extLst>
          </p:cNvPr>
          <p:cNvSpPr>
            <a:spLocks noGrp="1"/>
          </p:cNvSpPr>
          <p:nvPr>
            <p:ph type="dt" sz="half" idx="10"/>
          </p:nvPr>
        </p:nvSpPr>
        <p:spPr>
          <a:xfrm>
            <a:off x="838200" y="6356350"/>
            <a:ext cx="2743200" cy="365125"/>
          </a:xfrm>
          <a:prstGeom prst="rect">
            <a:avLst/>
          </a:prstGeom>
        </p:spPr>
        <p:txBody>
          <a:bodyPr/>
          <a:lstStyle/>
          <a:p>
            <a:fld id="{D299C399-0BBF-4B43-89F0-1CA45AD8A2D2}" type="datetimeFigureOut">
              <a:rPr lang="en-US" smtClean="0"/>
              <a:t>05-04-2025</a:t>
            </a:fld>
            <a:endParaRPr lang="en-US"/>
          </a:p>
        </p:txBody>
      </p:sp>
      <p:sp>
        <p:nvSpPr>
          <p:cNvPr id="6" name="Footer Placeholder 5">
            <a:extLst>
              <a:ext uri="{FF2B5EF4-FFF2-40B4-BE49-F238E27FC236}">
                <a16:creationId xmlns:a16="http://schemas.microsoft.com/office/drawing/2014/main" xmlns="" id="{B6836169-61A6-5C8A-EA5A-1E4CCFF0A8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3163FFB-CDBB-F9F3-ACF5-478006501B6E}"/>
              </a:ext>
            </a:extLst>
          </p:cNvPr>
          <p:cNvSpPr>
            <a:spLocks noGrp="1"/>
          </p:cNvSpPr>
          <p:nvPr>
            <p:ph type="sldNum" sz="quarter" idx="12"/>
          </p:nvPr>
        </p:nvSpPr>
        <p:spPr>
          <a:xfrm>
            <a:off x="8610600" y="6356350"/>
            <a:ext cx="2743200" cy="365125"/>
          </a:xfrm>
          <a:prstGeom prst="rect">
            <a:avLst/>
          </a:prstGeom>
        </p:spPr>
        <p:txBody>
          <a:bodyPr/>
          <a:lstStyle/>
          <a:p>
            <a:fld id="{181ACE75-7638-4C08-AF25-E1F4E521CA02}" type="slidenum">
              <a:rPr lang="en-US" smtClean="0"/>
              <a:t>‹#›</a:t>
            </a:fld>
            <a:endParaRPr lang="en-US"/>
          </a:p>
        </p:txBody>
      </p:sp>
    </p:spTree>
    <p:extLst>
      <p:ext uri="{BB962C8B-B14F-4D97-AF65-F5344CB8AC3E}">
        <p14:creationId xmlns:p14="http://schemas.microsoft.com/office/powerpoint/2010/main" val="3830242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62EF5E-CB13-E95E-E8C6-B370D0E50F8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D157D9B-AB01-3E88-99AB-032DB492B17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62F3988-F013-CAD1-3494-D96C01F9858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15C3A59-2669-01D0-C196-100855CCBB3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61E4A7D-8185-47D0-E3F1-DDD0C532475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0108F66-70DA-D540-5A84-E562959EA1D6}"/>
              </a:ext>
            </a:extLst>
          </p:cNvPr>
          <p:cNvSpPr>
            <a:spLocks noGrp="1"/>
          </p:cNvSpPr>
          <p:nvPr>
            <p:ph type="dt" sz="half" idx="10"/>
          </p:nvPr>
        </p:nvSpPr>
        <p:spPr>
          <a:xfrm>
            <a:off x="838200" y="6356350"/>
            <a:ext cx="2743200" cy="365125"/>
          </a:xfrm>
          <a:prstGeom prst="rect">
            <a:avLst/>
          </a:prstGeom>
        </p:spPr>
        <p:txBody>
          <a:bodyPr/>
          <a:lstStyle/>
          <a:p>
            <a:fld id="{D299C399-0BBF-4B43-89F0-1CA45AD8A2D2}" type="datetimeFigureOut">
              <a:rPr lang="en-US" smtClean="0"/>
              <a:t>05-04-2025</a:t>
            </a:fld>
            <a:endParaRPr lang="en-US"/>
          </a:p>
        </p:txBody>
      </p:sp>
      <p:sp>
        <p:nvSpPr>
          <p:cNvPr id="8" name="Footer Placeholder 7">
            <a:extLst>
              <a:ext uri="{FF2B5EF4-FFF2-40B4-BE49-F238E27FC236}">
                <a16:creationId xmlns:a16="http://schemas.microsoft.com/office/drawing/2014/main" xmlns="" id="{4F664B0A-F550-B648-4448-CDA24C9941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C7F1C3A0-22CB-9290-1205-E888D44E6118}"/>
              </a:ext>
            </a:extLst>
          </p:cNvPr>
          <p:cNvSpPr>
            <a:spLocks noGrp="1"/>
          </p:cNvSpPr>
          <p:nvPr>
            <p:ph type="sldNum" sz="quarter" idx="12"/>
          </p:nvPr>
        </p:nvSpPr>
        <p:spPr>
          <a:xfrm>
            <a:off x="8610600" y="6356350"/>
            <a:ext cx="2743200" cy="365125"/>
          </a:xfrm>
          <a:prstGeom prst="rect">
            <a:avLst/>
          </a:prstGeom>
        </p:spPr>
        <p:txBody>
          <a:bodyPr/>
          <a:lstStyle/>
          <a:p>
            <a:fld id="{181ACE75-7638-4C08-AF25-E1F4E521CA02}" type="slidenum">
              <a:rPr lang="en-US" smtClean="0"/>
              <a:t>‹#›</a:t>
            </a:fld>
            <a:endParaRPr lang="en-US"/>
          </a:p>
        </p:txBody>
      </p:sp>
    </p:spTree>
    <p:extLst>
      <p:ext uri="{BB962C8B-B14F-4D97-AF65-F5344CB8AC3E}">
        <p14:creationId xmlns:p14="http://schemas.microsoft.com/office/powerpoint/2010/main" val="2958074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F42FAFF-75EC-9AF4-22B1-F5745AD64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847" y="-114300"/>
            <a:ext cx="12577446" cy="7181850"/>
          </a:xfrm>
          <a:prstGeom prst="rect">
            <a:avLst/>
          </a:prstGeom>
        </p:spPr>
      </p:pic>
    </p:spTree>
    <p:extLst>
      <p:ext uri="{BB962C8B-B14F-4D97-AF65-F5344CB8AC3E}">
        <p14:creationId xmlns:p14="http://schemas.microsoft.com/office/powerpoint/2010/main" val="1442004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E68842B-EA0B-EF0F-9607-85903C534A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76200"/>
            <a:ext cx="12544084" cy="7162800"/>
          </a:xfrm>
          <a:prstGeom prst="rect">
            <a:avLst/>
          </a:prstGeom>
        </p:spPr>
      </p:pic>
    </p:spTree>
    <p:extLst>
      <p:ext uri="{BB962C8B-B14F-4D97-AF65-F5344CB8AC3E}">
        <p14:creationId xmlns:p14="http://schemas.microsoft.com/office/powerpoint/2010/main" val="1945622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948578-6BC5-8480-FEC5-76CE36F207A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9820C3-D238-4299-A35D-549DB4198B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7672DF5-70AA-E499-D617-0654AF8DA7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1E44C36-5A67-288B-7072-B1E253931127}"/>
              </a:ext>
            </a:extLst>
          </p:cNvPr>
          <p:cNvSpPr>
            <a:spLocks noGrp="1"/>
          </p:cNvSpPr>
          <p:nvPr>
            <p:ph type="dt" sz="half" idx="10"/>
          </p:nvPr>
        </p:nvSpPr>
        <p:spPr>
          <a:xfrm>
            <a:off x="838200" y="6356350"/>
            <a:ext cx="2743200" cy="365125"/>
          </a:xfrm>
          <a:prstGeom prst="rect">
            <a:avLst/>
          </a:prstGeom>
        </p:spPr>
        <p:txBody>
          <a:bodyPr/>
          <a:lstStyle/>
          <a:p>
            <a:fld id="{D299C399-0BBF-4B43-89F0-1CA45AD8A2D2}" type="datetimeFigureOut">
              <a:rPr lang="en-US" smtClean="0"/>
              <a:t>05-04-2025</a:t>
            </a:fld>
            <a:endParaRPr lang="en-US"/>
          </a:p>
        </p:txBody>
      </p:sp>
      <p:sp>
        <p:nvSpPr>
          <p:cNvPr id="6" name="Footer Placeholder 5">
            <a:extLst>
              <a:ext uri="{FF2B5EF4-FFF2-40B4-BE49-F238E27FC236}">
                <a16:creationId xmlns:a16="http://schemas.microsoft.com/office/drawing/2014/main" xmlns="" id="{2C65A9B1-2355-C0F3-E696-94BF398C3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D3B3079-53F1-6A21-83D2-F8E18F289E46}"/>
              </a:ext>
            </a:extLst>
          </p:cNvPr>
          <p:cNvSpPr>
            <a:spLocks noGrp="1"/>
          </p:cNvSpPr>
          <p:nvPr>
            <p:ph type="sldNum" sz="quarter" idx="12"/>
          </p:nvPr>
        </p:nvSpPr>
        <p:spPr>
          <a:xfrm>
            <a:off x="8610600" y="6356350"/>
            <a:ext cx="2743200" cy="365125"/>
          </a:xfrm>
          <a:prstGeom prst="rect">
            <a:avLst/>
          </a:prstGeom>
        </p:spPr>
        <p:txBody>
          <a:bodyPr/>
          <a:lstStyle/>
          <a:p>
            <a:fld id="{181ACE75-7638-4C08-AF25-E1F4E521CA02}" type="slidenum">
              <a:rPr lang="en-US" smtClean="0"/>
              <a:t>‹#›</a:t>
            </a:fld>
            <a:endParaRPr lang="en-US"/>
          </a:p>
        </p:txBody>
      </p:sp>
    </p:spTree>
    <p:extLst>
      <p:ext uri="{BB962C8B-B14F-4D97-AF65-F5344CB8AC3E}">
        <p14:creationId xmlns:p14="http://schemas.microsoft.com/office/powerpoint/2010/main" val="2200749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7A56D2-F347-CAD6-19E5-E37A1274518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EC4E9E-AD4B-A061-4EDF-AFBB7A4EC6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A67D743-7279-79F6-BF47-FE19FE2AE0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D28BDDC-F6D5-AD91-4630-ED3602F84ACE}"/>
              </a:ext>
            </a:extLst>
          </p:cNvPr>
          <p:cNvSpPr>
            <a:spLocks noGrp="1"/>
          </p:cNvSpPr>
          <p:nvPr>
            <p:ph type="dt" sz="half" idx="10"/>
          </p:nvPr>
        </p:nvSpPr>
        <p:spPr>
          <a:xfrm>
            <a:off x="838200" y="6356350"/>
            <a:ext cx="2743200" cy="365125"/>
          </a:xfrm>
          <a:prstGeom prst="rect">
            <a:avLst/>
          </a:prstGeom>
        </p:spPr>
        <p:txBody>
          <a:bodyPr/>
          <a:lstStyle/>
          <a:p>
            <a:fld id="{D299C399-0BBF-4B43-89F0-1CA45AD8A2D2}" type="datetimeFigureOut">
              <a:rPr lang="en-US" smtClean="0"/>
              <a:t>05-04-2025</a:t>
            </a:fld>
            <a:endParaRPr lang="en-US"/>
          </a:p>
        </p:txBody>
      </p:sp>
      <p:sp>
        <p:nvSpPr>
          <p:cNvPr id="6" name="Footer Placeholder 5">
            <a:extLst>
              <a:ext uri="{FF2B5EF4-FFF2-40B4-BE49-F238E27FC236}">
                <a16:creationId xmlns:a16="http://schemas.microsoft.com/office/drawing/2014/main" xmlns="" id="{9B7AB086-812B-65E6-4B62-27FA31D22F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B586B50-D923-BBEF-33A9-EAC09760AFC8}"/>
              </a:ext>
            </a:extLst>
          </p:cNvPr>
          <p:cNvSpPr>
            <a:spLocks noGrp="1"/>
          </p:cNvSpPr>
          <p:nvPr>
            <p:ph type="sldNum" sz="quarter" idx="12"/>
          </p:nvPr>
        </p:nvSpPr>
        <p:spPr>
          <a:xfrm>
            <a:off x="8610600" y="6356350"/>
            <a:ext cx="2743200" cy="365125"/>
          </a:xfrm>
          <a:prstGeom prst="rect">
            <a:avLst/>
          </a:prstGeom>
        </p:spPr>
        <p:txBody>
          <a:bodyPr/>
          <a:lstStyle/>
          <a:p>
            <a:fld id="{181ACE75-7638-4C08-AF25-E1F4E521CA02}" type="slidenum">
              <a:rPr lang="en-US" smtClean="0"/>
              <a:t>‹#›</a:t>
            </a:fld>
            <a:endParaRPr lang="en-US"/>
          </a:p>
        </p:txBody>
      </p:sp>
    </p:spTree>
    <p:extLst>
      <p:ext uri="{BB962C8B-B14F-4D97-AF65-F5344CB8AC3E}">
        <p14:creationId xmlns:p14="http://schemas.microsoft.com/office/powerpoint/2010/main" val="2031727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diagram&#10;&#10;Description automatically generated">
            <a:extLst>
              <a:ext uri="{FF2B5EF4-FFF2-40B4-BE49-F238E27FC236}">
                <a16:creationId xmlns:a16="http://schemas.microsoft.com/office/drawing/2014/main" xmlns="" id="{A90AE344-0F1D-183B-8DC9-6EA36A498D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02800" y="2092452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xmlns="" id="{10EE27FF-4CB1-76A3-067B-AF80FABF3D7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02190" y="8294878"/>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xmlns="" id="{6C17E53E-58E2-0CEC-A814-530113A476F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784800" y="-1626108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xmlns="" id="{8A516CFA-74DF-BDC0-6F75-0A27E36B4DD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827871" y="-16212675"/>
            <a:ext cx="1881378" cy="1625303"/>
          </a:xfrm>
          <a:prstGeom prst="rect">
            <a:avLst/>
          </a:prstGeom>
        </p:spPr>
      </p:pic>
      <p:sp>
        <p:nvSpPr>
          <p:cNvPr id="15" name="TextBox 14">
            <a:extLst>
              <a:ext uri="{FF2B5EF4-FFF2-40B4-BE49-F238E27FC236}">
                <a16:creationId xmlns:a16="http://schemas.microsoft.com/office/drawing/2014/main" xmlns="" id="{BF98DBF0-3432-E137-DA60-AB96EDFA27D0}"/>
              </a:ext>
            </a:extLst>
          </p:cNvPr>
          <p:cNvSpPr txBox="1"/>
          <p:nvPr userDrawn="1"/>
        </p:nvSpPr>
        <p:spPr>
          <a:xfrm>
            <a:off x="2575980" y="8750300"/>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6" name="Picture 15" descr="A picture containing diagram&#10;&#10;Description automatically generated">
            <a:extLst>
              <a:ext uri="{FF2B5EF4-FFF2-40B4-BE49-F238E27FC236}">
                <a16:creationId xmlns:a16="http://schemas.microsoft.com/office/drawing/2014/main" xmlns="" id="{32F4E142-6EE2-177D-1B64-DB8A512AB8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937200" y="21229320"/>
            <a:ext cx="1881378" cy="1625303"/>
          </a:xfrm>
          <a:prstGeom prst="rect">
            <a:avLst/>
          </a:prstGeom>
        </p:spPr>
      </p:pic>
      <p:sp>
        <p:nvSpPr>
          <p:cNvPr id="4" name="TextBox 3">
            <a:extLst>
              <a:ext uri="{FF2B5EF4-FFF2-40B4-BE49-F238E27FC236}">
                <a16:creationId xmlns:a16="http://schemas.microsoft.com/office/drawing/2014/main" xmlns="" id="{F9DA75A3-2D61-72C6-14FB-4E0082958619}"/>
              </a:ext>
            </a:extLst>
          </p:cNvPr>
          <p:cNvSpPr txBox="1"/>
          <p:nvPr userDrawn="1"/>
        </p:nvSpPr>
        <p:spPr>
          <a:xfrm>
            <a:off x="0" y="6457890"/>
            <a:ext cx="1091381" cy="430887"/>
          </a:xfrm>
          <a:prstGeom prst="rect">
            <a:avLst/>
          </a:prstGeom>
          <a:noFill/>
        </p:spPr>
        <p:txBody>
          <a:bodyPr wrap="square" rtlCol="0">
            <a:spAutoFit/>
          </a:bodyPr>
          <a:lstStyle/>
          <a:p>
            <a:r>
              <a:rPr lang="en-US" sz="2200" dirty="0" err="1">
                <a:solidFill>
                  <a:srgbClr val="FFE7C1"/>
                </a:solidFill>
                <a:latin typeface="#9Slide05 Outfitter Script" pitchFamily="2" charset="0"/>
              </a:rPr>
              <a:t>Ktuts</a:t>
            </a:r>
            <a:endParaRPr lang="en-US" sz="2200" dirty="0">
              <a:solidFill>
                <a:srgbClr val="FFE7C1"/>
              </a:solidFill>
              <a:latin typeface="#9Slide05 Outfitter Script" pitchFamily="2" charset="0"/>
            </a:endParaRPr>
          </a:p>
        </p:txBody>
      </p:sp>
    </p:spTree>
    <p:extLst>
      <p:ext uri="{BB962C8B-B14F-4D97-AF65-F5344CB8AC3E}">
        <p14:creationId xmlns:p14="http://schemas.microsoft.com/office/powerpoint/2010/main" val="2435758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image" Target="../media/image7.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png"/><Relationship Id="rId1" Type="http://schemas.openxmlformats.org/officeDocument/2006/relationships/slideLayout" Target="../slideLayouts/slideLayout12.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0.wdp"/><Relationship Id="rId7"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7.wdp"/><Relationship Id="rId4" Type="http://schemas.openxmlformats.org/officeDocument/2006/relationships/image" Target="../media/image20.png"/><Relationship Id="rId9" Type="http://schemas.microsoft.com/office/2007/relationships/hdphoto" Target="../media/hdphoto11.wdp"/></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svg"/><Relationship Id="rId7" Type="http://schemas.openxmlformats.org/officeDocument/2006/relationships/image" Target="../media/image40.svg"/><Relationship Id="rId12"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32.png"/><Relationship Id="rId5" Type="http://schemas.openxmlformats.org/officeDocument/2006/relationships/image" Target="../media/image38.svg"/><Relationship Id="rId10" Type="http://schemas.openxmlformats.org/officeDocument/2006/relationships/image" Target="../media/image38.jpeg"/><Relationship Id="rId4" Type="http://schemas.openxmlformats.org/officeDocument/2006/relationships/image" Target="../media/image35.png"/><Relationship Id="rId9"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6.png"/><Relationship Id="rId11" Type="http://schemas.microsoft.com/office/2007/relationships/hdphoto" Target="../media/hdphoto10.wdp"/><Relationship Id="rId5" Type="http://schemas.openxmlformats.org/officeDocument/2006/relationships/image" Target="../media/image38.svg"/><Relationship Id="rId10" Type="http://schemas.openxmlformats.org/officeDocument/2006/relationships/image" Target="../media/image32.png"/><Relationship Id="rId4" Type="http://schemas.openxmlformats.org/officeDocument/2006/relationships/image" Target="../media/image35.png"/><Relationship Id="rId9" Type="http://schemas.openxmlformats.org/officeDocument/2006/relationships/image" Target="../media/image42.sv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0.wdp"/><Relationship Id="rId3" Type="http://schemas.openxmlformats.org/officeDocument/2006/relationships/slideLayout" Target="../slideLayouts/slideLayout12.xml"/><Relationship Id="rId7" Type="http://schemas.openxmlformats.org/officeDocument/2006/relationships/image" Target="../media/image38.svg"/><Relationship Id="rId12"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40.svg"/><Relationship Id="rId1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41.jpe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6.png"/><Relationship Id="rId11" Type="http://schemas.microsoft.com/office/2007/relationships/hdphoto" Target="../media/hdphoto10.wdp"/><Relationship Id="rId5" Type="http://schemas.openxmlformats.org/officeDocument/2006/relationships/image" Target="../media/image38.svg"/><Relationship Id="rId10" Type="http://schemas.openxmlformats.org/officeDocument/2006/relationships/image" Target="../media/image32.png"/><Relationship Id="rId4" Type="http://schemas.openxmlformats.org/officeDocument/2006/relationships/image" Target="../media/image35.png"/><Relationship Id="rId9" Type="http://schemas.openxmlformats.org/officeDocument/2006/relationships/image" Target="../media/image42.sv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42.jpe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6.png"/><Relationship Id="rId11" Type="http://schemas.microsoft.com/office/2007/relationships/hdphoto" Target="../media/hdphoto10.wdp"/><Relationship Id="rId5" Type="http://schemas.openxmlformats.org/officeDocument/2006/relationships/image" Target="../media/image38.svg"/><Relationship Id="rId10" Type="http://schemas.openxmlformats.org/officeDocument/2006/relationships/image" Target="../media/image32.png"/><Relationship Id="rId4" Type="http://schemas.openxmlformats.org/officeDocument/2006/relationships/image" Target="../media/image35.png"/><Relationship Id="rId9" Type="http://schemas.openxmlformats.org/officeDocument/2006/relationships/image" Target="../media/image42.sv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svg"/><Relationship Id="rId7" Type="http://schemas.openxmlformats.org/officeDocument/2006/relationships/image" Target="../media/image40.svg"/><Relationship Id="rId12"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32.png"/><Relationship Id="rId5" Type="http://schemas.openxmlformats.org/officeDocument/2006/relationships/image" Target="../media/image38.svg"/><Relationship Id="rId10" Type="http://schemas.openxmlformats.org/officeDocument/2006/relationships/image" Target="../media/image43.jpeg"/><Relationship Id="rId4" Type="http://schemas.openxmlformats.org/officeDocument/2006/relationships/image" Target="../media/image35.png"/><Relationship Id="rId9" Type="http://schemas.openxmlformats.org/officeDocument/2006/relationships/image" Target="../media/image42.sv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svg"/><Relationship Id="rId7" Type="http://schemas.openxmlformats.org/officeDocument/2006/relationships/image" Target="../media/image40.svg"/><Relationship Id="rId12"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32.png"/><Relationship Id="rId5" Type="http://schemas.openxmlformats.org/officeDocument/2006/relationships/image" Target="../media/image38.svg"/><Relationship Id="rId10" Type="http://schemas.openxmlformats.org/officeDocument/2006/relationships/image" Target="../media/image44.png"/><Relationship Id="rId4" Type="http://schemas.openxmlformats.org/officeDocument/2006/relationships/image" Target="../media/image35.png"/><Relationship Id="rId9" Type="http://schemas.openxmlformats.org/officeDocument/2006/relationships/image" Target="../media/image42.svg"/></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png"/><Relationship Id="rId1" Type="http://schemas.openxmlformats.org/officeDocument/2006/relationships/slideLayout" Target="../slideLayouts/slideLayout12.xml"/><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12.xml"/><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2.wdp"/><Relationship Id="rId3" Type="http://schemas.openxmlformats.org/officeDocument/2006/relationships/image" Target="../media/image13.png"/><Relationship Id="rId7" Type="http://schemas.microsoft.com/office/2007/relationships/hdphoto" Target="../media/hdphoto4.wdp"/><Relationship Id="rId12"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image" Target="../media/image46.png"/><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microsoft.com/office/2007/relationships/hdphoto" Target="../media/hdphoto10.wdp"/></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microsoft.com/office/2007/relationships/hdphoto" Target="../media/hdphoto10.wdp"/></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59.jpeg"/><Relationship Id="rId5" Type="http://schemas.openxmlformats.org/officeDocument/2006/relationships/image" Target="../media/image58.jpeg"/><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1.png"/><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20.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0.wdp"/><Relationship Id="rId7"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7.wdp"/><Relationship Id="rId4" Type="http://schemas.openxmlformats.org/officeDocument/2006/relationships/image" Target="../media/image20.png"/><Relationship Id="rId9" Type="http://schemas.microsoft.com/office/2007/relationships/hdphoto" Target="../media/hdphoto11.wdp"/></Relationships>
</file>

<file path=ppt/slides/_rels/slide44.xml.rels><?xml version="1.0" encoding="UTF-8" standalone="yes"?>
<Relationships xmlns="http://schemas.openxmlformats.org/package/2006/relationships"><Relationship Id="rId3" Type="http://schemas.openxmlformats.org/officeDocument/2006/relationships/image" Target="../media/image7.sv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9.wdp"/><Relationship Id="rId7" Type="http://schemas.openxmlformats.org/officeDocument/2006/relationships/image" Target="../media/image7.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1.wdp"/><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sitting, dark&#10;&#10;Description automatically generated">
            <a:extLst>
              <a:ext uri="{FF2B5EF4-FFF2-40B4-BE49-F238E27FC236}">
                <a16:creationId xmlns:a16="http://schemas.microsoft.com/office/drawing/2014/main" xmlns="" id="{6DB82EC3-4AED-F366-1C20-CA64447359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667" b="35118"/>
          <a:stretch/>
        </p:blipFill>
        <p:spPr>
          <a:xfrm>
            <a:off x="4010399" y="42825"/>
            <a:ext cx="4682293" cy="1675638"/>
          </a:xfrm>
          <a:prstGeom prst="rect">
            <a:avLst/>
          </a:prstGeom>
        </p:spPr>
      </p:pic>
      <p:grpSp>
        <p:nvGrpSpPr>
          <p:cNvPr id="4" name="Group 3">
            <a:extLst>
              <a:ext uri="{FF2B5EF4-FFF2-40B4-BE49-F238E27FC236}">
                <a16:creationId xmlns:a16="http://schemas.microsoft.com/office/drawing/2014/main" xmlns="" id="{023DE716-9838-EDD8-F9A7-56BA2B2A2EF2}"/>
              </a:ext>
            </a:extLst>
          </p:cNvPr>
          <p:cNvGrpSpPr/>
          <p:nvPr/>
        </p:nvGrpSpPr>
        <p:grpSpPr>
          <a:xfrm>
            <a:off x="269219" y="1985004"/>
            <a:ext cx="7367210" cy="1416466"/>
            <a:chOff x="326351" y="1304241"/>
            <a:chExt cx="7367210" cy="1416466"/>
          </a:xfrm>
        </p:grpSpPr>
        <p:sp>
          <p:nvSpPr>
            <p:cNvPr id="16" name="TextBox 15">
              <a:extLst>
                <a:ext uri="{FF2B5EF4-FFF2-40B4-BE49-F238E27FC236}">
                  <a16:creationId xmlns:a16="http://schemas.microsoft.com/office/drawing/2014/main" xmlns="" id="{AC964B0B-5238-E670-5D2A-666C8F1524CB}"/>
                </a:ext>
              </a:extLst>
            </p:cNvPr>
            <p:cNvSpPr txBox="1"/>
            <p:nvPr/>
          </p:nvSpPr>
          <p:spPr>
            <a:xfrm>
              <a:off x="326351" y="1304241"/>
              <a:ext cx="7367210" cy="1415772"/>
            </a:xfrm>
            <a:prstGeom prst="rect">
              <a:avLst/>
            </a:prstGeom>
            <a:noFill/>
          </p:spPr>
          <p:txBody>
            <a:bodyPr wrap="none" rtlCol="0">
              <a:spAutoFit/>
            </a:bodyPr>
            <a:lstStyle/>
            <a:p>
              <a:r>
                <a:rPr lang="en-US" sz="8600" b="1" dirty="0" err="1">
                  <a:ln w="241300">
                    <a:solidFill>
                      <a:schemeClr val="bg1"/>
                    </a:solidFill>
                  </a:ln>
                  <a:solidFill>
                    <a:srgbClr val="FDCF01"/>
                  </a:solidFill>
                  <a:latin typeface="iCiel Cadena" panose="02000503000000020004" pitchFamily="2" charset="0"/>
                </a:rPr>
                <a:t>Những</a:t>
              </a:r>
              <a:r>
                <a:rPr lang="en-US" sz="8600" b="1">
                  <a:ln w="241300">
                    <a:solidFill>
                      <a:schemeClr val="bg1"/>
                    </a:solidFill>
                  </a:ln>
                  <a:solidFill>
                    <a:srgbClr val="FDCF01"/>
                  </a:solidFill>
                  <a:latin typeface="iCiel Cadena" panose="02000503000000020004" pitchFamily="2" charset="0"/>
                </a:rPr>
                <a:t> ngày hè</a:t>
              </a:r>
            </a:p>
          </p:txBody>
        </p:sp>
        <p:sp>
          <p:nvSpPr>
            <p:cNvPr id="20" name="TextBox 19">
              <a:extLst>
                <a:ext uri="{FF2B5EF4-FFF2-40B4-BE49-F238E27FC236}">
                  <a16:creationId xmlns:a16="http://schemas.microsoft.com/office/drawing/2014/main" xmlns="" id="{58B3494F-D56D-E833-9AD2-E1726C539A0E}"/>
                </a:ext>
              </a:extLst>
            </p:cNvPr>
            <p:cNvSpPr txBox="1"/>
            <p:nvPr/>
          </p:nvSpPr>
          <p:spPr>
            <a:xfrm>
              <a:off x="326351" y="1304935"/>
              <a:ext cx="7367210" cy="1415772"/>
            </a:xfrm>
            <a:prstGeom prst="rect">
              <a:avLst/>
            </a:prstGeom>
            <a:noFill/>
          </p:spPr>
          <p:txBody>
            <a:bodyPr wrap="none" rtlCol="0">
              <a:spAutoFit/>
            </a:bodyPr>
            <a:lstStyle/>
            <a:p>
              <a:r>
                <a:rPr lang="en-US" sz="8600" b="1">
                  <a:ln w="60325">
                    <a:solidFill>
                      <a:schemeClr val="tx1"/>
                    </a:solidFill>
                  </a:ln>
                  <a:solidFill>
                    <a:srgbClr val="FDCF01"/>
                  </a:solidFill>
                  <a:latin typeface="iCiel Cadena" panose="02000503000000020004" pitchFamily="2" charset="0"/>
                </a:rPr>
                <a:t>Những ngày hè</a:t>
              </a:r>
            </a:p>
          </p:txBody>
        </p:sp>
      </p:grpSp>
      <p:grpSp>
        <p:nvGrpSpPr>
          <p:cNvPr id="6" name="Group 5">
            <a:extLst>
              <a:ext uri="{FF2B5EF4-FFF2-40B4-BE49-F238E27FC236}">
                <a16:creationId xmlns:a16="http://schemas.microsoft.com/office/drawing/2014/main" xmlns="" id="{797B970A-E0E5-05E0-62E6-AA7F62991E19}"/>
              </a:ext>
            </a:extLst>
          </p:cNvPr>
          <p:cNvGrpSpPr/>
          <p:nvPr/>
        </p:nvGrpSpPr>
        <p:grpSpPr>
          <a:xfrm>
            <a:off x="1014286" y="3397859"/>
            <a:ext cx="5378993" cy="1446551"/>
            <a:chOff x="552325" y="2959808"/>
            <a:chExt cx="5378993" cy="1446551"/>
          </a:xfrm>
        </p:grpSpPr>
        <p:sp>
          <p:nvSpPr>
            <p:cNvPr id="19" name="TextBox 18">
              <a:extLst>
                <a:ext uri="{FF2B5EF4-FFF2-40B4-BE49-F238E27FC236}">
                  <a16:creationId xmlns:a16="http://schemas.microsoft.com/office/drawing/2014/main" xmlns="" id="{AEE432E7-1013-371F-89DE-A8A0309BDE52}"/>
                </a:ext>
              </a:extLst>
            </p:cNvPr>
            <p:cNvSpPr txBox="1"/>
            <p:nvPr/>
          </p:nvSpPr>
          <p:spPr>
            <a:xfrm>
              <a:off x="578571" y="2959809"/>
              <a:ext cx="5352747" cy="1446550"/>
            </a:xfrm>
            <a:prstGeom prst="rect">
              <a:avLst/>
            </a:prstGeom>
            <a:noFill/>
          </p:spPr>
          <p:txBody>
            <a:bodyPr wrap="none" rtlCol="0">
              <a:spAutoFit/>
            </a:bodyPr>
            <a:lstStyle/>
            <a:p>
              <a:r>
                <a:rPr lang="en-US" sz="8800" b="1" spc="600">
                  <a:ln w="241300">
                    <a:solidFill>
                      <a:schemeClr val="bg1"/>
                    </a:solidFill>
                  </a:ln>
                  <a:solidFill>
                    <a:schemeClr val="bg1"/>
                  </a:solidFill>
                  <a:latin typeface="SVN-Poky's" panose="020B0606040200020203" pitchFamily="34" charset="0"/>
                </a:rPr>
                <a:t>TƯƠI ĐẸP</a:t>
              </a:r>
            </a:p>
          </p:txBody>
        </p:sp>
        <p:sp>
          <p:nvSpPr>
            <p:cNvPr id="21" name="TextBox 20">
              <a:extLst>
                <a:ext uri="{FF2B5EF4-FFF2-40B4-BE49-F238E27FC236}">
                  <a16:creationId xmlns:a16="http://schemas.microsoft.com/office/drawing/2014/main" xmlns="" id="{5371D348-838E-C4B3-DC88-AA28E0A53A28}"/>
                </a:ext>
              </a:extLst>
            </p:cNvPr>
            <p:cNvSpPr txBox="1"/>
            <p:nvPr/>
          </p:nvSpPr>
          <p:spPr>
            <a:xfrm>
              <a:off x="552325" y="2959808"/>
              <a:ext cx="5352747" cy="1446550"/>
            </a:xfrm>
            <a:prstGeom prst="rect">
              <a:avLst/>
            </a:prstGeom>
            <a:noFill/>
          </p:spPr>
          <p:txBody>
            <a:bodyPr wrap="none" rtlCol="0">
              <a:spAutoFit/>
            </a:bodyPr>
            <a:lstStyle/>
            <a:p>
              <a:r>
                <a:rPr lang="en-US" sz="8800" b="1" spc="600">
                  <a:ln w="60325">
                    <a:solidFill>
                      <a:schemeClr val="tx1"/>
                    </a:solidFill>
                  </a:ln>
                  <a:solidFill>
                    <a:srgbClr val="5AE0C6"/>
                  </a:solidFill>
                  <a:latin typeface="SVN-Poky's" panose="020B0606040200020203" pitchFamily="34" charset="0"/>
                </a:rPr>
                <a:t>TƯƠI ĐẸP</a:t>
              </a:r>
            </a:p>
          </p:txBody>
        </p:sp>
      </p:grpSp>
      <p:sp>
        <p:nvSpPr>
          <p:cNvPr id="23" name="TextBox 22">
            <a:extLst>
              <a:ext uri="{FF2B5EF4-FFF2-40B4-BE49-F238E27FC236}">
                <a16:creationId xmlns:a16="http://schemas.microsoft.com/office/drawing/2014/main" xmlns="" id="{A2C705C9-0FBE-449C-B8B3-78AF47B8883A}"/>
              </a:ext>
            </a:extLst>
          </p:cNvPr>
          <p:cNvSpPr txBox="1"/>
          <p:nvPr/>
        </p:nvSpPr>
        <p:spPr>
          <a:xfrm>
            <a:off x="4667230" y="477076"/>
            <a:ext cx="3327534" cy="70788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000" b="1">
                <a:latin typeface="iCiel Cadena" panose="02000503000000020004" pitchFamily="2" charset="0"/>
              </a:rPr>
              <a:t>Tiếng Việt</a:t>
            </a:r>
            <a:endParaRPr lang="en-US" sz="4000" b="1" dirty="0">
              <a:latin typeface="iCiel Cadena" panose="02000503000000020004" pitchFamily="2" charset="0"/>
            </a:endParaRPr>
          </a:p>
        </p:txBody>
      </p:sp>
      <p:sp>
        <p:nvSpPr>
          <p:cNvPr id="2" name="TextBox 1">
            <a:extLst>
              <a:ext uri="{FF2B5EF4-FFF2-40B4-BE49-F238E27FC236}">
                <a16:creationId xmlns:a16="http://schemas.microsoft.com/office/drawing/2014/main" xmlns="" id="{49B909DC-794D-C094-6638-0C1B13559C3E}"/>
              </a:ext>
            </a:extLst>
          </p:cNvPr>
          <p:cNvSpPr txBox="1"/>
          <p:nvPr/>
        </p:nvSpPr>
        <p:spPr>
          <a:xfrm>
            <a:off x="269219" y="1291421"/>
            <a:ext cx="4883068" cy="923330"/>
          </a:xfrm>
          <a:prstGeom prst="rect">
            <a:avLst/>
          </a:prstGeom>
          <a:noFill/>
        </p:spPr>
        <p:txBody>
          <a:bodyPr wrap="none" rtlCol="0">
            <a:spAutoFit/>
          </a:bodyPr>
          <a:lstStyle/>
          <a:p>
            <a:r>
              <a:rPr lang="vi-VN" sz="5400" b="1" dirty="0">
                <a:ln w="38100">
                  <a:solidFill>
                    <a:schemeClr val="bg1"/>
                  </a:solidFill>
                </a:ln>
                <a:effectLst>
                  <a:outerShdw blurRad="38100" dist="38100" dir="2700000" algn="tl">
                    <a:srgbClr val="000000">
                      <a:alpha val="43137"/>
                    </a:srgbClr>
                  </a:outerShdw>
                </a:effectLst>
                <a:latin typeface="iCiel Pony" panose="02000000000000000000" pitchFamily="2" charset="0"/>
              </a:rPr>
              <a:t>Tuần 1 – Bài 1:</a:t>
            </a:r>
            <a:endParaRPr lang="en-US" sz="5400" b="1" dirty="0">
              <a:ln w="38100">
                <a:solidFill>
                  <a:schemeClr val="bg1"/>
                </a:solidFill>
              </a:ln>
              <a:effectLst>
                <a:outerShdw blurRad="38100" dist="38100" dir="2700000" algn="tl">
                  <a:srgbClr val="000000">
                    <a:alpha val="43137"/>
                  </a:srgbClr>
                </a:outerShdw>
              </a:effectLst>
              <a:latin typeface="iCiel Pony" panose="02000000000000000000" pitchFamily="2" charset="0"/>
            </a:endParaRPr>
          </a:p>
        </p:txBody>
      </p:sp>
      <p:pic>
        <p:nvPicPr>
          <p:cNvPr id="13" name="Graphic 12">
            <a:extLst>
              <a:ext uri="{FF2B5EF4-FFF2-40B4-BE49-F238E27FC236}">
                <a16:creationId xmlns:a16="http://schemas.microsoft.com/office/drawing/2014/main" xmlns="" id="{ADD74D67-C433-65EA-C615-7A82BE42FCF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692692" y="4254500"/>
            <a:ext cx="3336118" cy="2560675"/>
          </a:xfrm>
          <a:prstGeom prst="rect">
            <a:avLst/>
          </a:prstGeom>
        </p:spPr>
      </p:pic>
      <p:pic>
        <p:nvPicPr>
          <p:cNvPr id="15" name="Graphic 14">
            <a:extLst>
              <a:ext uri="{FF2B5EF4-FFF2-40B4-BE49-F238E27FC236}">
                <a16:creationId xmlns:a16="http://schemas.microsoft.com/office/drawing/2014/main" xmlns="" id="{6BD1E12E-A015-881B-23E7-46E29B856E4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654610" y="4094359"/>
            <a:ext cx="3064328" cy="2796871"/>
          </a:xfrm>
          <a:prstGeom prst="rect">
            <a:avLst/>
          </a:prstGeom>
        </p:spPr>
      </p:pic>
      <p:pic>
        <p:nvPicPr>
          <p:cNvPr id="9" name="Picture 6" descr="cute cartoon sun 6101383 Vector Art at Vecteezy">
            <a:extLst>
              <a:ext uri="{FF2B5EF4-FFF2-40B4-BE49-F238E27FC236}">
                <a16:creationId xmlns:a16="http://schemas.microsoft.com/office/drawing/2014/main" xmlns="" id="{040EF612-8B6D-7CF8-6215-4C7FCE1CEE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8140" l="0" r="98710">
                        <a14:foregroundMark x1="22952" y1="19802" x2="22952" y2="19802"/>
                        <a14:foregroundMark x1="41854" y1="12421" x2="41854" y2="12421"/>
                        <a14:foregroundMark x1="60186" y1="10741" x2="60186" y2="10741"/>
                        <a14:foregroundMark x1="76298" y1="17402" x2="76298" y2="17402"/>
                        <a14:foregroundMark x1="84998" y1="34263" x2="84998" y2="34263"/>
                        <a14:foregroundMark x1="88329" y1="50915" x2="88329" y2="50915"/>
                        <a14:foregroundMark x1="83138" y1="71287" x2="83138" y2="71287"/>
                        <a14:foregroundMark x1="57396" y1="54635" x2="60726" y2="57966"/>
                        <a14:foregroundMark x1="66847" y1="80198" x2="66847" y2="80198"/>
                        <a14:foregroundMark x1="50555" y1="87789" x2="50555" y2="87789"/>
                        <a14:foregroundMark x1="33153" y1="84638" x2="33153" y2="84638"/>
                        <a14:foregroundMark x1="13531" y1="72607" x2="13531" y2="72607"/>
                        <a14:foregroundMark x1="10381" y1="54635" x2="10381" y2="54635"/>
                        <a14:foregroundMark x1="10741" y1="35914" x2="10741" y2="35914"/>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flipH="1">
            <a:off x="9649420" y="268070"/>
            <a:ext cx="2311400" cy="2311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Nhà xuất bản Chân trời sáng tạo | Trường Tiểu học Lê Quý Đôn">
            <a:extLst>
              <a:ext uri="{FF2B5EF4-FFF2-40B4-BE49-F238E27FC236}">
                <a16:creationId xmlns:a16="http://schemas.microsoft.com/office/drawing/2014/main" xmlns="" id="{0C0BDEBA-B4FB-BC26-D15A-9C73C72D1ED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2692" y="-179497"/>
            <a:ext cx="1410199" cy="1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078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xmlns="" id="{7B38C17F-703B-FD58-7F84-D9408776C3AF}"/>
              </a:ext>
            </a:extLst>
          </p:cNvPr>
          <p:cNvSpPr/>
          <p:nvPr/>
        </p:nvSpPr>
        <p:spPr>
          <a:xfrm>
            <a:off x="460184" y="424061"/>
            <a:ext cx="11271632" cy="6205340"/>
          </a:xfrm>
          <a:custGeom>
            <a:avLst/>
            <a:gdLst>
              <a:gd name="connsiteX0" fmla="*/ 0 w 11271632"/>
              <a:gd name="connsiteY0" fmla="*/ 644052 h 6205340"/>
              <a:gd name="connsiteX1" fmla="*/ 644052 w 11271632"/>
              <a:gd name="connsiteY1" fmla="*/ 0 h 6205340"/>
              <a:gd name="connsiteX2" fmla="*/ 10627580 w 11271632"/>
              <a:gd name="connsiteY2" fmla="*/ 0 h 6205340"/>
              <a:gd name="connsiteX3" fmla="*/ 11271632 w 11271632"/>
              <a:gd name="connsiteY3" fmla="*/ 644052 h 6205340"/>
              <a:gd name="connsiteX4" fmla="*/ 11271632 w 11271632"/>
              <a:gd name="connsiteY4" fmla="*/ 5561288 h 6205340"/>
              <a:gd name="connsiteX5" fmla="*/ 10627580 w 11271632"/>
              <a:gd name="connsiteY5" fmla="*/ 6205340 h 6205340"/>
              <a:gd name="connsiteX6" fmla="*/ 644052 w 11271632"/>
              <a:gd name="connsiteY6" fmla="*/ 6205340 h 6205340"/>
              <a:gd name="connsiteX7" fmla="*/ 0 w 11271632"/>
              <a:gd name="connsiteY7" fmla="*/ 5561288 h 6205340"/>
              <a:gd name="connsiteX8" fmla="*/ 0 w 11271632"/>
              <a:gd name="connsiteY8" fmla="*/ 644052 h 6205340"/>
              <a:gd name="connsiteX0" fmla="*/ 0 w 11271632"/>
              <a:gd name="connsiteY0" fmla="*/ 644052 h 6205340"/>
              <a:gd name="connsiteX1" fmla="*/ 644052 w 11271632"/>
              <a:gd name="connsiteY1" fmla="*/ 0 h 6205340"/>
              <a:gd name="connsiteX2" fmla="*/ 10627580 w 11271632"/>
              <a:gd name="connsiteY2" fmla="*/ 0 h 6205340"/>
              <a:gd name="connsiteX3" fmla="*/ 11271632 w 11271632"/>
              <a:gd name="connsiteY3" fmla="*/ 644052 h 6205340"/>
              <a:gd name="connsiteX4" fmla="*/ 11271632 w 11271632"/>
              <a:gd name="connsiteY4" fmla="*/ 5561288 h 6205340"/>
              <a:gd name="connsiteX5" fmla="*/ 10627580 w 11271632"/>
              <a:gd name="connsiteY5" fmla="*/ 6205340 h 6205340"/>
              <a:gd name="connsiteX6" fmla="*/ 644052 w 11271632"/>
              <a:gd name="connsiteY6" fmla="*/ 6205340 h 6205340"/>
              <a:gd name="connsiteX7" fmla="*/ 0 w 11271632"/>
              <a:gd name="connsiteY7" fmla="*/ 5561288 h 6205340"/>
              <a:gd name="connsiteX8" fmla="*/ 0 w 11271632"/>
              <a:gd name="connsiteY8" fmla="*/ 644052 h 620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1632" h="6205340" fill="none" extrusionOk="0">
                <a:moveTo>
                  <a:pt x="0" y="644052"/>
                </a:moveTo>
                <a:cubicBezTo>
                  <a:pt x="69499" y="339845"/>
                  <a:pt x="201512" y="-25381"/>
                  <a:pt x="644052" y="0"/>
                </a:cubicBezTo>
                <a:cubicBezTo>
                  <a:pt x="1907291" y="277688"/>
                  <a:pt x="8629875" y="-24731"/>
                  <a:pt x="10627580" y="0"/>
                </a:cubicBezTo>
                <a:cubicBezTo>
                  <a:pt x="10924719" y="-48441"/>
                  <a:pt x="11298490" y="388218"/>
                  <a:pt x="11271632" y="644052"/>
                </a:cubicBezTo>
                <a:cubicBezTo>
                  <a:pt x="11129173" y="2427254"/>
                  <a:pt x="11347911" y="3267044"/>
                  <a:pt x="11271632" y="5561288"/>
                </a:cubicBezTo>
                <a:cubicBezTo>
                  <a:pt x="11162776" y="5954267"/>
                  <a:pt x="11041650" y="6199483"/>
                  <a:pt x="10627580" y="6205340"/>
                </a:cubicBezTo>
                <a:cubicBezTo>
                  <a:pt x="7254343" y="6333045"/>
                  <a:pt x="3914029" y="5974798"/>
                  <a:pt x="644052" y="6205340"/>
                </a:cubicBezTo>
                <a:cubicBezTo>
                  <a:pt x="235800" y="6133081"/>
                  <a:pt x="-41475" y="5899402"/>
                  <a:pt x="0" y="5561288"/>
                </a:cubicBezTo>
                <a:cubicBezTo>
                  <a:pt x="-84242" y="4158820"/>
                  <a:pt x="179063" y="2377944"/>
                  <a:pt x="0" y="644052"/>
                </a:cubicBezTo>
                <a:close/>
              </a:path>
              <a:path w="11271632" h="6205340" stroke="0" extrusionOk="0">
                <a:moveTo>
                  <a:pt x="0" y="644052"/>
                </a:moveTo>
                <a:cubicBezTo>
                  <a:pt x="13696" y="314530"/>
                  <a:pt x="293232" y="2870"/>
                  <a:pt x="644052" y="0"/>
                </a:cubicBezTo>
                <a:cubicBezTo>
                  <a:pt x="2438758" y="142465"/>
                  <a:pt x="8383091" y="-220671"/>
                  <a:pt x="10627580" y="0"/>
                </a:cubicBezTo>
                <a:cubicBezTo>
                  <a:pt x="11009267" y="-25210"/>
                  <a:pt x="11271372" y="280293"/>
                  <a:pt x="11271632" y="644052"/>
                </a:cubicBezTo>
                <a:cubicBezTo>
                  <a:pt x="11119536" y="2477403"/>
                  <a:pt x="11223811" y="4683599"/>
                  <a:pt x="11271632" y="5561288"/>
                </a:cubicBezTo>
                <a:cubicBezTo>
                  <a:pt x="11280906" y="5938139"/>
                  <a:pt x="10930857" y="6153298"/>
                  <a:pt x="10627580" y="6205340"/>
                </a:cubicBezTo>
                <a:cubicBezTo>
                  <a:pt x="8246085" y="5717219"/>
                  <a:pt x="5024969" y="5992765"/>
                  <a:pt x="644052" y="6205340"/>
                </a:cubicBezTo>
                <a:cubicBezTo>
                  <a:pt x="269751" y="6188183"/>
                  <a:pt x="19588" y="5956740"/>
                  <a:pt x="0" y="5561288"/>
                </a:cubicBezTo>
                <a:cubicBezTo>
                  <a:pt x="69841" y="3425823"/>
                  <a:pt x="212138" y="2170666"/>
                  <a:pt x="0" y="644052"/>
                </a:cubicBezTo>
                <a:close/>
              </a:path>
              <a:path w="11271632" h="6205340" fill="none" stroke="0" extrusionOk="0">
                <a:moveTo>
                  <a:pt x="0" y="644052"/>
                </a:moveTo>
                <a:cubicBezTo>
                  <a:pt x="17220" y="274209"/>
                  <a:pt x="264142" y="-74737"/>
                  <a:pt x="644052" y="0"/>
                </a:cubicBezTo>
                <a:cubicBezTo>
                  <a:pt x="1959580" y="139804"/>
                  <a:pt x="8464623" y="129404"/>
                  <a:pt x="10627580" y="0"/>
                </a:cubicBezTo>
                <a:cubicBezTo>
                  <a:pt x="10966155" y="-19191"/>
                  <a:pt x="11314686" y="286449"/>
                  <a:pt x="11271632" y="644052"/>
                </a:cubicBezTo>
                <a:cubicBezTo>
                  <a:pt x="11242553" y="2478747"/>
                  <a:pt x="11303422" y="3332968"/>
                  <a:pt x="11271632" y="5561288"/>
                </a:cubicBezTo>
                <a:cubicBezTo>
                  <a:pt x="11229901" y="5994390"/>
                  <a:pt x="10999453" y="6186893"/>
                  <a:pt x="10627580" y="6205340"/>
                </a:cubicBezTo>
                <a:cubicBezTo>
                  <a:pt x="6745359" y="5646875"/>
                  <a:pt x="4264870" y="5823339"/>
                  <a:pt x="644052" y="6205340"/>
                </a:cubicBezTo>
                <a:cubicBezTo>
                  <a:pt x="224442" y="6134129"/>
                  <a:pt x="-31894" y="5907111"/>
                  <a:pt x="0" y="5561288"/>
                </a:cubicBezTo>
                <a:cubicBezTo>
                  <a:pt x="-95160" y="4048487"/>
                  <a:pt x="-135739" y="2069482"/>
                  <a:pt x="0" y="644052"/>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255299097">
                  <a:custGeom>
                    <a:avLst/>
                    <a:gdLst>
                      <a:gd name="connsiteX0" fmla="*/ 0 w 11271632"/>
                      <a:gd name="connsiteY0" fmla="*/ 644052 h 6205340"/>
                      <a:gd name="connsiteX1" fmla="*/ 644052 w 11271632"/>
                      <a:gd name="connsiteY1" fmla="*/ 0 h 6205340"/>
                      <a:gd name="connsiteX2" fmla="*/ 10627580 w 11271632"/>
                      <a:gd name="connsiteY2" fmla="*/ 0 h 6205340"/>
                      <a:gd name="connsiteX3" fmla="*/ 11271632 w 11271632"/>
                      <a:gd name="connsiteY3" fmla="*/ 644052 h 6205340"/>
                      <a:gd name="connsiteX4" fmla="*/ 11271632 w 11271632"/>
                      <a:gd name="connsiteY4" fmla="*/ 5561288 h 6205340"/>
                      <a:gd name="connsiteX5" fmla="*/ 10627580 w 11271632"/>
                      <a:gd name="connsiteY5" fmla="*/ 6205340 h 6205340"/>
                      <a:gd name="connsiteX6" fmla="*/ 644052 w 11271632"/>
                      <a:gd name="connsiteY6" fmla="*/ 6205340 h 6205340"/>
                      <a:gd name="connsiteX7" fmla="*/ 0 w 11271632"/>
                      <a:gd name="connsiteY7" fmla="*/ 5561288 h 6205340"/>
                      <a:gd name="connsiteX8" fmla="*/ 0 w 11271632"/>
                      <a:gd name="connsiteY8" fmla="*/ 644052 h 620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1632" h="6205340" fill="none" extrusionOk="0">
                        <a:moveTo>
                          <a:pt x="0" y="644052"/>
                        </a:moveTo>
                        <a:cubicBezTo>
                          <a:pt x="35112" y="314367"/>
                          <a:pt x="222558" y="-19230"/>
                          <a:pt x="644052" y="0"/>
                        </a:cubicBezTo>
                        <a:cubicBezTo>
                          <a:pt x="1755447" y="109595"/>
                          <a:pt x="8306953" y="16756"/>
                          <a:pt x="10627580" y="0"/>
                        </a:cubicBezTo>
                        <a:cubicBezTo>
                          <a:pt x="10962452" y="-17229"/>
                          <a:pt x="11284258" y="335298"/>
                          <a:pt x="11271632" y="644052"/>
                        </a:cubicBezTo>
                        <a:cubicBezTo>
                          <a:pt x="11215314" y="2497822"/>
                          <a:pt x="11304543" y="3279787"/>
                          <a:pt x="11271632" y="5561288"/>
                        </a:cubicBezTo>
                        <a:cubicBezTo>
                          <a:pt x="11210909" y="5937783"/>
                          <a:pt x="11013975" y="6202260"/>
                          <a:pt x="10627580" y="6205340"/>
                        </a:cubicBezTo>
                        <a:cubicBezTo>
                          <a:pt x="7021421" y="6069139"/>
                          <a:pt x="4143902" y="6130564"/>
                          <a:pt x="644052" y="6205340"/>
                        </a:cubicBezTo>
                        <a:cubicBezTo>
                          <a:pt x="267532" y="6176713"/>
                          <a:pt x="-36520" y="5901503"/>
                          <a:pt x="0" y="5561288"/>
                        </a:cubicBezTo>
                        <a:cubicBezTo>
                          <a:pt x="-157566" y="4112675"/>
                          <a:pt x="130870" y="2198569"/>
                          <a:pt x="0" y="644052"/>
                        </a:cubicBezTo>
                        <a:close/>
                      </a:path>
                      <a:path w="11271632" h="6205340" stroke="0" extrusionOk="0">
                        <a:moveTo>
                          <a:pt x="0" y="644052"/>
                        </a:moveTo>
                        <a:cubicBezTo>
                          <a:pt x="-6296" y="274220"/>
                          <a:pt x="293020" y="-6230"/>
                          <a:pt x="644052" y="0"/>
                        </a:cubicBezTo>
                        <a:cubicBezTo>
                          <a:pt x="2751908" y="47539"/>
                          <a:pt x="8417351" y="42437"/>
                          <a:pt x="10627580" y="0"/>
                        </a:cubicBezTo>
                        <a:cubicBezTo>
                          <a:pt x="11011595" y="-15002"/>
                          <a:pt x="11275725" y="281781"/>
                          <a:pt x="11271632" y="644052"/>
                        </a:cubicBezTo>
                        <a:cubicBezTo>
                          <a:pt x="11189265" y="2433142"/>
                          <a:pt x="11289645" y="4810196"/>
                          <a:pt x="11271632" y="5561288"/>
                        </a:cubicBezTo>
                        <a:cubicBezTo>
                          <a:pt x="11284275" y="5954670"/>
                          <a:pt x="10938364" y="6157812"/>
                          <a:pt x="10627580" y="6205340"/>
                        </a:cubicBezTo>
                        <a:cubicBezTo>
                          <a:pt x="8050100" y="6178986"/>
                          <a:pt x="5468327" y="6086484"/>
                          <a:pt x="644052" y="6205340"/>
                        </a:cubicBezTo>
                        <a:cubicBezTo>
                          <a:pt x="253254" y="6170654"/>
                          <a:pt x="20645" y="5942016"/>
                          <a:pt x="0" y="5561288"/>
                        </a:cubicBezTo>
                        <a:cubicBezTo>
                          <a:pt x="88535" y="3376462"/>
                          <a:pt x="49637" y="2274985"/>
                          <a:pt x="0" y="64405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133"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2">
            <a:extLst>
              <a:ext uri="{FF2B5EF4-FFF2-40B4-BE49-F238E27FC236}">
                <a16:creationId xmlns:a16="http://schemas.microsoft.com/office/drawing/2014/main" xmlns="" id="{D7E98886-8079-A71E-52B6-2088BDB23D4F}"/>
              </a:ext>
            </a:extLst>
          </p:cNvPr>
          <p:cNvSpPr/>
          <p:nvPr/>
        </p:nvSpPr>
        <p:spPr>
          <a:xfrm>
            <a:off x="728123" y="1431055"/>
            <a:ext cx="10789426" cy="4888518"/>
          </a:xfrm>
          <a:prstGeom prst="rect">
            <a:avLst/>
          </a:prstGeom>
        </p:spPr>
        <p:txBody>
          <a:bodyPr wrap="square">
            <a:spAutoFit/>
          </a:bodyPr>
          <a:lstStyle/>
          <a:p>
            <a:pPr algn="just">
              <a:lnSpc>
                <a:spcPts val="3400"/>
              </a:lnSpc>
            </a:pPr>
            <a:r>
              <a:rPr lang="vi-VN" sz="3200">
                <a:ln>
                  <a:solidFill>
                    <a:sysClr val="windowText" lastClr="000000"/>
                  </a:solidFill>
                </a:ln>
                <a:cs typeface="Calibri" panose="020F0502020204030204" pitchFamily="34" charset="0"/>
              </a:rPr>
              <a:t>	Cuối cùng, kì nghỉ hè của tớ cũng khép lại. Tớ đã chuẩn bị sẵn sàng trở lại thành phố để bước vào năm học mới, vậy mà lúc chia tay, tớ cứ tiếc những ngày ở quê trôi nhanh quá.</a:t>
            </a:r>
          </a:p>
          <a:p>
            <a:pPr algn="just">
              <a:lnSpc>
                <a:spcPts val="3400"/>
              </a:lnSpc>
            </a:pPr>
            <a:r>
              <a:rPr lang="vi-VN" sz="3200">
                <a:ln>
                  <a:solidFill>
                    <a:sysClr val="windowText" lastClr="000000"/>
                  </a:solidFill>
                </a:ln>
                <a:cs typeface="Calibri" panose="020F0502020204030204" pitchFamily="34" charset="0"/>
              </a:rPr>
              <a:t>	Sáng đó, như bao buổi sáng khác ở làng, trời lấp lánh nắng. Ông bà ôm tớ và nói: “Hè năm sau, anh em cháu nhớ về nhé!”. Tớ “dạ”</a:t>
            </a:r>
            <a:r>
              <a:rPr lang="en-US" sz="3200">
                <a:ln>
                  <a:solidFill>
                    <a:sysClr val="windowText" lastClr="000000"/>
                  </a:solidFill>
                </a:ln>
                <a:cs typeface="Calibri" panose="020F0502020204030204" pitchFamily="34" charset="0"/>
              </a:rPr>
              <a:t> </a:t>
            </a:r>
            <a:r>
              <a:rPr lang="vi-VN" sz="3200">
                <a:ln>
                  <a:solidFill>
                    <a:sysClr val="windowText" lastClr="000000"/>
                  </a:solidFill>
                </a:ln>
                <a:cs typeface="Calibri" panose="020F0502020204030204" pitchFamily="34" charset="0"/>
              </a:rPr>
              <a:t>thật to, không quên nhờ ông bà đặc biệt để ý đến con lợn út. Cô Lâm nói không cần đợi đến năm sau, cuối năm về dự đám cưới của cô với chú Khang. Khi ấy, chắc lợn út của tớ đã lớn tướng rồi. Ông bà cùng cô Lâm bịn rịn tiễn bố mẹ và anh em tớ ra đầu ngõ.</a:t>
            </a:r>
            <a:endParaRPr lang="vi-VN" sz="3200" dirty="0">
              <a:ln>
                <a:solidFill>
                  <a:sysClr val="windowText" lastClr="000000"/>
                </a:solidFill>
              </a:ln>
              <a:cs typeface="Calibri" panose="020F0502020204030204" pitchFamily="34" charset="0"/>
            </a:endParaRPr>
          </a:p>
        </p:txBody>
      </p:sp>
      <p:sp>
        <p:nvSpPr>
          <p:cNvPr id="4" name="Rectangle 3">
            <a:extLst>
              <a:ext uri="{FF2B5EF4-FFF2-40B4-BE49-F238E27FC236}">
                <a16:creationId xmlns:a16="http://schemas.microsoft.com/office/drawing/2014/main" xmlns="" id="{2C17C4E7-B7FE-4FF9-580D-CE96AE000FBD}"/>
              </a:ext>
            </a:extLst>
          </p:cNvPr>
          <p:cNvSpPr/>
          <p:nvPr/>
        </p:nvSpPr>
        <p:spPr>
          <a:xfrm>
            <a:off x="2843878" y="617331"/>
            <a:ext cx="6718699" cy="707886"/>
          </a:xfrm>
          <a:prstGeom prst="rect">
            <a:avLst/>
          </a:prstGeom>
          <a:noFill/>
        </p:spPr>
        <p:txBody>
          <a:bodyPr wrap="none" lIns="91440" tIns="45720" rIns="91440" bIns="45720">
            <a:spAutoFit/>
          </a:bodyPr>
          <a:lstStyle/>
          <a:p>
            <a:pPr algn="ctr"/>
            <a:r>
              <a:rPr lang="vi-VN" sz="4000" b="0" cap="none" spc="0">
                <a:ln w="38100">
                  <a:solidFill>
                    <a:srgbClr val="C00000"/>
                  </a:solidFill>
                </a:ln>
                <a:solidFill>
                  <a:srgbClr val="FF8F00"/>
                </a:solidFill>
                <a:latin typeface="SVN-Ziclets" panose="02000603000000000000" pitchFamily="2" charset="0"/>
              </a:rPr>
              <a:t>Những ngày hè tươi đẹp</a:t>
            </a:r>
            <a:endParaRPr lang="en-US" sz="4000" b="0" cap="none" spc="0" dirty="0">
              <a:ln w="38100">
                <a:solidFill>
                  <a:srgbClr val="C00000"/>
                </a:solidFill>
              </a:ln>
              <a:solidFill>
                <a:srgbClr val="FF8F00"/>
              </a:solidFill>
              <a:latin typeface="SVN-Ziclets" panose="02000603000000000000" pitchFamily="2" charset="0"/>
            </a:endParaRPr>
          </a:p>
        </p:txBody>
      </p:sp>
    </p:spTree>
    <p:extLst>
      <p:ext uri="{BB962C8B-B14F-4D97-AF65-F5344CB8AC3E}">
        <p14:creationId xmlns:p14="http://schemas.microsoft.com/office/powerpoint/2010/main" val="16212225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xmlns="" id="{7B38C17F-703B-FD58-7F84-D9408776C3AF}"/>
              </a:ext>
            </a:extLst>
          </p:cNvPr>
          <p:cNvSpPr/>
          <p:nvPr/>
        </p:nvSpPr>
        <p:spPr>
          <a:xfrm>
            <a:off x="460184" y="424061"/>
            <a:ext cx="11271632" cy="6205340"/>
          </a:xfrm>
          <a:custGeom>
            <a:avLst/>
            <a:gdLst>
              <a:gd name="connsiteX0" fmla="*/ 0 w 11271632"/>
              <a:gd name="connsiteY0" fmla="*/ 644052 h 6205340"/>
              <a:gd name="connsiteX1" fmla="*/ 644052 w 11271632"/>
              <a:gd name="connsiteY1" fmla="*/ 0 h 6205340"/>
              <a:gd name="connsiteX2" fmla="*/ 10627580 w 11271632"/>
              <a:gd name="connsiteY2" fmla="*/ 0 h 6205340"/>
              <a:gd name="connsiteX3" fmla="*/ 11271632 w 11271632"/>
              <a:gd name="connsiteY3" fmla="*/ 644052 h 6205340"/>
              <a:gd name="connsiteX4" fmla="*/ 11271632 w 11271632"/>
              <a:gd name="connsiteY4" fmla="*/ 5561288 h 6205340"/>
              <a:gd name="connsiteX5" fmla="*/ 10627580 w 11271632"/>
              <a:gd name="connsiteY5" fmla="*/ 6205340 h 6205340"/>
              <a:gd name="connsiteX6" fmla="*/ 644052 w 11271632"/>
              <a:gd name="connsiteY6" fmla="*/ 6205340 h 6205340"/>
              <a:gd name="connsiteX7" fmla="*/ 0 w 11271632"/>
              <a:gd name="connsiteY7" fmla="*/ 5561288 h 6205340"/>
              <a:gd name="connsiteX8" fmla="*/ 0 w 11271632"/>
              <a:gd name="connsiteY8" fmla="*/ 644052 h 6205340"/>
              <a:gd name="connsiteX0" fmla="*/ 0 w 11271632"/>
              <a:gd name="connsiteY0" fmla="*/ 644052 h 6205340"/>
              <a:gd name="connsiteX1" fmla="*/ 644052 w 11271632"/>
              <a:gd name="connsiteY1" fmla="*/ 0 h 6205340"/>
              <a:gd name="connsiteX2" fmla="*/ 10627580 w 11271632"/>
              <a:gd name="connsiteY2" fmla="*/ 0 h 6205340"/>
              <a:gd name="connsiteX3" fmla="*/ 11271632 w 11271632"/>
              <a:gd name="connsiteY3" fmla="*/ 644052 h 6205340"/>
              <a:gd name="connsiteX4" fmla="*/ 11271632 w 11271632"/>
              <a:gd name="connsiteY4" fmla="*/ 5561288 h 6205340"/>
              <a:gd name="connsiteX5" fmla="*/ 10627580 w 11271632"/>
              <a:gd name="connsiteY5" fmla="*/ 6205340 h 6205340"/>
              <a:gd name="connsiteX6" fmla="*/ 644052 w 11271632"/>
              <a:gd name="connsiteY6" fmla="*/ 6205340 h 6205340"/>
              <a:gd name="connsiteX7" fmla="*/ 0 w 11271632"/>
              <a:gd name="connsiteY7" fmla="*/ 5561288 h 6205340"/>
              <a:gd name="connsiteX8" fmla="*/ 0 w 11271632"/>
              <a:gd name="connsiteY8" fmla="*/ 644052 h 620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1632" h="6205340" fill="none" extrusionOk="0">
                <a:moveTo>
                  <a:pt x="0" y="644052"/>
                </a:moveTo>
                <a:cubicBezTo>
                  <a:pt x="69499" y="339845"/>
                  <a:pt x="201512" y="-25381"/>
                  <a:pt x="644052" y="0"/>
                </a:cubicBezTo>
                <a:cubicBezTo>
                  <a:pt x="1907291" y="277688"/>
                  <a:pt x="8629875" y="-24731"/>
                  <a:pt x="10627580" y="0"/>
                </a:cubicBezTo>
                <a:cubicBezTo>
                  <a:pt x="10924719" y="-48441"/>
                  <a:pt x="11298490" y="388218"/>
                  <a:pt x="11271632" y="644052"/>
                </a:cubicBezTo>
                <a:cubicBezTo>
                  <a:pt x="11129173" y="2427254"/>
                  <a:pt x="11347911" y="3267044"/>
                  <a:pt x="11271632" y="5561288"/>
                </a:cubicBezTo>
                <a:cubicBezTo>
                  <a:pt x="11162776" y="5954267"/>
                  <a:pt x="11041650" y="6199483"/>
                  <a:pt x="10627580" y="6205340"/>
                </a:cubicBezTo>
                <a:cubicBezTo>
                  <a:pt x="7254343" y="6333045"/>
                  <a:pt x="3914029" y="5974798"/>
                  <a:pt x="644052" y="6205340"/>
                </a:cubicBezTo>
                <a:cubicBezTo>
                  <a:pt x="235800" y="6133081"/>
                  <a:pt x="-41475" y="5899402"/>
                  <a:pt x="0" y="5561288"/>
                </a:cubicBezTo>
                <a:cubicBezTo>
                  <a:pt x="-84242" y="4158820"/>
                  <a:pt x="179063" y="2377944"/>
                  <a:pt x="0" y="644052"/>
                </a:cubicBezTo>
                <a:close/>
              </a:path>
              <a:path w="11271632" h="6205340" stroke="0" extrusionOk="0">
                <a:moveTo>
                  <a:pt x="0" y="644052"/>
                </a:moveTo>
                <a:cubicBezTo>
                  <a:pt x="13696" y="314530"/>
                  <a:pt x="293232" y="2870"/>
                  <a:pt x="644052" y="0"/>
                </a:cubicBezTo>
                <a:cubicBezTo>
                  <a:pt x="2438758" y="142465"/>
                  <a:pt x="8383091" y="-220671"/>
                  <a:pt x="10627580" y="0"/>
                </a:cubicBezTo>
                <a:cubicBezTo>
                  <a:pt x="11009267" y="-25210"/>
                  <a:pt x="11271372" y="280293"/>
                  <a:pt x="11271632" y="644052"/>
                </a:cubicBezTo>
                <a:cubicBezTo>
                  <a:pt x="11119536" y="2477403"/>
                  <a:pt x="11223811" y="4683599"/>
                  <a:pt x="11271632" y="5561288"/>
                </a:cubicBezTo>
                <a:cubicBezTo>
                  <a:pt x="11280906" y="5938139"/>
                  <a:pt x="10930857" y="6153298"/>
                  <a:pt x="10627580" y="6205340"/>
                </a:cubicBezTo>
                <a:cubicBezTo>
                  <a:pt x="8246085" y="5717219"/>
                  <a:pt x="5024969" y="5992765"/>
                  <a:pt x="644052" y="6205340"/>
                </a:cubicBezTo>
                <a:cubicBezTo>
                  <a:pt x="269751" y="6188183"/>
                  <a:pt x="19588" y="5956740"/>
                  <a:pt x="0" y="5561288"/>
                </a:cubicBezTo>
                <a:cubicBezTo>
                  <a:pt x="69841" y="3425823"/>
                  <a:pt x="212138" y="2170666"/>
                  <a:pt x="0" y="644052"/>
                </a:cubicBezTo>
                <a:close/>
              </a:path>
              <a:path w="11271632" h="6205340" fill="none" stroke="0" extrusionOk="0">
                <a:moveTo>
                  <a:pt x="0" y="644052"/>
                </a:moveTo>
                <a:cubicBezTo>
                  <a:pt x="17220" y="274209"/>
                  <a:pt x="264142" y="-74737"/>
                  <a:pt x="644052" y="0"/>
                </a:cubicBezTo>
                <a:cubicBezTo>
                  <a:pt x="1959580" y="139804"/>
                  <a:pt x="8464623" y="129404"/>
                  <a:pt x="10627580" y="0"/>
                </a:cubicBezTo>
                <a:cubicBezTo>
                  <a:pt x="10966155" y="-19191"/>
                  <a:pt x="11314686" y="286449"/>
                  <a:pt x="11271632" y="644052"/>
                </a:cubicBezTo>
                <a:cubicBezTo>
                  <a:pt x="11242553" y="2478747"/>
                  <a:pt x="11303422" y="3332968"/>
                  <a:pt x="11271632" y="5561288"/>
                </a:cubicBezTo>
                <a:cubicBezTo>
                  <a:pt x="11229901" y="5994390"/>
                  <a:pt x="10999453" y="6186893"/>
                  <a:pt x="10627580" y="6205340"/>
                </a:cubicBezTo>
                <a:cubicBezTo>
                  <a:pt x="6745359" y="5646875"/>
                  <a:pt x="4264870" y="5823339"/>
                  <a:pt x="644052" y="6205340"/>
                </a:cubicBezTo>
                <a:cubicBezTo>
                  <a:pt x="224442" y="6134129"/>
                  <a:pt x="-31894" y="5907111"/>
                  <a:pt x="0" y="5561288"/>
                </a:cubicBezTo>
                <a:cubicBezTo>
                  <a:pt x="-95160" y="4048487"/>
                  <a:pt x="-135739" y="2069482"/>
                  <a:pt x="0" y="644052"/>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255299097">
                  <a:custGeom>
                    <a:avLst/>
                    <a:gdLst>
                      <a:gd name="connsiteX0" fmla="*/ 0 w 11271632"/>
                      <a:gd name="connsiteY0" fmla="*/ 644052 h 6205340"/>
                      <a:gd name="connsiteX1" fmla="*/ 644052 w 11271632"/>
                      <a:gd name="connsiteY1" fmla="*/ 0 h 6205340"/>
                      <a:gd name="connsiteX2" fmla="*/ 10627580 w 11271632"/>
                      <a:gd name="connsiteY2" fmla="*/ 0 h 6205340"/>
                      <a:gd name="connsiteX3" fmla="*/ 11271632 w 11271632"/>
                      <a:gd name="connsiteY3" fmla="*/ 644052 h 6205340"/>
                      <a:gd name="connsiteX4" fmla="*/ 11271632 w 11271632"/>
                      <a:gd name="connsiteY4" fmla="*/ 5561288 h 6205340"/>
                      <a:gd name="connsiteX5" fmla="*/ 10627580 w 11271632"/>
                      <a:gd name="connsiteY5" fmla="*/ 6205340 h 6205340"/>
                      <a:gd name="connsiteX6" fmla="*/ 644052 w 11271632"/>
                      <a:gd name="connsiteY6" fmla="*/ 6205340 h 6205340"/>
                      <a:gd name="connsiteX7" fmla="*/ 0 w 11271632"/>
                      <a:gd name="connsiteY7" fmla="*/ 5561288 h 6205340"/>
                      <a:gd name="connsiteX8" fmla="*/ 0 w 11271632"/>
                      <a:gd name="connsiteY8" fmla="*/ 644052 h 620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1632" h="6205340" fill="none" extrusionOk="0">
                        <a:moveTo>
                          <a:pt x="0" y="644052"/>
                        </a:moveTo>
                        <a:cubicBezTo>
                          <a:pt x="35112" y="314367"/>
                          <a:pt x="222558" y="-19230"/>
                          <a:pt x="644052" y="0"/>
                        </a:cubicBezTo>
                        <a:cubicBezTo>
                          <a:pt x="1755447" y="109595"/>
                          <a:pt x="8306953" y="16756"/>
                          <a:pt x="10627580" y="0"/>
                        </a:cubicBezTo>
                        <a:cubicBezTo>
                          <a:pt x="10962452" y="-17229"/>
                          <a:pt x="11284258" y="335298"/>
                          <a:pt x="11271632" y="644052"/>
                        </a:cubicBezTo>
                        <a:cubicBezTo>
                          <a:pt x="11215314" y="2497822"/>
                          <a:pt x="11304543" y="3279787"/>
                          <a:pt x="11271632" y="5561288"/>
                        </a:cubicBezTo>
                        <a:cubicBezTo>
                          <a:pt x="11210909" y="5937783"/>
                          <a:pt x="11013975" y="6202260"/>
                          <a:pt x="10627580" y="6205340"/>
                        </a:cubicBezTo>
                        <a:cubicBezTo>
                          <a:pt x="7021421" y="6069139"/>
                          <a:pt x="4143902" y="6130564"/>
                          <a:pt x="644052" y="6205340"/>
                        </a:cubicBezTo>
                        <a:cubicBezTo>
                          <a:pt x="267532" y="6176713"/>
                          <a:pt x="-36520" y="5901503"/>
                          <a:pt x="0" y="5561288"/>
                        </a:cubicBezTo>
                        <a:cubicBezTo>
                          <a:pt x="-157566" y="4112675"/>
                          <a:pt x="130870" y="2198569"/>
                          <a:pt x="0" y="644052"/>
                        </a:cubicBezTo>
                        <a:close/>
                      </a:path>
                      <a:path w="11271632" h="6205340" stroke="0" extrusionOk="0">
                        <a:moveTo>
                          <a:pt x="0" y="644052"/>
                        </a:moveTo>
                        <a:cubicBezTo>
                          <a:pt x="-6296" y="274220"/>
                          <a:pt x="293020" y="-6230"/>
                          <a:pt x="644052" y="0"/>
                        </a:cubicBezTo>
                        <a:cubicBezTo>
                          <a:pt x="2751908" y="47539"/>
                          <a:pt x="8417351" y="42437"/>
                          <a:pt x="10627580" y="0"/>
                        </a:cubicBezTo>
                        <a:cubicBezTo>
                          <a:pt x="11011595" y="-15002"/>
                          <a:pt x="11275725" y="281781"/>
                          <a:pt x="11271632" y="644052"/>
                        </a:cubicBezTo>
                        <a:cubicBezTo>
                          <a:pt x="11189265" y="2433142"/>
                          <a:pt x="11289645" y="4810196"/>
                          <a:pt x="11271632" y="5561288"/>
                        </a:cubicBezTo>
                        <a:cubicBezTo>
                          <a:pt x="11284275" y="5954670"/>
                          <a:pt x="10938364" y="6157812"/>
                          <a:pt x="10627580" y="6205340"/>
                        </a:cubicBezTo>
                        <a:cubicBezTo>
                          <a:pt x="8050100" y="6178986"/>
                          <a:pt x="5468327" y="6086484"/>
                          <a:pt x="644052" y="6205340"/>
                        </a:cubicBezTo>
                        <a:cubicBezTo>
                          <a:pt x="253254" y="6170654"/>
                          <a:pt x="20645" y="5942016"/>
                          <a:pt x="0" y="5561288"/>
                        </a:cubicBezTo>
                        <a:cubicBezTo>
                          <a:pt x="88535" y="3376462"/>
                          <a:pt x="49637" y="2274985"/>
                          <a:pt x="0" y="64405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133"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2">
            <a:extLst>
              <a:ext uri="{FF2B5EF4-FFF2-40B4-BE49-F238E27FC236}">
                <a16:creationId xmlns:a16="http://schemas.microsoft.com/office/drawing/2014/main" xmlns="" id="{D7E98886-8079-A71E-52B6-2088BDB23D4F}"/>
              </a:ext>
            </a:extLst>
          </p:cNvPr>
          <p:cNvSpPr/>
          <p:nvPr/>
        </p:nvSpPr>
        <p:spPr>
          <a:xfrm>
            <a:off x="747579" y="1673691"/>
            <a:ext cx="10696842" cy="4452501"/>
          </a:xfrm>
          <a:prstGeom prst="rect">
            <a:avLst/>
          </a:prstGeom>
        </p:spPr>
        <p:txBody>
          <a:bodyPr wrap="square">
            <a:spAutoFit/>
          </a:bodyPr>
          <a:lstStyle/>
          <a:p>
            <a:pPr algn="just">
              <a:lnSpc>
                <a:spcPts val="3400"/>
              </a:lnSpc>
            </a:pPr>
            <a:r>
              <a:rPr lang="vi-VN" sz="3200">
                <a:ln>
                  <a:solidFill>
                    <a:sysClr val="windowText" lastClr="000000"/>
                  </a:solidFill>
                </a:ln>
                <a:cs typeface="Calibri" panose="020F0502020204030204" pitchFamily="34" charset="0"/>
              </a:rPr>
              <a:t>	Vừa lúc hội bạn ở làng ùa đến. Đứa nào cũng cầm trên tay một thứ gì đó.</a:t>
            </a:r>
          </a:p>
          <a:p>
            <a:pPr algn="just">
              <a:lnSpc>
                <a:spcPts val="3400"/>
              </a:lnSpc>
            </a:pPr>
            <a:r>
              <a:rPr lang="vi-VN" sz="3200">
                <a:ln>
                  <a:solidFill>
                    <a:sysClr val="windowText" lastClr="000000"/>
                  </a:solidFill>
                </a:ln>
                <a:cs typeface="Calibri" panose="020F0502020204030204" pitchFamily="34" charset="0"/>
              </a:rPr>
              <a:t>	- Cậu tặng chúng tớ cuốn “Từ điển tiếng Việt” rồi, đây là quà, để cậu nhớ về chúng tớ - Điệp nói thế, sau khi chìa cho tớ cây cỏ chọi gà lớn chưa từng thấy.</a:t>
            </a:r>
          </a:p>
          <a:p>
            <a:pPr algn="just">
              <a:lnSpc>
                <a:spcPts val="3400"/>
              </a:lnSpc>
            </a:pPr>
            <a:r>
              <a:rPr lang="vi-VN" sz="3200">
                <a:ln>
                  <a:solidFill>
                    <a:sysClr val="windowText" lastClr="000000"/>
                  </a:solidFill>
                </a:ln>
                <a:cs typeface="Calibri" panose="020F0502020204030204" pitchFamily="34" charset="0"/>
              </a:rPr>
              <a:t>	Thằng Văn cho tớ hòn bi ve đẹp nhất, quý nhất của nó. Thằng Lê cho tớ hòn đá hình siêu nhân nhặt ở bờ suối, trước giờ vẫn được nó giữ như báu vật. Sau cùng là Tuyết, nó cho tớ chồng bánh đa chưa nướng, dặn lên phố nướng ăn để nhớ mà về chơi với nhau.</a:t>
            </a:r>
            <a:endParaRPr lang="vi-VN" sz="3200" dirty="0">
              <a:ln>
                <a:solidFill>
                  <a:sysClr val="windowText" lastClr="000000"/>
                </a:solidFill>
              </a:ln>
              <a:cs typeface="Calibri" panose="020F0502020204030204" pitchFamily="34" charset="0"/>
            </a:endParaRPr>
          </a:p>
        </p:txBody>
      </p:sp>
      <p:sp>
        <p:nvSpPr>
          <p:cNvPr id="4" name="Rectangle 3">
            <a:extLst>
              <a:ext uri="{FF2B5EF4-FFF2-40B4-BE49-F238E27FC236}">
                <a16:creationId xmlns:a16="http://schemas.microsoft.com/office/drawing/2014/main" xmlns="" id="{2C17C4E7-B7FE-4FF9-580D-CE96AE000FBD}"/>
              </a:ext>
            </a:extLst>
          </p:cNvPr>
          <p:cNvSpPr/>
          <p:nvPr/>
        </p:nvSpPr>
        <p:spPr>
          <a:xfrm>
            <a:off x="2843878" y="617331"/>
            <a:ext cx="6718699" cy="707886"/>
          </a:xfrm>
          <a:prstGeom prst="rect">
            <a:avLst/>
          </a:prstGeom>
          <a:noFill/>
        </p:spPr>
        <p:txBody>
          <a:bodyPr wrap="none" lIns="91440" tIns="45720" rIns="91440" bIns="45720">
            <a:spAutoFit/>
          </a:bodyPr>
          <a:lstStyle/>
          <a:p>
            <a:pPr algn="ctr"/>
            <a:r>
              <a:rPr lang="vi-VN" sz="4000" b="0" cap="none" spc="0">
                <a:ln w="38100">
                  <a:solidFill>
                    <a:srgbClr val="C00000"/>
                  </a:solidFill>
                </a:ln>
                <a:solidFill>
                  <a:srgbClr val="FF8F00"/>
                </a:solidFill>
                <a:latin typeface="SVN-Ziclets" panose="02000603000000000000" pitchFamily="2" charset="0"/>
              </a:rPr>
              <a:t>Những ngày hè tươi đẹp</a:t>
            </a:r>
            <a:endParaRPr lang="en-US" sz="4000" b="0" cap="none" spc="0" dirty="0">
              <a:ln w="38100">
                <a:solidFill>
                  <a:srgbClr val="C00000"/>
                </a:solidFill>
              </a:ln>
              <a:solidFill>
                <a:srgbClr val="FF8F00"/>
              </a:solidFill>
              <a:latin typeface="SVN-Ziclets" panose="02000603000000000000" pitchFamily="2" charset="0"/>
            </a:endParaRPr>
          </a:p>
        </p:txBody>
      </p:sp>
    </p:spTree>
    <p:extLst>
      <p:ext uri="{BB962C8B-B14F-4D97-AF65-F5344CB8AC3E}">
        <p14:creationId xmlns:p14="http://schemas.microsoft.com/office/powerpoint/2010/main" val="160128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xmlns="" id="{7B38C17F-703B-FD58-7F84-D9408776C3AF}"/>
              </a:ext>
            </a:extLst>
          </p:cNvPr>
          <p:cNvSpPr/>
          <p:nvPr/>
        </p:nvSpPr>
        <p:spPr>
          <a:xfrm>
            <a:off x="460184" y="424061"/>
            <a:ext cx="11271632" cy="6205340"/>
          </a:xfrm>
          <a:custGeom>
            <a:avLst/>
            <a:gdLst>
              <a:gd name="connsiteX0" fmla="*/ 0 w 11271632"/>
              <a:gd name="connsiteY0" fmla="*/ 644052 h 6205340"/>
              <a:gd name="connsiteX1" fmla="*/ 644052 w 11271632"/>
              <a:gd name="connsiteY1" fmla="*/ 0 h 6205340"/>
              <a:gd name="connsiteX2" fmla="*/ 10627580 w 11271632"/>
              <a:gd name="connsiteY2" fmla="*/ 0 h 6205340"/>
              <a:gd name="connsiteX3" fmla="*/ 11271632 w 11271632"/>
              <a:gd name="connsiteY3" fmla="*/ 644052 h 6205340"/>
              <a:gd name="connsiteX4" fmla="*/ 11271632 w 11271632"/>
              <a:gd name="connsiteY4" fmla="*/ 5561288 h 6205340"/>
              <a:gd name="connsiteX5" fmla="*/ 10627580 w 11271632"/>
              <a:gd name="connsiteY5" fmla="*/ 6205340 h 6205340"/>
              <a:gd name="connsiteX6" fmla="*/ 644052 w 11271632"/>
              <a:gd name="connsiteY6" fmla="*/ 6205340 h 6205340"/>
              <a:gd name="connsiteX7" fmla="*/ 0 w 11271632"/>
              <a:gd name="connsiteY7" fmla="*/ 5561288 h 6205340"/>
              <a:gd name="connsiteX8" fmla="*/ 0 w 11271632"/>
              <a:gd name="connsiteY8" fmla="*/ 644052 h 6205340"/>
              <a:gd name="connsiteX0" fmla="*/ 0 w 11271632"/>
              <a:gd name="connsiteY0" fmla="*/ 644052 h 6205340"/>
              <a:gd name="connsiteX1" fmla="*/ 644052 w 11271632"/>
              <a:gd name="connsiteY1" fmla="*/ 0 h 6205340"/>
              <a:gd name="connsiteX2" fmla="*/ 10627580 w 11271632"/>
              <a:gd name="connsiteY2" fmla="*/ 0 h 6205340"/>
              <a:gd name="connsiteX3" fmla="*/ 11271632 w 11271632"/>
              <a:gd name="connsiteY3" fmla="*/ 644052 h 6205340"/>
              <a:gd name="connsiteX4" fmla="*/ 11271632 w 11271632"/>
              <a:gd name="connsiteY4" fmla="*/ 5561288 h 6205340"/>
              <a:gd name="connsiteX5" fmla="*/ 10627580 w 11271632"/>
              <a:gd name="connsiteY5" fmla="*/ 6205340 h 6205340"/>
              <a:gd name="connsiteX6" fmla="*/ 644052 w 11271632"/>
              <a:gd name="connsiteY6" fmla="*/ 6205340 h 6205340"/>
              <a:gd name="connsiteX7" fmla="*/ 0 w 11271632"/>
              <a:gd name="connsiteY7" fmla="*/ 5561288 h 6205340"/>
              <a:gd name="connsiteX8" fmla="*/ 0 w 11271632"/>
              <a:gd name="connsiteY8" fmla="*/ 644052 h 620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1632" h="6205340" fill="none" extrusionOk="0">
                <a:moveTo>
                  <a:pt x="0" y="644052"/>
                </a:moveTo>
                <a:cubicBezTo>
                  <a:pt x="69499" y="339845"/>
                  <a:pt x="201512" y="-25381"/>
                  <a:pt x="644052" y="0"/>
                </a:cubicBezTo>
                <a:cubicBezTo>
                  <a:pt x="1907291" y="277688"/>
                  <a:pt x="8629875" y="-24731"/>
                  <a:pt x="10627580" y="0"/>
                </a:cubicBezTo>
                <a:cubicBezTo>
                  <a:pt x="10924719" y="-48441"/>
                  <a:pt x="11298490" y="388218"/>
                  <a:pt x="11271632" y="644052"/>
                </a:cubicBezTo>
                <a:cubicBezTo>
                  <a:pt x="11129173" y="2427254"/>
                  <a:pt x="11347911" y="3267044"/>
                  <a:pt x="11271632" y="5561288"/>
                </a:cubicBezTo>
                <a:cubicBezTo>
                  <a:pt x="11162776" y="5954267"/>
                  <a:pt x="11041650" y="6199483"/>
                  <a:pt x="10627580" y="6205340"/>
                </a:cubicBezTo>
                <a:cubicBezTo>
                  <a:pt x="7254343" y="6333045"/>
                  <a:pt x="3914029" y="5974798"/>
                  <a:pt x="644052" y="6205340"/>
                </a:cubicBezTo>
                <a:cubicBezTo>
                  <a:pt x="235800" y="6133081"/>
                  <a:pt x="-41475" y="5899402"/>
                  <a:pt x="0" y="5561288"/>
                </a:cubicBezTo>
                <a:cubicBezTo>
                  <a:pt x="-84242" y="4158820"/>
                  <a:pt x="179063" y="2377944"/>
                  <a:pt x="0" y="644052"/>
                </a:cubicBezTo>
                <a:close/>
              </a:path>
              <a:path w="11271632" h="6205340" stroke="0" extrusionOk="0">
                <a:moveTo>
                  <a:pt x="0" y="644052"/>
                </a:moveTo>
                <a:cubicBezTo>
                  <a:pt x="13696" y="314530"/>
                  <a:pt x="293232" y="2870"/>
                  <a:pt x="644052" y="0"/>
                </a:cubicBezTo>
                <a:cubicBezTo>
                  <a:pt x="2438758" y="142465"/>
                  <a:pt x="8383091" y="-220671"/>
                  <a:pt x="10627580" y="0"/>
                </a:cubicBezTo>
                <a:cubicBezTo>
                  <a:pt x="11009267" y="-25210"/>
                  <a:pt x="11271372" y="280293"/>
                  <a:pt x="11271632" y="644052"/>
                </a:cubicBezTo>
                <a:cubicBezTo>
                  <a:pt x="11119536" y="2477403"/>
                  <a:pt x="11223811" y="4683599"/>
                  <a:pt x="11271632" y="5561288"/>
                </a:cubicBezTo>
                <a:cubicBezTo>
                  <a:pt x="11280906" y="5938139"/>
                  <a:pt x="10930857" y="6153298"/>
                  <a:pt x="10627580" y="6205340"/>
                </a:cubicBezTo>
                <a:cubicBezTo>
                  <a:pt x="8246085" y="5717219"/>
                  <a:pt x="5024969" y="5992765"/>
                  <a:pt x="644052" y="6205340"/>
                </a:cubicBezTo>
                <a:cubicBezTo>
                  <a:pt x="269751" y="6188183"/>
                  <a:pt x="19588" y="5956740"/>
                  <a:pt x="0" y="5561288"/>
                </a:cubicBezTo>
                <a:cubicBezTo>
                  <a:pt x="69841" y="3425823"/>
                  <a:pt x="212138" y="2170666"/>
                  <a:pt x="0" y="644052"/>
                </a:cubicBezTo>
                <a:close/>
              </a:path>
              <a:path w="11271632" h="6205340" fill="none" stroke="0" extrusionOk="0">
                <a:moveTo>
                  <a:pt x="0" y="644052"/>
                </a:moveTo>
                <a:cubicBezTo>
                  <a:pt x="17220" y="274209"/>
                  <a:pt x="264142" y="-74737"/>
                  <a:pt x="644052" y="0"/>
                </a:cubicBezTo>
                <a:cubicBezTo>
                  <a:pt x="1959580" y="139804"/>
                  <a:pt x="8464623" y="129404"/>
                  <a:pt x="10627580" y="0"/>
                </a:cubicBezTo>
                <a:cubicBezTo>
                  <a:pt x="10966155" y="-19191"/>
                  <a:pt x="11314686" y="286449"/>
                  <a:pt x="11271632" y="644052"/>
                </a:cubicBezTo>
                <a:cubicBezTo>
                  <a:pt x="11242553" y="2478747"/>
                  <a:pt x="11303422" y="3332968"/>
                  <a:pt x="11271632" y="5561288"/>
                </a:cubicBezTo>
                <a:cubicBezTo>
                  <a:pt x="11229901" y="5994390"/>
                  <a:pt x="10999453" y="6186893"/>
                  <a:pt x="10627580" y="6205340"/>
                </a:cubicBezTo>
                <a:cubicBezTo>
                  <a:pt x="6745359" y="5646875"/>
                  <a:pt x="4264870" y="5823339"/>
                  <a:pt x="644052" y="6205340"/>
                </a:cubicBezTo>
                <a:cubicBezTo>
                  <a:pt x="224442" y="6134129"/>
                  <a:pt x="-31894" y="5907111"/>
                  <a:pt x="0" y="5561288"/>
                </a:cubicBezTo>
                <a:cubicBezTo>
                  <a:pt x="-95160" y="4048487"/>
                  <a:pt x="-135739" y="2069482"/>
                  <a:pt x="0" y="644052"/>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255299097">
                  <a:custGeom>
                    <a:avLst/>
                    <a:gdLst>
                      <a:gd name="connsiteX0" fmla="*/ 0 w 11271632"/>
                      <a:gd name="connsiteY0" fmla="*/ 644052 h 6205340"/>
                      <a:gd name="connsiteX1" fmla="*/ 644052 w 11271632"/>
                      <a:gd name="connsiteY1" fmla="*/ 0 h 6205340"/>
                      <a:gd name="connsiteX2" fmla="*/ 10627580 w 11271632"/>
                      <a:gd name="connsiteY2" fmla="*/ 0 h 6205340"/>
                      <a:gd name="connsiteX3" fmla="*/ 11271632 w 11271632"/>
                      <a:gd name="connsiteY3" fmla="*/ 644052 h 6205340"/>
                      <a:gd name="connsiteX4" fmla="*/ 11271632 w 11271632"/>
                      <a:gd name="connsiteY4" fmla="*/ 5561288 h 6205340"/>
                      <a:gd name="connsiteX5" fmla="*/ 10627580 w 11271632"/>
                      <a:gd name="connsiteY5" fmla="*/ 6205340 h 6205340"/>
                      <a:gd name="connsiteX6" fmla="*/ 644052 w 11271632"/>
                      <a:gd name="connsiteY6" fmla="*/ 6205340 h 6205340"/>
                      <a:gd name="connsiteX7" fmla="*/ 0 w 11271632"/>
                      <a:gd name="connsiteY7" fmla="*/ 5561288 h 6205340"/>
                      <a:gd name="connsiteX8" fmla="*/ 0 w 11271632"/>
                      <a:gd name="connsiteY8" fmla="*/ 644052 h 620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1632" h="6205340" fill="none" extrusionOk="0">
                        <a:moveTo>
                          <a:pt x="0" y="644052"/>
                        </a:moveTo>
                        <a:cubicBezTo>
                          <a:pt x="35112" y="314367"/>
                          <a:pt x="222558" y="-19230"/>
                          <a:pt x="644052" y="0"/>
                        </a:cubicBezTo>
                        <a:cubicBezTo>
                          <a:pt x="1755447" y="109595"/>
                          <a:pt x="8306953" y="16756"/>
                          <a:pt x="10627580" y="0"/>
                        </a:cubicBezTo>
                        <a:cubicBezTo>
                          <a:pt x="10962452" y="-17229"/>
                          <a:pt x="11284258" y="335298"/>
                          <a:pt x="11271632" y="644052"/>
                        </a:cubicBezTo>
                        <a:cubicBezTo>
                          <a:pt x="11215314" y="2497822"/>
                          <a:pt x="11304543" y="3279787"/>
                          <a:pt x="11271632" y="5561288"/>
                        </a:cubicBezTo>
                        <a:cubicBezTo>
                          <a:pt x="11210909" y="5937783"/>
                          <a:pt x="11013975" y="6202260"/>
                          <a:pt x="10627580" y="6205340"/>
                        </a:cubicBezTo>
                        <a:cubicBezTo>
                          <a:pt x="7021421" y="6069139"/>
                          <a:pt x="4143902" y="6130564"/>
                          <a:pt x="644052" y="6205340"/>
                        </a:cubicBezTo>
                        <a:cubicBezTo>
                          <a:pt x="267532" y="6176713"/>
                          <a:pt x="-36520" y="5901503"/>
                          <a:pt x="0" y="5561288"/>
                        </a:cubicBezTo>
                        <a:cubicBezTo>
                          <a:pt x="-157566" y="4112675"/>
                          <a:pt x="130870" y="2198569"/>
                          <a:pt x="0" y="644052"/>
                        </a:cubicBezTo>
                        <a:close/>
                      </a:path>
                      <a:path w="11271632" h="6205340" stroke="0" extrusionOk="0">
                        <a:moveTo>
                          <a:pt x="0" y="644052"/>
                        </a:moveTo>
                        <a:cubicBezTo>
                          <a:pt x="-6296" y="274220"/>
                          <a:pt x="293020" y="-6230"/>
                          <a:pt x="644052" y="0"/>
                        </a:cubicBezTo>
                        <a:cubicBezTo>
                          <a:pt x="2751908" y="47539"/>
                          <a:pt x="8417351" y="42437"/>
                          <a:pt x="10627580" y="0"/>
                        </a:cubicBezTo>
                        <a:cubicBezTo>
                          <a:pt x="11011595" y="-15002"/>
                          <a:pt x="11275725" y="281781"/>
                          <a:pt x="11271632" y="644052"/>
                        </a:cubicBezTo>
                        <a:cubicBezTo>
                          <a:pt x="11189265" y="2433142"/>
                          <a:pt x="11289645" y="4810196"/>
                          <a:pt x="11271632" y="5561288"/>
                        </a:cubicBezTo>
                        <a:cubicBezTo>
                          <a:pt x="11284275" y="5954670"/>
                          <a:pt x="10938364" y="6157812"/>
                          <a:pt x="10627580" y="6205340"/>
                        </a:cubicBezTo>
                        <a:cubicBezTo>
                          <a:pt x="8050100" y="6178986"/>
                          <a:pt x="5468327" y="6086484"/>
                          <a:pt x="644052" y="6205340"/>
                        </a:cubicBezTo>
                        <a:cubicBezTo>
                          <a:pt x="253254" y="6170654"/>
                          <a:pt x="20645" y="5942016"/>
                          <a:pt x="0" y="5561288"/>
                        </a:cubicBezTo>
                        <a:cubicBezTo>
                          <a:pt x="88535" y="3376462"/>
                          <a:pt x="49637" y="2274985"/>
                          <a:pt x="0" y="64405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133"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2">
            <a:extLst>
              <a:ext uri="{FF2B5EF4-FFF2-40B4-BE49-F238E27FC236}">
                <a16:creationId xmlns:a16="http://schemas.microsoft.com/office/drawing/2014/main" xmlns="" id="{D7E98886-8079-A71E-52B6-2088BDB23D4F}"/>
              </a:ext>
            </a:extLst>
          </p:cNvPr>
          <p:cNvSpPr/>
          <p:nvPr/>
        </p:nvSpPr>
        <p:spPr>
          <a:xfrm>
            <a:off x="747579" y="2072598"/>
            <a:ext cx="10696842" cy="4016484"/>
          </a:xfrm>
          <a:prstGeom prst="rect">
            <a:avLst/>
          </a:prstGeom>
        </p:spPr>
        <p:txBody>
          <a:bodyPr wrap="square">
            <a:spAutoFit/>
          </a:bodyPr>
          <a:lstStyle/>
          <a:p>
            <a:pPr algn="just">
              <a:lnSpc>
                <a:spcPts val="3400"/>
              </a:lnSpc>
            </a:pPr>
            <a:r>
              <a:rPr lang="vi-VN" sz="3200">
                <a:ln>
                  <a:solidFill>
                    <a:sysClr val="windowText" lastClr="000000"/>
                  </a:solidFill>
                </a:ln>
                <a:cs typeface="Calibri" panose="020F0502020204030204" pitchFamily="34" charset="0"/>
              </a:rPr>
              <a:t>	Tớ chào các bạn và hứa sẽ nhớ việc tập hợp sách để gửi về làm tủ sách ở đình làng.</a:t>
            </a:r>
          </a:p>
          <a:p>
            <a:pPr algn="just">
              <a:lnSpc>
                <a:spcPts val="3400"/>
              </a:lnSpc>
            </a:pPr>
            <a:r>
              <a:rPr lang="vi-VN" sz="3200">
                <a:ln>
                  <a:solidFill>
                    <a:sysClr val="windowText" lastClr="000000"/>
                  </a:solidFill>
                </a:ln>
                <a:cs typeface="Calibri" panose="020F0502020204030204" pitchFamily="34" charset="0"/>
              </a:rPr>
              <a:t>	Trên xe ô tô lần lượt ngôi nhà của ông bà, con đường làng tớ vẫn gọi là đường thơm, và cánh đồng nữa, trôi dần về phía sau. Tớ mở to mắt, nhìn, rồi tưởng tượng về mùa hè năm sau...</a:t>
            </a:r>
          </a:p>
          <a:p>
            <a:pPr algn="just">
              <a:lnSpc>
                <a:spcPts val="3400"/>
              </a:lnSpc>
            </a:pPr>
            <a:endParaRPr lang="vi-VN" sz="3200">
              <a:ln>
                <a:solidFill>
                  <a:sysClr val="windowText" lastClr="000000"/>
                </a:solidFill>
              </a:ln>
              <a:cs typeface="Calibri" panose="020F0502020204030204" pitchFamily="34" charset="0"/>
            </a:endParaRPr>
          </a:p>
          <a:p>
            <a:pPr algn="just">
              <a:lnSpc>
                <a:spcPts val="3400"/>
              </a:lnSpc>
            </a:pPr>
            <a:r>
              <a:rPr lang="vi-VN" sz="3200">
                <a:ln>
                  <a:solidFill>
                    <a:sysClr val="windowText" lastClr="000000"/>
                  </a:solidFill>
                </a:ln>
                <a:cs typeface="Calibri" panose="020F0502020204030204" pitchFamily="34" charset="0"/>
              </a:rPr>
              <a:t>							</a:t>
            </a:r>
            <a:r>
              <a:rPr lang="vi-VN" sz="3200">
                <a:ln>
                  <a:solidFill>
                    <a:srgbClr val="0070C0"/>
                  </a:solidFill>
                </a:ln>
                <a:solidFill>
                  <a:srgbClr val="0070C0"/>
                </a:solidFill>
                <a:cs typeface="Calibri" panose="020F0502020204030204" pitchFamily="34" charset="0"/>
              </a:rPr>
              <a:t>Văn Thành Lê</a:t>
            </a:r>
          </a:p>
          <a:p>
            <a:pPr algn="just">
              <a:lnSpc>
                <a:spcPts val="3400"/>
              </a:lnSpc>
            </a:pPr>
            <a:endParaRPr lang="vi-VN" sz="3200" dirty="0">
              <a:ln>
                <a:solidFill>
                  <a:sysClr val="windowText" lastClr="000000"/>
                </a:solidFill>
              </a:ln>
              <a:cs typeface="Calibri" panose="020F0502020204030204" pitchFamily="34" charset="0"/>
            </a:endParaRPr>
          </a:p>
        </p:txBody>
      </p:sp>
      <p:sp>
        <p:nvSpPr>
          <p:cNvPr id="4" name="Rectangle 3">
            <a:extLst>
              <a:ext uri="{FF2B5EF4-FFF2-40B4-BE49-F238E27FC236}">
                <a16:creationId xmlns:a16="http://schemas.microsoft.com/office/drawing/2014/main" xmlns="" id="{2C17C4E7-B7FE-4FF9-580D-CE96AE000FBD}"/>
              </a:ext>
            </a:extLst>
          </p:cNvPr>
          <p:cNvSpPr/>
          <p:nvPr/>
        </p:nvSpPr>
        <p:spPr>
          <a:xfrm>
            <a:off x="2843878" y="617331"/>
            <a:ext cx="6718699" cy="707886"/>
          </a:xfrm>
          <a:prstGeom prst="rect">
            <a:avLst/>
          </a:prstGeom>
          <a:noFill/>
        </p:spPr>
        <p:txBody>
          <a:bodyPr wrap="none" lIns="91440" tIns="45720" rIns="91440" bIns="45720">
            <a:spAutoFit/>
          </a:bodyPr>
          <a:lstStyle/>
          <a:p>
            <a:pPr algn="ctr"/>
            <a:r>
              <a:rPr lang="vi-VN" sz="4000" b="0" cap="none" spc="0">
                <a:ln w="38100">
                  <a:solidFill>
                    <a:srgbClr val="C00000"/>
                  </a:solidFill>
                </a:ln>
                <a:solidFill>
                  <a:srgbClr val="FF8F00"/>
                </a:solidFill>
                <a:latin typeface="SVN-Ziclets" panose="02000603000000000000" pitchFamily="2" charset="0"/>
              </a:rPr>
              <a:t>Những ngày hè tươi đẹp</a:t>
            </a:r>
            <a:endParaRPr lang="en-US" sz="4000" b="0" cap="none" spc="0" dirty="0">
              <a:ln w="38100">
                <a:solidFill>
                  <a:srgbClr val="C00000"/>
                </a:solidFill>
              </a:ln>
              <a:solidFill>
                <a:srgbClr val="FF8F00"/>
              </a:solidFill>
              <a:latin typeface="SVN-Ziclets" panose="02000603000000000000" pitchFamily="2" charset="0"/>
            </a:endParaRPr>
          </a:p>
        </p:txBody>
      </p:sp>
    </p:spTree>
    <p:extLst>
      <p:ext uri="{BB962C8B-B14F-4D97-AF65-F5344CB8AC3E}">
        <p14:creationId xmlns:p14="http://schemas.microsoft.com/office/powerpoint/2010/main" val="330897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xmlns="" id="{366658B3-C185-05FA-7D02-B2230A12D7B0}"/>
              </a:ext>
            </a:extLst>
          </p:cNvPr>
          <p:cNvSpPr/>
          <p:nvPr/>
        </p:nvSpPr>
        <p:spPr>
          <a:xfrm>
            <a:off x="3316537" y="518388"/>
            <a:ext cx="8460000" cy="5501411"/>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35132" y="444228"/>
                          <a:pt x="378889" y="63880"/>
                          <a:pt x="830658" y="0"/>
                        </a:cubicBezTo>
                        <a:cubicBezTo>
                          <a:pt x="3377116" y="148782"/>
                          <a:pt x="5934593" y="129548"/>
                          <a:pt x="7629342" y="0"/>
                        </a:cubicBezTo>
                        <a:cubicBezTo>
                          <a:pt x="8096411" y="21013"/>
                          <a:pt x="8473530" y="389758"/>
                          <a:pt x="8460000" y="830658"/>
                        </a:cubicBezTo>
                        <a:cubicBezTo>
                          <a:pt x="8376068" y="2575281"/>
                          <a:pt x="8392594" y="3970678"/>
                          <a:pt x="8460000" y="4670753"/>
                        </a:cubicBezTo>
                        <a:cubicBezTo>
                          <a:pt x="8481901" y="5152427"/>
                          <a:pt x="8021609" y="5461593"/>
                          <a:pt x="7629342" y="5501411"/>
                        </a:cubicBezTo>
                        <a:cubicBezTo>
                          <a:pt x="6794880" y="5357050"/>
                          <a:pt x="3782245" y="5488202"/>
                          <a:pt x="830658" y="5501411"/>
                        </a:cubicBezTo>
                        <a:cubicBezTo>
                          <a:pt x="313465" y="5516983"/>
                          <a:pt x="977" y="5057922"/>
                          <a:pt x="0" y="4670753"/>
                        </a:cubicBezTo>
                        <a:cubicBezTo>
                          <a:pt x="-18676" y="2853190"/>
                          <a:pt x="-12372" y="1482087"/>
                          <a:pt x="0" y="830658"/>
                        </a:cubicBezTo>
                        <a:close/>
                      </a:path>
                      <a:path w="8460000" h="5501411" stroke="0" extrusionOk="0">
                        <a:moveTo>
                          <a:pt x="0" y="830658"/>
                        </a:moveTo>
                        <a:cubicBezTo>
                          <a:pt x="46506" y="390618"/>
                          <a:pt x="365982" y="82370"/>
                          <a:pt x="830658" y="0"/>
                        </a:cubicBezTo>
                        <a:cubicBezTo>
                          <a:pt x="1721313" y="91329"/>
                          <a:pt x="6232863" y="61632"/>
                          <a:pt x="7629342" y="0"/>
                        </a:cubicBezTo>
                        <a:cubicBezTo>
                          <a:pt x="8152701" y="-10762"/>
                          <a:pt x="8462054" y="362858"/>
                          <a:pt x="8460000" y="830658"/>
                        </a:cubicBezTo>
                        <a:cubicBezTo>
                          <a:pt x="8514309" y="2162546"/>
                          <a:pt x="8369283" y="4050678"/>
                          <a:pt x="8460000" y="4670753"/>
                        </a:cubicBezTo>
                        <a:cubicBezTo>
                          <a:pt x="8524275" y="5141642"/>
                          <a:pt x="8043726" y="5555629"/>
                          <a:pt x="7629342" y="5501411"/>
                        </a:cubicBezTo>
                        <a:cubicBezTo>
                          <a:pt x="4521898" y="5515555"/>
                          <a:pt x="3702036" y="5480832"/>
                          <a:pt x="830658" y="5501411"/>
                        </a:cubicBezTo>
                        <a:cubicBezTo>
                          <a:pt x="323881" y="5559022"/>
                          <a:pt x="-30936" y="5094835"/>
                          <a:pt x="0" y="4670753"/>
                        </a:cubicBezTo>
                        <a:cubicBezTo>
                          <a:pt x="-161588" y="3857340"/>
                          <a:pt x="49457" y="1980581"/>
                          <a:pt x="0" y="8306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1F4B7258-2172-AA27-3471-C601819F33AE}"/>
              </a:ext>
            </a:extLst>
          </p:cNvPr>
          <p:cNvSpPr txBox="1"/>
          <p:nvPr/>
        </p:nvSpPr>
        <p:spPr>
          <a:xfrm>
            <a:off x="5018153" y="665315"/>
            <a:ext cx="5540690" cy="1200329"/>
          </a:xfrm>
          <a:prstGeom prst="rect">
            <a:avLst/>
          </a:prstGeom>
          <a:noFill/>
        </p:spPr>
        <p:txBody>
          <a:bodyPr wrap="square">
            <a:spAutoFit/>
          </a:bodyPr>
          <a:lstStyle/>
          <a:p>
            <a:pPr algn="just"/>
            <a:r>
              <a:rPr lang="vi-VN" sz="7200" b="1">
                <a:ln w="19050">
                  <a:solidFill>
                    <a:sysClr val="windowText" lastClr="000000"/>
                  </a:solidFill>
                </a:ln>
                <a:solidFill>
                  <a:srgbClr val="FF0066"/>
                </a:solidFill>
                <a:effectLst>
                  <a:outerShdw blurRad="38100" dist="38100" dir="2700000" algn="tl">
                    <a:srgbClr val="000000">
                      <a:alpha val="43137"/>
                    </a:srgbClr>
                  </a:outerShdw>
                </a:effectLst>
                <a:latin typeface="#9Slide05 SVNClementine" panose="020F0502020204030203" pitchFamily="34" charset="0"/>
              </a:rPr>
              <a:t>Hướng dẫn đọc</a:t>
            </a:r>
            <a:endParaRPr lang="en-US" sz="7200" b="1" dirty="0">
              <a:ln w="19050">
                <a:solidFill>
                  <a:sysClr val="windowText" lastClr="000000"/>
                </a:solidFill>
              </a:ln>
              <a:solidFill>
                <a:srgbClr val="FF0066"/>
              </a:solidFill>
              <a:effectLst>
                <a:outerShdw blurRad="38100" dist="38100" dir="2700000" algn="tl">
                  <a:srgbClr val="000000">
                    <a:alpha val="43137"/>
                  </a:srgbClr>
                </a:outerShdw>
              </a:effectLst>
              <a:latin typeface="#9Slide05 SVNClementine" panose="020F0502020204030203" pitchFamily="34" charset="0"/>
            </a:endParaRPr>
          </a:p>
        </p:txBody>
      </p:sp>
      <p:sp>
        <p:nvSpPr>
          <p:cNvPr id="10" name="TextBox 9">
            <a:extLst>
              <a:ext uri="{FF2B5EF4-FFF2-40B4-BE49-F238E27FC236}">
                <a16:creationId xmlns:a16="http://schemas.microsoft.com/office/drawing/2014/main" xmlns="" id="{21B40C85-04D0-006F-0395-667906F2658C}"/>
              </a:ext>
            </a:extLst>
          </p:cNvPr>
          <p:cNvSpPr txBox="1"/>
          <p:nvPr/>
        </p:nvSpPr>
        <p:spPr>
          <a:xfrm>
            <a:off x="3412966" y="1865644"/>
            <a:ext cx="8267141" cy="1384995"/>
          </a:xfrm>
          <a:prstGeom prst="rect">
            <a:avLst/>
          </a:prstGeom>
          <a:noFill/>
        </p:spPr>
        <p:txBody>
          <a:bodyPr wrap="square">
            <a:spAutoFit/>
          </a:bodyPr>
          <a:lstStyle/>
          <a:p>
            <a:pPr algn="just"/>
            <a:r>
              <a:rPr lang="vi-VN" sz="2800" b="1">
                <a:solidFill>
                  <a:schemeClr val="accent6">
                    <a:lumMod val="50000"/>
                  </a:schemeClr>
                </a:solidFill>
              </a:rPr>
              <a:t>- Đọc phân biệt giọng nhân vật:</a:t>
            </a:r>
          </a:p>
          <a:p>
            <a:pPr algn="just"/>
            <a:r>
              <a:rPr lang="vi-VN" sz="2800" b="1">
                <a:solidFill>
                  <a:srgbClr val="003399"/>
                </a:solidFill>
              </a:rPr>
              <a:t>+ Giọng người dẫn chuyện: thong thả, vui tươi, nhấn giọng ở những từ ngữ chỉ hoạt động, </a:t>
            </a:r>
            <a:endParaRPr lang="en-US" sz="2800" b="1" dirty="0">
              <a:solidFill>
                <a:srgbClr val="003399"/>
              </a:solidFill>
            </a:endParaRPr>
          </a:p>
        </p:txBody>
      </p:sp>
      <p:pic>
        <p:nvPicPr>
          <p:cNvPr id="13" name="Picture 12">
            <a:extLst>
              <a:ext uri="{FF2B5EF4-FFF2-40B4-BE49-F238E27FC236}">
                <a16:creationId xmlns:a16="http://schemas.microsoft.com/office/drawing/2014/main" xmlns="" id="{0CC7A491-B093-1B80-2B55-090479773519}"/>
              </a:ext>
            </a:extLst>
          </p:cNvPr>
          <p:cNvPicPr>
            <a:picLocks noChangeAspect="1"/>
          </p:cNvPicPr>
          <p:nvPr/>
        </p:nvPicPr>
        <p:blipFill>
          <a:blip r:embed="rId2"/>
          <a:stretch>
            <a:fillRect/>
          </a:stretch>
        </p:blipFill>
        <p:spPr>
          <a:xfrm>
            <a:off x="8305800" y="5128797"/>
            <a:ext cx="3754089" cy="1592364"/>
          </a:xfrm>
          <a:prstGeom prst="rect">
            <a:avLst/>
          </a:prstGeom>
        </p:spPr>
      </p:pic>
      <p:pic>
        <p:nvPicPr>
          <p:cNvPr id="17" name="Picture 16">
            <a:extLst>
              <a:ext uri="{FF2B5EF4-FFF2-40B4-BE49-F238E27FC236}">
                <a16:creationId xmlns:a16="http://schemas.microsoft.com/office/drawing/2014/main" xmlns="" id="{D4EFB2CE-34DC-EE8B-0B87-9E4B9A06C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1887" y="1240347"/>
            <a:ext cx="5213203" cy="5877240"/>
          </a:xfrm>
          <a:prstGeom prst="rect">
            <a:avLst/>
          </a:prstGeom>
        </p:spPr>
      </p:pic>
      <p:sp>
        <p:nvSpPr>
          <p:cNvPr id="8" name="TextBox 7">
            <a:extLst>
              <a:ext uri="{FF2B5EF4-FFF2-40B4-BE49-F238E27FC236}">
                <a16:creationId xmlns:a16="http://schemas.microsoft.com/office/drawing/2014/main" xmlns="" id="{945973CA-AD81-0CCC-6AC1-984EF6D17200}"/>
              </a:ext>
            </a:extLst>
          </p:cNvPr>
          <p:cNvSpPr txBox="1"/>
          <p:nvPr/>
        </p:nvSpPr>
        <p:spPr>
          <a:xfrm>
            <a:off x="4398272" y="3174315"/>
            <a:ext cx="7171427" cy="954107"/>
          </a:xfrm>
          <a:prstGeom prst="rect">
            <a:avLst/>
          </a:prstGeom>
          <a:noFill/>
        </p:spPr>
        <p:txBody>
          <a:bodyPr wrap="square">
            <a:spAutoFit/>
          </a:bodyPr>
          <a:lstStyle/>
          <a:p>
            <a:pPr algn="just"/>
            <a:r>
              <a:rPr lang="vi-VN" sz="2800" b="1">
                <a:solidFill>
                  <a:srgbClr val="003399"/>
                </a:solidFill>
              </a:rPr>
              <a:t>trạng thái và cảm xúc của các nhân vật, từ ngữ gọi tên các món quà.</a:t>
            </a:r>
          </a:p>
        </p:txBody>
      </p:sp>
      <p:sp>
        <p:nvSpPr>
          <p:cNvPr id="11" name="TextBox 10">
            <a:extLst>
              <a:ext uri="{FF2B5EF4-FFF2-40B4-BE49-F238E27FC236}">
                <a16:creationId xmlns:a16="http://schemas.microsoft.com/office/drawing/2014/main" xmlns="" id="{BCD7B831-514B-FF34-618F-823A5F76A9DB}"/>
              </a:ext>
            </a:extLst>
          </p:cNvPr>
          <p:cNvSpPr txBox="1"/>
          <p:nvPr/>
        </p:nvSpPr>
        <p:spPr>
          <a:xfrm>
            <a:off x="4640235" y="4178967"/>
            <a:ext cx="6296526" cy="954107"/>
          </a:xfrm>
          <a:prstGeom prst="rect">
            <a:avLst/>
          </a:prstGeom>
          <a:noFill/>
        </p:spPr>
        <p:txBody>
          <a:bodyPr wrap="square">
            <a:spAutoFit/>
          </a:bodyPr>
          <a:lstStyle/>
          <a:p>
            <a:pPr algn="just"/>
            <a:r>
              <a:rPr lang="vi-VN" sz="2800" b="1">
                <a:solidFill>
                  <a:srgbClr val="C00000"/>
                </a:solidFill>
              </a:rPr>
              <a:t>+ Giọng</a:t>
            </a:r>
            <a:r>
              <a:rPr lang="en-US" sz="2800" b="1">
                <a:solidFill>
                  <a:srgbClr val="C00000"/>
                </a:solidFill>
              </a:rPr>
              <a:t> </a:t>
            </a:r>
            <a:r>
              <a:rPr lang="en-US" sz="2800" b="1">
                <a:solidFill>
                  <a:srgbClr val="C00000"/>
                </a:solidFill>
                <a:latin typeface="Arial" panose="020B0604020202020204" pitchFamily="34" charset="0"/>
                <a:cs typeface="Arial" panose="020B0604020202020204" pitchFamily="34" charset="0"/>
              </a:rPr>
              <a:t>của</a:t>
            </a:r>
            <a:r>
              <a:rPr lang="vi-VN" sz="2800" b="1">
                <a:solidFill>
                  <a:srgbClr val="C00000"/>
                </a:solidFill>
              </a:rPr>
              <a:t> Điệp: thể hiện tình cảm lưu luyến, không muốn rời xa.</a:t>
            </a:r>
          </a:p>
        </p:txBody>
      </p:sp>
    </p:spTree>
    <p:extLst>
      <p:ext uri="{BB962C8B-B14F-4D97-AF65-F5344CB8AC3E}">
        <p14:creationId xmlns:p14="http://schemas.microsoft.com/office/powerpoint/2010/main" val="31847737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9"/>
                                        </p:tgtEl>
                                        <p:attrNameLst>
                                          <p:attrName>ppt_y</p:attrName>
                                        </p:attrNameLst>
                                      </p:cBhvr>
                                      <p:tavLst>
                                        <p:tav tm="0">
                                          <p:val>
                                            <p:strVal val="#ppt_y"/>
                                          </p:val>
                                        </p:tav>
                                        <p:tav tm="100000">
                                          <p:val>
                                            <p:strVal val="#ppt_y"/>
                                          </p:val>
                                        </p:tav>
                                      </p:tavLst>
                                    </p:anim>
                                    <p:anim calcmode="lin" valueType="num">
                                      <p:cBhvr>
                                        <p:cTn id="1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8"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xmlns="" id="{366658B3-C185-05FA-7D02-B2230A12D7B0}"/>
              </a:ext>
            </a:extLst>
          </p:cNvPr>
          <p:cNvSpPr/>
          <p:nvPr/>
        </p:nvSpPr>
        <p:spPr>
          <a:xfrm>
            <a:off x="3316537" y="518388"/>
            <a:ext cx="8460000" cy="5501411"/>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35132" y="444228"/>
                          <a:pt x="378889" y="63880"/>
                          <a:pt x="830658" y="0"/>
                        </a:cubicBezTo>
                        <a:cubicBezTo>
                          <a:pt x="3377116" y="148782"/>
                          <a:pt x="5934593" y="129548"/>
                          <a:pt x="7629342" y="0"/>
                        </a:cubicBezTo>
                        <a:cubicBezTo>
                          <a:pt x="8096411" y="21013"/>
                          <a:pt x="8473530" y="389758"/>
                          <a:pt x="8460000" y="830658"/>
                        </a:cubicBezTo>
                        <a:cubicBezTo>
                          <a:pt x="8376068" y="2575281"/>
                          <a:pt x="8392594" y="3970678"/>
                          <a:pt x="8460000" y="4670753"/>
                        </a:cubicBezTo>
                        <a:cubicBezTo>
                          <a:pt x="8481901" y="5152427"/>
                          <a:pt x="8021609" y="5461593"/>
                          <a:pt x="7629342" y="5501411"/>
                        </a:cubicBezTo>
                        <a:cubicBezTo>
                          <a:pt x="6794880" y="5357050"/>
                          <a:pt x="3782245" y="5488202"/>
                          <a:pt x="830658" y="5501411"/>
                        </a:cubicBezTo>
                        <a:cubicBezTo>
                          <a:pt x="313465" y="5516983"/>
                          <a:pt x="977" y="5057922"/>
                          <a:pt x="0" y="4670753"/>
                        </a:cubicBezTo>
                        <a:cubicBezTo>
                          <a:pt x="-18676" y="2853190"/>
                          <a:pt x="-12372" y="1482087"/>
                          <a:pt x="0" y="830658"/>
                        </a:cubicBezTo>
                        <a:close/>
                      </a:path>
                      <a:path w="8460000" h="5501411" stroke="0" extrusionOk="0">
                        <a:moveTo>
                          <a:pt x="0" y="830658"/>
                        </a:moveTo>
                        <a:cubicBezTo>
                          <a:pt x="46506" y="390618"/>
                          <a:pt x="365982" y="82370"/>
                          <a:pt x="830658" y="0"/>
                        </a:cubicBezTo>
                        <a:cubicBezTo>
                          <a:pt x="1721313" y="91329"/>
                          <a:pt x="6232863" y="61632"/>
                          <a:pt x="7629342" y="0"/>
                        </a:cubicBezTo>
                        <a:cubicBezTo>
                          <a:pt x="8152701" y="-10762"/>
                          <a:pt x="8462054" y="362858"/>
                          <a:pt x="8460000" y="830658"/>
                        </a:cubicBezTo>
                        <a:cubicBezTo>
                          <a:pt x="8514309" y="2162546"/>
                          <a:pt x="8369283" y="4050678"/>
                          <a:pt x="8460000" y="4670753"/>
                        </a:cubicBezTo>
                        <a:cubicBezTo>
                          <a:pt x="8524275" y="5141642"/>
                          <a:pt x="8043726" y="5555629"/>
                          <a:pt x="7629342" y="5501411"/>
                        </a:cubicBezTo>
                        <a:cubicBezTo>
                          <a:pt x="4521898" y="5515555"/>
                          <a:pt x="3702036" y="5480832"/>
                          <a:pt x="830658" y="5501411"/>
                        </a:cubicBezTo>
                        <a:cubicBezTo>
                          <a:pt x="323881" y="5559022"/>
                          <a:pt x="-30936" y="5094835"/>
                          <a:pt x="0" y="4670753"/>
                        </a:cubicBezTo>
                        <a:cubicBezTo>
                          <a:pt x="-161588" y="3857340"/>
                          <a:pt x="49457" y="1980581"/>
                          <a:pt x="0" y="8306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1F4B7258-2172-AA27-3471-C601819F33AE}"/>
              </a:ext>
            </a:extLst>
          </p:cNvPr>
          <p:cNvSpPr txBox="1"/>
          <p:nvPr/>
        </p:nvSpPr>
        <p:spPr>
          <a:xfrm>
            <a:off x="4770735" y="807982"/>
            <a:ext cx="6296526" cy="1200329"/>
          </a:xfrm>
          <a:prstGeom prst="rect">
            <a:avLst/>
          </a:prstGeom>
          <a:noFill/>
        </p:spPr>
        <p:txBody>
          <a:bodyPr wrap="square">
            <a:spAutoFit/>
          </a:bodyPr>
          <a:lstStyle/>
          <a:p>
            <a:pPr algn="just"/>
            <a:r>
              <a:rPr lang="vi-VN" sz="7200" b="1">
                <a:ln w="19050">
                  <a:solidFill>
                    <a:sysClr val="windowText" lastClr="000000"/>
                  </a:solidFill>
                </a:ln>
                <a:solidFill>
                  <a:srgbClr val="FF0066"/>
                </a:solidFill>
                <a:effectLst>
                  <a:outerShdw blurRad="38100" dist="38100" dir="2700000" algn="tl">
                    <a:srgbClr val="000000">
                      <a:alpha val="43137"/>
                    </a:srgbClr>
                  </a:outerShdw>
                </a:effectLst>
                <a:latin typeface="#9Slide05 SVNClementine" panose="020F0502020204030203" pitchFamily="34" charset="0"/>
              </a:rPr>
              <a:t>Luyện đọc từ khó</a:t>
            </a:r>
            <a:endParaRPr lang="en-US" sz="7200" b="1" dirty="0">
              <a:ln w="19050">
                <a:solidFill>
                  <a:sysClr val="windowText" lastClr="000000"/>
                </a:solidFill>
              </a:ln>
              <a:solidFill>
                <a:srgbClr val="FF0066"/>
              </a:solidFill>
              <a:effectLst>
                <a:outerShdw blurRad="38100" dist="38100" dir="2700000" algn="tl">
                  <a:srgbClr val="000000">
                    <a:alpha val="43137"/>
                  </a:srgbClr>
                </a:outerShdw>
              </a:effectLst>
              <a:latin typeface="#9Slide05 SVNClementine" panose="020F0502020204030203" pitchFamily="34" charset="0"/>
            </a:endParaRPr>
          </a:p>
        </p:txBody>
      </p:sp>
      <p:sp>
        <p:nvSpPr>
          <p:cNvPr id="10" name="TextBox 9">
            <a:extLst>
              <a:ext uri="{FF2B5EF4-FFF2-40B4-BE49-F238E27FC236}">
                <a16:creationId xmlns:a16="http://schemas.microsoft.com/office/drawing/2014/main" xmlns="" id="{21B40C85-04D0-006F-0395-667906F2658C}"/>
              </a:ext>
            </a:extLst>
          </p:cNvPr>
          <p:cNvSpPr txBox="1"/>
          <p:nvPr/>
        </p:nvSpPr>
        <p:spPr>
          <a:xfrm>
            <a:off x="6152129" y="2246348"/>
            <a:ext cx="2870200" cy="707886"/>
          </a:xfrm>
          <a:prstGeom prst="rect">
            <a:avLst/>
          </a:prstGeom>
          <a:noFill/>
        </p:spPr>
        <p:txBody>
          <a:bodyPr wrap="square">
            <a:spAutoFit/>
          </a:bodyPr>
          <a:lstStyle/>
          <a:p>
            <a:pPr algn="just"/>
            <a:r>
              <a:rPr lang="vi-VN" sz="4000" b="1">
                <a:solidFill>
                  <a:srgbClr val="003399"/>
                </a:solidFill>
              </a:rPr>
              <a:t>sẵn sàng</a:t>
            </a:r>
            <a:endParaRPr lang="en-US" sz="4000" b="1" dirty="0">
              <a:solidFill>
                <a:srgbClr val="003399"/>
              </a:solidFill>
            </a:endParaRPr>
          </a:p>
        </p:txBody>
      </p:sp>
      <p:pic>
        <p:nvPicPr>
          <p:cNvPr id="13" name="Picture 12">
            <a:extLst>
              <a:ext uri="{FF2B5EF4-FFF2-40B4-BE49-F238E27FC236}">
                <a16:creationId xmlns:a16="http://schemas.microsoft.com/office/drawing/2014/main" xmlns="" id="{0CC7A491-B093-1B80-2B55-090479773519}"/>
              </a:ext>
            </a:extLst>
          </p:cNvPr>
          <p:cNvPicPr>
            <a:picLocks noChangeAspect="1"/>
          </p:cNvPicPr>
          <p:nvPr/>
        </p:nvPicPr>
        <p:blipFill>
          <a:blip r:embed="rId2"/>
          <a:stretch>
            <a:fillRect/>
          </a:stretch>
        </p:blipFill>
        <p:spPr>
          <a:xfrm>
            <a:off x="8305800" y="5128797"/>
            <a:ext cx="3754089" cy="1592364"/>
          </a:xfrm>
          <a:prstGeom prst="rect">
            <a:avLst/>
          </a:prstGeom>
        </p:spPr>
      </p:pic>
      <p:pic>
        <p:nvPicPr>
          <p:cNvPr id="17" name="Picture 16">
            <a:extLst>
              <a:ext uri="{FF2B5EF4-FFF2-40B4-BE49-F238E27FC236}">
                <a16:creationId xmlns:a16="http://schemas.microsoft.com/office/drawing/2014/main" xmlns="" id="{D4EFB2CE-34DC-EE8B-0B87-9E4B9A06C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1887" y="1240347"/>
            <a:ext cx="5877240" cy="5877240"/>
          </a:xfrm>
          <a:prstGeom prst="rect">
            <a:avLst/>
          </a:prstGeom>
        </p:spPr>
      </p:pic>
      <p:sp>
        <p:nvSpPr>
          <p:cNvPr id="2" name="TextBox 1">
            <a:extLst>
              <a:ext uri="{FF2B5EF4-FFF2-40B4-BE49-F238E27FC236}">
                <a16:creationId xmlns:a16="http://schemas.microsoft.com/office/drawing/2014/main" xmlns="" id="{536B39EC-5F09-42B8-DF48-CE3BF57B859A}"/>
              </a:ext>
            </a:extLst>
          </p:cNvPr>
          <p:cNvSpPr txBox="1"/>
          <p:nvPr/>
        </p:nvSpPr>
        <p:spPr>
          <a:xfrm>
            <a:off x="6311027" y="3019391"/>
            <a:ext cx="2870200" cy="707886"/>
          </a:xfrm>
          <a:prstGeom prst="rect">
            <a:avLst/>
          </a:prstGeom>
          <a:noFill/>
        </p:spPr>
        <p:txBody>
          <a:bodyPr wrap="square">
            <a:spAutoFit/>
          </a:bodyPr>
          <a:lstStyle/>
          <a:p>
            <a:pPr algn="just"/>
            <a:r>
              <a:rPr lang="vi-VN" sz="4000" b="1">
                <a:solidFill>
                  <a:srgbClr val="003399"/>
                </a:solidFill>
              </a:rPr>
              <a:t>lấp lánh</a:t>
            </a:r>
            <a:endParaRPr lang="en-US" sz="4000" b="1" dirty="0">
              <a:solidFill>
                <a:srgbClr val="003399"/>
              </a:solidFill>
            </a:endParaRPr>
          </a:p>
        </p:txBody>
      </p:sp>
      <p:sp>
        <p:nvSpPr>
          <p:cNvPr id="3" name="TextBox 2">
            <a:extLst>
              <a:ext uri="{FF2B5EF4-FFF2-40B4-BE49-F238E27FC236}">
                <a16:creationId xmlns:a16="http://schemas.microsoft.com/office/drawing/2014/main" xmlns="" id="{76067348-9EBE-406E-5E77-EAFEAB220BE3}"/>
              </a:ext>
            </a:extLst>
          </p:cNvPr>
          <p:cNvSpPr txBox="1"/>
          <p:nvPr/>
        </p:nvSpPr>
        <p:spPr>
          <a:xfrm>
            <a:off x="6483898" y="3713025"/>
            <a:ext cx="2870200" cy="707886"/>
          </a:xfrm>
          <a:prstGeom prst="rect">
            <a:avLst/>
          </a:prstGeom>
          <a:noFill/>
        </p:spPr>
        <p:txBody>
          <a:bodyPr wrap="square">
            <a:spAutoFit/>
          </a:bodyPr>
          <a:lstStyle/>
          <a:p>
            <a:pPr algn="just"/>
            <a:r>
              <a:rPr lang="vi-VN" sz="4000" b="1">
                <a:solidFill>
                  <a:srgbClr val="003399"/>
                </a:solidFill>
              </a:rPr>
              <a:t>bịn rịn</a:t>
            </a:r>
            <a:endParaRPr lang="en-US" sz="4000" b="1" dirty="0">
              <a:solidFill>
                <a:srgbClr val="003399"/>
              </a:solidFill>
            </a:endParaRPr>
          </a:p>
        </p:txBody>
      </p:sp>
      <p:sp>
        <p:nvSpPr>
          <p:cNvPr id="5" name="TextBox 4">
            <a:extLst>
              <a:ext uri="{FF2B5EF4-FFF2-40B4-BE49-F238E27FC236}">
                <a16:creationId xmlns:a16="http://schemas.microsoft.com/office/drawing/2014/main" xmlns="" id="{71A7A3F3-DCA9-C0D3-CC3F-B8AF37BB213C}"/>
              </a:ext>
            </a:extLst>
          </p:cNvPr>
          <p:cNvSpPr txBox="1"/>
          <p:nvPr/>
        </p:nvSpPr>
        <p:spPr>
          <a:xfrm>
            <a:off x="5862889" y="4420911"/>
            <a:ext cx="3664080" cy="707886"/>
          </a:xfrm>
          <a:prstGeom prst="rect">
            <a:avLst/>
          </a:prstGeom>
          <a:noFill/>
        </p:spPr>
        <p:txBody>
          <a:bodyPr wrap="square">
            <a:spAutoFit/>
          </a:bodyPr>
          <a:lstStyle/>
          <a:p>
            <a:pPr algn="just"/>
            <a:r>
              <a:rPr lang="vi-VN" sz="4000" b="1">
                <a:solidFill>
                  <a:srgbClr val="003399"/>
                </a:solidFill>
              </a:rPr>
              <a:t>tưởng tượng</a:t>
            </a:r>
            <a:endParaRPr lang="en-US" sz="4000" b="1" dirty="0">
              <a:solidFill>
                <a:srgbClr val="003399"/>
              </a:solidFill>
            </a:endParaRPr>
          </a:p>
        </p:txBody>
      </p:sp>
    </p:spTree>
    <p:extLst>
      <p:ext uri="{BB962C8B-B14F-4D97-AF65-F5344CB8AC3E}">
        <p14:creationId xmlns:p14="http://schemas.microsoft.com/office/powerpoint/2010/main" val="386050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xmlns="" id="{366658B3-C185-05FA-7D02-B2230A12D7B0}"/>
              </a:ext>
            </a:extLst>
          </p:cNvPr>
          <p:cNvSpPr/>
          <p:nvPr/>
        </p:nvSpPr>
        <p:spPr>
          <a:xfrm>
            <a:off x="3316537" y="518388"/>
            <a:ext cx="8460000" cy="5501411"/>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35132" y="444228"/>
                          <a:pt x="378889" y="63880"/>
                          <a:pt x="830658" y="0"/>
                        </a:cubicBezTo>
                        <a:cubicBezTo>
                          <a:pt x="3377116" y="148782"/>
                          <a:pt x="5934593" y="129548"/>
                          <a:pt x="7629342" y="0"/>
                        </a:cubicBezTo>
                        <a:cubicBezTo>
                          <a:pt x="8096411" y="21013"/>
                          <a:pt x="8473530" y="389758"/>
                          <a:pt x="8460000" y="830658"/>
                        </a:cubicBezTo>
                        <a:cubicBezTo>
                          <a:pt x="8376068" y="2575281"/>
                          <a:pt x="8392594" y="3970678"/>
                          <a:pt x="8460000" y="4670753"/>
                        </a:cubicBezTo>
                        <a:cubicBezTo>
                          <a:pt x="8481901" y="5152427"/>
                          <a:pt x="8021609" y="5461593"/>
                          <a:pt x="7629342" y="5501411"/>
                        </a:cubicBezTo>
                        <a:cubicBezTo>
                          <a:pt x="6794880" y="5357050"/>
                          <a:pt x="3782245" y="5488202"/>
                          <a:pt x="830658" y="5501411"/>
                        </a:cubicBezTo>
                        <a:cubicBezTo>
                          <a:pt x="313465" y="5516983"/>
                          <a:pt x="977" y="5057922"/>
                          <a:pt x="0" y="4670753"/>
                        </a:cubicBezTo>
                        <a:cubicBezTo>
                          <a:pt x="-18676" y="2853190"/>
                          <a:pt x="-12372" y="1482087"/>
                          <a:pt x="0" y="830658"/>
                        </a:cubicBezTo>
                        <a:close/>
                      </a:path>
                      <a:path w="8460000" h="5501411" stroke="0" extrusionOk="0">
                        <a:moveTo>
                          <a:pt x="0" y="830658"/>
                        </a:moveTo>
                        <a:cubicBezTo>
                          <a:pt x="46506" y="390618"/>
                          <a:pt x="365982" y="82370"/>
                          <a:pt x="830658" y="0"/>
                        </a:cubicBezTo>
                        <a:cubicBezTo>
                          <a:pt x="1721313" y="91329"/>
                          <a:pt x="6232863" y="61632"/>
                          <a:pt x="7629342" y="0"/>
                        </a:cubicBezTo>
                        <a:cubicBezTo>
                          <a:pt x="8152701" y="-10762"/>
                          <a:pt x="8462054" y="362858"/>
                          <a:pt x="8460000" y="830658"/>
                        </a:cubicBezTo>
                        <a:cubicBezTo>
                          <a:pt x="8514309" y="2162546"/>
                          <a:pt x="8369283" y="4050678"/>
                          <a:pt x="8460000" y="4670753"/>
                        </a:cubicBezTo>
                        <a:cubicBezTo>
                          <a:pt x="8524275" y="5141642"/>
                          <a:pt x="8043726" y="5555629"/>
                          <a:pt x="7629342" y="5501411"/>
                        </a:cubicBezTo>
                        <a:cubicBezTo>
                          <a:pt x="4521898" y="5515555"/>
                          <a:pt x="3702036" y="5480832"/>
                          <a:pt x="830658" y="5501411"/>
                        </a:cubicBezTo>
                        <a:cubicBezTo>
                          <a:pt x="323881" y="5559022"/>
                          <a:pt x="-30936" y="5094835"/>
                          <a:pt x="0" y="4670753"/>
                        </a:cubicBezTo>
                        <a:cubicBezTo>
                          <a:pt x="-161588" y="3857340"/>
                          <a:pt x="49457" y="1980581"/>
                          <a:pt x="0" y="8306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1F4B7258-2172-AA27-3471-C601819F33AE}"/>
              </a:ext>
            </a:extLst>
          </p:cNvPr>
          <p:cNvSpPr txBox="1"/>
          <p:nvPr/>
        </p:nvSpPr>
        <p:spPr>
          <a:xfrm>
            <a:off x="5316835" y="640182"/>
            <a:ext cx="6296526" cy="1200329"/>
          </a:xfrm>
          <a:prstGeom prst="rect">
            <a:avLst/>
          </a:prstGeom>
          <a:noFill/>
        </p:spPr>
        <p:txBody>
          <a:bodyPr wrap="square">
            <a:spAutoFit/>
          </a:bodyPr>
          <a:lstStyle/>
          <a:p>
            <a:pPr algn="just"/>
            <a:r>
              <a:rPr lang="vi-VN" sz="7200" b="1">
                <a:ln w="19050">
                  <a:solidFill>
                    <a:sysClr val="windowText" lastClr="000000"/>
                  </a:solidFill>
                </a:ln>
                <a:solidFill>
                  <a:srgbClr val="FF0066"/>
                </a:solidFill>
                <a:effectLst>
                  <a:outerShdw blurRad="38100" dist="38100" dir="2700000" algn="tl">
                    <a:srgbClr val="000000">
                      <a:alpha val="43137"/>
                    </a:srgbClr>
                  </a:outerShdw>
                </a:effectLst>
                <a:latin typeface="#9Slide05 SVNClementine" panose="020F0502020204030203" pitchFamily="34" charset="0"/>
              </a:rPr>
              <a:t>Luyện đọc câu</a:t>
            </a:r>
            <a:endParaRPr lang="en-US" sz="7200" b="1" dirty="0">
              <a:ln w="19050">
                <a:solidFill>
                  <a:sysClr val="windowText" lastClr="000000"/>
                </a:solidFill>
              </a:ln>
              <a:solidFill>
                <a:srgbClr val="FF0066"/>
              </a:solidFill>
              <a:effectLst>
                <a:outerShdw blurRad="38100" dist="38100" dir="2700000" algn="tl">
                  <a:srgbClr val="000000">
                    <a:alpha val="43137"/>
                  </a:srgbClr>
                </a:outerShdw>
              </a:effectLst>
              <a:latin typeface="#9Slide05 SVNClementine" panose="020F0502020204030203" pitchFamily="34" charset="0"/>
            </a:endParaRPr>
          </a:p>
        </p:txBody>
      </p:sp>
      <p:sp>
        <p:nvSpPr>
          <p:cNvPr id="10" name="TextBox 9">
            <a:extLst>
              <a:ext uri="{FF2B5EF4-FFF2-40B4-BE49-F238E27FC236}">
                <a16:creationId xmlns:a16="http://schemas.microsoft.com/office/drawing/2014/main" xmlns="" id="{21B40C85-04D0-006F-0395-667906F2658C}"/>
              </a:ext>
            </a:extLst>
          </p:cNvPr>
          <p:cNvSpPr txBox="1"/>
          <p:nvPr/>
        </p:nvSpPr>
        <p:spPr>
          <a:xfrm>
            <a:off x="3721373" y="1830968"/>
            <a:ext cx="7891987" cy="3539430"/>
          </a:xfrm>
          <a:prstGeom prst="rect">
            <a:avLst/>
          </a:prstGeom>
          <a:noFill/>
        </p:spPr>
        <p:txBody>
          <a:bodyPr wrap="square">
            <a:spAutoFit/>
          </a:bodyPr>
          <a:lstStyle/>
          <a:p>
            <a:pPr algn="just"/>
            <a:r>
              <a:rPr lang="vi-VN" sz="3200">
                <a:ln>
                  <a:solidFill>
                    <a:sysClr val="windowText" lastClr="000000"/>
                  </a:solidFill>
                </a:ln>
                <a:cs typeface="Calibri" panose="020F0502020204030204" pitchFamily="34" charset="0"/>
              </a:rPr>
              <a:t>	        </a:t>
            </a:r>
            <a:r>
              <a:rPr lang="vi-VN" sz="3200" i="1">
                <a:ln>
                  <a:solidFill>
                    <a:sysClr val="windowText" lastClr="000000"/>
                  </a:solidFill>
                </a:ln>
                <a:cs typeface="Calibri" panose="020F0502020204030204" pitchFamily="34" charset="0"/>
              </a:rPr>
              <a:t>Sau cùng là Tuyết, nó cho tớ chồng bánh đa chưa nướng, dặn lên phố nướng ăn để nhớ mà về chơi với nhau.</a:t>
            </a:r>
          </a:p>
          <a:p>
            <a:pPr algn="just"/>
            <a:r>
              <a:rPr lang="vi-VN" sz="3200" i="1">
                <a:ln>
                  <a:solidFill>
                    <a:sysClr val="windowText" lastClr="000000"/>
                  </a:solidFill>
                </a:ln>
                <a:cs typeface="Calibri" panose="020F0502020204030204" pitchFamily="34" charset="0"/>
              </a:rPr>
              <a:t>	    	Tớ chào các bạn và hứa sẽ nhớ </a:t>
            </a:r>
          </a:p>
          <a:p>
            <a:pPr algn="just"/>
            <a:r>
              <a:rPr lang="vi-VN" sz="3200" i="1">
                <a:ln>
                  <a:solidFill>
                    <a:sysClr val="windowText" lastClr="000000"/>
                  </a:solidFill>
                </a:ln>
                <a:cs typeface="Calibri" panose="020F0502020204030204" pitchFamily="34" charset="0"/>
              </a:rPr>
              <a:t>             việc tập hợp sách để gửi về làm tủ</a:t>
            </a:r>
          </a:p>
          <a:p>
            <a:pPr algn="just"/>
            <a:r>
              <a:rPr lang="vi-VN" sz="3200" i="1">
                <a:ln>
                  <a:solidFill>
                    <a:sysClr val="windowText" lastClr="000000"/>
                  </a:solidFill>
                </a:ln>
                <a:cs typeface="Calibri" panose="020F0502020204030204" pitchFamily="34" charset="0"/>
              </a:rPr>
              <a:t>             sách ở đình làng.</a:t>
            </a:r>
          </a:p>
          <a:p>
            <a:pPr algn="just"/>
            <a:endParaRPr lang="en-US" sz="3200" b="1" dirty="0">
              <a:solidFill>
                <a:srgbClr val="003399"/>
              </a:solidFill>
            </a:endParaRPr>
          </a:p>
        </p:txBody>
      </p:sp>
      <p:pic>
        <p:nvPicPr>
          <p:cNvPr id="13" name="Picture 12">
            <a:extLst>
              <a:ext uri="{FF2B5EF4-FFF2-40B4-BE49-F238E27FC236}">
                <a16:creationId xmlns:a16="http://schemas.microsoft.com/office/drawing/2014/main" xmlns="" id="{0CC7A491-B093-1B80-2B55-090479773519}"/>
              </a:ext>
            </a:extLst>
          </p:cNvPr>
          <p:cNvPicPr>
            <a:picLocks noChangeAspect="1"/>
          </p:cNvPicPr>
          <p:nvPr/>
        </p:nvPicPr>
        <p:blipFill>
          <a:blip r:embed="rId2"/>
          <a:stretch>
            <a:fillRect/>
          </a:stretch>
        </p:blipFill>
        <p:spPr>
          <a:xfrm>
            <a:off x="8305800" y="5128797"/>
            <a:ext cx="3754089" cy="1592364"/>
          </a:xfrm>
          <a:prstGeom prst="rect">
            <a:avLst/>
          </a:prstGeom>
        </p:spPr>
      </p:pic>
      <p:pic>
        <p:nvPicPr>
          <p:cNvPr id="17" name="Picture 16">
            <a:extLst>
              <a:ext uri="{FF2B5EF4-FFF2-40B4-BE49-F238E27FC236}">
                <a16:creationId xmlns:a16="http://schemas.microsoft.com/office/drawing/2014/main" xmlns="" id="{D4EFB2CE-34DC-EE8B-0B87-9E4B9A06C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1887" y="1240347"/>
            <a:ext cx="5877240" cy="5877240"/>
          </a:xfrm>
          <a:prstGeom prst="rect">
            <a:avLst/>
          </a:prstGeom>
        </p:spPr>
      </p:pic>
      <p:cxnSp>
        <p:nvCxnSpPr>
          <p:cNvPr id="12" name="Straight Connector 11">
            <a:extLst>
              <a:ext uri="{FF2B5EF4-FFF2-40B4-BE49-F238E27FC236}">
                <a16:creationId xmlns:a16="http://schemas.microsoft.com/office/drawing/2014/main" xmlns="" id="{2C13A7A2-98C2-E62D-7FCB-5E663076E661}"/>
              </a:ext>
            </a:extLst>
          </p:cNvPr>
          <p:cNvCxnSpPr>
            <a:cxnSpLocks/>
          </p:cNvCxnSpPr>
          <p:nvPr/>
        </p:nvCxnSpPr>
        <p:spPr>
          <a:xfrm flipH="1">
            <a:off x="9334500" y="1821780"/>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8090AEE4-80DC-2986-9B92-E0649AB4CD6D}"/>
              </a:ext>
            </a:extLst>
          </p:cNvPr>
          <p:cNvCxnSpPr>
            <a:cxnSpLocks/>
          </p:cNvCxnSpPr>
          <p:nvPr/>
        </p:nvCxnSpPr>
        <p:spPr>
          <a:xfrm flipH="1">
            <a:off x="9105900" y="2398309"/>
            <a:ext cx="228600" cy="4708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9249537C-21D3-6CCA-6DC3-3C8654CF279E}"/>
              </a:ext>
            </a:extLst>
          </p:cNvPr>
          <p:cNvCxnSpPr>
            <a:cxnSpLocks/>
          </p:cNvCxnSpPr>
          <p:nvPr/>
        </p:nvCxnSpPr>
        <p:spPr>
          <a:xfrm flipH="1">
            <a:off x="5530684" y="2854859"/>
            <a:ext cx="228600" cy="4708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F06F5BFC-33E0-BFC6-BA87-6E877561A2C1}"/>
              </a:ext>
            </a:extLst>
          </p:cNvPr>
          <p:cNvCxnSpPr>
            <a:cxnSpLocks/>
          </p:cNvCxnSpPr>
          <p:nvPr/>
        </p:nvCxnSpPr>
        <p:spPr>
          <a:xfrm flipH="1">
            <a:off x="10790767" y="2827510"/>
            <a:ext cx="228600" cy="4708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031C8202-4D55-8E82-6A97-3ED4451E1DD8}"/>
              </a:ext>
            </a:extLst>
          </p:cNvPr>
          <p:cNvCxnSpPr>
            <a:cxnSpLocks/>
          </p:cNvCxnSpPr>
          <p:nvPr/>
        </p:nvCxnSpPr>
        <p:spPr>
          <a:xfrm flipH="1">
            <a:off x="10872356" y="2827510"/>
            <a:ext cx="228600" cy="4708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2A98B143-C61A-0EAA-BD6B-1C93A7AA5316}"/>
              </a:ext>
            </a:extLst>
          </p:cNvPr>
          <p:cNvCxnSpPr>
            <a:cxnSpLocks/>
          </p:cNvCxnSpPr>
          <p:nvPr/>
        </p:nvCxnSpPr>
        <p:spPr>
          <a:xfrm flipH="1">
            <a:off x="8664207" y="3278718"/>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92E9FE3E-A593-5E52-BB0F-5B4B1C6C8287}"/>
              </a:ext>
            </a:extLst>
          </p:cNvPr>
          <p:cNvCxnSpPr>
            <a:cxnSpLocks/>
          </p:cNvCxnSpPr>
          <p:nvPr/>
        </p:nvCxnSpPr>
        <p:spPr>
          <a:xfrm flipH="1">
            <a:off x="8435607" y="3845242"/>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AA4F029-5A03-E3FA-0685-92DE9A447419}"/>
              </a:ext>
            </a:extLst>
          </p:cNvPr>
          <p:cNvCxnSpPr>
            <a:cxnSpLocks/>
          </p:cNvCxnSpPr>
          <p:nvPr/>
        </p:nvCxnSpPr>
        <p:spPr>
          <a:xfrm flipH="1">
            <a:off x="10182844" y="3845242"/>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5B9FC768-1A23-C8D0-7F17-CCF7E81A5140}"/>
              </a:ext>
            </a:extLst>
          </p:cNvPr>
          <p:cNvCxnSpPr>
            <a:cxnSpLocks/>
          </p:cNvCxnSpPr>
          <p:nvPr/>
        </p:nvCxnSpPr>
        <p:spPr>
          <a:xfrm flipH="1">
            <a:off x="8435607" y="4317463"/>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51BB7388-24ED-F947-27EE-2828C972531D}"/>
              </a:ext>
            </a:extLst>
          </p:cNvPr>
          <p:cNvCxnSpPr>
            <a:cxnSpLocks/>
          </p:cNvCxnSpPr>
          <p:nvPr/>
        </p:nvCxnSpPr>
        <p:spPr>
          <a:xfrm flipH="1">
            <a:off x="8506273" y="4317463"/>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79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par>
                                <p:cTn id="60" presetID="10" presetClass="entr" presetSubtype="0"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93CCD5A-8463-7CFF-FDC2-A50A54CF79FB}"/>
              </a:ext>
            </a:extLst>
          </p:cNvPr>
          <p:cNvGrpSpPr/>
          <p:nvPr/>
        </p:nvGrpSpPr>
        <p:grpSpPr>
          <a:xfrm>
            <a:off x="2055155" y="401692"/>
            <a:ext cx="9908007" cy="1479503"/>
            <a:chOff x="-1348506" y="186909"/>
            <a:chExt cx="16714839" cy="1342591"/>
          </a:xfrm>
        </p:grpSpPr>
        <p:pic>
          <p:nvPicPr>
            <p:cNvPr id="3" name="Picture 2">
              <a:extLst>
                <a:ext uri="{FF2B5EF4-FFF2-40B4-BE49-F238E27FC236}">
                  <a16:creationId xmlns:a16="http://schemas.microsoft.com/office/drawing/2014/main" xmlns="" id="{A88AA636-64A7-588E-F9B5-90AFCE677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48506" y="186909"/>
              <a:ext cx="16714839" cy="1342591"/>
            </a:xfrm>
            <a:prstGeom prst="rect">
              <a:avLst/>
            </a:prstGeom>
          </p:spPr>
        </p:pic>
        <p:sp>
          <p:nvSpPr>
            <p:cNvPr id="4" name="TextBox 3">
              <a:extLst>
                <a:ext uri="{FF2B5EF4-FFF2-40B4-BE49-F238E27FC236}">
                  <a16:creationId xmlns:a16="http://schemas.microsoft.com/office/drawing/2014/main" xmlns="" id="{4F05C192-FBB4-7E2E-AB5B-6959353623CD}"/>
                </a:ext>
              </a:extLst>
            </p:cNvPr>
            <p:cNvSpPr txBox="1"/>
            <p:nvPr/>
          </p:nvSpPr>
          <p:spPr>
            <a:xfrm flipH="1">
              <a:off x="-387569" y="481156"/>
              <a:ext cx="15373461" cy="642379"/>
            </a:xfrm>
            <a:prstGeom prst="rect">
              <a:avLst/>
            </a:prstGeom>
            <a:noFill/>
          </p:spPr>
          <p:txBody>
            <a:bodyPr wrap="square" rtlCol="0">
              <a:spAutoFit/>
            </a:bodyPr>
            <a:lstStyle/>
            <a:p>
              <a:pPr algn="just"/>
              <a:r>
                <a:rPr lang="vi-VN" sz="4000" b="1" spc="-150">
                  <a:ln w="12700">
                    <a:solidFill>
                      <a:srgbClr val="C00000"/>
                    </a:solidFill>
                  </a:ln>
                  <a:solidFill>
                    <a:srgbClr val="C00000"/>
                  </a:solidFill>
                  <a:cs typeface="Pattaya" panose="00000500000000000000" pitchFamily="2" charset="-34"/>
                </a:rPr>
                <a:t>Bài văn này được chia làm mấy đoạn ?</a:t>
              </a:r>
              <a:endParaRPr lang="en-US" sz="4000" b="1" spc="-150" dirty="0">
                <a:ln w="12700">
                  <a:solidFill>
                    <a:srgbClr val="C00000"/>
                  </a:solidFill>
                </a:ln>
                <a:solidFill>
                  <a:srgbClr val="C00000"/>
                </a:solidFill>
                <a:cs typeface="Pattaya" panose="00000500000000000000" pitchFamily="2" charset="-34"/>
              </a:endParaRPr>
            </a:p>
          </p:txBody>
        </p:sp>
      </p:grpSp>
      <p:sp>
        <p:nvSpPr>
          <p:cNvPr id="6" name="Rectangle: Rounded Corners 5">
            <a:extLst>
              <a:ext uri="{FF2B5EF4-FFF2-40B4-BE49-F238E27FC236}">
                <a16:creationId xmlns:a16="http://schemas.microsoft.com/office/drawing/2014/main" xmlns="" id="{156F081D-EF3D-9A00-98FC-D026B9660828}"/>
              </a:ext>
            </a:extLst>
          </p:cNvPr>
          <p:cNvSpPr/>
          <p:nvPr/>
        </p:nvSpPr>
        <p:spPr>
          <a:xfrm>
            <a:off x="3759200" y="2738960"/>
            <a:ext cx="7569199" cy="2931605"/>
          </a:xfrm>
          <a:prstGeom prst="roundRect">
            <a:avLst/>
          </a:prstGeom>
          <a:solidFill>
            <a:srgbClr val="E1F9FF"/>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BE20A13F-E65A-8061-6517-F1C6A7180420}"/>
              </a:ext>
            </a:extLst>
          </p:cNvPr>
          <p:cNvSpPr/>
          <p:nvPr/>
        </p:nvSpPr>
        <p:spPr>
          <a:xfrm>
            <a:off x="3929705" y="2848204"/>
            <a:ext cx="1845377" cy="584775"/>
          </a:xfrm>
          <a:prstGeom prst="rect">
            <a:avLst/>
          </a:prstGeom>
          <a:noFill/>
          <a:ln>
            <a:noFill/>
          </a:ln>
        </p:spPr>
        <p:txBody>
          <a:bodyPr wrap="square" lIns="91440" tIns="45720" rIns="91440" bIns="45720">
            <a:spAutoFit/>
          </a:bodyPr>
          <a:lstStyle/>
          <a:p>
            <a:pPr algn="ctr"/>
            <a:r>
              <a:rPr lang="vi-VN" sz="3200" b="1" dirty="0">
                <a:ln w="13462">
                  <a:solidFill>
                    <a:srgbClr val="00B050"/>
                  </a:solidFill>
                  <a:prstDash val="solid"/>
                </a:ln>
                <a:solidFill>
                  <a:srgbClr val="00B050"/>
                </a:solidFill>
              </a:rPr>
              <a:t>Đoạn 1:</a:t>
            </a:r>
            <a:endParaRPr lang="en-US" sz="3200" b="1" dirty="0">
              <a:ln w="13462">
                <a:solidFill>
                  <a:srgbClr val="00B050"/>
                </a:solidFill>
                <a:prstDash val="solid"/>
              </a:ln>
              <a:solidFill>
                <a:srgbClr val="00B050"/>
              </a:solidFill>
            </a:endParaRPr>
          </a:p>
        </p:txBody>
      </p:sp>
      <p:sp>
        <p:nvSpPr>
          <p:cNvPr id="8" name="Rectangle: Rounded Corners 7">
            <a:extLst>
              <a:ext uri="{FF2B5EF4-FFF2-40B4-BE49-F238E27FC236}">
                <a16:creationId xmlns:a16="http://schemas.microsoft.com/office/drawing/2014/main" xmlns="" id="{2E59EEE0-6DA9-BAE0-ADC0-CD2557475D43}"/>
              </a:ext>
            </a:extLst>
          </p:cNvPr>
          <p:cNvSpPr/>
          <p:nvPr/>
        </p:nvSpPr>
        <p:spPr>
          <a:xfrm>
            <a:off x="4596697" y="2585407"/>
            <a:ext cx="7143047" cy="108943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rgbClr val="002060"/>
                </a:solidFill>
                <a:ea typeface="AvantGarde" panose="00000400000000000000" pitchFamily="2" charset="0"/>
                <a:cs typeface="Calibri" panose="020F0502020204030204" pitchFamily="34" charset="0"/>
              </a:rPr>
              <a:t>Từ đầu … trôi nhanh quá.</a:t>
            </a:r>
          </a:p>
        </p:txBody>
      </p:sp>
      <p:sp>
        <p:nvSpPr>
          <p:cNvPr id="9" name="Rectangle 8">
            <a:extLst>
              <a:ext uri="{FF2B5EF4-FFF2-40B4-BE49-F238E27FC236}">
                <a16:creationId xmlns:a16="http://schemas.microsoft.com/office/drawing/2014/main" xmlns="" id="{04AC38CE-D7E1-D66A-AE4B-7D96AC80422A}"/>
              </a:ext>
            </a:extLst>
          </p:cNvPr>
          <p:cNvSpPr/>
          <p:nvPr/>
        </p:nvSpPr>
        <p:spPr>
          <a:xfrm>
            <a:off x="3895240" y="3554823"/>
            <a:ext cx="1914306" cy="584775"/>
          </a:xfrm>
          <a:prstGeom prst="rect">
            <a:avLst/>
          </a:prstGeom>
          <a:noFill/>
          <a:ln>
            <a:noFill/>
          </a:ln>
        </p:spPr>
        <p:txBody>
          <a:bodyPr wrap="square" lIns="91440" tIns="45720" rIns="91440" bIns="45720">
            <a:spAutoFit/>
          </a:bodyPr>
          <a:lstStyle/>
          <a:p>
            <a:pPr algn="ctr"/>
            <a:r>
              <a:rPr lang="vi-VN" sz="3200" b="1" dirty="0">
                <a:ln w="13462">
                  <a:solidFill>
                    <a:srgbClr val="00B050"/>
                  </a:solidFill>
                  <a:prstDash val="solid"/>
                </a:ln>
                <a:solidFill>
                  <a:srgbClr val="00B050"/>
                </a:solidFill>
              </a:rPr>
              <a:t>Đoạn 2:</a:t>
            </a:r>
            <a:endParaRPr lang="en-US" sz="3200" b="1" dirty="0">
              <a:ln w="13462">
                <a:solidFill>
                  <a:srgbClr val="00B050"/>
                </a:solidFill>
                <a:prstDash val="solid"/>
              </a:ln>
              <a:solidFill>
                <a:srgbClr val="00B050"/>
              </a:solidFill>
            </a:endParaRPr>
          </a:p>
        </p:txBody>
      </p:sp>
      <p:sp>
        <p:nvSpPr>
          <p:cNvPr id="10" name="Rectangle: Rounded Corners 9">
            <a:extLst>
              <a:ext uri="{FF2B5EF4-FFF2-40B4-BE49-F238E27FC236}">
                <a16:creationId xmlns:a16="http://schemas.microsoft.com/office/drawing/2014/main" xmlns="" id="{D4F67C33-7C77-0CD0-6EDA-8ABAE0E476A5}"/>
              </a:ext>
            </a:extLst>
          </p:cNvPr>
          <p:cNvSpPr/>
          <p:nvPr/>
        </p:nvSpPr>
        <p:spPr>
          <a:xfrm>
            <a:off x="4820115" y="3302719"/>
            <a:ext cx="7143047" cy="108943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002060"/>
                </a:solidFill>
                <a:ea typeface="AvantGarde" panose="00000400000000000000" pitchFamily="2" charset="0"/>
                <a:cs typeface="Calibri" panose="020F0502020204030204" pitchFamily="34" charset="0"/>
              </a:rPr>
              <a:t>Tiếp theo </a:t>
            </a:r>
            <a:r>
              <a:rPr lang="vi-VN" sz="3000" b="1">
                <a:solidFill>
                  <a:srgbClr val="002060"/>
                </a:solidFill>
                <a:ea typeface="AvantGarde" panose="00000400000000000000" pitchFamily="2" charset="0"/>
                <a:cs typeface="Calibri" panose="020F0502020204030204" pitchFamily="34" charset="0"/>
              </a:rPr>
              <a:t>đến “... ra đầu ngõ.”</a:t>
            </a:r>
            <a:endParaRPr lang="en-US" sz="3000" b="1" dirty="0">
              <a:solidFill>
                <a:srgbClr val="002060"/>
              </a:solidFill>
              <a:ea typeface="AvantGarde" panose="00000400000000000000" pitchFamily="2" charset="0"/>
              <a:cs typeface="Calibri" panose="020F0502020204030204" pitchFamily="34" charset="0"/>
            </a:endParaRPr>
          </a:p>
        </p:txBody>
      </p:sp>
      <p:sp>
        <p:nvSpPr>
          <p:cNvPr id="11" name="Rectangle 10">
            <a:extLst>
              <a:ext uri="{FF2B5EF4-FFF2-40B4-BE49-F238E27FC236}">
                <a16:creationId xmlns:a16="http://schemas.microsoft.com/office/drawing/2014/main" xmlns="" id="{4E548752-052E-644E-847F-A379BD00979B}"/>
              </a:ext>
            </a:extLst>
          </p:cNvPr>
          <p:cNvSpPr/>
          <p:nvPr/>
        </p:nvSpPr>
        <p:spPr>
          <a:xfrm>
            <a:off x="3899247" y="4261439"/>
            <a:ext cx="1906291" cy="584775"/>
          </a:xfrm>
          <a:prstGeom prst="rect">
            <a:avLst/>
          </a:prstGeom>
          <a:noFill/>
          <a:ln>
            <a:noFill/>
          </a:ln>
        </p:spPr>
        <p:txBody>
          <a:bodyPr wrap="square" lIns="91440" tIns="45720" rIns="91440" bIns="45720">
            <a:spAutoFit/>
          </a:bodyPr>
          <a:lstStyle/>
          <a:p>
            <a:pPr algn="ctr"/>
            <a:r>
              <a:rPr lang="vi-VN" sz="3200" b="1" dirty="0">
                <a:ln w="13462">
                  <a:solidFill>
                    <a:srgbClr val="00B050"/>
                  </a:solidFill>
                  <a:prstDash val="solid"/>
                </a:ln>
                <a:solidFill>
                  <a:srgbClr val="00B050"/>
                </a:solidFill>
              </a:rPr>
              <a:t>Đoạn 3:</a:t>
            </a:r>
            <a:endParaRPr lang="en-US" sz="3200" b="1" dirty="0">
              <a:ln w="13462">
                <a:solidFill>
                  <a:srgbClr val="00B050"/>
                </a:solidFill>
                <a:prstDash val="solid"/>
              </a:ln>
              <a:solidFill>
                <a:srgbClr val="00B050"/>
              </a:solidFill>
            </a:endParaRPr>
          </a:p>
        </p:txBody>
      </p:sp>
      <p:sp>
        <p:nvSpPr>
          <p:cNvPr id="12" name="Rectangle: Rounded Corners 11">
            <a:extLst>
              <a:ext uri="{FF2B5EF4-FFF2-40B4-BE49-F238E27FC236}">
                <a16:creationId xmlns:a16="http://schemas.microsoft.com/office/drawing/2014/main" xmlns="" id="{91EA071B-AE99-E71F-982C-43C6323EE3C5}"/>
              </a:ext>
            </a:extLst>
          </p:cNvPr>
          <p:cNvSpPr/>
          <p:nvPr/>
        </p:nvSpPr>
        <p:spPr>
          <a:xfrm>
            <a:off x="4820115" y="4009335"/>
            <a:ext cx="7143047" cy="108943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002060"/>
                </a:solidFill>
                <a:ea typeface="AvantGarde" panose="00000400000000000000" pitchFamily="2" charset="0"/>
                <a:cs typeface="Calibri" panose="020F0502020204030204" pitchFamily="34" charset="0"/>
              </a:rPr>
              <a:t>Tiếp theo </a:t>
            </a:r>
            <a:r>
              <a:rPr lang="vi-VN" sz="3000" b="1">
                <a:solidFill>
                  <a:srgbClr val="002060"/>
                </a:solidFill>
                <a:ea typeface="AvantGarde" panose="00000400000000000000" pitchFamily="2" charset="0"/>
                <a:cs typeface="Calibri" panose="020F0502020204030204" pitchFamily="34" charset="0"/>
              </a:rPr>
              <a:t>đến “... ở đình làng.”</a:t>
            </a:r>
            <a:endParaRPr lang="en-US" sz="3000" b="1" dirty="0">
              <a:solidFill>
                <a:srgbClr val="002060"/>
              </a:solidFill>
              <a:ea typeface="AvantGarde" panose="00000400000000000000" pitchFamily="2" charset="0"/>
              <a:cs typeface="Calibri" panose="020F0502020204030204" pitchFamily="34" charset="0"/>
            </a:endParaRPr>
          </a:p>
        </p:txBody>
      </p:sp>
      <p:sp>
        <p:nvSpPr>
          <p:cNvPr id="13" name="Rectangle 12">
            <a:extLst>
              <a:ext uri="{FF2B5EF4-FFF2-40B4-BE49-F238E27FC236}">
                <a16:creationId xmlns:a16="http://schemas.microsoft.com/office/drawing/2014/main" xmlns="" id="{574F64D4-0032-4086-EB5C-E493B7AF8CD2}"/>
              </a:ext>
            </a:extLst>
          </p:cNvPr>
          <p:cNvSpPr/>
          <p:nvPr/>
        </p:nvSpPr>
        <p:spPr>
          <a:xfrm>
            <a:off x="3873598" y="4967634"/>
            <a:ext cx="1957587" cy="584775"/>
          </a:xfrm>
          <a:prstGeom prst="rect">
            <a:avLst/>
          </a:prstGeom>
          <a:noFill/>
          <a:ln>
            <a:noFill/>
          </a:ln>
        </p:spPr>
        <p:txBody>
          <a:bodyPr wrap="square" lIns="91440" tIns="45720" rIns="91440" bIns="45720">
            <a:spAutoFit/>
          </a:bodyPr>
          <a:lstStyle/>
          <a:p>
            <a:pPr algn="ctr"/>
            <a:r>
              <a:rPr lang="vi-VN" sz="3200" b="1" dirty="0">
                <a:ln w="13462">
                  <a:solidFill>
                    <a:srgbClr val="00B050"/>
                  </a:solidFill>
                  <a:prstDash val="solid"/>
                </a:ln>
                <a:solidFill>
                  <a:srgbClr val="00B050"/>
                </a:solidFill>
              </a:rPr>
              <a:t>Đoạn 4:</a:t>
            </a:r>
            <a:endParaRPr lang="en-US" sz="3200" b="1" dirty="0">
              <a:ln w="13462">
                <a:solidFill>
                  <a:srgbClr val="00B050"/>
                </a:solidFill>
                <a:prstDash val="solid"/>
              </a:ln>
              <a:solidFill>
                <a:srgbClr val="00B050"/>
              </a:solidFill>
            </a:endParaRPr>
          </a:p>
        </p:txBody>
      </p:sp>
      <p:sp>
        <p:nvSpPr>
          <p:cNvPr id="14" name="Rectangle: Rounded Corners 13">
            <a:extLst>
              <a:ext uri="{FF2B5EF4-FFF2-40B4-BE49-F238E27FC236}">
                <a16:creationId xmlns:a16="http://schemas.microsoft.com/office/drawing/2014/main" xmlns="" id="{3ADA5126-519C-57FC-3B03-6B54B308384E}"/>
              </a:ext>
            </a:extLst>
          </p:cNvPr>
          <p:cNvSpPr/>
          <p:nvPr/>
        </p:nvSpPr>
        <p:spPr>
          <a:xfrm>
            <a:off x="4391024" y="4707406"/>
            <a:ext cx="7143047" cy="108943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rgbClr val="002060"/>
                </a:solidFill>
                <a:ea typeface="AvantGarde" panose="00000400000000000000" pitchFamily="2" charset="0"/>
                <a:cs typeface="Calibri" panose="020F0502020204030204" pitchFamily="34" charset="0"/>
              </a:rPr>
              <a:t>Đoạn còn lại</a:t>
            </a:r>
            <a:endParaRPr lang="en-US" sz="3000" b="1" dirty="0">
              <a:solidFill>
                <a:srgbClr val="002060"/>
              </a:solidFill>
              <a:ea typeface="AvantGarde" panose="00000400000000000000" pitchFamily="2"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xmlns="" id="{038CCAB9-AB75-FB06-DB19-1DA7C40B074D}"/>
              </a:ext>
            </a:extLst>
          </p:cNvPr>
          <p:cNvSpPr/>
          <p:nvPr/>
        </p:nvSpPr>
        <p:spPr>
          <a:xfrm>
            <a:off x="1658812" y="4931994"/>
            <a:ext cx="7143047" cy="108943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18" name="Picture 4">
            <a:extLst>
              <a:ext uri="{FF2B5EF4-FFF2-40B4-BE49-F238E27FC236}">
                <a16:creationId xmlns:a16="http://schemas.microsoft.com/office/drawing/2014/main" xmlns="" id="{7A10B4CF-B00D-1AE4-C81A-B1D0CCCBCFE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5500" y="1898786"/>
            <a:ext cx="3321506" cy="508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8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80">
                                          <p:stCondLst>
                                            <p:cond delay="0"/>
                                          </p:stCondLst>
                                        </p:cTn>
                                        <p:tgtEl>
                                          <p:spTgt spid="8"/>
                                        </p:tgtEl>
                                      </p:cBhvr>
                                    </p:animEffect>
                                    <p:anim calcmode="lin" valueType="num">
                                      <p:cBhvr>
                                        <p:cTn id="3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6" dur="26">
                                          <p:stCondLst>
                                            <p:cond delay="650"/>
                                          </p:stCondLst>
                                        </p:cTn>
                                        <p:tgtEl>
                                          <p:spTgt spid="8"/>
                                        </p:tgtEl>
                                      </p:cBhvr>
                                      <p:to x="100000" y="60000"/>
                                    </p:animScale>
                                    <p:animScale>
                                      <p:cBhvr>
                                        <p:cTn id="37" dur="166" decel="50000">
                                          <p:stCondLst>
                                            <p:cond delay="676"/>
                                          </p:stCondLst>
                                        </p:cTn>
                                        <p:tgtEl>
                                          <p:spTgt spid="8"/>
                                        </p:tgtEl>
                                      </p:cBhvr>
                                      <p:to x="100000" y="100000"/>
                                    </p:animScale>
                                    <p:animScale>
                                      <p:cBhvr>
                                        <p:cTn id="38" dur="26">
                                          <p:stCondLst>
                                            <p:cond delay="1312"/>
                                          </p:stCondLst>
                                        </p:cTn>
                                        <p:tgtEl>
                                          <p:spTgt spid="8"/>
                                        </p:tgtEl>
                                      </p:cBhvr>
                                      <p:to x="100000" y="80000"/>
                                    </p:animScale>
                                    <p:animScale>
                                      <p:cBhvr>
                                        <p:cTn id="39" dur="166" decel="50000">
                                          <p:stCondLst>
                                            <p:cond delay="1338"/>
                                          </p:stCondLst>
                                        </p:cTn>
                                        <p:tgtEl>
                                          <p:spTgt spid="8"/>
                                        </p:tgtEl>
                                      </p:cBhvr>
                                      <p:to x="100000" y="100000"/>
                                    </p:animScale>
                                    <p:animScale>
                                      <p:cBhvr>
                                        <p:cTn id="40" dur="26">
                                          <p:stCondLst>
                                            <p:cond delay="1642"/>
                                          </p:stCondLst>
                                        </p:cTn>
                                        <p:tgtEl>
                                          <p:spTgt spid="8"/>
                                        </p:tgtEl>
                                      </p:cBhvr>
                                      <p:to x="100000" y="90000"/>
                                    </p:animScale>
                                    <p:animScale>
                                      <p:cBhvr>
                                        <p:cTn id="41" dur="166" decel="50000">
                                          <p:stCondLst>
                                            <p:cond delay="1668"/>
                                          </p:stCondLst>
                                        </p:cTn>
                                        <p:tgtEl>
                                          <p:spTgt spid="8"/>
                                        </p:tgtEl>
                                      </p:cBhvr>
                                      <p:to x="100000" y="100000"/>
                                    </p:animScale>
                                    <p:animScale>
                                      <p:cBhvr>
                                        <p:cTn id="42" dur="26">
                                          <p:stCondLst>
                                            <p:cond delay="1808"/>
                                          </p:stCondLst>
                                        </p:cTn>
                                        <p:tgtEl>
                                          <p:spTgt spid="8"/>
                                        </p:tgtEl>
                                      </p:cBhvr>
                                      <p:to x="100000" y="95000"/>
                                    </p:animScale>
                                    <p:animScale>
                                      <p:cBhvr>
                                        <p:cTn id="43" dur="166" decel="50000">
                                          <p:stCondLst>
                                            <p:cond delay="1834"/>
                                          </p:stCondLst>
                                        </p:cTn>
                                        <p:tgtEl>
                                          <p:spTgt spid="8"/>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down)">
                                      <p:cBhvr>
                                        <p:cTn id="53" dur="580">
                                          <p:stCondLst>
                                            <p:cond delay="0"/>
                                          </p:stCondLst>
                                        </p:cTn>
                                        <p:tgtEl>
                                          <p:spTgt spid="10"/>
                                        </p:tgtEl>
                                      </p:cBhvr>
                                    </p:animEffect>
                                    <p:anim calcmode="lin" valueType="num">
                                      <p:cBhvr>
                                        <p:cTn id="5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9" dur="26">
                                          <p:stCondLst>
                                            <p:cond delay="650"/>
                                          </p:stCondLst>
                                        </p:cTn>
                                        <p:tgtEl>
                                          <p:spTgt spid="10"/>
                                        </p:tgtEl>
                                      </p:cBhvr>
                                      <p:to x="100000" y="60000"/>
                                    </p:animScale>
                                    <p:animScale>
                                      <p:cBhvr>
                                        <p:cTn id="60" dur="166" decel="50000">
                                          <p:stCondLst>
                                            <p:cond delay="676"/>
                                          </p:stCondLst>
                                        </p:cTn>
                                        <p:tgtEl>
                                          <p:spTgt spid="10"/>
                                        </p:tgtEl>
                                      </p:cBhvr>
                                      <p:to x="100000" y="100000"/>
                                    </p:animScale>
                                    <p:animScale>
                                      <p:cBhvr>
                                        <p:cTn id="61" dur="26">
                                          <p:stCondLst>
                                            <p:cond delay="1312"/>
                                          </p:stCondLst>
                                        </p:cTn>
                                        <p:tgtEl>
                                          <p:spTgt spid="10"/>
                                        </p:tgtEl>
                                      </p:cBhvr>
                                      <p:to x="100000" y="80000"/>
                                    </p:animScale>
                                    <p:animScale>
                                      <p:cBhvr>
                                        <p:cTn id="62" dur="166" decel="50000">
                                          <p:stCondLst>
                                            <p:cond delay="1338"/>
                                          </p:stCondLst>
                                        </p:cTn>
                                        <p:tgtEl>
                                          <p:spTgt spid="10"/>
                                        </p:tgtEl>
                                      </p:cBhvr>
                                      <p:to x="100000" y="100000"/>
                                    </p:animScale>
                                    <p:animScale>
                                      <p:cBhvr>
                                        <p:cTn id="63" dur="26">
                                          <p:stCondLst>
                                            <p:cond delay="1642"/>
                                          </p:stCondLst>
                                        </p:cTn>
                                        <p:tgtEl>
                                          <p:spTgt spid="10"/>
                                        </p:tgtEl>
                                      </p:cBhvr>
                                      <p:to x="100000" y="90000"/>
                                    </p:animScale>
                                    <p:animScale>
                                      <p:cBhvr>
                                        <p:cTn id="64" dur="166" decel="50000">
                                          <p:stCondLst>
                                            <p:cond delay="1668"/>
                                          </p:stCondLst>
                                        </p:cTn>
                                        <p:tgtEl>
                                          <p:spTgt spid="10"/>
                                        </p:tgtEl>
                                      </p:cBhvr>
                                      <p:to x="100000" y="100000"/>
                                    </p:animScale>
                                    <p:animScale>
                                      <p:cBhvr>
                                        <p:cTn id="65" dur="26">
                                          <p:stCondLst>
                                            <p:cond delay="1808"/>
                                          </p:stCondLst>
                                        </p:cTn>
                                        <p:tgtEl>
                                          <p:spTgt spid="10"/>
                                        </p:tgtEl>
                                      </p:cBhvr>
                                      <p:to x="100000" y="95000"/>
                                    </p:animScale>
                                    <p:animScale>
                                      <p:cBhvr>
                                        <p:cTn id="66" dur="166" decel="50000">
                                          <p:stCondLst>
                                            <p:cond delay="1834"/>
                                          </p:stCondLst>
                                        </p:cTn>
                                        <p:tgtEl>
                                          <p:spTgt spid="10"/>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wipe(down)">
                                      <p:cBhvr>
                                        <p:cTn id="76" dur="580">
                                          <p:stCondLst>
                                            <p:cond delay="0"/>
                                          </p:stCondLst>
                                        </p:cTn>
                                        <p:tgtEl>
                                          <p:spTgt spid="12"/>
                                        </p:tgtEl>
                                      </p:cBhvr>
                                    </p:animEffect>
                                    <p:anim calcmode="lin" valueType="num">
                                      <p:cBhvr>
                                        <p:cTn id="7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2" dur="26">
                                          <p:stCondLst>
                                            <p:cond delay="650"/>
                                          </p:stCondLst>
                                        </p:cTn>
                                        <p:tgtEl>
                                          <p:spTgt spid="12"/>
                                        </p:tgtEl>
                                      </p:cBhvr>
                                      <p:to x="100000" y="60000"/>
                                    </p:animScale>
                                    <p:animScale>
                                      <p:cBhvr>
                                        <p:cTn id="83" dur="166" decel="50000">
                                          <p:stCondLst>
                                            <p:cond delay="676"/>
                                          </p:stCondLst>
                                        </p:cTn>
                                        <p:tgtEl>
                                          <p:spTgt spid="12"/>
                                        </p:tgtEl>
                                      </p:cBhvr>
                                      <p:to x="100000" y="100000"/>
                                    </p:animScale>
                                    <p:animScale>
                                      <p:cBhvr>
                                        <p:cTn id="84" dur="26">
                                          <p:stCondLst>
                                            <p:cond delay="1312"/>
                                          </p:stCondLst>
                                        </p:cTn>
                                        <p:tgtEl>
                                          <p:spTgt spid="12"/>
                                        </p:tgtEl>
                                      </p:cBhvr>
                                      <p:to x="100000" y="80000"/>
                                    </p:animScale>
                                    <p:animScale>
                                      <p:cBhvr>
                                        <p:cTn id="85" dur="166" decel="50000">
                                          <p:stCondLst>
                                            <p:cond delay="1338"/>
                                          </p:stCondLst>
                                        </p:cTn>
                                        <p:tgtEl>
                                          <p:spTgt spid="12"/>
                                        </p:tgtEl>
                                      </p:cBhvr>
                                      <p:to x="100000" y="100000"/>
                                    </p:animScale>
                                    <p:animScale>
                                      <p:cBhvr>
                                        <p:cTn id="86" dur="26">
                                          <p:stCondLst>
                                            <p:cond delay="1642"/>
                                          </p:stCondLst>
                                        </p:cTn>
                                        <p:tgtEl>
                                          <p:spTgt spid="12"/>
                                        </p:tgtEl>
                                      </p:cBhvr>
                                      <p:to x="100000" y="90000"/>
                                    </p:animScale>
                                    <p:animScale>
                                      <p:cBhvr>
                                        <p:cTn id="87" dur="166" decel="50000">
                                          <p:stCondLst>
                                            <p:cond delay="1668"/>
                                          </p:stCondLst>
                                        </p:cTn>
                                        <p:tgtEl>
                                          <p:spTgt spid="12"/>
                                        </p:tgtEl>
                                      </p:cBhvr>
                                      <p:to x="100000" y="100000"/>
                                    </p:animScale>
                                    <p:animScale>
                                      <p:cBhvr>
                                        <p:cTn id="88" dur="26">
                                          <p:stCondLst>
                                            <p:cond delay="1808"/>
                                          </p:stCondLst>
                                        </p:cTn>
                                        <p:tgtEl>
                                          <p:spTgt spid="12"/>
                                        </p:tgtEl>
                                      </p:cBhvr>
                                      <p:to x="100000" y="95000"/>
                                    </p:animScale>
                                    <p:animScale>
                                      <p:cBhvr>
                                        <p:cTn id="89" dur="166" decel="50000">
                                          <p:stCondLst>
                                            <p:cond delay="1834"/>
                                          </p:stCondLst>
                                        </p:cTn>
                                        <p:tgtEl>
                                          <p:spTgt spid="12"/>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fade">
                                      <p:cBhvr>
                                        <p:cTn id="94" dur="500"/>
                                        <p:tgtEl>
                                          <p:spTgt spid="13"/>
                                        </p:tgtEl>
                                      </p:cBhvr>
                                    </p:animEffect>
                                  </p:childTnLst>
                                </p:cTn>
                              </p:par>
                            </p:childTnLst>
                          </p:cTn>
                        </p:par>
                      </p:childTnLst>
                    </p:cTn>
                  </p:par>
                  <p:par>
                    <p:cTn id="95" fill="hold">
                      <p:stCondLst>
                        <p:cond delay="indefinite"/>
                      </p:stCondLst>
                      <p:childTnLst>
                        <p:par>
                          <p:cTn id="96" fill="hold">
                            <p:stCondLst>
                              <p:cond delay="0"/>
                            </p:stCondLst>
                            <p:childTnLst>
                              <p:par>
                                <p:cTn id="97" presetID="26" presetClass="entr" presetSubtype="0" fill="hold" grpId="0" nodeType="click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wipe(down)">
                                      <p:cBhvr>
                                        <p:cTn id="99" dur="580">
                                          <p:stCondLst>
                                            <p:cond delay="0"/>
                                          </p:stCondLst>
                                        </p:cTn>
                                        <p:tgtEl>
                                          <p:spTgt spid="14"/>
                                        </p:tgtEl>
                                      </p:cBhvr>
                                    </p:animEffect>
                                    <p:anim calcmode="lin" valueType="num">
                                      <p:cBhvr>
                                        <p:cTn id="10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05" dur="26">
                                          <p:stCondLst>
                                            <p:cond delay="650"/>
                                          </p:stCondLst>
                                        </p:cTn>
                                        <p:tgtEl>
                                          <p:spTgt spid="14"/>
                                        </p:tgtEl>
                                      </p:cBhvr>
                                      <p:to x="100000" y="60000"/>
                                    </p:animScale>
                                    <p:animScale>
                                      <p:cBhvr>
                                        <p:cTn id="106" dur="166" decel="50000">
                                          <p:stCondLst>
                                            <p:cond delay="676"/>
                                          </p:stCondLst>
                                        </p:cTn>
                                        <p:tgtEl>
                                          <p:spTgt spid="14"/>
                                        </p:tgtEl>
                                      </p:cBhvr>
                                      <p:to x="100000" y="100000"/>
                                    </p:animScale>
                                    <p:animScale>
                                      <p:cBhvr>
                                        <p:cTn id="107" dur="26">
                                          <p:stCondLst>
                                            <p:cond delay="1312"/>
                                          </p:stCondLst>
                                        </p:cTn>
                                        <p:tgtEl>
                                          <p:spTgt spid="14"/>
                                        </p:tgtEl>
                                      </p:cBhvr>
                                      <p:to x="100000" y="80000"/>
                                    </p:animScale>
                                    <p:animScale>
                                      <p:cBhvr>
                                        <p:cTn id="108" dur="166" decel="50000">
                                          <p:stCondLst>
                                            <p:cond delay="1338"/>
                                          </p:stCondLst>
                                        </p:cTn>
                                        <p:tgtEl>
                                          <p:spTgt spid="14"/>
                                        </p:tgtEl>
                                      </p:cBhvr>
                                      <p:to x="100000" y="100000"/>
                                    </p:animScale>
                                    <p:animScale>
                                      <p:cBhvr>
                                        <p:cTn id="109" dur="26">
                                          <p:stCondLst>
                                            <p:cond delay="1642"/>
                                          </p:stCondLst>
                                        </p:cTn>
                                        <p:tgtEl>
                                          <p:spTgt spid="14"/>
                                        </p:tgtEl>
                                      </p:cBhvr>
                                      <p:to x="100000" y="90000"/>
                                    </p:animScale>
                                    <p:animScale>
                                      <p:cBhvr>
                                        <p:cTn id="110" dur="166" decel="50000">
                                          <p:stCondLst>
                                            <p:cond delay="1668"/>
                                          </p:stCondLst>
                                        </p:cTn>
                                        <p:tgtEl>
                                          <p:spTgt spid="14"/>
                                        </p:tgtEl>
                                      </p:cBhvr>
                                      <p:to x="100000" y="100000"/>
                                    </p:animScale>
                                    <p:animScale>
                                      <p:cBhvr>
                                        <p:cTn id="111" dur="26">
                                          <p:stCondLst>
                                            <p:cond delay="1808"/>
                                          </p:stCondLst>
                                        </p:cTn>
                                        <p:tgtEl>
                                          <p:spTgt spid="14"/>
                                        </p:tgtEl>
                                      </p:cBhvr>
                                      <p:to x="100000" y="95000"/>
                                    </p:animScale>
                                    <p:animScale>
                                      <p:cBhvr>
                                        <p:cTn id="112" dur="166" decel="50000">
                                          <p:stCondLst>
                                            <p:cond delay="1834"/>
                                          </p:stCondLst>
                                        </p:cTn>
                                        <p:tgtEl>
                                          <p:spTgt spid="14"/>
                                        </p:tgtEl>
                                      </p:cBhvr>
                                      <p:to x="100000" y="100000"/>
                                    </p:animScale>
                                  </p:childTnLst>
                                </p:cTn>
                              </p:par>
                            </p:childTnLst>
                          </p:cTn>
                        </p:par>
                      </p:childTnLst>
                    </p:cTn>
                  </p:par>
                  <p:par>
                    <p:cTn id="113" fill="hold">
                      <p:stCondLst>
                        <p:cond delay="indefinite"/>
                      </p:stCondLst>
                      <p:childTnLst>
                        <p:par>
                          <p:cTn id="114" fill="hold">
                            <p:stCondLst>
                              <p:cond delay="0"/>
                            </p:stCondLst>
                            <p:childTnLst>
                              <p:par>
                                <p:cTn id="115" presetID="26" presetClass="entr" presetSubtype="0" fill="hold" grpId="0" nodeType="clickEffect" nodePh="1">
                                  <p:stCondLst>
                                    <p:cond delay="0"/>
                                  </p:stCondLst>
                                  <p:endCondLst>
                                    <p:cond evt="begin" delay="0">
                                      <p:tn val="115"/>
                                    </p:cond>
                                  </p:endCondLst>
                                  <p:childTnLst>
                                    <p:set>
                                      <p:cBhvr>
                                        <p:cTn id="116" dur="1" fill="hold">
                                          <p:stCondLst>
                                            <p:cond delay="0"/>
                                          </p:stCondLst>
                                        </p:cTn>
                                        <p:tgtEl>
                                          <p:spTgt spid="16"/>
                                        </p:tgtEl>
                                        <p:attrNameLst>
                                          <p:attrName>style.visibility</p:attrName>
                                        </p:attrNameLst>
                                      </p:cBhvr>
                                      <p:to>
                                        <p:strVal val="visible"/>
                                      </p:to>
                                    </p:set>
                                    <p:animEffect transition="in" filter="wipe(down)">
                                      <p:cBhvr>
                                        <p:cTn id="117" dur="580">
                                          <p:stCondLst>
                                            <p:cond delay="0"/>
                                          </p:stCondLst>
                                        </p:cTn>
                                        <p:tgtEl>
                                          <p:spTgt spid="16"/>
                                        </p:tgtEl>
                                      </p:cBhvr>
                                    </p:animEffect>
                                    <p:anim calcmode="lin" valueType="num">
                                      <p:cBhvr>
                                        <p:cTn id="11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3" dur="26">
                                          <p:stCondLst>
                                            <p:cond delay="650"/>
                                          </p:stCondLst>
                                        </p:cTn>
                                        <p:tgtEl>
                                          <p:spTgt spid="16"/>
                                        </p:tgtEl>
                                      </p:cBhvr>
                                      <p:to x="100000" y="60000"/>
                                    </p:animScale>
                                    <p:animScale>
                                      <p:cBhvr>
                                        <p:cTn id="124" dur="166" decel="50000">
                                          <p:stCondLst>
                                            <p:cond delay="676"/>
                                          </p:stCondLst>
                                        </p:cTn>
                                        <p:tgtEl>
                                          <p:spTgt spid="16"/>
                                        </p:tgtEl>
                                      </p:cBhvr>
                                      <p:to x="100000" y="100000"/>
                                    </p:animScale>
                                    <p:animScale>
                                      <p:cBhvr>
                                        <p:cTn id="125" dur="26">
                                          <p:stCondLst>
                                            <p:cond delay="1312"/>
                                          </p:stCondLst>
                                        </p:cTn>
                                        <p:tgtEl>
                                          <p:spTgt spid="16"/>
                                        </p:tgtEl>
                                      </p:cBhvr>
                                      <p:to x="100000" y="80000"/>
                                    </p:animScale>
                                    <p:animScale>
                                      <p:cBhvr>
                                        <p:cTn id="126" dur="166" decel="50000">
                                          <p:stCondLst>
                                            <p:cond delay="1338"/>
                                          </p:stCondLst>
                                        </p:cTn>
                                        <p:tgtEl>
                                          <p:spTgt spid="16"/>
                                        </p:tgtEl>
                                      </p:cBhvr>
                                      <p:to x="100000" y="100000"/>
                                    </p:animScale>
                                    <p:animScale>
                                      <p:cBhvr>
                                        <p:cTn id="127" dur="26">
                                          <p:stCondLst>
                                            <p:cond delay="1642"/>
                                          </p:stCondLst>
                                        </p:cTn>
                                        <p:tgtEl>
                                          <p:spTgt spid="16"/>
                                        </p:tgtEl>
                                      </p:cBhvr>
                                      <p:to x="100000" y="90000"/>
                                    </p:animScale>
                                    <p:animScale>
                                      <p:cBhvr>
                                        <p:cTn id="128" dur="166" decel="50000">
                                          <p:stCondLst>
                                            <p:cond delay="1668"/>
                                          </p:stCondLst>
                                        </p:cTn>
                                        <p:tgtEl>
                                          <p:spTgt spid="16"/>
                                        </p:tgtEl>
                                      </p:cBhvr>
                                      <p:to x="100000" y="100000"/>
                                    </p:animScale>
                                    <p:animScale>
                                      <p:cBhvr>
                                        <p:cTn id="129" dur="26">
                                          <p:stCondLst>
                                            <p:cond delay="1808"/>
                                          </p:stCondLst>
                                        </p:cTn>
                                        <p:tgtEl>
                                          <p:spTgt spid="16"/>
                                        </p:tgtEl>
                                      </p:cBhvr>
                                      <p:to x="100000" y="95000"/>
                                    </p:animScale>
                                    <p:animScale>
                                      <p:cBhvr>
                                        <p:cTn id="13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P spid="12" grpId="0"/>
      <p:bldP spid="13" grpId="0"/>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xmlns="" id="{ABC614B8-5C76-C7BA-EB99-92456234E7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5467" y1="22065" x2="48933" y2="24457"/>
                        <a14:foregroundMark x1="53867" y1="22935" x2="59067" y2="31304"/>
                        <a14:foregroundMark x1="3067" y1="89348" x2="10267" y2="89783"/>
                        <a14:foregroundMark x1="51333" y1="81196" x2="54533" y2="86087"/>
                        <a14:foregroundMark x1="54667" y1="88696" x2="54667" y2="88696"/>
                        <a14:foregroundMark x1="533" y1="86957" x2="11333" y2="99022"/>
                        <a14:foregroundMark x1="50267" y1="84674" x2="54533" y2="89348"/>
                        <a14:foregroundMark x1="52133" y1="87935" x2="56800" y2="89674"/>
                        <a14:foregroundMark x1="49067" y1="83804" x2="50000" y2="85217"/>
                        <a14:foregroundMark x1="48000" y1="82283" x2="49200" y2="84674"/>
                      </a14:backgroundRemoval>
                    </a14:imgEffect>
                  </a14:imgLayer>
                </a14:imgProps>
              </a:ext>
              <a:ext uri="{28A0092B-C50C-407E-A947-70E740481C1C}">
                <a14:useLocalDpi xmlns:a14="http://schemas.microsoft.com/office/drawing/2010/main" val="0"/>
              </a:ext>
            </a:extLst>
          </a:blip>
          <a:srcRect/>
          <a:stretch>
            <a:fillRect/>
          </a:stretch>
        </p:blipFill>
        <p:spPr bwMode="auto">
          <a:xfrm rot="697540" flipH="1">
            <a:off x="-370711" y="1912784"/>
            <a:ext cx="3761328" cy="461355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D8B77E0C-F1FD-DADA-D84B-2AC9B2AD7278}"/>
              </a:ext>
            </a:extLst>
          </p:cNvPr>
          <p:cNvGrpSpPr/>
          <p:nvPr/>
        </p:nvGrpSpPr>
        <p:grpSpPr>
          <a:xfrm>
            <a:off x="814809" y="-202047"/>
            <a:ext cx="13289318" cy="2308324"/>
            <a:chOff x="2141053" y="2203568"/>
            <a:chExt cx="8187316" cy="1748978"/>
          </a:xfrm>
        </p:grpSpPr>
        <p:sp>
          <p:nvSpPr>
            <p:cNvPr id="3" name="TextBox 2">
              <a:extLst>
                <a:ext uri="{FF2B5EF4-FFF2-40B4-BE49-F238E27FC236}">
                  <a16:creationId xmlns:a16="http://schemas.microsoft.com/office/drawing/2014/main" xmlns="" id="{2F607D69-2848-EB18-3295-E1E7368D1FBB}"/>
                </a:ext>
              </a:extLst>
            </p:cNvPr>
            <p:cNvSpPr txBox="1"/>
            <p:nvPr/>
          </p:nvSpPr>
          <p:spPr>
            <a:xfrm>
              <a:off x="2199633" y="2203568"/>
              <a:ext cx="7423052" cy="1748978"/>
            </a:xfrm>
            <a:prstGeom prst="rect">
              <a:avLst/>
            </a:prstGeom>
            <a:noFill/>
          </p:spPr>
          <p:txBody>
            <a:bodyPr wrap="square">
              <a:spAutoFit/>
            </a:bodyPr>
            <a:lstStyle/>
            <a:p>
              <a:pPr algn="just"/>
              <a:r>
                <a:rPr lang="vi-VN" sz="14400">
                  <a:ln w="76200">
                    <a:solidFill>
                      <a:srgbClr val="FFCC99"/>
                    </a:solidFill>
                  </a:ln>
                  <a:solidFill>
                    <a:srgbClr val="FFCC99"/>
                  </a:solidFill>
                  <a:latin typeface="#9Slide05 SVNClementine" panose="020F0502020204030203" pitchFamily="34" charset="0"/>
                </a:rPr>
                <a:t>Luyện đọc nhóm</a:t>
              </a:r>
            </a:p>
          </p:txBody>
        </p:sp>
        <p:sp>
          <p:nvSpPr>
            <p:cNvPr id="4" name="TextBox 3">
              <a:extLst>
                <a:ext uri="{FF2B5EF4-FFF2-40B4-BE49-F238E27FC236}">
                  <a16:creationId xmlns:a16="http://schemas.microsoft.com/office/drawing/2014/main" xmlns="" id="{ACAB0B07-1942-03C8-94E0-C60BF9937B44}"/>
                </a:ext>
              </a:extLst>
            </p:cNvPr>
            <p:cNvSpPr txBox="1"/>
            <p:nvPr/>
          </p:nvSpPr>
          <p:spPr>
            <a:xfrm>
              <a:off x="2141053" y="2203568"/>
              <a:ext cx="8187316" cy="1748978"/>
            </a:xfrm>
            <a:prstGeom prst="rect">
              <a:avLst/>
            </a:prstGeom>
            <a:noFill/>
          </p:spPr>
          <p:txBody>
            <a:bodyPr wrap="square">
              <a:spAutoFit/>
            </a:bodyPr>
            <a:lstStyle/>
            <a:p>
              <a:pPr algn="just"/>
              <a:r>
                <a:rPr lang="vi-VN" sz="14400">
                  <a:ln w="38100">
                    <a:solidFill>
                      <a:sysClr val="windowText" lastClr="000000"/>
                    </a:solidFill>
                  </a:ln>
                  <a:solidFill>
                    <a:srgbClr val="FF6600"/>
                  </a:solidFill>
                  <a:latin typeface="#9Slide05 SVNClementine" panose="020F0502020204030203" pitchFamily="34" charset="0"/>
                </a:rPr>
                <a:t>Luyện đọc nhóm</a:t>
              </a:r>
            </a:p>
          </p:txBody>
        </p:sp>
      </p:grpSp>
      <p:pic>
        <p:nvPicPr>
          <p:cNvPr id="7" name="Picture 4">
            <a:extLst>
              <a:ext uri="{FF2B5EF4-FFF2-40B4-BE49-F238E27FC236}">
                <a16:creationId xmlns:a16="http://schemas.microsoft.com/office/drawing/2014/main" xmlns="" id="{45B1134B-E05E-C04D-F345-6FCAA607903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42694" y="1904230"/>
            <a:ext cx="3321506" cy="50846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xmlns="" id="{AC67EFF7-B2E1-3D75-D02E-DA23C891EDF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3166346" y="1768322"/>
            <a:ext cx="3340101" cy="5089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xmlns="" id="{B8548826-117F-676C-9CC0-D337F47EF0E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40500" y1="71835" x2="23667" y2="94703"/>
                        <a14:foregroundMark x1="49500" y1="72351" x2="92000" y2="86822"/>
                        <a14:foregroundMark x1="36667" y1="24806" x2="41333" y2="36047"/>
                        <a14:foregroundMark x1="48333" y1="26227" x2="54333" y2="31654"/>
                        <a14:foregroundMark x1="30500" y1="28295" x2="39000" y2="38630"/>
                        <a14:foregroundMark x1="54833" y1="24935" x2="51667" y2="34367"/>
                        <a14:foregroundMark x1="35500" y1="28682" x2="32500" y2="34884"/>
                        <a14:foregroundMark x1="59167" y1="23514" x2="54333" y2="33333"/>
                        <a14:foregroundMark x1="28333" y1="32041" x2="41333" y2="36434"/>
                        <a14:foregroundMark x1="41333" y1="36434" x2="52667" y2="35530"/>
                        <a14:foregroundMark x1="15333" y1="92765" x2="31833" y2="97158"/>
                        <a14:foregroundMark x1="32833" y1="97416" x2="32833" y2="97416"/>
                        <a14:foregroundMark x1="98333" y1="83075" x2="89833" y2="95349"/>
                        <a14:foregroundMark x1="39667" y1="38630" x2="50500" y2="36563"/>
                        <a14:backgroundMark x1="1167" y1="38114" x2="1167" y2="38114"/>
                      </a14:backgroundRemoval>
                    </a14:imgEffect>
                  </a14:imgLayer>
                </a14:imgProps>
              </a:ext>
              <a:ext uri="{28A0092B-C50C-407E-A947-70E740481C1C}">
                <a14:useLocalDpi xmlns:a14="http://schemas.microsoft.com/office/drawing/2010/main" val="0"/>
              </a:ext>
            </a:extLst>
          </a:blip>
          <a:srcRect/>
          <a:stretch>
            <a:fillRect/>
          </a:stretch>
        </p:blipFill>
        <p:spPr bwMode="auto">
          <a:xfrm>
            <a:off x="5581359" y="2294525"/>
            <a:ext cx="3527756" cy="4550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8720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8"/>
                                        </p:tgtEl>
                                        <p:attrNameLst>
                                          <p:attrName>r</p:attrName>
                                        </p:attrNameLst>
                                      </p:cBhvr>
                                    </p:animRot>
                                    <p:animRot by="-240000">
                                      <p:cBhvr>
                                        <p:cTn id="22" dur="200" fill="hold">
                                          <p:stCondLst>
                                            <p:cond delay="200"/>
                                          </p:stCondLst>
                                        </p:cTn>
                                        <p:tgtEl>
                                          <p:spTgt spid="8"/>
                                        </p:tgtEl>
                                        <p:attrNameLst>
                                          <p:attrName>r</p:attrName>
                                        </p:attrNameLst>
                                      </p:cBhvr>
                                    </p:animRot>
                                    <p:animRot by="240000">
                                      <p:cBhvr>
                                        <p:cTn id="23" dur="200" fill="hold">
                                          <p:stCondLst>
                                            <p:cond delay="400"/>
                                          </p:stCondLst>
                                        </p:cTn>
                                        <p:tgtEl>
                                          <p:spTgt spid="8"/>
                                        </p:tgtEl>
                                        <p:attrNameLst>
                                          <p:attrName>r</p:attrName>
                                        </p:attrNameLst>
                                      </p:cBhvr>
                                    </p:animRot>
                                    <p:animRot by="-240000">
                                      <p:cBhvr>
                                        <p:cTn id="24" dur="200" fill="hold">
                                          <p:stCondLst>
                                            <p:cond delay="600"/>
                                          </p:stCondLst>
                                        </p:cTn>
                                        <p:tgtEl>
                                          <p:spTgt spid="8"/>
                                        </p:tgtEl>
                                        <p:attrNameLst>
                                          <p:attrName>r</p:attrName>
                                        </p:attrNameLst>
                                      </p:cBhvr>
                                    </p:animRot>
                                    <p:animRot by="120000">
                                      <p:cBhvr>
                                        <p:cTn id="25" dur="200" fill="hold">
                                          <p:stCondLst>
                                            <p:cond delay="800"/>
                                          </p:stCondLst>
                                        </p:cTn>
                                        <p:tgtEl>
                                          <p:spTgt spid="8"/>
                                        </p:tgtEl>
                                        <p:attrNameLst>
                                          <p:attrName>r</p:attrName>
                                        </p:attrNameLst>
                                      </p:cBhvr>
                                    </p:animRot>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0331F54F-C956-3714-2DEA-4E1629230CEF}"/>
              </a:ext>
            </a:extLst>
          </p:cNvPr>
          <p:cNvGrpSpPr/>
          <p:nvPr/>
        </p:nvGrpSpPr>
        <p:grpSpPr>
          <a:xfrm>
            <a:off x="933450" y="241301"/>
            <a:ext cx="10325100" cy="2247900"/>
            <a:chOff x="1752597" y="-13093"/>
            <a:chExt cx="6096001" cy="4488332"/>
          </a:xfrm>
        </p:grpSpPr>
        <p:sp>
          <p:nvSpPr>
            <p:cNvPr id="3" name="文本框 38">
              <a:extLst>
                <a:ext uri="{FF2B5EF4-FFF2-40B4-BE49-F238E27FC236}">
                  <a16:creationId xmlns:a16="http://schemas.microsoft.com/office/drawing/2014/main" xmlns="" id="{BF091E4E-050A-BF5A-BCC4-AF33F9039650}"/>
                </a:ext>
              </a:extLst>
            </p:cNvPr>
            <p:cNvSpPr txBox="1"/>
            <p:nvPr/>
          </p:nvSpPr>
          <p:spPr>
            <a:xfrm>
              <a:off x="1752597" y="0"/>
              <a:ext cx="6096001" cy="4475239"/>
            </a:xfrm>
            <a:prstGeom prst="rect">
              <a:avLst/>
            </a:prstGeom>
            <a:noFill/>
          </p:spPr>
          <p:txBody>
            <a:bodyPr wrap="square">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8000"/>
                </a:lnSpc>
              </a:pPr>
              <a:r>
                <a:rPr lang="vi-VN" altLang="zh-CN" sz="6000">
                  <a:ln w="317500">
                    <a:solidFill>
                      <a:schemeClr val="bg1"/>
                    </a:solidFill>
                  </a:ln>
                  <a:solidFill>
                    <a:schemeClr val="bg1"/>
                  </a:solidFill>
                  <a:latin typeface="iCiel Pony" panose="02000000000000000000" pitchFamily="2" charset="0"/>
                  <a:ea typeface="思源黑体 CN Medium" panose="020B0600000000000000" pitchFamily="34" charset="-122"/>
                </a:rPr>
                <a:t>LUYỆN ĐỌC HIỂU</a:t>
              </a:r>
            </a:p>
          </p:txBody>
        </p:sp>
        <p:sp>
          <p:nvSpPr>
            <p:cNvPr id="4" name="文本框 38">
              <a:extLst>
                <a:ext uri="{FF2B5EF4-FFF2-40B4-BE49-F238E27FC236}">
                  <a16:creationId xmlns:a16="http://schemas.microsoft.com/office/drawing/2014/main" xmlns="" id="{4032C82E-B760-0760-33BC-EC68D198966F}"/>
                </a:ext>
              </a:extLst>
            </p:cNvPr>
            <p:cNvSpPr txBox="1"/>
            <p:nvPr/>
          </p:nvSpPr>
          <p:spPr>
            <a:xfrm>
              <a:off x="1752597" y="-13093"/>
              <a:ext cx="6096001" cy="4475239"/>
            </a:xfrm>
            <a:prstGeom prst="rect">
              <a:avLst/>
            </a:prstGeom>
            <a:noFill/>
          </p:spPr>
          <p:txBody>
            <a:bodyPr wrap="square">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8000"/>
                </a:lnSpc>
              </a:pPr>
              <a:r>
                <a:rPr lang="vi-VN" altLang="zh-CN" sz="6000">
                  <a:ln w="76200">
                    <a:solidFill>
                      <a:schemeClr val="tx1"/>
                    </a:solidFill>
                  </a:ln>
                  <a:solidFill>
                    <a:srgbClr val="FFC000"/>
                  </a:solidFill>
                  <a:latin typeface="iCiel Pony" panose="02000000000000000000" pitchFamily="2" charset="0"/>
                  <a:ea typeface="思源黑体 CN Medium" panose="020B0600000000000000" pitchFamily="34" charset="-122"/>
                </a:rPr>
                <a:t>LUYỆN ĐỌC HIỂU</a:t>
              </a:r>
            </a:p>
          </p:txBody>
        </p:sp>
      </p:grpSp>
      <p:pic>
        <p:nvPicPr>
          <p:cNvPr id="2054" name="Picture 6">
            <a:extLst>
              <a:ext uri="{FF2B5EF4-FFF2-40B4-BE49-F238E27FC236}">
                <a16:creationId xmlns:a16="http://schemas.microsoft.com/office/drawing/2014/main" xmlns="" id="{40764EA8-C1D7-295C-53E4-4C999FE527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747124" y="2085975"/>
            <a:ext cx="3340101" cy="47720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xmlns="" id="{7CEE318D-477D-5FFC-1F02-0CDDB7D58F6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5500" y="1898786"/>
            <a:ext cx="3321506" cy="508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6699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4"/>
                                        </p:tgtEl>
                                        <p:attrNameLst>
                                          <p:attrName>r</p:attrName>
                                        </p:attrNameLst>
                                      </p:cBhvr>
                                    </p:animRot>
                                    <p:animRot by="-240000">
                                      <p:cBhvr>
                                        <p:cTn id="13" dur="200" fill="hold">
                                          <p:stCondLst>
                                            <p:cond delay="200"/>
                                          </p:stCondLst>
                                        </p:cTn>
                                        <p:tgtEl>
                                          <p:spTgt spid="2054"/>
                                        </p:tgtEl>
                                        <p:attrNameLst>
                                          <p:attrName>r</p:attrName>
                                        </p:attrNameLst>
                                      </p:cBhvr>
                                    </p:animRot>
                                    <p:animRot by="240000">
                                      <p:cBhvr>
                                        <p:cTn id="14" dur="200" fill="hold">
                                          <p:stCondLst>
                                            <p:cond delay="400"/>
                                          </p:stCondLst>
                                        </p:cTn>
                                        <p:tgtEl>
                                          <p:spTgt spid="2054"/>
                                        </p:tgtEl>
                                        <p:attrNameLst>
                                          <p:attrName>r</p:attrName>
                                        </p:attrNameLst>
                                      </p:cBhvr>
                                    </p:animRot>
                                    <p:animRot by="-240000">
                                      <p:cBhvr>
                                        <p:cTn id="15" dur="200" fill="hold">
                                          <p:stCondLst>
                                            <p:cond delay="600"/>
                                          </p:stCondLst>
                                        </p:cTn>
                                        <p:tgtEl>
                                          <p:spTgt spid="2054"/>
                                        </p:tgtEl>
                                        <p:attrNameLst>
                                          <p:attrName>r</p:attrName>
                                        </p:attrNameLst>
                                      </p:cBhvr>
                                    </p:animRot>
                                    <p:animRot by="120000">
                                      <p:cBhvr>
                                        <p:cTn id="16" dur="200" fill="hold">
                                          <p:stCondLst>
                                            <p:cond delay="800"/>
                                          </p:stCondLst>
                                        </p:cTn>
                                        <p:tgtEl>
                                          <p:spTgt spid="2054"/>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FD54D452-203F-2FAD-E9F9-35499BA78097}"/>
              </a:ext>
            </a:extLst>
          </p:cNvPr>
          <p:cNvGrpSpPr/>
          <p:nvPr/>
        </p:nvGrpSpPr>
        <p:grpSpPr>
          <a:xfrm>
            <a:off x="2958061" y="763376"/>
            <a:ext cx="9599423" cy="5946410"/>
            <a:chOff x="0" y="0"/>
            <a:chExt cx="12605018" cy="10865897"/>
          </a:xfrm>
          <a:solidFill>
            <a:schemeClr val="bg1"/>
          </a:solidFill>
        </p:grpSpPr>
        <p:pic>
          <p:nvPicPr>
            <p:cNvPr id="3" name="Picture 4">
              <a:extLst>
                <a:ext uri="{FF2B5EF4-FFF2-40B4-BE49-F238E27FC236}">
                  <a16:creationId xmlns:a16="http://schemas.microsoft.com/office/drawing/2014/main" xmlns="" id="{40FBAE64-E578-BE0B-1E2B-2F514DAB2F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88192" r="1118"/>
            <a:stretch>
              <a:fillRect/>
            </a:stretch>
          </p:blipFill>
          <p:spPr>
            <a:xfrm>
              <a:off x="0" y="8993271"/>
              <a:ext cx="12605018" cy="1872626"/>
            </a:xfrm>
            <a:prstGeom prst="rect">
              <a:avLst/>
            </a:prstGeom>
          </p:spPr>
        </p:pic>
        <p:pic>
          <p:nvPicPr>
            <p:cNvPr id="4" name="Picture 5">
              <a:extLst>
                <a:ext uri="{FF2B5EF4-FFF2-40B4-BE49-F238E27FC236}">
                  <a16:creationId xmlns:a16="http://schemas.microsoft.com/office/drawing/2014/main" xmlns="" id="{D7A9C19E-D86F-5EDF-A8A8-E7CD9F2B39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4076" r="1429" b="9744"/>
            <a:stretch>
              <a:fillRect/>
            </a:stretch>
          </p:blipFill>
          <p:spPr>
            <a:xfrm>
              <a:off x="7275795" y="0"/>
              <a:ext cx="4174870" cy="9488179"/>
            </a:xfrm>
            <a:prstGeom prst="rect">
              <a:avLst/>
            </a:prstGeom>
          </p:spPr>
        </p:pic>
        <p:pic>
          <p:nvPicPr>
            <p:cNvPr id="5" name="Picture 6">
              <a:extLst>
                <a:ext uri="{FF2B5EF4-FFF2-40B4-BE49-F238E27FC236}">
                  <a16:creationId xmlns:a16="http://schemas.microsoft.com/office/drawing/2014/main" xmlns="" id="{65D650B3-124C-8998-9A51-C0C58B22FD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7768"/>
            <a:stretch>
              <a:fillRect/>
            </a:stretch>
          </p:blipFill>
          <p:spPr>
            <a:xfrm>
              <a:off x="0" y="0"/>
              <a:ext cx="7486541" cy="9475102"/>
            </a:xfrm>
            <a:prstGeom prst="rect">
              <a:avLst/>
            </a:prstGeom>
          </p:spPr>
        </p:pic>
      </p:grpSp>
      <p:grpSp>
        <p:nvGrpSpPr>
          <p:cNvPr id="6" name="Group 5">
            <a:extLst>
              <a:ext uri="{FF2B5EF4-FFF2-40B4-BE49-F238E27FC236}">
                <a16:creationId xmlns:a16="http://schemas.microsoft.com/office/drawing/2014/main" xmlns="" id="{697829EB-7E96-A92F-E90A-EF6934B1AB73}"/>
              </a:ext>
            </a:extLst>
          </p:cNvPr>
          <p:cNvGrpSpPr/>
          <p:nvPr/>
        </p:nvGrpSpPr>
        <p:grpSpPr>
          <a:xfrm>
            <a:off x="156512" y="356808"/>
            <a:ext cx="4087587" cy="779415"/>
            <a:chOff x="156512" y="356808"/>
            <a:chExt cx="4087587" cy="779415"/>
          </a:xfrm>
        </p:grpSpPr>
        <p:pic>
          <p:nvPicPr>
            <p:cNvPr id="7" name="Picture 15">
              <a:extLst>
                <a:ext uri="{FF2B5EF4-FFF2-40B4-BE49-F238E27FC236}">
                  <a16:creationId xmlns:a16="http://schemas.microsoft.com/office/drawing/2014/main" xmlns="" id="{7C40A64F-ECC1-B5D5-1E48-2FB2160134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6512" y="356808"/>
              <a:ext cx="4087587" cy="779415"/>
            </a:xfrm>
            <a:prstGeom prst="rect">
              <a:avLst/>
            </a:prstGeom>
          </p:spPr>
        </p:pic>
        <p:sp>
          <p:nvSpPr>
            <p:cNvPr id="8" name="TextBox 16">
              <a:extLst>
                <a:ext uri="{FF2B5EF4-FFF2-40B4-BE49-F238E27FC236}">
                  <a16:creationId xmlns:a16="http://schemas.microsoft.com/office/drawing/2014/main" xmlns="" id="{C4366D24-2A32-B7EC-E326-58A57DBFEE69}"/>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grpSp>
      <p:pic>
        <p:nvPicPr>
          <p:cNvPr id="9" name="Picture 21">
            <a:extLst>
              <a:ext uri="{FF2B5EF4-FFF2-40B4-BE49-F238E27FC236}">
                <a16:creationId xmlns:a16="http://schemas.microsoft.com/office/drawing/2014/main" xmlns="" id="{4262D887-4E3B-A4F3-644F-303FE8DFD48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265221">
            <a:off x="3119005" y="1071157"/>
            <a:ext cx="1275479" cy="1160686"/>
          </a:xfrm>
          <a:prstGeom prst="rect">
            <a:avLst/>
          </a:prstGeom>
        </p:spPr>
      </p:pic>
      <p:sp>
        <p:nvSpPr>
          <p:cNvPr id="10" name="TextBox 9">
            <a:extLst>
              <a:ext uri="{FF2B5EF4-FFF2-40B4-BE49-F238E27FC236}">
                <a16:creationId xmlns:a16="http://schemas.microsoft.com/office/drawing/2014/main" xmlns="" id="{AB8704CA-D688-AD2D-CBEB-149C1E864A41}"/>
              </a:ext>
            </a:extLst>
          </p:cNvPr>
          <p:cNvSpPr txBox="1"/>
          <p:nvPr/>
        </p:nvSpPr>
        <p:spPr>
          <a:xfrm>
            <a:off x="4308722" y="4675265"/>
            <a:ext cx="6584549" cy="1354217"/>
          </a:xfrm>
          <a:prstGeom prst="rect">
            <a:avLst/>
          </a:prstGeom>
          <a:noFill/>
        </p:spPr>
        <p:txBody>
          <a:bodyPr wrap="square" lIns="0" tIns="0" rIns="0" bIns="0" rtlCol="0">
            <a:spAutoFit/>
          </a:bodyPr>
          <a:lstStyle/>
          <a:p>
            <a:pPr algn="just" fontAlgn="base"/>
            <a:r>
              <a:rPr lang="vi-VN" sz="4400" b="1" spc="-150">
                <a:ln w="12700">
                  <a:solidFill>
                    <a:schemeClr val="tx1"/>
                  </a:solidFill>
                </a:ln>
                <a:cs typeface="Arial" panose="020B0604020202020204" pitchFamily="34" charset="0"/>
              </a:rPr>
              <a:t>Lưu luyến, không muốn rời xa khi phải chia tay. </a:t>
            </a:r>
          </a:p>
        </p:txBody>
      </p:sp>
      <p:sp>
        <p:nvSpPr>
          <p:cNvPr id="11" name="TextBox 10">
            <a:extLst>
              <a:ext uri="{FF2B5EF4-FFF2-40B4-BE49-F238E27FC236}">
                <a16:creationId xmlns:a16="http://schemas.microsoft.com/office/drawing/2014/main" xmlns="" id="{8137E2DE-EB08-A537-CE02-1EF424D0755C}"/>
              </a:ext>
            </a:extLst>
          </p:cNvPr>
          <p:cNvSpPr txBox="1"/>
          <p:nvPr/>
        </p:nvSpPr>
        <p:spPr>
          <a:xfrm flipH="1">
            <a:off x="4137142" y="1493031"/>
            <a:ext cx="3022708" cy="605487"/>
          </a:xfrm>
          <a:prstGeom prst="rect">
            <a:avLst/>
          </a:prstGeom>
          <a:noFill/>
        </p:spPr>
        <p:txBody>
          <a:bodyPr wrap="square" rtlCol="0">
            <a:spAutoFit/>
          </a:bodyPr>
          <a:lstStyle/>
          <a:p>
            <a:pPr algn="ctr">
              <a:lnSpc>
                <a:spcPts val="4000"/>
              </a:lnSpc>
            </a:pPr>
            <a:r>
              <a:rPr lang="en-US" sz="4400" b="1" spc="-150">
                <a:ln w="12700">
                  <a:solidFill>
                    <a:srgbClr val="FF9A00"/>
                  </a:solidFill>
                </a:ln>
                <a:solidFill>
                  <a:srgbClr val="FF9A00"/>
                </a:solidFill>
                <a:latin typeface="Arial" panose="020B0604020202020204" pitchFamily="34" charset="0"/>
                <a:cs typeface="Arial" panose="020B0604020202020204" pitchFamily="34" charset="0"/>
              </a:rPr>
              <a:t>Bịn </a:t>
            </a:r>
            <a:r>
              <a:rPr lang="vi-VN" sz="4400" b="1" spc="-150">
                <a:ln w="12700">
                  <a:solidFill>
                    <a:srgbClr val="FF9A00"/>
                  </a:solidFill>
                </a:ln>
                <a:solidFill>
                  <a:srgbClr val="FF9A00"/>
                </a:solidFill>
                <a:latin typeface="Arial" panose="020B0604020202020204" pitchFamily="34" charset="0"/>
                <a:cs typeface="Arial" panose="020B0604020202020204" pitchFamily="34" charset="0"/>
              </a:rPr>
              <a:t>rịn:</a:t>
            </a:r>
            <a:endParaRPr lang="en-US" sz="4400" b="1" spc="-150">
              <a:ln w="12700">
                <a:solidFill>
                  <a:srgbClr val="FF9A00"/>
                </a:solidFill>
              </a:ln>
              <a:solidFill>
                <a:srgbClr val="FF9A00"/>
              </a:solidFill>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xmlns="" id="{10F82942-D658-AF9A-6303-0495A08876E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8496" y="2196417"/>
            <a:ext cx="3951111" cy="222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4">
            <a:extLst>
              <a:ext uri="{FF2B5EF4-FFF2-40B4-BE49-F238E27FC236}">
                <a16:creationId xmlns:a16="http://schemas.microsoft.com/office/drawing/2014/main" xmlns="" id="{AC45CEA2-164D-2840-EB5A-0278E19E0F8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35467" y1="22065" x2="48933" y2="24457"/>
                        <a14:foregroundMark x1="53867" y1="22935" x2="59067" y2="31304"/>
                        <a14:foregroundMark x1="3067" y1="89348" x2="10267" y2="89783"/>
                        <a14:foregroundMark x1="51333" y1="81196" x2="54533" y2="86087"/>
                        <a14:foregroundMark x1="54667" y1="88696" x2="54667" y2="88696"/>
                        <a14:foregroundMark x1="533" y1="86957" x2="11333" y2="99022"/>
                        <a14:foregroundMark x1="50267" y1="84674" x2="54533" y2="89348"/>
                        <a14:foregroundMark x1="52133" y1="87935" x2="56800" y2="89674"/>
                        <a14:foregroundMark x1="49067" y1="83804" x2="50000" y2="85217"/>
                        <a14:foregroundMark x1="48000" y1="82283" x2="49200" y2="84674"/>
                      </a14:backgroundRemoval>
                    </a14:imgEffect>
                  </a14:imgLayer>
                </a14:imgProps>
              </a:ext>
              <a:ext uri="{28A0092B-C50C-407E-A947-70E740481C1C}">
                <a14:useLocalDpi xmlns:a14="http://schemas.microsoft.com/office/drawing/2010/main" val="0"/>
              </a:ext>
            </a:extLst>
          </a:blip>
          <a:srcRect/>
          <a:stretch>
            <a:fillRect/>
          </a:stretch>
        </p:blipFill>
        <p:spPr bwMode="auto">
          <a:xfrm rot="697540" flipH="1">
            <a:off x="-200003" y="1944567"/>
            <a:ext cx="3761328" cy="4613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603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2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ộ sưu tập 99 hình ảnh của bác hồ với thiếu nhi full HD - Wikipedia">
            <a:extLst>
              <a:ext uri="{FF2B5EF4-FFF2-40B4-BE49-F238E27FC236}">
                <a16:creationId xmlns:a16="http://schemas.microsoft.com/office/drawing/2014/main" xmlns="" id="{2AAB3A6B-1D2E-9834-57F9-803C46CF9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D140ADCB-4603-225F-A74E-D8F586B66224}"/>
              </a:ext>
            </a:extLst>
          </p:cNvPr>
          <p:cNvGrpSpPr/>
          <p:nvPr/>
        </p:nvGrpSpPr>
        <p:grpSpPr>
          <a:xfrm>
            <a:off x="6487071" y="3787735"/>
            <a:ext cx="5566130" cy="2915920"/>
            <a:chOff x="66815" y="1686560"/>
            <a:chExt cx="5566130" cy="2915920"/>
          </a:xfrm>
        </p:grpSpPr>
        <p:sp>
          <p:nvSpPr>
            <p:cNvPr id="2" name="Rectangle 1">
              <a:extLst>
                <a:ext uri="{FF2B5EF4-FFF2-40B4-BE49-F238E27FC236}">
                  <a16:creationId xmlns:a16="http://schemas.microsoft.com/office/drawing/2014/main" xmlns="" id="{7D6725CC-B23C-1CAA-C7A7-99C70EBC3F41}"/>
                </a:ext>
              </a:extLst>
            </p:cNvPr>
            <p:cNvSpPr/>
            <p:nvPr/>
          </p:nvSpPr>
          <p:spPr>
            <a:xfrm>
              <a:off x="121920" y="1686560"/>
              <a:ext cx="5455920" cy="2915920"/>
            </a:xfrm>
            <a:prstGeom prst="rect">
              <a:avLst/>
            </a:prstGeom>
            <a:solidFill>
              <a:schemeClr val="bg1">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54CAC1DA-C6CB-76F3-EFD5-3E4E5CCF5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5" y="1755401"/>
              <a:ext cx="5566130" cy="2847079"/>
            </a:xfrm>
            <a:prstGeom prst="rect">
              <a:avLst/>
            </a:prstGeom>
          </p:spPr>
        </p:pic>
      </p:grpSp>
      <p:sp>
        <p:nvSpPr>
          <p:cNvPr id="3" name="TextBox 2">
            <a:extLst>
              <a:ext uri="{FF2B5EF4-FFF2-40B4-BE49-F238E27FC236}">
                <a16:creationId xmlns:a16="http://schemas.microsoft.com/office/drawing/2014/main" xmlns="" id="{1BFF851C-B4BB-46E2-5CFF-712AAF635141}"/>
              </a:ext>
            </a:extLst>
          </p:cNvPr>
          <p:cNvSpPr txBox="1"/>
          <p:nvPr/>
        </p:nvSpPr>
        <p:spPr>
          <a:xfrm>
            <a:off x="228600" y="190500"/>
            <a:ext cx="1241302" cy="523220"/>
          </a:xfrm>
          <a:prstGeom prst="rect">
            <a:avLst/>
          </a:prstGeom>
          <a:noFill/>
        </p:spPr>
        <p:txBody>
          <a:bodyPr wrap="none" rtlCol="0">
            <a:spAutoFit/>
          </a:bodyPr>
          <a:lstStyle/>
          <a:p>
            <a:r>
              <a:rPr lang="en-US" sz="2800">
                <a:solidFill>
                  <a:schemeClr val="accent3">
                    <a:lumMod val="75000"/>
                  </a:schemeClr>
                </a:solidFill>
                <a:latin typeface="#9Slide03 AllRoundGothic" panose="020B0703020202020104" pitchFamily="34" charset="0"/>
              </a:rPr>
              <a:t>KTUTS</a:t>
            </a:r>
          </a:p>
        </p:txBody>
      </p:sp>
      <p:sp>
        <p:nvSpPr>
          <p:cNvPr id="4" name="TextBox 3">
            <a:extLst>
              <a:ext uri="{FF2B5EF4-FFF2-40B4-BE49-F238E27FC236}">
                <a16:creationId xmlns:a16="http://schemas.microsoft.com/office/drawing/2014/main" xmlns="" id="{C5EA1C11-F9DF-1414-185F-6F51AF0D2AFB}"/>
              </a:ext>
            </a:extLst>
          </p:cNvPr>
          <p:cNvSpPr txBox="1"/>
          <p:nvPr/>
        </p:nvSpPr>
        <p:spPr>
          <a:xfrm>
            <a:off x="138799" y="6334780"/>
            <a:ext cx="1241302" cy="523220"/>
          </a:xfrm>
          <a:prstGeom prst="rect">
            <a:avLst/>
          </a:prstGeom>
          <a:noFill/>
        </p:spPr>
        <p:txBody>
          <a:bodyPr wrap="none" rtlCol="0">
            <a:spAutoFit/>
          </a:bodyPr>
          <a:lstStyle/>
          <a:p>
            <a:r>
              <a:rPr lang="en-US" sz="2800">
                <a:solidFill>
                  <a:schemeClr val="accent3">
                    <a:lumMod val="75000"/>
                  </a:schemeClr>
                </a:solidFill>
                <a:latin typeface="#9Slide03 AllRoundGothic" panose="020B0703020202020104" pitchFamily="34" charset="0"/>
              </a:rPr>
              <a:t>KTUTS</a:t>
            </a:r>
          </a:p>
        </p:txBody>
      </p:sp>
    </p:spTree>
    <p:extLst>
      <p:ext uri="{BB962C8B-B14F-4D97-AF65-F5344CB8AC3E}">
        <p14:creationId xmlns:p14="http://schemas.microsoft.com/office/powerpoint/2010/main" val="95962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FD54D452-203F-2FAD-E9F9-35499BA78097}"/>
              </a:ext>
            </a:extLst>
          </p:cNvPr>
          <p:cNvGrpSpPr/>
          <p:nvPr/>
        </p:nvGrpSpPr>
        <p:grpSpPr>
          <a:xfrm>
            <a:off x="2958061" y="763376"/>
            <a:ext cx="9599423" cy="5946410"/>
            <a:chOff x="0" y="0"/>
            <a:chExt cx="12605018" cy="10865897"/>
          </a:xfrm>
          <a:solidFill>
            <a:schemeClr val="bg1"/>
          </a:solidFill>
        </p:grpSpPr>
        <p:pic>
          <p:nvPicPr>
            <p:cNvPr id="3" name="Picture 4">
              <a:extLst>
                <a:ext uri="{FF2B5EF4-FFF2-40B4-BE49-F238E27FC236}">
                  <a16:creationId xmlns:a16="http://schemas.microsoft.com/office/drawing/2014/main" xmlns="" id="{40FBAE64-E578-BE0B-1E2B-2F514DAB2F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88192" r="1118"/>
            <a:stretch>
              <a:fillRect/>
            </a:stretch>
          </p:blipFill>
          <p:spPr>
            <a:xfrm>
              <a:off x="0" y="8993271"/>
              <a:ext cx="12605018" cy="1872626"/>
            </a:xfrm>
            <a:prstGeom prst="rect">
              <a:avLst/>
            </a:prstGeom>
          </p:spPr>
        </p:pic>
        <p:pic>
          <p:nvPicPr>
            <p:cNvPr id="4" name="Picture 5">
              <a:extLst>
                <a:ext uri="{FF2B5EF4-FFF2-40B4-BE49-F238E27FC236}">
                  <a16:creationId xmlns:a16="http://schemas.microsoft.com/office/drawing/2014/main" xmlns="" id="{D7A9C19E-D86F-5EDF-A8A8-E7CD9F2B39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4076" r="1429" b="9744"/>
            <a:stretch>
              <a:fillRect/>
            </a:stretch>
          </p:blipFill>
          <p:spPr>
            <a:xfrm>
              <a:off x="7275795" y="0"/>
              <a:ext cx="4174870" cy="9488179"/>
            </a:xfrm>
            <a:prstGeom prst="rect">
              <a:avLst/>
            </a:prstGeom>
          </p:spPr>
        </p:pic>
        <p:pic>
          <p:nvPicPr>
            <p:cNvPr id="5" name="Picture 6">
              <a:extLst>
                <a:ext uri="{FF2B5EF4-FFF2-40B4-BE49-F238E27FC236}">
                  <a16:creationId xmlns:a16="http://schemas.microsoft.com/office/drawing/2014/main" xmlns="" id="{65D650B3-124C-8998-9A51-C0C58B22FD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7768"/>
            <a:stretch>
              <a:fillRect/>
            </a:stretch>
          </p:blipFill>
          <p:spPr>
            <a:xfrm>
              <a:off x="0" y="0"/>
              <a:ext cx="7486541" cy="9475102"/>
            </a:xfrm>
            <a:prstGeom prst="rect">
              <a:avLst/>
            </a:prstGeom>
          </p:spPr>
        </p:pic>
      </p:grpSp>
      <p:grpSp>
        <p:nvGrpSpPr>
          <p:cNvPr id="6" name="Group 5">
            <a:extLst>
              <a:ext uri="{FF2B5EF4-FFF2-40B4-BE49-F238E27FC236}">
                <a16:creationId xmlns:a16="http://schemas.microsoft.com/office/drawing/2014/main" xmlns="" id="{697829EB-7E96-A92F-E90A-EF6934B1AB73}"/>
              </a:ext>
            </a:extLst>
          </p:cNvPr>
          <p:cNvGrpSpPr/>
          <p:nvPr/>
        </p:nvGrpSpPr>
        <p:grpSpPr>
          <a:xfrm>
            <a:off x="156512" y="356808"/>
            <a:ext cx="4087587" cy="779415"/>
            <a:chOff x="156512" y="356808"/>
            <a:chExt cx="4087587" cy="779415"/>
          </a:xfrm>
        </p:grpSpPr>
        <p:pic>
          <p:nvPicPr>
            <p:cNvPr id="7" name="Picture 15">
              <a:extLst>
                <a:ext uri="{FF2B5EF4-FFF2-40B4-BE49-F238E27FC236}">
                  <a16:creationId xmlns:a16="http://schemas.microsoft.com/office/drawing/2014/main" xmlns="" id="{7C40A64F-ECC1-B5D5-1E48-2FB2160134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6512" y="356808"/>
              <a:ext cx="4087587" cy="779415"/>
            </a:xfrm>
            <a:prstGeom prst="rect">
              <a:avLst/>
            </a:prstGeom>
          </p:spPr>
        </p:pic>
        <p:sp>
          <p:nvSpPr>
            <p:cNvPr id="8" name="TextBox 16">
              <a:extLst>
                <a:ext uri="{FF2B5EF4-FFF2-40B4-BE49-F238E27FC236}">
                  <a16:creationId xmlns:a16="http://schemas.microsoft.com/office/drawing/2014/main" xmlns="" id="{C4366D24-2A32-B7EC-E326-58A57DBFEE69}"/>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grpSp>
      <p:pic>
        <p:nvPicPr>
          <p:cNvPr id="9" name="Picture 21">
            <a:extLst>
              <a:ext uri="{FF2B5EF4-FFF2-40B4-BE49-F238E27FC236}">
                <a16:creationId xmlns:a16="http://schemas.microsoft.com/office/drawing/2014/main" xmlns="" id="{4262D887-4E3B-A4F3-644F-303FE8DFD48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265221">
            <a:off x="3119005" y="1071157"/>
            <a:ext cx="1275479" cy="1160686"/>
          </a:xfrm>
          <a:prstGeom prst="rect">
            <a:avLst/>
          </a:prstGeom>
        </p:spPr>
      </p:pic>
      <p:sp>
        <p:nvSpPr>
          <p:cNvPr id="10" name="TextBox 9">
            <a:extLst>
              <a:ext uri="{FF2B5EF4-FFF2-40B4-BE49-F238E27FC236}">
                <a16:creationId xmlns:a16="http://schemas.microsoft.com/office/drawing/2014/main" xmlns="" id="{AB8704CA-D688-AD2D-CBEB-149C1E864A41}"/>
              </a:ext>
            </a:extLst>
          </p:cNvPr>
          <p:cNvSpPr txBox="1"/>
          <p:nvPr/>
        </p:nvSpPr>
        <p:spPr>
          <a:xfrm>
            <a:off x="3581401" y="2037263"/>
            <a:ext cx="7353299" cy="2017027"/>
          </a:xfrm>
          <a:prstGeom prst="rect">
            <a:avLst/>
          </a:prstGeom>
          <a:noFill/>
        </p:spPr>
        <p:txBody>
          <a:bodyPr wrap="square" lIns="0" tIns="0" rIns="0" bIns="0" rtlCol="0">
            <a:spAutoFit/>
          </a:bodyPr>
          <a:lstStyle/>
          <a:p>
            <a:pPr algn="just" fontAlgn="base">
              <a:lnSpc>
                <a:spcPts val="4000"/>
              </a:lnSpc>
            </a:pPr>
            <a:r>
              <a:rPr lang="vi-VN" sz="3200" b="1" spc="-150">
                <a:ln w="12700">
                  <a:solidFill>
                    <a:schemeClr val="tx1"/>
                  </a:solidFill>
                </a:ln>
                <a:cs typeface="Arial" panose="020B0604020202020204" pitchFamily="34" charset="0"/>
              </a:rPr>
              <a:t>Còn gọi là cỏ chỉ, cỏ ống</a:t>
            </a:r>
            <a:r>
              <a:rPr lang="en-US" sz="3200" b="1" spc="-150">
                <a:ln w="12700">
                  <a:solidFill>
                    <a:schemeClr val="tx1"/>
                  </a:solidFill>
                </a:ln>
                <a:cs typeface="Arial" panose="020B0604020202020204" pitchFamily="34" charset="0"/>
              </a:rPr>
              <a:t>.</a:t>
            </a:r>
            <a:endParaRPr lang="vi-VN" sz="3200" b="1" spc="-150">
              <a:ln w="12700">
                <a:solidFill>
                  <a:schemeClr val="tx1"/>
                </a:solidFill>
              </a:ln>
              <a:cs typeface="Arial" panose="020B0604020202020204" pitchFamily="34" charset="0"/>
            </a:endParaRPr>
          </a:p>
          <a:p>
            <a:pPr algn="just" fontAlgn="base">
              <a:lnSpc>
                <a:spcPts val="4000"/>
              </a:lnSpc>
            </a:pPr>
            <a:r>
              <a:rPr lang="vi-VN" sz="3200" b="1" spc="-150">
                <a:ln w="12700">
                  <a:solidFill>
                    <a:schemeClr val="tx1"/>
                  </a:solidFill>
                </a:ln>
                <a:cs typeface="Arial" panose="020B0604020202020204" pitchFamily="34" charset="0"/>
              </a:rPr>
              <a:t>Là loại cỏ có thân rễ bò dài ở gốc, thẳng đứng ở ngọn cứng. Đặc biệt thân thường có nốt sần so những bẹ lá tạo thành.</a:t>
            </a:r>
          </a:p>
        </p:txBody>
      </p:sp>
      <p:sp>
        <p:nvSpPr>
          <p:cNvPr id="11" name="TextBox 10">
            <a:extLst>
              <a:ext uri="{FF2B5EF4-FFF2-40B4-BE49-F238E27FC236}">
                <a16:creationId xmlns:a16="http://schemas.microsoft.com/office/drawing/2014/main" xmlns="" id="{8137E2DE-EB08-A537-CE02-1EF424D0755C}"/>
              </a:ext>
            </a:extLst>
          </p:cNvPr>
          <p:cNvSpPr txBox="1"/>
          <p:nvPr/>
        </p:nvSpPr>
        <p:spPr>
          <a:xfrm flipH="1">
            <a:off x="4732596" y="1433076"/>
            <a:ext cx="3022708" cy="605487"/>
          </a:xfrm>
          <a:prstGeom prst="rect">
            <a:avLst/>
          </a:prstGeom>
          <a:noFill/>
        </p:spPr>
        <p:txBody>
          <a:bodyPr wrap="square" rtlCol="0">
            <a:spAutoFit/>
          </a:bodyPr>
          <a:lstStyle/>
          <a:p>
            <a:pPr algn="ctr">
              <a:lnSpc>
                <a:spcPts val="4000"/>
              </a:lnSpc>
            </a:pPr>
            <a:r>
              <a:rPr lang="vi-VN" sz="4400" b="1" spc="-150">
                <a:ln w="12700">
                  <a:solidFill>
                    <a:srgbClr val="FF9A00"/>
                  </a:solidFill>
                </a:ln>
                <a:solidFill>
                  <a:srgbClr val="FF9A00"/>
                </a:solidFill>
                <a:latin typeface="Arial" panose="020B0604020202020204" pitchFamily="34" charset="0"/>
                <a:cs typeface="Arial" panose="020B0604020202020204" pitchFamily="34" charset="0"/>
              </a:rPr>
              <a:t>Cỏ chọi gà:</a:t>
            </a:r>
            <a:endParaRPr lang="en-US" sz="4400" b="1" spc="-150">
              <a:ln w="12700">
                <a:solidFill>
                  <a:srgbClr val="FF9A00"/>
                </a:solidFill>
              </a:ln>
              <a:solidFill>
                <a:srgbClr val="FF9A00"/>
              </a:solidFill>
              <a:latin typeface="Arial" panose="020B0604020202020204" pitchFamily="34" charset="0"/>
              <a:cs typeface="Arial" panose="020B0604020202020204" pitchFamily="34" charset="0"/>
            </a:endParaRPr>
          </a:p>
        </p:txBody>
      </p:sp>
      <p:pic>
        <p:nvPicPr>
          <p:cNvPr id="14" name="Picture 4">
            <a:extLst>
              <a:ext uri="{FF2B5EF4-FFF2-40B4-BE49-F238E27FC236}">
                <a16:creationId xmlns:a16="http://schemas.microsoft.com/office/drawing/2014/main" xmlns="" id="{AC45CEA2-164D-2840-EB5A-0278E19E0F8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5467" y1="22065" x2="48933" y2="24457"/>
                        <a14:foregroundMark x1="53867" y1="22935" x2="59067" y2="31304"/>
                        <a14:foregroundMark x1="3067" y1="89348" x2="10267" y2="89783"/>
                        <a14:foregroundMark x1="51333" y1="81196" x2="54533" y2="86087"/>
                        <a14:foregroundMark x1="54667" y1="88696" x2="54667" y2="88696"/>
                        <a14:foregroundMark x1="533" y1="86957" x2="11333" y2="99022"/>
                        <a14:foregroundMark x1="50267" y1="84674" x2="54533" y2="89348"/>
                        <a14:foregroundMark x1="52133" y1="87935" x2="56800" y2="89674"/>
                        <a14:foregroundMark x1="49067" y1="83804" x2="50000" y2="85217"/>
                        <a14:foregroundMark x1="48000" y1="82283" x2="49200" y2="84674"/>
                      </a14:backgroundRemoval>
                    </a14:imgEffect>
                  </a14:imgLayer>
                </a14:imgProps>
              </a:ext>
              <a:ext uri="{28A0092B-C50C-407E-A947-70E740481C1C}">
                <a14:useLocalDpi xmlns:a14="http://schemas.microsoft.com/office/drawing/2010/main" val="0"/>
              </a:ext>
            </a:extLst>
          </a:blip>
          <a:srcRect/>
          <a:stretch>
            <a:fillRect/>
          </a:stretch>
        </p:blipFill>
        <p:spPr bwMode="auto">
          <a:xfrm rot="697540" flipH="1">
            <a:off x="-200003" y="1944567"/>
            <a:ext cx="3761328" cy="4613553"/>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HƠI CHỌI CỎ GÀ - YouTube">
            <a:extLst>
              <a:ext uri="{FF2B5EF4-FFF2-40B4-BE49-F238E27FC236}">
                <a16:creationId xmlns:a16="http://schemas.microsoft.com/office/drawing/2014/main" xmlns="" id="{AC30EB9A-0FA2-1B65-540D-161E171EF6C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2582" b="13656"/>
          <a:stretch/>
        </p:blipFill>
        <p:spPr bwMode="auto">
          <a:xfrm>
            <a:off x="5158202" y="4204456"/>
            <a:ext cx="4244957" cy="2348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8407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FD54D452-203F-2FAD-E9F9-35499BA78097}"/>
              </a:ext>
            </a:extLst>
          </p:cNvPr>
          <p:cNvGrpSpPr/>
          <p:nvPr/>
        </p:nvGrpSpPr>
        <p:grpSpPr>
          <a:xfrm>
            <a:off x="2958061" y="763376"/>
            <a:ext cx="9599423" cy="5946410"/>
            <a:chOff x="0" y="0"/>
            <a:chExt cx="12605018" cy="10865897"/>
          </a:xfrm>
          <a:solidFill>
            <a:schemeClr val="bg1"/>
          </a:solidFill>
        </p:grpSpPr>
        <p:pic>
          <p:nvPicPr>
            <p:cNvPr id="3" name="Picture 4">
              <a:extLst>
                <a:ext uri="{FF2B5EF4-FFF2-40B4-BE49-F238E27FC236}">
                  <a16:creationId xmlns:a16="http://schemas.microsoft.com/office/drawing/2014/main" xmlns="" id="{40FBAE64-E578-BE0B-1E2B-2F514DAB2F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88192" r="1118"/>
            <a:stretch>
              <a:fillRect/>
            </a:stretch>
          </p:blipFill>
          <p:spPr>
            <a:xfrm>
              <a:off x="0" y="8993271"/>
              <a:ext cx="12605018" cy="1872626"/>
            </a:xfrm>
            <a:prstGeom prst="rect">
              <a:avLst/>
            </a:prstGeom>
          </p:spPr>
        </p:pic>
        <p:pic>
          <p:nvPicPr>
            <p:cNvPr id="4" name="Picture 5">
              <a:extLst>
                <a:ext uri="{FF2B5EF4-FFF2-40B4-BE49-F238E27FC236}">
                  <a16:creationId xmlns:a16="http://schemas.microsoft.com/office/drawing/2014/main" xmlns="" id="{D7A9C19E-D86F-5EDF-A8A8-E7CD9F2B39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44076" r="1429" b="9744"/>
            <a:stretch>
              <a:fillRect/>
            </a:stretch>
          </p:blipFill>
          <p:spPr>
            <a:xfrm>
              <a:off x="7275795" y="0"/>
              <a:ext cx="4174870" cy="9488179"/>
            </a:xfrm>
            <a:prstGeom prst="rect">
              <a:avLst/>
            </a:prstGeom>
          </p:spPr>
        </p:pic>
        <p:pic>
          <p:nvPicPr>
            <p:cNvPr id="5" name="Picture 6">
              <a:extLst>
                <a:ext uri="{FF2B5EF4-FFF2-40B4-BE49-F238E27FC236}">
                  <a16:creationId xmlns:a16="http://schemas.microsoft.com/office/drawing/2014/main" xmlns="" id="{65D650B3-124C-8998-9A51-C0C58B22FD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7768"/>
            <a:stretch>
              <a:fillRect/>
            </a:stretch>
          </p:blipFill>
          <p:spPr>
            <a:xfrm>
              <a:off x="0" y="0"/>
              <a:ext cx="7486541" cy="9475102"/>
            </a:xfrm>
            <a:prstGeom prst="rect">
              <a:avLst/>
            </a:prstGeom>
          </p:spPr>
        </p:pic>
      </p:grpSp>
      <p:grpSp>
        <p:nvGrpSpPr>
          <p:cNvPr id="6" name="Group 5">
            <a:extLst>
              <a:ext uri="{FF2B5EF4-FFF2-40B4-BE49-F238E27FC236}">
                <a16:creationId xmlns:a16="http://schemas.microsoft.com/office/drawing/2014/main" xmlns="" id="{697829EB-7E96-A92F-E90A-EF6934B1AB73}"/>
              </a:ext>
            </a:extLst>
          </p:cNvPr>
          <p:cNvGrpSpPr/>
          <p:nvPr/>
        </p:nvGrpSpPr>
        <p:grpSpPr>
          <a:xfrm>
            <a:off x="156512" y="356808"/>
            <a:ext cx="4087587" cy="779415"/>
            <a:chOff x="156512" y="356808"/>
            <a:chExt cx="4087587" cy="779415"/>
          </a:xfrm>
        </p:grpSpPr>
        <p:pic>
          <p:nvPicPr>
            <p:cNvPr id="7" name="Picture 15">
              <a:extLst>
                <a:ext uri="{FF2B5EF4-FFF2-40B4-BE49-F238E27FC236}">
                  <a16:creationId xmlns:a16="http://schemas.microsoft.com/office/drawing/2014/main" xmlns="" id="{7C40A64F-ECC1-B5D5-1E48-2FB21601347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6512" y="356808"/>
              <a:ext cx="4087587" cy="779415"/>
            </a:xfrm>
            <a:prstGeom prst="rect">
              <a:avLst/>
            </a:prstGeom>
          </p:spPr>
        </p:pic>
        <p:sp>
          <p:nvSpPr>
            <p:cNvPr id="8" name="TextBox 16">
              <a:extLst>
                <a:ext uri="{FF2B5EF4-FFF2-40B4-BE49-F238E27FC236}">
                  <a16:creationId xmlns:a16="http://schemas.microsoft.com/office/drawing/2014/main" xmlns="" id="{C4366D24-2A32-B7EC-E326-58A57DBFEE69}"/>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grpSp>
      <p:pic>
        <p:nvPicPr>
          <p:cNvPr id="9" name="Picture 21">
            <a:extLst>
              <a:ext uri="{FF2B5EF4-FFF2-40B4-BE49-F238E27FC236}">
                <a16:creationId xmlns:a16="http://schemas.microsoft.com/office/drawing/2014/main" xmlns="" id="{4262D887-4E3B-A4F3-644F-303FE8DFD48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265221">
            <a:off x="3119005" y="1071157"/>
            <a:ext cx="1275479" cy="1160686"/>
          </a:xfrm>
          <a:prstGeom prst="rect">
            <a:avLst/>
          </a:prstGeom>
        </p:spPr>
      </p:pic>
      <p:sp>
        <p:nvSpPr>
          <p:cNvPr id="10" name="TextBox 9">
            <a:extLst>
              <a:ext uri="{FF2B5EF4-FFF2-40B4-BE49-F238E27FC236}">
                <a16:creationId xmlns:a16="http://schemas.microsoft.com/office/drawing/2014/main" xmlns="" id="{AB8704CA-D688-AD2D-CBEB-149C1E864A41}"/>
              </a:ext>
            </a:extLst>
          </p:cNvPr>
          <p:cNvSpPr txBox="1"/>
          <p:nvPr/>
        </p:nvSpPr>
        <p:spPr>
          <a:xfrm>
            <a:off x="3327401" y="2037263"/>
            <a:ext cx="8026672" cy="1025922"/>
          </a:xfrm>
          <a:prstGeom prst="rect">
            <a:avLst/>
          </a:prstGeom>
          <a:noFill/>
        </p:spPr>
        <p:txBody>
          <a:bodyPr wrap="square" lIns="0" tIns="0" rIns="0" bIns="0" rtlCol="0">
            <a:spAutoFit/>
          </a:bodyPr>
          <a:lstStyle/>
          <a:p>
            <a:pPr algn="just" fontAlgn="base">
              <a:lnSpc>
                <a:spcPts val="4000"/>
              </a:lnSpc>
            </a:pPr>
            <a:r>
              <a:rPr lang="vi-VN" sz="3400" b="1" spc="-150">
                <a:ln w="12700">
                  <a:solidFill>
                    <a:schemeClr val="tx1"/>
                  </a:solidFill>
                </a:ln>
                <a:cs typeface="Arial" panose="020B0604020202020204" pitchFamily="34" charset="0"/>
              </a:rPr>
              <a:t>Bằng cách “chọi” nốt sần vào nhau, nốt sần nào bị đút rời ra thì coi như “gà” thua.</a:t>
            </a:r>
          </a:p>
        </p:txBody>
      </p:sp>
      <p:sp>
        <p:nvSpPr>
          <p:cNvPr id="11" name="TextBox 10">
            <a:extLst>
              <a:ext uri="{FF2B5EF4-FFF2-40B4-BE49-F238E27FC236}">
                <a16:creationId xmlns:a16="http://schemas.microsoft.com/office/drawing/2014/main" xmlns="" id="{8137E2DE-EB08-A537-CE02-1EF424D0755C}"/>
              </a:ext>
            </a:extLst>
          </p:cNvPr>
          <p:cNvSpPr txBox="1"/>
          <p:nvPr/>
        </p:nvSpPr>
        <p:spPr>
          <a:xfrm flipH="1">
            <a:off x="4118022" y="1281044"/>
            <a:ext cx="6542419" cy="605487"/>
          </a:xfrm>
          <a:prstGeom prst="rect">
            <a:avLst/>
          </a:prstGeom>
          <a:noFill/>
        </p:spPr>
        <p:txBody>
          <a:bodyPr wrap="square" rtlCol="0">
            <a:spAutoFit/>
          </a:bodyPr>
          <a:lstStyle/>
          <a:p>
            <a:pPr algn="ctr">
              <a:lnSpc>
                <a:spcPts val="4000"/>
              </a:lnSpc>
            </a:pPr>
            <a:r>
              <a:rPr lang="vi-VN" sz="4400" b="1" spc="-150">
                <a:ln w="12700">
                  <a:solidFill>
                    <a:srgbClr val="FF9A00"/>
                  </a:solidFill>
                </a:ln>
                <a:solidFill>
                  <a:srgbClr val="FF9A00"/>
                </a:solidFill>
                <a:latin typeface="Arial" panose="020B0604020202020204" pitchFamily="34" charset="0"/>
                <a:cs typeface="Arial" panose="020B0604020202020204" pitchFamily="34" charset="0"/>
              </a:rPr>
              <a:t>Trò chơi “Chọi cỏ gà”</a:t>
            </a:r>
            <a:endParaRPr lang="en-US" sz="4400" b="1" spc="-150">
              <a:ln w="12700">
                <a:solidFill>
                  <a:srgbClr val="FF9A00"/>
                </a:solidFill>
              </a:ln>
              <a:solidFill>
                <a:srgbClr val="FF9A00"/>
              </a:solidFill>
              <a:latin typeface="Arial" panose="020B0604020202020204" pitchFamily="34" charset="0"/>
              <a:cs typeface="Arial" panose="020B0604020202020204" pitchFamily="34" charset="0"/>
            </a:endParaRPr>
          </a:p>
        </p:txBody>
      </p:sp>
      <p:pic>
        <p:nvPicPr>
          <p:cNvPr id="14" name="Picture 4">
            <a:extLst>
              <a:ext uri="{FF2B5EF4-FFF2-40B4-BE49-F238E27FC236}">
                <a16:creationId xmlns:a16="http://schemas.microsoft.com/office/drawing/2014/main" xmlns="" id="{AC45CEA2-164D-2840-EB5A-0278E19E0F8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35467" y1="22065" x2="48933" y2="24457"/>
                        <a14:foregroundMark x1="53867" y1="22935" x2="59067" y2="31304"/>
                        <a14:foregroundMark x1="3067" y1="89348" x2="10267" y2="89783"/>
                        <a14:foregroundMark x1="51333" y1="81196" x2="54533" y2="86087"/>
                        <a14:foregroundMark x1="54667" y1="88696" x2="54667" y2="88696"/>
                        <a14:foregroundMark x1="533" y1="86957" x2="11333" y2="99022"/>
                        <a14:foregroundMark x1="50267" y1="84674" x2="54533" y2="89348"/>
                        <a14:foregroundMark x1="52133" y1="87935" x2="56800" y2="89674"/>
                        <a14:foregroundMark x1="49067" y1="83804" x2="50000" y2="85217"/>
                        <a14:foregroundMark x1="48000" y1="82283" x2="49200" y2="84674"/>
                      </a14:backgroundRemoval>
                    </a14:imgEffect>
                  </a14:imgLayer>
                </a14:imgProps>
              </a:ext>
              <a:ext uri="{28A0092B-C50C-407E-A947-70E740481C1C}">
                <a14:useLocalDpi xmlns:a14="http://schemas.microsoft.com/office/drawing/2010/main" val="0"/>
              </a:ext>
            </a:extLst>
          </a:blip>
          <a:srcRect/>
          <a:stretch>
            <a:fillRect/>
          </a:stretch>
        </p:blipFill>
        <p:spPr bwMode="auto">
          <a:xfrm rot="697540" flipH="1">
            <a:off x="-200003" y="1944567"/>
            <a:ext cx="3761328" cy="4613553"/>
          </a:xfrm>
          <a:prstGeom prst="rect">
            <a:avLst/>
          </a:prstGeom>
          <a:noFill/>
          <a:extLst>
            <a:ext uri="{909E8E84-426E-40DD-AFC4-6F175D3DCCD1}">
              <a14:hiddenFill xmlns:a14="http://schemas.microsoft.com/office/drawing/2010/main">
                <a:solidFill>
                  <a:srgbClr val="FFFFFF"/>
                </a:solidFill>
              </a14:hiddenFill>
            </a:ext>
          </a:extLst>
        </p:spPr>
      </p:pic>
      <p:pic>
        <p:nvPicPr>
          <p:cNvPr id="15" name="Trò chơi chọi cỏ gà">
            <a:hlinkClick r:id="" action="ppaction://media"/>
            <a:extLst>
              <a:ext uri="{FF2B5EF4-FFF2-40B4-BE49-F238E27FC236}">
                <a16:creationId xmlns:a16="http://schemas.microsoft.com/office/drawing/2014/main" xmlns="" id="{5A08C5FE-AA57-0281-5DA7-143423CE4C2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l="8281" r="8125"/>
          <a:stretch/>
        </p:blipFill>
        <p:spPr>
          <a:xfrm>
            <a:off x="4893863" y="3229416"/>
            <a:ext cx="4893748" cy="3292989"/>
          </a:xfrm>
          <a:prstGeom prst="rect">
            <a:avLst/>
          </a:prstGeom>
          <a:ln w="76200">
            <a:solidFill>
              <a:schemeClr val="tx1">
                <a:lumMod val="65000"/>
                <a:lumOff val="35000"/>
              </a:schemeClr>
            </a:solidFill>
          </a:ln>
        </p:spPr>
      </p:pic>
    </p:spTree>
    <p:extLst>
      <p:ext uri="{BB962C8B-B14F-4D97-AF65-F5344CB8AC3E}">
        <p14:creationId xmlns:p14="http://schemas.microsoft.com/office/powerpoint/2010/main" val="2711035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 presetClass="mediacall" presetSubtype="0" fill="hold" nodeType="withEffect">
                                  <p:stCondLst>
                                    <p:cond delay="0"/>
                                  </p:stCondLst>
                                  <p:childTnLst>
                                    <p:cmd type="call" cmd="playFrom(0.0)">
                                      <p:cBhvr>
                                        <p:cTn id="23" dur="1149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15"/>
                </p:tgtEl>
              </p:cMediaNode>
            </p:video>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FD54D452-203F-2FAD-E9F9-35499BA78097}"/>
              </a:ext>
            </a:extLst>
          </p:cNvPr>
          <p:cNvGrpSpPr/>
          <p:nvPr/>
        </p:nvGrpSpPr>
        <p:grpSpPr>
          <a:xfrm>
            <a:off x="2958061" y="763376"/>
            <a:ext cx="9599423" cy="5946410"/>
            <a:chOff x="0" y="0"/>
            <a:chExt cx="12605018" cy="10865897"/>
          </a:xfrm>
          <a:solidFill>
            <a:schemeClr val="bg1"/>
          </a:solidFill>
        </p:grpSpPr>
        <p:pic>
          <p:nvPicPr>
            <p:cNvPr id="3" name="Picture 4">
              <a:extLst>
                <a:ext uri="{FF2B5EF4-FFF2-40B4-BE49-F238E27FC236}">
                  <a16:creationId xmlns:a16="http://schemas.microsoft.com/office/drawing/2014/main" xmlns="" id="{40FBAE64-E578-BE0B-1E2B-2F514DAB2F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88192" r="1118"/>
            <a:stretch>
              <a:fillRect/>
            </a:stretch>
          </p:blipFill>
          <p:spPr>
            <a:xfrm>
              <a:off x="0" y="8993271"/>
              <a:ext cx="12605018" cy="1872626"/>
            </a:xfrm>
            <a:prstGeom prst="rect">
              <a:avLst/>
            </a:prstGeom>
          </p:spPr>
        </p:pic>
        <p:pic>
          <p:nvPicPr>
            <p:cNvPr id="4" name="Picture 5">
              <a:extLst>
                <a:ext uri="{FF2B5EF4-FFF2-40B4-BE49-F238E27FC236}">
                  <a16:creationId xmlns:a16="http://schemas.microsoft.com/office/drawing/2014/main" xmlns="" id="{D7A9C19E-D86F-5EDF-A8A8-E7CD9F2B39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4076" r="1429" b="9744"/>
            <a:stretch>
              <a:fillRect/>
            </a:stretch>
          </p:blipFill>
          <p:spPr>
            <a:xfrm>
              <a:off x="7275795" y="0"/>
              <a:ext cx="4174870" cy="9488179"/>
            </a:xfrm>
            <a:prstGeom prst="rect">
              <a:avLst/>
            </a:prstGeom>
          </p:spPr>
        </p:pic>
        <p:pic>
          <p:nvPicPr>
            <p:cNvPr id="5" name="Picture 6">
              <a:extLst>
                <a:ext uri="{FF2B5EF4-FFF2-40B4-BE49-F238E27FC236}">
                  <a16:creationId xmlns:a16="http://schemas.microsoft.com/office/drawing/2014/main" xmlns="" id="{65D650B3-124C-8998-9A51-C0C58B22FD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7768"/>
            <a:stretch>
              <a:fillRect/>
            </a:stretch>
          </p:blipFill>
          <p:spPr>
            <a:xfrm>
              <a:off x="0" y="0"/>
              <a:ext cx="7486541" cy="9475102"/>
            </a:xfrm>
            <a:prstGeom prst="rect">
              <a:avLst/>
            </a:prstGeom>
          </p:spPr>
        </p:pic>
      </p:grpSp>
      <p:grpSp>
        <p:nvGrpSpPr>
          <p:cNvPr id="6" name="Group 5">
            <a:extLst>
              <a:ext uri="{FF2B5EF4-FFF2-40B4-BE49-F238E27FC236}">
                <a16:creationId xmlns:a16="http://schemas.microsoft.com/office/drawing/2014/main" xmlns="" id="{697829EB-7E96-A92F-E90A-EF6934B1AB73}"/>
              </a:ext>
            </a:extLst>
          </p:cNvPr>
          <p:cNvGrpSpPr/>
          <p:nvPr/>
        </p:nvGrpSpPr>
        <p:grpSpPr>
          <a:xfrm>
            <a:off x="156512" y="356808"/>
            <a:ext cx="4087587" cy="779415"/>
            <a:chOff x="156512" y="356808"/>
            <a:chExt cx="4087587" cy="779415"/>
          </a:xfrm>
        </p:grpSpPr>
        <p:pic>
          <p:nvPicPr>
            <p:cNvPr id="7" name="Picture 15">
              <a:extLst>
                <a:ext uri="{FF2B5EF4-FFF2-40B4-BE49-F238E27FC236}">
                  <a16:creationId xmlns:a16="http://schemas.microsoft.com/office/drawing/2014/main" xmlns="" id="{7C40A64F-ECC1-B5D5-1E48-2FB2160134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6512" y="356808"/>
              <a:ext cx="4087587" cy="779415"/>
            </a:xfrm>
            <a:prstGeom prst="rect">
              <a:avLst/>
            </a:prstGeom>
          </p:spPr>
        </p:pic>
        <p:sp>
          <p:nvSpPr>
            <p:cNvPr id="8" name="TextBox 16">
              <a:extLst>
                <a:ext uri="{FF2B5EF4-FFF2-40B4-BE49-F238E27FC236}">
                  <a16:creationId xmlns:a16="http://schemas.microsoft.com/office/drawing/2014/main" xmlns="" id="{C4366D24-2A32-B7EC-E326-58A57DBFEE69}"/>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grpSp>
      <p:pic>
        <p:nvPicPr>
          <p:cNvPr id="9" name="Picture 21">
            <a:extLst>
              <a:ext uri="{FF2B5EF4-FFF2-40B4-BE49-F238E27FC236}">
                <a16:creationId xmlns:a16="http://schemas.microsoft.com/office/drawing/2014/main" xmlns="" id="{4262D887-4E3B-A4F3-644F-303FE8DFD48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265221">
            <a:off x="3119005" y="1071157"/>
            <a:ext cx="1275479" cy="1160686"/>
          </a:xfrm>
          <a:prstGeom prst="rect">
            <a:avLst/>
          </a:prstGeom>
        </p:spPr>
      </p:pic>
      <p:sp>
        <p:nvSpPr>
          <p:cNvPr id="10" name="TextBox 9">
            <a:extLst>
              <a:ext uri="{FF2B5EF4-FFF2-40B4-BE49-F238E27FC236}">
                <a16:creationId xmlns:a16="http://schemas.microsoft.com/office/drawing/2014/main" xmlns="" id="{AB8704CA-D688-AD2D-CBEB-149C1E864A41}"/>
              </a:ext>
            </a:extLst>
          </p:cNvPr>
          <p:cNvSpPr txBox="1"/>
          <p:nvPr/>
        </p:nvSpPr>
        <p:spPr>
          <a:xfrm>
            <a:off x="3611299" y="2157421"/>
            <a:ext cx="8006241" cy="1107996"/>
          </a:xfrm>
          <a:prstGeom prst="rect">
            <a:avLst/>
          </a:prstGeom>
          <a:noFill/>
        </p:spPr>
        <p:txBody>
          <a:bodyPr wrap="square" lIns="0" tIns="0" rIns="0" bIns="0" rtlCol="0">
            <a:spAutoFit/>
          </a:bodyPr>
          <a:lstStyle/>
          <a:p>
            <a:pPr algn="just" fontAlgn="base"/>
            <a:r>
              <a:rPr lang="vi-VN" sz="3600" b="1" spc="-150">
                <a:ln w="12700">
                  <a:solidFill>
                    <a:schemeClr val="tx1"/>
                  </a:solidFill>
                </a:ln>
                <a:cs typeface="Arial" panose="020B0604020202020204" pitchFamily="34" charset="0"/>
              </a:rPr>
              <a:t>Ý nói đường thơm hương lúa chín, hương hoa cỏ ở làng quê.</a:t>
            </a:r>
          </a:p>
        </p:txBody>
      </p:sp>
      <p:sp>
        <p:nvSpPr>
          <p:cNvPr id="11" name="TextBox 10">
            <a:extLst>
              <a:ext uri="{FF2B5EF4-FFF2-40B4-BE49-F238E27FC236}">
                <a16:creationId xmlns:a16="http://schemas.microsoft.com/office/drawing/2014/main" xmlns="" id="{8137E2DE-EB08-A537-CE02-1EF424D0755C}"/>
              </a:ext>
            </a:extLst>
          </p:cNvPr>
          <p:cNvSpPr txBox="1"/>
          <p:nvPr/>
        </p:nvSpPr>
        <p:spPr>
          <a:xfrm flipH="1">
            <a:off x="4644174" y="1493031"/>
            <a:ext cx="8640026" cy="605487"/>
          </a:xfrm>
          <a:prstGeom prst="rect">
            <a:avLst/>
          </a:prstGeom>
          <a:noFill/>
        </p:spPr>
        <p:txBody>
          <a:bodyPr wrap="square" rtlCol="0">
            <a:spAutoFit/>
          </a:bodyPr>
          <a:lstStyle/>
          <a:p>
            <a:pPr>
              <a:lnSpc>
                <a:spcPts val="4000"/>
              </a:lnSpc>
            </a:pPr>
            <a:r>
              <a:rPr lang="vi-VN" sz="4400" b="1" spc="-150">
                <a:ln w="12700">
                  <a:solidFill>
                    <a:srgbClr val="FF9A00"/>
                  </a:solidFill>
                </a:ln>
                <a:solidFill>
                  <a:srgbClr val="FF9A00"/>
                </a:solidFill>
                <a:latin typeface="Arial" panose="020B0604020202020204" pitchFamily="34" charset="0"/>
                <a:cs typeface="Arial" panose="020B0604020202020204" pitchFamily="34" charset="0"/>
              </a:rPr>
              <a:t>Đường thơm:</a:t>
            </a:r>
            <a:endParaRPr lang="en-US" sz="4400" b="1" spc="-150">
              <a:ln w="12700">
                <a:solidFill>
                  <a:srgbClr val="FF9A00"/>
                </a:solidFill>
              </a:ln>
              <a:solidFill>
                <a:srgbClr val="FF9A00"/>
              </a:solidFill>
              <a:latin typeface="Arial" panose="020B0604020202020204" pitchFamily="34" charset="0"/>
              <a:cs typeface="Arial" panose="020B0604020202020204" pitchFamily="34" charset="0"/>
            </a:endParaRPr>
          </a:p>
        </p:txBody>
      </p:sp>
      <p:pic>
        <p:nvPicPr>
          <p:cNvPr id="15" name="Picture 4">
            <a:extLst>
              <a:ext uri="{FF2B5EF4-FFF2-40B4-BE49-F238E27FC236}">
                <a16:creationId xmlns:a16="http://schemas.microsoft.com/office/drawing/2014/main" xmlns="" id="{918BB25D-D2CB-EB66-E165-21A262800C0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5467" y1="22065" x2="48933" y2="24457"/>
                        <a14:foregroundMark x1="53867" y1="22935" x2="59067" y2="31304"/>
                        <a14:foregroundMark x1="3067" y1="89348" x2="10267" y2="89783"/>
                        <a14:foregroundMark x1="51333" y1="81196" x2="54533" y2="86087"/>
                        <a14:foregroundMark x1="54667" y1="88696" x2="54667" y2="88696"/>
                        <a14:foregroundMark x1="533" y1="86957" x2="11333" y2="99022"/>
                        <a14:foregroundMark x1="50267" y1="84674" x2="54533" y2="89348"/>
                        <a14:foregroundMark x1="52133" y1="87935" x2="56800" y2="89674"/>
                        <a14:foregroundMark x1="49067" y1="83804" x2="50000" y2="85217"/>
                        <a14:foregroundMark x1="48000" y1="82283" x2="49200" y2="84674"/>
                      </a14:backgroundRemoval>
                    </a14:imgEffect>
                  </a14:imgLayer>
                </a14:imgProps>
              </a:ext>
              <a:ext uri="{28A0092B-C50C-407E-A947-70E740481C1C}">
                <a14:useLocalDpi xmlns:a14="http://schemas.microsoft.com/office/drawing/2010/main" val="0"/>
              </a:ext>
            </a:extLst>
          </a:blip>
          <a:srcRect/>
          <a:stretch>
            <a:fillRect/>
          </a:stretch>
        </p:blipFill>
        <p:spPr bwMode="auto">
          <a:xfrm rot="697540" flipH="1">
            <a:off x="-200003" y="1944567"/>
            <a:ext cx="3761328" cy="4613553"/>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Mùa lúa chín vàng: tin tức, hình ảnh, video, bình luận">
            <a:extLst>
              <a:ext uri="{FF2B5EF4-FFF2-40B4-BE49-F238E27FC236}">
                <a16:creationId xmlns:a16="http://schemas.microsoft.com/office/drawing/2014/main" xmlns="" id="{0AE57A54-B942-6B04-4C59-4E4706FAAD2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91154" y="3460781"/>
            <a:ext cx="4031259" cy="2521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3407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9458"/>
                                        </p:tgtEl>
                                        <p:attrNameLst>
                                          <p:attrName>style.visibility</p:attrName>
                                        </p:attrNameLst>
                                      </p:cBhvr>
                                      <p:to>
                                        <p:strVal val="visible"/>
                                      </p:to>
                                    </p:set>
                                    <p:animEffect transition="in" filter="barn(inVertical)">
                                      <p:cBhvr>
                                        <p:cTn id="22"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FD54D452-203F-2FAD-E9F9-35499BA78097}"/>
              </a:ext>
            </a:extLst>
          </p:cNvPr>
          <p:cNvGrpSpPr/>
          <p:nvPr/>
        </p:nvGrpSpPr>
        <p:grpSpPr>
          <a:xfrm>
            <a:off x="2958061" y="763376"/>
            <a:ext cx="9599423" cy="5946410"/>
            <a:chOff x="0" y="0"/>
            <a:chExt cx="12605018" cy="10865897"/>
          </a:xfrm>
          <a:solidFill>
            <a:schemeClr val="bg1"/>
          </a:solidFill>
        </p:grpSpPr>
        <p:pic>
          <p:nvPicPr>
            <p:cNvPr id="3" name="Picture 4">
              <a:extLst>
                <a:ext uri="{FF2B5EF4-FFF2-40B4-BE49-F238E27FC236}">
                  <a16:creationId xmlns:a16="http://schemas.microsoft.com/office/drawing/2014/main" xmlns="" id="{40FBAE64-E578-BE0B-1E2B-2F514DAB2F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88192" r="1118"/>
            <a:stretch>
              <a:fillRect/>
            </a:stretch>
          </p:blipFill>
          <p:spPr>
            <a:xfrm>
              <a:off x="0" y="8993271"/>
              <a:ext cx="12605018" cy="1872626"/>
            </a:xfrm>
            <a:prstGeom prst="rect">
              <a:avLst/>
            </a:prstGeom>
          </p:spPr>
        </p:pic>
        <p:pic>
          <p:nvPicPr>
            <p:cNvPr id="4" name="Picture 5">
              <a:extLst>
                <a:ext uri="{FF2B5EF4-FFF2-40B4-BE49-F238E27FC236}">
                  <a16:creationId xmlns:a16="http://schemas.microsoft.com/office/drawing/2014/main" xmlns="" id="{D7A9C19E-D86F-5EDF-A8A8-E7CD9F2B39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4076" r="1429" b="9744"/>
            <a:stretch>
              <a:fillRect/>
            </a:stretch>
          </p:blipFill>
          <p:spPr>
            <a:xfrm>
              <a:off x="7275795" y="0"/>
              <a:ext cx="4174870" cy="9488179"/>
            </a:xfrm>
            <a:prstGeom prst="rect">
              <a:avLst/>
            </a:prstGeom>
          </p:spPr>
        </p:pic>
        <p:pic>
          <p:nvPicPr>
            <p:cNvPr id="5" name="Picture 6">
              <a:extLst>
                <a:ext uri="{FF2B5EF4-FFF2-40B4-BE49-F238E27FC236}">
                  <a16:creationId xmlns:a16="http://schemas.microsoft.com/office/drawing/2014/main" xmlns="" id="{65D650B3-124C-8998-9A51-C0C58B22FD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7768"/>
            <a:stretch>
              <a:fillRect/>
            </a:stretch>
          </p:blipFill>
          <p:spPr>
            <a:xfrm>
              <a:off x="0" y="0"/>
              <a:ext cx="7486541" cy="9475102"/>
            </a:xfrm>
            <a:prstGeom prst="rect">
              <a:avLst/>
            </a:prstGeom>
          </p:spPr>
        </p:pic>
      </p:grpSp>
      <p:grpSp>
        <p:nvGrpSpPr>
          <p:cNvPr id="6" name="Group 5">
            <a:extLst>
              <a:ext uri="{FF2B5EF4-FFF2-40B4-BE49-F238E27FC236}">
                <a16:creationId xmlns:a16="http://schemas.microsoft.com/office/drawing/2014/main" xmlns="" id="{697829EB-7E96-A92F-E90A-EF6934B1AB73}"/>
              </a:ext>
            </a:extLst>
          </p:cNvPr>
          <p:cNvGrpSpPr/>
          <p:nvPr/>
        </p:nvGrpSpPr>
        <p:grpSpPr>
          <a:xfrm>
            <a:off x="156512" y="356808"/>
            <a:ext cx="4087587" cy="779415"/>
            <a:chOff x="156512" y="356808"/>
            <a:chExt cx="4087587" cy="779415"/>
          </a:xfrm>
        </p:grpSpPr>
        <p:pic>
          <p:nvPicPr>
            <p:cNvPr id="7" name="Picture 15">
              <a:extLst>
                <a:ext uri="{FF2B5EF4-FFF2-40B4-BE49-F238E27FC236}">
                  <a16:creationId xmlns:a16="http://schemas.microsoft.com/office/drawing/2014/main" xmlns="" id="{7C40A64F-ECC1-B5D5-1E48-2FB2160134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6512" y="356808"/>
              <a:ext cx="4087587" cy="779415"/>
            </a:xfrm>
            <a:prstGeom prst="rect">
              <a:avLst/>
            </a:prstGeom>
          </p:spPr>
        </p:pic>
        <p:sp>
          <p:nvSpPr>
            <p:cNvPr id="8" name="TextBox 16">
              <a:extLst>
                <a:ext uri="{FF2B5EF4-FFF2-40B4-BE49-F238E27FC236}">
                  <a16:creationId xmlns:a16="http://schemas.microsoft.com/office/drawing/2014/main" xmlns="" id="{C4366D24-2A32-B7EC-E326-58A57DBFEE69}"/>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grpSp>
      <p:pic>
        <p:nvPicPr>
          <p:cNvPr id="9" name="Picture 21">
            <a:extLst>
              <a:ext uri="{FF2B5EF4-FFF2-40B4-BE49-F238E27FC236}">
                <a16:creationId xmlns:a16="http://schemas.microsoft.com/office/drawing/2014/main" xmlns="" id="{4262D887-4E3B-A4F3-644F-303FE8DFD48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265221">
            <a:off x="3119005" y="1071157"/>
            <a:ext cx="1275479" cy="1160686"/>
          </a:xfrm>
          <a:prstGeom prst="rect">
            <a:avLst/>
          </a:prstGeom>
        </p:spPr>
      </p:pic>
      <p:sp>
        <p:nvSpPr>
          <p:cNvPr id="10" name="TextBox 9">
            <a:extLst>
              <a:ext uri="{FF2B5EF4-FFF2-40B4-BE49-F238E27FC236}">
                <a16:creationId xmlns:a16="http://schemas.microsoft.com/office/drawing/2014/main" xmlns="" id="{AB8704CA-D688-AD2D-CBEB-149C1E864A41}"/>
              </a:ext>
            </a:extLst>
          </p:cNvPr>
          <p:cNvSpPr txBox="1"/>
          <p:nvPr/>
        </p:nvSpPr>
        <p:spPr>
          <a:xfrm>
            <a:off x="3611299" y="2157421"/>
            <a:ext cx="8006241" cy="1107996"/>
          </a:xfrm>
          <a:prstGeom prst="rect">
            <a:avLst/>
          </a:prstGeom>
          <a:noFill/>
        </p:spPr>
        <p:txBody>
          <a:bodyPr wrap="square" lIns="0" tIns="0" rIns="0" bIns="0" rtlCol="0">
            <a:spAutoFit/>
          </a:bodyPr>
          <a:lstStyle/>
          <a:p>
            <a:pPr algn="just" fontAlgn="base"/>
            <a:r>
              <a:rPr lang="vi-VN" sz="3600" b="1" spc="-150">
                <a:ln w="12700">
                  <a:solidFill>
                    <a:schemeClr val="tx1"/>
                  </a:solidFill>
                </a:ln>
                <a:cs typeface="Arial" panose="020B0604020202020204" pitchFamily="34" charset="0"/>
              </a:rPr>
              <a:t>Tạo ra trong trí óc hình ảnh những cái không có hoặc chưa có ở trước mắt</a:t>
            </a:r>
          </a:p>
        </p:txBody>
      </p:sp>
      <p:sp>
        <p:nvSpPr>
          <p:cNvPr id="11" name="TextBox 10">
            <a:extLst>
              <a:ext uri="{FF2B5EF4-FFF2-40B4-BE49-F238E27FC236}">
                <a16:creationId xmlns:a16="http://schemas.microsoft.com/office/drawing/2014/main" xmlns="" id="{8137E2DE-EB08-A537-CE02-1EF424D0755C}"/>
              </a:ext>
            </a:extLst>
          </p:cNvPr>
          <p:cNvSpPr txBox="1"/>
          <p:nvPr/>
        </p:nvSpPr>
        <p:spPr>
          <a:xfrm flipH="1">
            <a:off x="4644174" y="1493031"/>
            <a:ext cx="8640026" cy="605487"/>
          </a:xfrm>
          <a:prstGeom prst="rect">
            <a:avLst/>
          </a:prstGeom>
          <a:noFill/>
        </p:spPr>
        <p:txBody>
          <a:bodyPr wrap="square" rtlCol="0">
            <a:spAutoFit/>
          </a:bodyPr>
          <a:lstStyle/>
          <a:p>
            <a:pPr>
              <a:lnSpc>
                <a:spcPts val="4000"/>
              </a:lnSpc>
            </a:pPr>
            <a:r>
              <a:rPr lang="vi-VN" sz="4400" b="1" spc="-150">
                <a:ln w="12700">
                  <a:solidFill>
                    <a:srgbClr val="FF9A00"/>
                  </a:solidFill>
                </a:ln>
                <a:solidFill>
                  <a:srgbClr val="FF9A00"/>
                </a:solidFill>
                <a:latin typeface="Arial" panose="020B0604020202020204" pitchFamily="34" charset="0"/>
                <a:cs typeface="Arial" panose="020B0604020202020204" pitchFamily="34" charset="0"/>
              </a:rPr>
              <a:t>Tưởng tượng:</a:t>
            </a:r>
            <a:endParaRPr lang="en-US" sz="4400" b="1" spc="-150">
              <a:ln w="12700">
                <a:solidFill>
                  <a:srgbClr val="FF9A00"/>
                </a:solidFill>
              </a:ln>
              <a:solidFill>
                <a:srgbClr val="FF9A00"/>
              </a:solidFill>
              <a:latin typeface="Arial" panose="020B0604020202020204" pitchFamily="34" charset="0"/>
              <a:cs typeface="Arial" panose="020B0604020202020204" pitchFamily="34" charset="0"/>
            </a:endParaRPr>
          </a:p>
        </p:txBody>
      </p:sp>
      <p:pic>
        <p:nvPicPr>
          <p:cNvPr id="15" name="Picture 4">
            <a:extLst>
              <a:ext uri="{FF2B5EF4-FFF2-40B4-BE49-F238E27FC236}">
                <a16:creationId xmlns:a16="http://schemas.microsoft.com/office/drawing/2014/main" xmlns="" id="{918BB25D-D2CB-EB66-E165-21A262800C0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5467" y1="22065" x2="48933" y2="24457"/>
                        <a14:foregroundMark x1="53867" y1="22935" x2="59067" y2="31304"/>
                        <a14:foregroundMark x1="3067" y1="89348" x2="10267" y2="89783"/>
                        <a14:foregroundMark x1="51333" y1="81196" x2="54533" y2="86087"/>
                        <a14:foregroundMark x1="54667" y1="88696" x2="54667" y2="88696"/>
                        <a14:foregroundMark x1="533" y1="86957" x2="11333" y2="99022"/>
                        <a14:foregroundMark x1="50267" y1="84674" x2="54533" y2="89348"/>
                        <a14:foregroundMark x1="52133" y1="87935" x2="56800" y2="89674"/>
                        <a14:foregroundMark x1="49067" y1="83804" x2="50000" y2="85217"/>
                        <a14:foregroundMark x1="48000" y1="82283" x2="49200" y2="84674"/>
                      </a14:backgroundRemoval>
                    </a14:imgEffect>
                  </a14:imgLayer>
                </a14:imgProps>
              </a:ext>
              <a:ext uri="{28A0092B-C50C-407E-A947-70E740481C1C}">
                <a14:useLocalDpi xmlns:a14="http://schemas.microsoft.com/office/drawing/2010/main" val="0"/>
              </a:ext>
            </a:extLst>
          </a:blip>
          <a:srcRect/>
          <a:stretch>
            <a:fillRect/>
          </a:stretch>
        </p:blipFill>
        <p:spPr bwMode="auto">
          <a:xfrm rot="697540" flipH="1">
            <a:off x="-200003" y="1944567"/>
            <a:ext cx="3761328" cy="4613553"/>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Quyền Năng Của Trí Tưởng Tượng Của Trẻ 2 Tuổi, Tưởng Tượng Là Gì - WEBNOHU">
            <a:extLst>
              <a:ext uri="{FF2B5EF4-FFF2-40B4-BE49-F238E27FC236}">
                <a16:creationId xmlns:a16="http://schemas.microsoft.com/office/drawing/2014/main" xmlns="" id="{404943BF-90F9-8EB6-3C1E-3ADA3D67BC2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09419" y="3460781"/>
            <a:ext cx="3179396" cy="2384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6796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7410"/>
                                        </p:tgtEl>
                                        <p:attrNameLst>
                                          <p:attrName>style.visibility</p:attrName>
                                        </p:attrNameLst>
                                      </p:cBhvr>
                                      <p:to>
                                        <p:strVal val="visible"/>
                                      </p:to>
                                    </p:set>
                                    <p:animEffect transition="in" filter="fade">
                                      <p:cBhvr>
                                        <p:cTn id="22"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FD54D452-203F-2FAD-E9F9-35499BA78097}"/>
              </a:ext>
            </a:extLst>
          </p:cNvPr>
          <p:cNvGrpSpPr/>
          <p:nvPr/>
        </p:nvGrpSpPr>
        <p:grpSpPr>
          <a:xfrm>
            <a:off x="2958061" y="763376"/>
            <a:ext cx="9599423" cy="5946410"/>
            <a:chOff x="0" y="0"/>
            <a:chExt cx="12605018" cy="10865897"/>
          </a:xfrm>
          <a:solidFill>
            <a:schemeClr val="bg1"/>
          </a:solidFill>
        </p:grpSpPr>
        <p:pic>
          <p:nvPicPr>
            <p:cNvPr id="3" name="Picture 4">
              <a:extLst>
                <a:ext uri="{FF2B5EF4-FFF2-40B4-BE49-F238E27FC236}">
                  <a16:creationId xmlns:a16="http://schemas.microsoft.com/office/drawing/2014/main" xmlns="" id="{40FBAE64-E578-BE0B-1E2B-2F514DAB2F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88192" r="1118"/>
            <a:stretch>
              <a:fillRect/>
            </a:stretch>
          </p:blipFill>
          <p:spPr>
            <a:xfrm>
              <a:off x="0" y="8993271"/>
              <a:ext cx="12605018" cy="1872626"/>
            </a:xfrm>
            <a:prstGeom prst="rect">
              <a:avLst/>
            </a:prstGeom>
          </p:spPr>
        </p:pic>
        <p:pic>
          <p:nvPicPr>
            <p:cNvPr id="4" name="Picture 5">
              <a:extLst>
                <a:ext uri="{FF2B5EF4-FFF2-40B4-BE49-F238E27FC236}">
                  <a16:creationId xmlns:a16="http://schemas.microsoft.com/office/drawing/2014/main" xmlns="" id="{D7A9C19E-D86F-5EDF-A8A8-E7CD9F2B39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4076" r="1429" b="9744"/>
            <a:stretch>
              <a:fillRect/>
            </a:stretch>
          </p:blipFill>
          <p:spPr>
            <a:xfrm>
              <a:off x="7275795" y="0"/>
              <a:ext cx="4174870" cy="9488179"/>
            </a:xfrm>
            <a:prstGeom prst="rect">
              <a:avLst/>
            </a:prstGeom>
          </p:spPr>
        </p:pic>
        <p:pic>
          <p:nvPicPr>
            <p:cNvPr id="5" name="Picture 6">
              <a:extLst>
                <a:ext uri="{FF2B5EF4-FFF2-40B4-BE49-F238E27FC236}">
                  <a16:creationId xmlns:a16="http://schemas.microsoft.com/office/drawing/2014/main" xmlns="" id="{65D650B3-124C-8998-9A51-C0C58B22FD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7768"/>
            <a:stretch>
              <a:fillRect/>
            </a:stretch>
          </p:blipFill>
          <p:spPr>
            <a:xfrm>
              <a:off x="0" y="0"/>
              <a:ext cx="7486541" cy="9475102"/>
            </a:xfrm>
            <a:prstGeom prst="rect">
              <a:avLst/>
            </a:prstGeom>
          </p:spPr>
        </p:pic>
      </p:grpSp>
      <p:grpSp>
        <p:nvGrpSpPr>
          <p:cNvPr id="6" name="Group 5">
            <a:extLst>
              <a:ext uri="{FF2B5EF4-FFF2-40B4-BE49-F238E27FC236}">
                <a16:creationId xmlns:a16="http://schemas.microsoft.com/office/drawing/2014/main" xmlns="" id="{697829EB-7E96-A92F-E90A-EF6934B1AB73}"/>
              </a:ext>
            </a:extLst>
          </p:cNvPr>
          <p:cNvGrpSpPr/>
          <p:nvPr/>
        </p:nvGrpSpPr>
        <p:grpSpPr>
          <a:xfrm>
            <a:off x="156512" y="356808"/>
            <a:ext cx="4087587" cy="779415"/>
            <a:chOff x="156512" y="356808"/>
            <a:chExt cx="4087587" cy="779415"/>
          </a:xfrm>
        </p:grpSpPr>
        <p:pic>
          <p:nvPicPr>
            <p:cNvPr id="7" name="Picture 15">
              <a:extLst>
                <a:ext uri="{FF2B5EF4-FFF2-40B4-BE49-F238E27FC236}">
                  <a16:creationId xmlns:a16="http://schemas.microsoft.com/office/drawing/2014/main" xmlns="" id="{7C40A64F-ECC1-B5D5-1E48-2FB2160134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6512" y="356808"/>
              <a:ext cx="4087587" cy="779415"/>
            </a:xfrm>
            <a:prstGeom prst="rect">
              <a:avLst/>
            </a:prstGeom>
          </p:spPr>
        </p:pic>
        <p:sp>
          <p:nvSpPr>
            <p:cNvPr id="8" name="TextBox 16">
              <a:extLst>
                <a:ext uri="{FF2B5EF4-FFF2-40B4-BE49-F238E27FC236}">
                  <a16:creationId xmlns:a16="http://schemas.microsoft.com/office/drawing/2014/main" xmlns="" id="{C4366D24-2A32-B7EC-E326-58A57DBFEE69}"/>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grpSp>
      <p:pic>
        <p:nvPicPr>
          <p:cNvPr id="9" name="Picture 21">
            <a:extLst>
              <a:ext uri="{FF2B5EF4-FFF2-40B4-BE49-F238E27FC236}">
                <a16:creationId xmlns:a16="http://schemas.microsoft.com/office/drawing/2014/main" xmlns="" id="{4262D887-4E3B-A4F3-644F-303FE8DFD48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265221">
            <a:off x="3119005" y="1071157"/>
            <a:ext cx="1275479" cy="1160686"/>
          </a:xfrm>
          <a:prstGeom prst="rect">
            <a:avLst/>
          </a:prstGeom>
        </p:spPr>
      </p:pic>
      <p:sp>
        <p:nvSpPr>
          <p:cNvPr id="10" name="TextBox 9">
            <a:extLst>
              <a:ext uri="{FF2B5EF4-FFF2-40B4-BE49-F238E27FC236}">
                <a16:creationId xmlns:a16="http://schemas.microsoft.com/office/drawing/2014/main" xmlns="" id="{AB8704CA-D688-AD2D-CBEB-149C1E864A41}"/>
              </a:ext>
            </a:extLst>
          </p:cNvPr>
          <p:cNvSpPr txBox="1"/>
          <p:nvPr/>
        </p:nvSpPr>
        <p:spPr>
          <a:xfrm>
            <a:off x="3937001" y="5179144"/>
            <a:ext cx="7417071" cy="677108"/>
          </a:xfrm>
          <a:prstGeom prst="rect">
            <a:avLst/>
          </a:prstGeom>
          <a:noFill/>
        </p:spPr>
        <p:txBody>
          <a:bodyPr wrap="square" lIns="0" tIns="0" rIns="0" bIns="0" rtlCol="0">
            <a:spAutoFit/>
          </a:bodyPr>
          <a:lstStyle/>
          <a:p>
            <a:pPr algn="just" fontAlgn="base"/>
            <a:r>
              <a:rPr lang="vi-VN" sz="4400" b="1" spc="-150">
                <a:ln w="12700">
                  <a:solidFill>
                    <a:schemeClr val="tx1"/>
                  </a:solidFill>
                </a:ln>
                <a:cs typeface="Arial" panose="020B0604020202020204" pitchFamily="34" charset="0"/>
              </a:rPr>
              <a:t>Từ điển giải nghĩa tiếng Việt</a:t>
            </a:r>
          </a:p>
        </p:txBody>
      </p:sp>
      <p:sp>
        <p:nvSpPr>
          <p:cNvPr id="11" name="TextBox 10">
            <a:extLst>
              <a:ext uri="{FF2B5EF4-FFF2-40B4-BE49-F238E27FC236}">
                <a16:creationId xmlns:a16="http://schemas.microsoft.com/office/drawing/2014/main" xmlns="" id="{8137E2DE-EB08-A537-CE02-1EF424D0755C}"/>
              </a:ext>
            </a:extLst>
          </p:cNvPr>
          <p:cNvSpPr txBox="1"/>
          <p:nvPr/>
        </p:nvSpPr>
        <p:spPr>
          <a:xfrm flipH="1">
            <a:off x="4644174" y="1493031"/>
            <a:ext cx="8640026" cy="605487"/>
          </a:xfrm>
          <a:prstGeom prst="rect">
            <a:avLst/>
          </a:prstGeom>
          <a:noFill/>
        </p:spPr>
        <p:txBody>
          <a:bodyPr wrap="square" rtlCol="0">
            <a:spAutoFit/>
          </a:bodyPr>
          <a:lstStyle/>
          <a:p>
            <a:pPr>
              <a:lnSpc>
                <a:spcPts val="4000"/>
              </a:lnSpc>
            </a:pPr>
            <a:r>
              <a:rPr lang="vi-VN" sz="4400" b="1" spc="-150">
                <a:ln w="12700">
                  <a:solidFill>
                    <a:srgbClr val="FF9A00"/>
                  </a:solidFill>
                </a:ln>
                <a:solidFill>
                  <a:srgbClr val="FF9A00"/>
                </a:solidFill>
                <a:latin typeface="Arial" panose="020B0604020202020204" pitchFamily="34" charset="0"/>
                <a:cs typeface="Arial" panose="020B0604020202020204" pitchFamily="34" charset="0"/>
              </a:rPr>
              <a:t>Từ điển tiếng Việt</a:t>
            </a:r>
            <a:endParaRPr lang="en-US" sz="4400" b="1" spc="-150">
              <a:ln w="12700">
                <a:solidFill>
                  <a:srgbClr val="FF9A00"/>
                </a:solidFill>
              </a:ln>
              <a:solidFill>
                <a:srgbClr val="FF9A00"/>
              </a:solidFill>
              <a:latin typeface="Arial" panose="020B0604020202020204" pitchFamily="34" charset="0"/>
              <a:cs typeface="Arial" panose="020B0604020202020204" pitchFamily="34" charset="0"/>
            </a:endParaRPr>
          </a:p>
        </p:txBody>
      </p:sp>
      <p:pic>
        <p:nvPicPr>
          <p:cNvPr id="4098" name="Picture 2" descr="Mua Từ Điển Tiếng Việt Dành Cho Học Sinh (Khổ Nhỏ) tại Nhà sách Mạnh Hùng |  Tiki">
            <a:extLst>
              <a:ext uri="{FF2B5EF4-FFF2-40B4-BE49-F238E27FC236}">
                <a16:creationId xmlns:a16="http://schemas.microsoft.com/office/drawing/2014/main" xmlns="" id="{2204E8AA-C76D-11F0-8231-E5C5CF51BFA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10739" y="2074652"/>
            <a:ext cx="3092475" cy="30924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xmlns="" id="{918BB25D-D2CB-EB66-E165-21A262800C0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35467" y1="22065" x2="48933" y2="24457"/>
                        <a14:foregroundMark x1="53867" y1="22935" x2="59067" y2="31304"/>
                        <a14:foregroundMark x1="3067" y1="89348" x2="10267" y2="89783"/>
                        <a14:foregroundMark x1="51333" y1="81196" x2="54533" y2="86087"/>
                        <a14:foregroundMark x1="54667" y1="88696" x2="54667" y2="88696"/>
                        <a14:foregroundMark x1="533" y1="86957" x2="11333" y2="99022"/>
                        <a14:foregroundMark x1="50267" y1="84674" x2="54533" y2="89348"/>
                        <a14:foregroundMark x1="52133" y1="87935" x2="56800" y2="89674"/>
                        <a14:foregroundMark x1="49067" y1="83804" x2="50000" y2="85217"/>
                        <a14:foregroundMark x1="48000" y1="82283" x2="49200" y2="84674"/>
                      </a14:backgroundRemoval>
                    </a14:imgEffect>
                  </a14:imgLayer>
                </a14:imgProps>
              </a:ext>
              <a:ext uri="{28A0092B-C50C-407E-A947-70E740481C1C}">
                <a14:useLocalDpi xmlns:a14="http://schemas.microsoft.com/office/drawing/2010/main" val="0"/>
              </a:ext>
            </a:extLst>
          </a:blip>
          <a:srcRect/>
          <a:stretch>
            <a:fillRect/>
          </a:stretch>
        </p:blipFill>
        <p:spPr bwMode="auto">
          <a:xfrm rot="697540" flipH="1">
            <a:off x="-200003" y="1944567"/>
            <a:ext cx="3761328" cy="4613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505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randombar(horizontal)">
                                      <p:cBhvr>
                                        <p:cTn id="2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FD54D452-203F-2FAD-E9F9-35499BA78097}"/>
              </a:ext>
            </a:extLst>
          </p:cNvPr>
          <p:cNvGrpSpPr/>
          <p:nvPr/>
        </p:nvGrpSpPr>
        <p:grpSpPr>
          <a:xfrm>
            <a:off x="2958061" y="763376"/>
            <a:ext cx="9599423" cy="5946410"/>
            <a:chOff x="0" y="0"/>
            <a:chExt cx="12605018" cy="10865897"/>
          </a:xfrm>
          <a:solidFill>
            <a:schemeClr val="bg1"/>
          </a:solidFill>
        </p:grpSpPr>
        <p:pic>
          <p:nvPicPr>
            <p:cNvPr id="3" name="Picture 4">
              <a:extLst>
                <a:ext uri="{FF2B5EF4-FFF2-40B4-BE49-F238E27FC236}">
                  <a16:creationId xmlns:a16="http://schemas.microsoft.com/office/drawing/2014/main" xmlns="" id="{40FBAE64-E578-BE0B-1E2B-2F514DAB2F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88192" r="1118"/>
            <a:stretch>
              <a:fillRect/>
            </a:stretch>
          </p:blipFill>
          <p:spPr>
            <a:xfrm>
              <a:off x="0" y="8993271"/>
              <a:ext cx="12605018" cy="1872626"/>
            </a:xfrm>
            <a:prstGeom prst="rect">
              <a:avLst/>
            </a:prstGeom>
          </p:spPr>
        </p:pic>
        <p:pic>
          <p:nvPicPr>
            <p:cNvPr id="4" name="Picture 5">
              <a:extLst>
                <a:ext uri="{FF2B5EF4-FFF2-40B4-BE49-F238E27FC236}">
                  <a16:creationId xmlns:a16="http://schemas.microsoft.com/office/drawing/2014/main" xmlns="" id="{D7A9C19E-D86F-5EDF-A8A8-E7CD9F2B39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4076" r="1429" b="9744"/>
            <a:stretch>
              <a:fillRect/>
            </a:stretch>
          </p:blipFill>
          <p:spPr>
            <a:xfrm>
              <a:off x="7275795" y="0"/>
              <a:ext cx="4174870" cy="9488179"/>
            </a:xfrm>
            <a:prstGeom prst="rect">
              <a:avLst/>
            </a:prstGeom>
          </p:spPr>
        </p:pic>
        <p:pic>
          <p:nvPicPr>
            <p:cNvPr id="5" name="Picture 6">
              <a:extLst>
                <a:ext uri="{FF2B5EF4-FFF2-40B4-BE49-F238E27FC236}">
                  <a16:creationId xmlns:a16="http://schemas.microsoft.com/office/drawing/2014/main" xmlns="" id="{65D650B3-124C-8998-9A51-C0C58B22FD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7768"/>
            <a:stretch>
              <a:fillRect/>
            </a:stretch>
          </p:blipFill>
          <p:spPr>
            <a:xfrm>
              <a:off x="0" y="0"/>
              <a:ext cx="7486541" cy="9475102"/>
            </a:xfrm>
            <a:prstGeom prst="rect">
              <a:avLst/>
            </a:prstGeom>
          </p:spPr>
        </p:pic>
      </p:grpSp>
      <p:grpSp>
        <p:nvGrpSpPr>
          <p:cNvPr id="6" name="Group 5">
            <a:extLst>
              <a:ext uri="{FF2B5EF4-FFF2-40B4-BE49-F238E27FC236}">
                <a16:creationId xmlns:a16="http://schemas.microsoft.com/office/drawing/2014/main" xmlns="" id="{697829EB-7E96-A92F-E90A-EF6934B1AB73}"/>
              </a:ext>
            </a:extLst>
          </p:cNvPr>
          <p:cNvGrpSpPr/>
          <p:nvPr/>
        </p:nvGrpSpPr>
        <p:grpSpPr>
          <a:xfrm>
            <a:off x="156512" y="356808"/>
            <a:ext cx="4087587" cy="779415"/>
            <a:chOff x="156512" y="356808"/>
            <a:chExt cx="4087587" cy="779415"/>
          </a:xfrm>
        </p:grpSpPr>
        <p:pic>
          <p:nvPicPr>
            <p:cNvPr id="7" name="Picture 15">
              <a:extLst>
                <a:ext uri="{FF2B5EF4-FFF2-40B4-BE49-F238E27FC236}">
                  <a16:creationId xmlns:a16="http://schemas.microsoft.com/office/drawing/2014/main" xmlns="" id="{7C40A64F-ECC1-B5D5-1E48-2FB2160134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6512" y="356808"/>
              <a:ext cx="4087587" cy="779415"/>
            </a:xfrm>
            <a:prstGeom prst="rect">
              <a:avLst/>
            </a:prstGeom>
          </p:spPr>
        </p:pic>
        <p:sp>
          <p:nvSpPr>
            <p:cNvPr id="8" name="TextBox 16">
              <a:extLst>
                <a:ext uri="{FF2B5EF4-FFF2-40B4-BE49-F238E27FC236}">
                  <a16:creationId xmlns:a16="http://schemas.microsoft.com/office/drawing/2014/main" xmlns="" id="{C4366D24-2A32-B7EC-E326-58A57DBFEE69}"/>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grpSp>
      <p:pic>
        <p:nvPicPr>
          <p:cNvPr id="9" name="Picture 21">
            <a:extLst>
              <a:ext uri="{FF2B5EF4-FFF2-40B4-BE49-F238E27FC236}">
                <a16:creationId xmlns:a16="http://schemas.microsoft.com/office/drawing/2014/main" xmlns="" id="{4262D887-4E3B-A4F3-644F-303FE8DFD48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265221">
            <a:off x="3119005" y="1071157"/>
            <a:ext cx="1275479" cy="1160686"/>
          </a:xfrm>
          <a:prstGeom prst="rect">
            <a:avLst/>
          </a:prstGeom>
        </p:spPr>
      </p:pic>
      <p:sp>
        <p:nvSpPr>
          <p:cNvPr id="10" name="TextBox 9">
            <a:extLst>
              <a:ext uri="{FF2B5EF4-FFF2-40B4-BE49-F238E27FC236}">
                <a16:creationId xmlns:a16="http://schemas.microsoft.com/office/drawing/2014/main" xmlns="" id="{AB8704CA-D688-AD2D-CBEB-149C1E864A41}"/>
              </a:ext>
            </a:extLst>
          </p:cNvPr>
          <p:cNvSpPr txBox="1"/>
          <p:nvPr/>
        </p:nvSpPr>
        <p:spPr>
          <a:xfrm>
            <a:off x="3757867" y="4211171"/>
            <a:ext cx="7417071" cy="1846659"/>
          </a:xfrm>
          <a:prstGeom prst="rect">
            <a:avLst/>
          </a:prstGeom>
          <a:noFill/>
        </p:spPr>
        <p:txBody>
          <a:bodyPr wrap="square" lIns="0" tIns="0" rIns="0" bIns="0" rtlCol="0">
            <a:spAutoFit/>
          </a:bodyPr>
          <a:lstStyle/>
          <a:p>
            <a:pPr algn="just" fontAlgn="base"/>
            <a:r>
              <a:rPr lang="vi-VN" sz="4000" b="1" spc="-150">
                <a:ln w="12700">
                  <a:solidFill>
                    <a:schemeClr val="tx1"/>
                  </a:solidFill>
                </a:ln>
                <a:cs typeface="Arial" panose="020B0604020202020204" pitchFamily="34" charset="0"/>
              </a:rPr>
              <a:t>Là loại bánh bằng bột gạo và mè được tráng mỏng. Trước khi ăn được nướng giòn.</a:t>
            </a:r>
          </a:p>
        </p:txBody>
      </p:sp>
      <p:sp>
        <p:nvSpPr>
          <p:cNvPr id="11" name="TextBox 10">
            <a:extLst>
              <a:ext uri="{FF2B5EF4-FFF2-40B4-BE49-F238E27FC236}">
                <a16:creationId xmlns:a16="http://schemas.microsoft.com/office/drawing/2014/main" xmlns="" id="{8137E2DE-EB08-A537-CE02-1EF424D0755C}"/>
              </a:ext>
            </a:extLst>
          </p:cNvPr>
          <p:cNvSpPr txBox="1"/>
          <p:nvPr/>
        </p:nvSpPr>
        <p:spPr>
          <a:xfrm flipH="1">
            <a:off x="4629933" y="1385171"/>
            <a:ext cx="8640026" cy="605487"/>
          </a:xfrm>
          <a:prstGeom prst="rect">
            <a:avLst/>
          </a:prstGeom>
          <a:noFill/>
        </p:spPr>
        <p:txBody>
          <a:bodyPr wrap="square" rtlCol="0">
            <a:spAutoFit/>
          </a:bodyPr>
          <a:lstStyle/>
          <a:p>
            <a:pPr>
              <a:lnSpc>
                <a:spcPts val="4000"/>
              </a:lnSpc>
            </a:pPr>
            <a:r>
              <a:rPr lang="vi-VN" sz="4400" b="1" spc="-150">
                <a:ln w="12700">
                  <a:solidFill>
                    <a:srgbClr val="FF9A00"/>
                  </a:solidFill>
                </a:ln>
                <a:solidFill>
                  <a:srgbClr val="FF9A00"/>
                </a:solidFill>
                <a:latin typeface="Arial" panose="020B0604020202020204" pitchFamily="34" charset="0"/>
                <a:cs typeface="Arial" panose="020B0604020202020204" pitchFamily="34" charset="0"/>
              </a:rPr>
              <a:t>Bánh đa</a:t>
            </a:r>
            <a:r>
              <a:rPr lang="en-US" sz="4400" b="1" spc="-150">
                <a:ln w="12700">
                  <a:solidFill>
                    <a:srgbClr val="FF9A00"/>
                  </a:solidFill>
                </a:ln>
                <a:solidFill>
                  <a:srgbClr val="FF9A00"/>
                </a:solidFill>
                <a:latin typeface="Arial" panose="020B0604020202020204" pitchFamily="34" charset="0"/>
                <a:cs typeface="Arial" panose="020B0604020202020204" pitchFamily="34" charset="0"/>
              </a:rPr>
              <a:t>:</a:t>
            </a:r>
          </a:p>
        </p:txBody>
      </p:sp>
      <p:pic>
        <p:nvPicPr>
          <p:cNvPr id="15" name="Picture 6">
            <a:extLst>
              <a:ext uri="{FF2B5EF4-FFF2-40B4-BE49-F238E27FC236}">
                <a16:creationId xmlns:a16="http://schemas.microsoft.com/office/drawing/2014/main" xmlns="" id="{B128D1DD-2136-BD47-CFB1-D310450EC9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8269" y="2044839"/>
            <a:ext cx="3385512" cy="20571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xmlns="" id="{D2F5DB7C-292D-1AB3-960E-77806F13FD9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35467" y1="22065" x2="48933" y2="24457"/>
                        <a14:foregroundMark x1="53867" y1="22935" x2="59067" y2="31304"/>
                        <a14:foregroundMark x1="3067" y1="89348" x2="10267" y2="89783"/>
                        <a14:foregroundMark x1="51333" y1="81196" x2="54533" y2="86087"/>
                        <a14:foregroundMark x1="54667" y1="88696" x2="54667" y2="88696"/>
                        <a14:foregroundMark x1="533" y1="86957" x2="11333" y2="99022"/>
                        <a14:foregroundMark x1="50267" y1="84674" x2="54533" y2="89348"/>
                        <a14:foregroundMark x1="52133" y1="87935" x2="56800" y2="89674"/>
                        <a14:foregroundMark x1="49067" y1="83804" x2="50000" y2="85217"/>
                        <a14:foregroundMark x1="48000" y1="82283" x2="49200" y2="84674"/>
                      </a14:backgroundRemoval>
                    </a14:imgEffect>
                  </a14:imgLayer>
                </a14:imgProps>
              </a:ext>
              <a:ext uri="{28A0092B-C50C-407E-A947-70E740481C1C}">
                <a14:useLocalDpi xmlns:a14="http://schemas.microsoft.com/office/drawing/2010/main" val="0"/>
              </a:ext>
            </a:extLst>
          </a:blip>
          <a:srcRect/>
          <a:stretch>
            <a:fillRect/>
          </a:stretch>
        </p:blipFill>
        <p:spPr bwMode="auto">
          <a:xfrm rot="697540" flipH="1">
            <a:off x="-200003" y="1944567"/>
            <a:ext cx="3761328" cy="4613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970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8B77E0C-F1FD-DADA-D84B-2AC9B2AD7278}"/>
              </a:ext>
            </a:extLst>
          </p:cNvPr>
          <p:cNvGrpSpPr/>
          <p:nvPr/>
        </p:nvGrpSpPr>
        <p:grpSpPr>
          <a:xfrm>
            <a:off x="1830878" y="-51995"/>
            <a:ext cx="13289318" cy="2333629"/>
            <a:chOff x="2133271" y="2184396"/>
            <a:chExt cx="8187316" cy="1768150"/>
          </a:xfrm>
        </p:grpSpPr>
        <p:sp>
          <p:nvSpPr>
            <p:cNvPr id="3" name="TextBox 2">
              <a:extLst>
                <a:ext uri="{FF2B5EF4-FFF2-40B4-BE49-F238E27FC236}">
                  <a16:creationId xmlns:a16="http://schemas.microsoft.com/office/drawing/2014/main" xmlns="" id="{2F607D69-2848-EB18-3295-E1E7368D1FBB}"/>
                </a:ext>
              </a:extLst>
            </p:cNvPr>
            <p:cNvSpPr txBox="1"/>
            <p:nvPr/>
          </p:nvSpPr>
          <p:spPr>
            <a:xfrm>
              <a:off x="2199633" y="2203568"/>
              <a:ext cx="7423052" cy="1748978"/>
            </a:xfrm>
            <a:prstGeom prst="rect">
              <a:avLst/>
            </a:prstGeom>
            <a:noFill/>
          </p:spPr>
          <p:txBody>
            <a:bodyPr wrap="square">
              <a:spAutoFit/>
            </a:bodyPr>
            <a:lstStyle/>
            <a:p>
              <a:pPr algn="just"/>
              <a:r>
                <a:rPr lang="vi-VN" sz="14400">
                  <a:ln w="76200">
                    <a:solidFill>
                      <a:srgbClr val="FFCC99"/>
                    </a:solidFill>
                  </a:ln>
                  <a:solidFill>
                    <a:srgbClr val="FFCC99"/>
                  </a:solidFill>
                  <a:latin typeface="#9Slide05 SVNClementine" panose="020F0502020204030203" pitchFamily="34" charset="0"/>
                </a:rPr>
                <a:t>Tìm hiểu bài</a:t>
              </a:r>
            </a:p>
          </p:txBody>
        </p:sp>
        <p:sp>
          <p:nvSpPr>
            <p:cNvPr id="4" name="TextBox 3">
              <a:extLst>
                <a:ext uri="{FF2B5EF4-FFF2-40B4-BE49-F238E27FC236}">
                  <a16:creationId xmlns:a16="http://schemas.microsoft.com/office/drawing/2014/main" xmlns="" id="{ACAB0B07-1942-03C8-94E0-C60BF9937B44}"/>
                </a:ext>
              </a:extLst>
            </p:cNvPr>
            <p:cNvSpPr txBox="1"/>
            <p:nvPr/>
          </p:nvSpPr>
          <p:spPr>
            <a:xfrm>
              <a:off x="2133271" y="2184396"/>
              <a:ext cx="8187316" cy="1748978"/>
            </a:xfrm>
            <a:prstGeom prst="rect">
              <a:avLst/>
            </a:prstGeom>
            <a:noFill/>
          </p:spPr>
          <p:txBody>
            <a:bodyPr wrap="square">
              <a:spAutoFit/>
            </a:bodyPr>
            <a:lstStyle/>
            <a:p>
              <a:pPr algn="just"/>
              <a:r>
                <a:rPr lang="vi-VN" sz="14400">
                  <a:ln w="38100">
                    <a:solidFill>
                      <a:sysClr val="windowText" lastClr="000000"/>
                    </a:solidFill>
                  </a:ln>
                  <a:solidFill>
                    <a:srgbClr val="FF6600"/>
                  </a:solidFill>
                  <a:latin typeface="#9Slide05 SVNClementine" panose="020F0502020204030203" pitchFamily="34" charset="0"/>
                </a:rPr>
                <a:t>Tìm hiểu bài</a:t>
              </a:r>
            </a:p>
          </p:txBody>
        </p:sp>
      </p:grpSp>
      <p:grpSp>
        <p:nvGrpSpPr>
          <p:cNvPr id="10" name="组合 19">
            <a:extLst>
              <a:ext uri="{FF2B5EF4-FFF2-40B4-BE49-F238E27FC236}">
                <a16:creationId xmlns:a16="http://schemas.microsoft.com/office/drawing/2014/main" xmlns="" id="{D2DDF0F1-FD27-5676-3050-886EED644D3E}"/>
              </a:ext>
            </a:extLst>
          </p:cNvPr>
          <p:cNvGrpSpPr/>
          <p:nvPr/>
        </p:nvGrpSpPr>
        <p:grpSpPr>
          <a:xfrm>
            <a:off x="3197589" y="2148985"/>
            <a:ext cx="5796822" cy="1377110"/>
            <a:chOff x="692006" y="116442"/>
            <a:chExt cx="11176173" cy="2919244"/>
          </a:xfrm>
        </p:grpSpPr>
        <p:sp>
          <p:nvSpPr>
            <p:cNvPr id="11" name="矩形 16">
              <a:extLst>
                <a:ext uri="{FF2B5EF4-FFF2-40B4-BE49-F238E27FC236}">
                  <a16:creationId xmlns:a16="http://schemas.microsoft.com/office/drawing/2014/main" xmlns="" id="{5B290B47-6D42-A9F7-5624-F070FE80908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2" name="矩形 16">
              <a:extLst>
                <a:ext uri="{FF2B5EF4-FFF2-40B4-BE49-F238E27FC236}">
                  <a16:creationId xmlns:a16="http://schemas.microsoft.com/office/drawing/2014/main" xmlns="" id="{CEF7CB5F-BFBE-362F-03AD-65F451F322FD}"/>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3" name="TextBox 12">
            <a:extLst>
              <a:ext uri="{FF2B5EF4-FFF2-40B4-BE49-F238E27FC236}">
                <a16:creationId xmlns:a16="http://schemas.microsoft.com/office/drawing/2014/main" xmlns="" id="{2FBFF131-D020-EE15-621F-1FA07A3DD106}"/>
              </a:ext>
            </a:extLst>
          </p:cNvPr>
          <p:cNvSpPr txBox="1"/>
          <p:nvPr/>
        </p:nvSpPr>
        <p:spPr>
          <a:xfrm>
            <a:off x="3358263" y="2444052"/>
            <a:ext cx="5384431" cy="707886"/>
          </a:xfrm>
          <a:prstGeom prst="rect">
            <a:avLst/>
          </a:prstGeom>
          <a:noFill/>
        </p:spPr>
        <p:txBody>
          <a:bodyPr wrap="square">
            <a:spAutoFit/>
          </a:bodyPr>
          <a:lstStyle/>
          <a:p>
            <a:pPr algn="ctr"/>
            <a:r>
              <a:rPr lang="vi-VN" sz="4000" b="1">
                <a:ln w="0"/>
                <a:effectLst>
                  <a:outerShdw blurRad="38100" dist="19050" dir="2700000" algn="tl" rotWithShape="0">
                    <a:schemeClr val="dk1">
                      <a:alpha val="40000"/>
                    </a:schemeClr>
                  </a:outerShdw>
                </a:effectLst>
                <a:ea typeface="Times New Roman" panose="02020603050405020304" pitchFamily="18" charset="0"/>
                <a:cs typeface="Arial" panose="020B0604020202020204" pitchFamily="34" charset="0"/>
              </a:rPr>
              <a:t>Đọc thầm bài đọc</a:t>
            </a:r>
            <a:endParaRPr lang="en-029" sz="4000" b="1">
              <a:ln w="0"/>
              <a:effectLst>
                <a:outerShdw blurRad="38100" dist="19050" dir="2700000" algn="tl" rotWithShape="0">
                  <a:schemeClr val="dk1">
                    <a:alpha val="40000"/>
                  </a:schemeClr>
                </a:outerShdw>
              </a:effectLst>
              <a:ea typeface="Times New Roman" panose="02020603050405020304" pitchFamily="18" charset="0"/>
              <a:cs typeface="Arial" panose="020B0604020202020204" pitchFamily="34" charset="0"/>
            </a:endParaRPr>
          </a:p>
        </p:txBody>
      </p:sp>
      <p:grpSp>
        <p:nvGrpSpPr>
          <p:cNvPr id="14" name="组合 19">
            <a:extLst>
              <a:ext uri="{FF2B5EF4-FFF2-40B4-BE49-F238E27FC236}">
                <a16:creationId xmlns:a16="http://schemas.microsoft.com/office/drawing/2014/main" xmlns="" id="{97321452-E709-28D4-EFB8-6866F5D22071}"/>
              </a:ext>
            </a:extLst>
          </p:cNvPr>
          <p:cNvGrpSpPr/>
          <p:nvPr/>
        </p:nvGrpSpPr>
        <p:grpSpPr>
          <a:xfrm>
            <a:off x="3197589" y="3787884"/>
            <a:ext cx="5796822" cy="1377110"/>
            <a:chOff x="692006" y="116442"/>
            <a:chExt cx="11176173" cy="2919244"/>
          </a:xfrm>
        </p:grpSpPr>
        <p:sp>
          <p:nvSpPr>
            <p:cNvPr id="15" name="矩形 16">
              <a:extLst>
                <a:ext uri="{FF2B5EF4-FFF2-40B4-BE49-F238E27FC236}">
                  <a16:creationId xmlns:a16="http://schemas.microsoft.com/office/drawing/2014/main" xmlns="" id="{541302D7-2A0E-D8E2-53DD-2978FB632AD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6" name="矩形 16">
              <a:extLst>
                <a:ext uri="{FF2B5EF4-FFF2-40B4-BE49-F238E27FC236}">
                  <a16:creationId xmlns:a16="http://schemas.microsoft.com/office/drawing/2014/main" xmlns="" id="{011585FD-4381-C445-8AFD-F96CC975DF28}"/>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7" name="TextBox 16">
            <a:extLst>
              <a:ext uri="{FF2B5EF4-FFF2-40B4-BE49-F238E27FC236}">
                <a16:creationId xmlns:a16="http://schemas.microsoft.com/office/drawing/2014/main" xmlns="" id="{8B8E92F8-35EE-DEE6-492F-FE5ECC7CF382}"/>
              </a:ext>
            </a:extLst>
          </p:cNvPr>
          <p:cNvSpPr txBox="1"/>
          <p:nvPr/>
        </p:nvSpPr>
        <p:spPr>
          <a:xfrm>
            <a:off x="3277926" y="4097504"/>
            <a:ext cx="5384431" cy="707886"/>
          </a:xfrm>
          <a:prstGeom prst="rect">
            <a:avLst/>
          </a:prstGeom>
          <a:noFill/>
        </p:spPr>
        <p:txBody>
          <a:bodyPr wrap="square">
            <a:spAutoFit/>
          </a:bodyPr>
          <a:lstStyle/>
          <a:p>
            <a:pPr algn="ctr"/>
            <a:r>
              <a:rPr lang="vi-VN" sz="4000" b="1">
                <a:ln w="0"/>
                <a:effectLst>
                  <a:outerShdw blurRad="38100" dist="19050" dir="2700000" algn="tl" rotWithShape="0">
                    <a:schemeClr val="dk1">
                      <a:alpha val="40000"/>
                    </a:schemeClr>
                  </a:outerShdw>
                </a:effectLst>
                <a:ea typeface="Times New Roman" panose="02020603050405020304" pitchFamily="18" charset="0"/>
                <a:cs typeface="Arial" panose="020B0604020202020204" pitchFamily="34" charset="0"/>
              </a:rPr>
              <a:t>Thảo luận nhóm đôi</a:t>
            </a:r>
            <a:endParaRPr lang="en-029" sz="4000" b="1">
              <a:ln w="0"/>
              <a:effectLst>
                <a:outerShdw blurRad="38100" dist="19050" dir="2700000" algn="tl" rotWithShape="0">
                  <a:schemeClr val="dk1">
                    <a:alpha val="40000"/>
                  </a:schemeClr>
                </a:outerShdw>
              </a:effectLst>
              <a:ea typeface="Times New Roman" panose="02020603050405020304" pitchFamily="18" charset="0"/>
              <a:cs typeface="Arial" panose="020B0604020202020204" pitchFamily="34" charset="0"/>
            </a:endParaRPr>
          </a:p>
        </p:txBody>
      </p:sp>
      <p:grpSp>
        <p:nvGrpSpPr>
          <p:cNvPr id="18" name="组合 19">
            <a:extLst>
              <a:ext uri="{FF2B5EF4-FFF2-40B4-BE49-F238E27FC236}">
                <a16:creationId xmlns:a16="http://schemas.microsoft.com/office/drawing/2014/main" xmlns="" id="{66A7371D-E857-6654-95DB-6312AC512CC2}"/>
              </a:ext>
            </a:extLst>
          </p:cNvPr>
          <p:cNvGrpSpPr/>
          <p:nvPr/>
        </p:nvGrpSpPr>
        <p:grpSpPr>
          <a:xfrm>
            <a:off x="3197589" y="5340084"/>
            <a:ext cx="5796822" cy="1377110"/>
            <a:chOff x="692006" y="116442"/>
            <a:chExt cx="11176173" cy="2919244"/>
          </a:xfrm>
        </p:grpSpPr>
        <p:sp>
          <p:nvSpPr>
            <p:cNvPr id="19" name="矩形 16">
              <a:extLst>
                <a:ext uri="{FF2B5EF4-FFF2-40B4-BE49-F238E27FC236}">
                  <a16:creationId xmlns:a16="http://schemas.microsoft.com/office/drawing/2014/main" xmlns="" id="{1DC59071-3E3F-809C-E00E-262C8B34C78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20" name="矩形 16">
              <a:extLst>
                <a:ext uri="{FF2B5EF4-FFF2-40B4-BE49-F238E27FC236}">
                  <a16:creationId xmlns:a16="http://schemas.microsoft.com/office/drawing/2014/main" xmlns="" id="{03B4D0DB-7A27-8B7B-0A66-C5B639E27BFF}"/>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21" name="TextBox 20">
            <a:extLst>
              <a:ext uri="{FF2B5EF4-FFF2-40B4-BE49-F238E27FC236}">
                <a16:creationId xmlns:a16="http://schemas.microsoft.com/office/drawing/2014/main" xmlns="" id="{90EEFBC6-ED3B-5FF3-6BCA-097637CB8DC3}"/>
              </a:ext>
            </a:extLst>
          </p:cNvPr>
          <p:cNvSpPr txBox="1"/>
          <p:nvPr/>
        </p:nvSpPr>
        <p:spPr>
          <a:xfrm>
            <a:off x="2534231" y="5486955"/>
            <a:ext cx="6871819" cy="1286891"/>
          </a:xfrm>
          <a:prstGeom prst="rect">
            <a:avLst/>
          </a:prstGeom>
          <a:noFill/>
        </p:spPr>
        <p:txBody>
          <a:bodyPr wrap="square">
            <a:spAutoFit/>
          </a:bodyPr>
          <a:lstStyle/>
          <a:p>
            <a:pPr algn="ctr">
              <a:lnSpc>
                <a:spcPts val="4500"/>
              </a:lnSpc>
            </a:pPr>
            <a:r>
              <a:rPr lang="vi-VN" sz="4000" b="1">
                <a:ln w="0"/>
                <a:effectLst>
                  <a:outerShdw blurRad="38100" dist="19050" dir="2700000" algn="tl" rotWithShape="0">
                    <a:schemeClr val="dk1">
                      <a:alpha val="40000"/>
                    </a:schemeClr>
                  </a:outerShdw>
                </a:effectLst>
                <a:ea typeface="Times New Roman" panose="02020603050405020304" pitchFamily="18" charset="0"/>
                <a:cs typeface="Calibri" panose="020F0502020204030204" pitchFamily="34" charset="0"/>
              </a:rPr>
              <a:t>Trả lời các câu hỏi</a:t>
            </a:r>
          </a:p>
          <a:p>
            <a:pPr algn="ctr">
              <a:lnSpc>
                <a:spcPts val="4500"/>
              </a:lnSpc>
            </a:pPr>
            <a:r>
              <a:rPr lang="vi-VN" sz="4000" b="1">
                <a:ln w="0"/>
                <a:effectLst>
                  <a:outerShdw blurRad="38100" dist="19050" dir="2700000" algn="tl" rotWithShape="0">
                    <a:schemeClr val="dk1">
                      <a:alpha val="40000"/>
                    </a:schemeClr>
                  </a:outerShdw>
                </a:effectLst>
                <a:ea typeface="Times New Roman" panose="02020603050405020304" pitchFamily="18" charset="0"/>
                <a:cs typeface="Calibri" panose="020F0502020204030204" pitchFamily="34" charset="0"/>
              </a:rPr>
              <a:t>trong SHS</a:t>
            </a:r>
            <a:endParaRPr lang="en-029" sz="4000" b="1">
              <a:ln w="0"/>
              <a:effectLst>
                <a:outerShdw blurRad="38100" dist="19050" dir="2700000" algn="tl" rotWithShape="0">
                  <a:schemeClr val="dk1">
                    <a:alpha val="40000"/>
                  </a:schemeClr>
                </a:outerShdw>
              </a:effectLst>
              <a:ea typeface="Times New Roman" panose="02020603050405020304" pitchFamily="18" charset="0"/>
              <a:cs typeface="Calibri" panose="020F0502020204030204" pitchFamily="34" charset="0"/>
            </a:endParaRPr>
          </a:p>
        </p:txBody>
      </p:sp>
      <p:pic>
        <p:nvPicPr>
          <p:cNvPr id="7" name="Picture 4">
            <a:extLst>
              <a:ext uri="{FF2B5EF4-FFF2-40B4-BE49-F238E27FC236}">
                <a16:creationId xmlns:a16="http://schemas.microsoft.com/office/drawing/2014/main" xmlns="" id="{45B1134B-E05E-C04D-F345-6FCAA607903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42694" y="1904230"/>
            <a:ext cx="3321506" cy="5084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xmlns="" id="{B8548826-117F-676C-9CC0-D337F47EF0E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40500" y1="71835" x2="23667" y2="94703"/>
                        <a14:foregroundMark x1="49500" y1="72351" x2="92000" y2="86822"/>
                        <a14:foregroundMark x1="36667" y1="24806" x2="41333" y2="36047"/>
                        <a14:foregroundMark x1="48333" y1="26227" x2="54333" y2="31654"/>
                        <a14:foregroundMark x1="30500" y1="28295" x2="39000" y2="38630"/>
                        <a14:foregroundMark x1="54833" y1="24935" x2="51667" y2="34367"/>
                        <a14:foregroundMark x1="35500" y1="28682" x2="32500" y2="34884"/>
                        <a14:foregroundMark x1="59167" y1="23514" x2="54333" y2="33333"/>
                        <a14:foregroundMark x1="28333" y1="32041" x2="41333" y2="36434"/>
                        <a14:foregroundMark x1="41333" y1="36434" x2="52667" y2="35530"/>
                        <a14:foregroundMark x1="15333" y1="92765" x2="31833" y2="97158"/>
                        <a14:foregroundMark x1="32833" y1="97416" x2="32833" y2="97416"/>
                        <a14:foregroundMark x1="98333" y1="83075" x2="89833" y2="95349"/>
                        <a14:foregroundMark x1="39667" y1="38630" x2="50500" y2="36563"/>
                        <a14:backgroundMark x1="1167" y1="38114" x2="1167" y2="38114"/>
                      </a14:backgroundRemoval>
                    </a14:imgEffect>
                  </a14:imgLayer>
                </a14:imgProps>
              </a:ext>
              <a:ext uri="{28A0092B-C50C-407E-A947-70E740481C1C}">
                <a14:useLocalDpi xmlns:a14="http://schemas.microsoft.com/office/drawing/2010/main" val="0"/>
              </a:ext>
            </a:extLst>
          </a:blip>
          <a:srcRect/>
          <a:stretch>
            <a:fillRect/>
          </a:stretch>
        </p:blipFill>
        <p:spPr bwMode="auto">
          <a:xfrm>
            <a:off x="0" y="2171267"/>
            <a:ext cx="3527756" cy="4550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9160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82C7F49-F93B-162F-D3C2-835D05048EE0}"/>
              </a:ext>
            </a:extLst>
          </p:cNvPr>
          <p:cNvGrpSpPr/>
          <p:nvPr/>
        </p:nvGrpSpPr>
        <p:grpSpPr>
          <a:xfrm>
            <a:off x="2537753" y="456325"/>
            <a:ext cx="9095446" cy="2211823"/>
            <a:chOff x="-1348510" y="186909"/>
            <a:chExt cx="15344048" cy="2007143"/>
          </a:xfrm>
        </p:grpSpPr>
        <p:pic>
          <p:nvPicPr>
            <p:cNvPr id="6" name="Picture 5">
              <a:extLst>
                <a:ext uri="{FF2B5EF4-FFF2-40B4-BE49-F238E27FC236}">
                  <a16:creationId xmlns:a16="http://schemas.microsoft.com/office/drawing/2014/main" xmlns="" id="{F1010FAC-2A36-3E0A-D643-B0A879269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7" name="TextBox 6">
              <a:extLst>
                <a:ext uri="{FF2B5EF4-FFF2-40B4-BE49-F238E27FC236}">
                  <a16:creationId xmlns:a16="http://schemas.microsoft.com/office/drawing/2014/main" xmlns="" id="{19B19482-C7D6-AAC0-166B-73C566E5294B}"/>
                </a:ext>
              </a:extLst>
            </p:cNvPr>
            <p:cNvSpPr txBox="1"/>
            <p:nvPr/>
          </p:nvSpPr>
          <p:spPr>
            <a:xfrm flipH="1">
              <a:off x="216061" y="510246"/>
              <a:ext cx="12769264" cy="1200969"/>
            </a:xfrm>
            <a:prstGeom prst="rect">
              <a:avLst/>
            </a:prstGeom>
            <a:noFill/>
          </p:spPr>
          <p:txBody>
            <a:bodyPr wrap="square" rtlCol="0">
              <a:spAutoFit/>
            </a:bodyPr>
            <a:lstStyle/>
            <a:p>
              <a:pPr algn="ctr"/>
              <a:r>
                <a:rPr lang="vi-VN" sz="4000" b="1" spc="-150">
                  <a:ln w="12700">
                    <a:solidFill>
                      <a:srgbClr val="C00000"/>
                    </a:solidFill>
                  </a:ln>
                  <a:solidFill>
                    <a:srgbClr val="C00000"/>
                  </a:solidFill>
                  <a:cs typeface="Pattaya" panose="00000500000000000000" pitchFamily="2" charset="-34"/>
                </a:rPr>
                <a:t>Câu 1: Kết thúc kì nghỉ hè ở quê,</a:t>
              </a:r>
            </a:p>
            <a:p>
              <a:pPr algn="ctr"/>
              <a:r>
                <a:rPr lang="vi-VN" sz="4000" b="1" spc="-150">
                  <a:ln w="12700">
                    <a:solidFill>
                      <a:srgbClr val="C00000"/>
                    </a:solidFill>
                  </a:ln>
                  <a:solidFill>
                    <a:srgbClr val="C00000"/>
                  </a:solidFill>
                  <a:cs typeface="Pattaya" panose="00000500000000000000" pitchFamily="2" charset="-34"/>
                </a:rPr>
                <a:t>bạn nhỏ tiếc điều gì ?</a:t>
              </a:r>
              <a:endParaRPr lang="en-US" sz="4000" b="1" spc="-150" dirty="0">
                <a:ln w="12700">
                  <a:solidFill>
                    <a:srgbClr val="C00000"/>
                  </a:solidFill>
                </a:ln>
                <a:solidFill>
                  <a:srgbClr val="C00000"/>
                </a:solidFill>
                <a:cs typeface="Pattaya" panose="00000500000000000000" pitchFamily="2" charset="-34"/>
              </a:endParaRPr>
            </a:p>
          </p:txBody>
        </p:sp>
      </p:grpSp>
      <p:pic>
        <p:nvPicPr>
          <p:cNvPr id="8" name="Picture 4">
            <a:extLst>
              <a:ext uri="{FF2B5EF4-FFF2-40B4-BE49-F238E27FC236}">
                <a16:creationId xmlns:a16="http://schemas.microsoft.com/office/drawing/2014/main" xmlns="" id="{24AF6A21-9357-3516-B89F-9EBBC0AD59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5500" y="1898786"/>
            <a:ext cx="3321506" cy="508465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xmlns="" id="{0339B88E-BAA9-E2C2-11E1-B9EA3403E39F}"/>
              </a:ext>
            </a:extLst>
          </p:cNvPr>
          <p:cNvSpPr/>
          <p:nvPr/>
        </p:nvSpPr>
        <p:spPr>
          <a:xfrm>
            <a:off x="3808080" y="3124472"/>
            <a:ext cx="7569199" cy="2931605"/>
          </a:xfrm>
          <a:prstGeom prst="roundRect">
            <a:avLst/>
          </a:prstGeom>
          <a:solidFill>
            <a:srgbClr val="FFDDDD"/>
          </a:solidFill>
          <a:ln w="7620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10" name="Rectangle 9">
            <a:extLst>
              <a:ext uri="{FF2B5EF4-FFF2-40B4-BE49-F238E27FC236}">
                <a16:creationId xmlns:a16="http://schemas.microsoft.com/office/drawing/2014/main" xmlns="" id="{C9A61827-049B-6289-56A8-3D1431BAD7A0}"/>
              </a:ext>
            </a:extLst>
          </p:cNvPr>
          <p:cNvSpPr/>
          <p:nvPr/>
        </p:nvSpPr>
        <p:spPr>
          <a:xfrm>
            <a:off x="3979691" y="3528445"/>
            <a:ext cx="7225975" cy="2123658"/>
          </a:xfrm>
          <a:prstGeom prst="rect">
            <a:avLst/>
          </a:prstGeom>
          <a:noFill/>
          <a:ln>
            <a:noFill/>
          </a:ln>
        </p:spPr>
        <p:txBody>
          <a:bodyPr wrap="square" lIns="91440" tIns="45720" rIns="91440" bIns="45720">
            <a:spAutoFit/>
          </a:bodyPr>
          <a:lstStyle/>
          <a:p>
            <a:pPr algn="just"/>
            <a:r>
              <a:rPr lang="vi-VN" sz="4400" b="1">
                <a:ln w="13462">
                  <a:solidFill>
                    <a:srgbClr val="FF3399"/>
                  </a:solidFill>
                  <a:prstDash val="solid"/>
                </a:ln>
                <a:solidFill>
                  <a:srgbClr val="FF3399"/>
                </a:solidFill>
              </a:rPr>
              <a:t>Kết thúc kì nghỉ hè ở quê, bạn nhỏ tiếc những ngày hè ở quê trôi nhanh quá!</a:t>
            </a:r>
          </a:p>
        </p:txBody>
      </p:sp>
    </p:spTree>
    <p:extLst>
      <p:ext uri="{BB962C8B-B14F-4D97-AF65-F5344CB8AC3E}">
        <p14:creationId xmlns:p14="http://schemas.microsoft.com/office/powerpoint/2010/main" val="82544347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4">
            <a:extLst>
              <a:ext uri="{FF2B5EF4-FFF2-40B4-BE49-F238E27FC236}">
                <a16:creationId xmlns:a16="http://schemas.microsoft.com/office/drawing/2014/main" xmlns="" id="{BB148841-FBAD-99B6-7618-B010CF092A6B}"/>
              </a:ext>
            </a:extLst>
          </p:cNvPr>
          <p:cNvSpPr/>
          <p:nvPr/>
        </p:nvSpPr>
        <p:spPr>
          <a:xfrm>
            <a:off x="3411130" y="704193"/>
            <a:ext cx="8460000" cy="3447393"/>
          </a:xfrm>
          <a:custGeom>
            <a:avLst/>
            <a:gdLst>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47393" fill="none" extrusionOk="0">
                <a:moveTo>
                  <a:pt x="0" y="520521"/>
                </a:moveTo>
                <a:cubicBezTo>
                  <a:pt x="-66907" y="358111"/>
                  <a:pt x="325130" y="70376"/>
                  <a:pt x="706633" y="0"/>
                </a:cubicBezTo>
                <a:cubicBezTo>
                  <a:pt x="3839319" y="387958"/>
                  <a:pt x="5917795" y="561949"/>
                  <a:pt x="7753367" y="0"/>
                </a:cubicBezTo>
                <a:cubicBezTo>
                  <a:pt x="8160879" y="40559"/>
                  <a:pt x="8507934" y="289694"/>
                  <a:pt x="8460000" y="520521"/>
                </a:cubicBezTo>
                <a:cubicBezTo>
                  <a:pt x="8292040" y="1107932"/>
                  <a:pt x="8301701" y="2338746"/>
                  <a:pt x="8460000" y="2926871"/>
                </a:cubicBezTo>
                <a:cubicBezTo>
                  <a:pt x="8552882" y="3300029"/>
                  <a:pt x="8048832" y="3393953"/>
                  <a:pt x="7753367" y="3447393"/>
                </a:cubicBezTo>
                <a:cubicBezTo>
                  <a:pt x="6999120" y="3574667"/>
                  <a:pt x="2099718" y="3565804"/>
                  <a:pt x="706633" y="3447393"/>
                </a:cubicBezTo>
                <a:cubicBezTo>
                  <a:pt x="254499" y="3461984"/>
                  <a:pt x="1407" y="3129098"/>
                  <a:pt x="0" y="2926871"/>
                </a:cubicBezTo>
                <a:cubicBezTo>
                  <a:pt x="-15454" y="2189525"/>
                  <a:pt x="8741" y="1464007"/>
                  <a:pt x="0" y="520521"/>
                </a:cubicBezTo>
                <a:close/>
              </a:path>
              <a:path w="8460000" h="3447393" stroke="0" extrusionOk="0">
                <a:moveTo>
                  <a:pt x="0" y="520521"/>
                </a:moveTo>
                <a:cubicBezTo>
                  <a:pt x="10808" y="310391"/>
                  <a:pt x="260613" y="70124"/>
                  <a:pt x="706633" y="0"/>
                </a:cubicBezTo>
                <a:cubicBezTo>
                  <a:pt x="3170575" y="100019"/>
                  <a:pt x="4675702" y="331474"/>
                  <a:pt x="7753367" y="0"/>
                </a:cubicBezTo>
                <a:cubicBezTo>
                  <a:pt x="8172902" y="-15144"/>
                  <a:pt x="8387566" y="245170"/>
                  <a:pt x="8460000" y="520521"/>
                </a:cubicBezTo>
                <a:cubicBezTo>
                  <a:pt x="8551359" y="868548"/>
                  <a:pt x="8328638" y="2213952"/>
                  <a:pt x="8460000" y="2926871"/>
                </a:cubicBezTo>
                <a:cubicBezTo>
                  <a:pt x="8473950" y="3201348"/>
                  <a:pt x="8106651" y="3522090"/>
                  <a:pt x="7753367" y="3447393"/>
                </a:cubicBezTo>
                <a:cubicBezTo>
                  <a:pt x="4538199" y="3605873"/>
                  <a:pt x="2520426" y="3622040"/>
                  <a:pt x="706633" y="3447393"/>
                </a:cubicBezTo>
                <a:cubicBezTo>
                  <a:pt x="310929" y="3551509"/>
                  <a:pt x="-15450" y="3162811"/>
                  <a:pt x="0" y="2926871"/>
                </a:cubicBezTo>
                <a:cubicBezTo>
                  <a:pt x="-31230" y="2450850"/>
                  <a:pt x="-47687" y="1270228"/>
                  <a:pt x="0" y="520521"/>
                </a:cubicBezTo>
                <a:close/>
              </a:path>
              <a:path w="8460000" h="3447393" fill="none" stroke="0" extrusionOk="0">
                <a:moveTo>
                  <a:pt x="0" y="520521"/>
                </a:moveTo>
                <a:cubicBezTo>
                  <a:pt x="61054" y="345478"/>
                  <a:pt x="365013" y="-14458"/>
                  <a:pt x="706633" y="0"/>
                </a:cubicBezTo>
                <a:cubicBezTo>
                  <a:pt x="4135810" y="-35696"/>
                  <a:pt x="5807009" y="91300"/>
                  <a:pt x="7753367" y="0"/>
                </a:cubicBezTo>
                <a:cubicBezTo>
                  <a:pt x="8182402" y="26752"/>
                  <a:pt x="8449095" y="216963"/>
                  <a:pt x="8460000" y="520521"/>
                </a:cubicBezTo>
                <a:cubicBezTo>
                  <a:pt x="8309734" y="820681"/>
                  <a:pt x="8415406" y="2329898"/>
                  <a:pt x="8460000" y="2926871"/>
                </a:cubicBezTo>
                <a:cubicBezTo>
                  <a:pt x="8559202" y="3196429"/>
                  <a:pt x="8140841" y="3465587"/>
                  <a:pt x="7753367" y="3447393"/>
                </a:cubicBezTo>
                <a:cubicBezTo>
                  <a:pt x="6525523" y="3394380"/>
                  <a:pt x="2042281" y="3353704"/>
                  <a:pt x="706633" y="3447393"/>
                </a:cubicBezTo>
                <a:cubicBezTo>
                  <a:pt x="272129" y="3467216"/>
                  <a:pt x="-27812" y="3124965"/>
                  <a:pt x="0" y="2926871"/>
                </a:cubicBezTo>
                <a:cubicBezTo>
                  <a:pt x="188548" y="2109330"/>
                  <a:pt x="-101796" y="1381351"/>
                  <a:pt x="0" y="520521"/>
                </a:cubicBezTo>
                <a:close/>
              </a:path>
              <a:path w="8460000" h="3447393" fill="none" stroke="0" extrusionOk="0">
                <a:moveTo>
                  <a:pt x="0" y="520521"/>
                </a:moveTo>
                <a:cubicBezTo>
                  <a:pt x="-30894" y="310836"/>
                  <a:pt x="319226" y="134624"/>
                  <a:pt x="706633" y="0"/>
                </a:cubicBezTo>
                <a:cubicBezTo>
                  <a:pt x="4031813" y="608962"/>
                  <a:pt x="6098977" y="301813"/>
                  <a:pt x="7753367" y="0"/>
                </a:cubicBezTo>
                <a:cubicBezTo>
                  <a:pt x="8194651" y="21304"/>
                  <a:pt x="8493635" y="244095"/>
                  <a:pt x="8460000" y="520521"/>
                </a:cubicBezTo>
                <a:cubicBezTo>
                  <a:pt x="8359339" y="988800"/>
                  <a:pt x="8372998" y="2270514"/>
                  <a:pt x="8460000" y="2926871"/>
                </a:cubicBezTo>
                <a:cubicBezTo>
                  <a:pt x="8557884" y="3275131"/>
                  <a:pt x="8061286" y="3412119"/>
                  <a:pt x="7753367" y="3447393"/>
                </a:cubicBezTo>
                <a:cubicBezTo>
                  <a:pt x="6829050" y="3465355"/>
                  <a:pt x="2157584" y="3404948"/>
                  <a:pt x="706633" y="3447393"/>
                </a:cubicBezTo>
                <a:cubicBezTo>
                  <a:pt x="264733" y="3467110"/>
                  <a:pt x="-8142" y="3127169"/>
                  <a:pt x="0" y="2926871"/>
                </a:cubicBezTo>
                <a:cubicBezTo>
                  <a:pt x="20620" y="2163195"/>
                  <a:pt x="55910" y="1398019"/>
                  <a:pt x="0" y="52052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47393" fill="none" extrusionOk="0">
                        <a:moveTo>
                          <a:pt x="0" y="520521"/>
                        </a:moveTo>
                        <a:cubicBezTo>
                          <a:pt x="-41810" y="306442"/>
                          <a:pt x="324351" y="63261"/>
                          <a:pt x="706633" y="0"/>
                        </a:cubicBezTo>
                        <a:cubicBezTo>
                          <a:pt x="3919632" y="290716"/>
                          <a:pt x="5783631" y="322061"/>
                          <a:pt x="7753367" y="0"/>
                        </a:cubicBezTo>
                        <a:cubicBezTo>
                          <a:pt x="8155823" y="27773"/>
                          <a:pt x="8488963" y="264653"/>
                          <a:pt x="8460000" y="520521"/>
                        </a:cubicBezTo>
                        <a:cubicBezTo>
                          <a:pt x="8332033" y="1019867"/>
                          <a:pt x="8381959" y="2323121"/>
                          <a:pt x="8460000" y="2926871"/>
                        </a:cubicBezTo>
                        <a:cubicBezTo>
                          <a:pt x="8522747" y="3268500"/>
                          <a:pt x="8067168" y="3404933"/>
                          <a:pt x="7753367" y="3447393"/>
                        </a:cubicBezTo>
                        <a:cubicBezTo>
                          <a:pt x="6860568" y="3431069"/>
                          <a:pt x="2071311" y="3506786"/>
                          <a:pt x="706633" y="3447393"/>
                        </a:cubicBezTo>
                        <a:cubicBezTo>
                          <a:pt x="273148" y="3457014"/>
                          <a:pt x="1289" y="3137740"/>
                          <a:pt x="0" y="2926871"/>
                        </a:cubicBezTo>
                        <a:cubicBezTo>
                          <a:pt x="-16896" y="2110943"/>
                          <a:pt x="-4366" y="1360941"/>
                          <a:pt x="0" y="520521"/>
                        </a:cubicBezTo>
                        <a:close/>
                      </a:path>
                      <a:path w="8460000" h="3447393" stroke="0" extrusionOk="0">
                        <a:moveTo>
                          <a:pt x="0" y="520521"/>
                        </a:moveTo>
                        <a:cubicBezTo>
                          <a:pt x="14162" y="293520"/>
                          <a:pt x="307001" y="27820"/>
                          <a:pt x="706633" y="0"/>
                        </a:cubicBezTo>
                        <a:cubicBezTo>
                          <a:pt x="2976801" y="83847"/>
                          <a:pt x="4463065" y="161117"/>
                          <a:pt x="7753367" y="0"/>
                        </a:cubicBezTo>
                        <a:cubicBezTo>
                          <a:pt x="8191790" y="-11518"/>
                          <a:pt x="8426720" y="219718"/>
                          <a:pt x="8460000" y="520521"/>
                        </a:cubicBezTo>
                        <a:cubicBezTo>
                          <a:pt x="8523906" y="890417"/>
                          <a:pt x="8343653" y="2193999"/>
                          <a:pt x="8460000" y="2926871"/>
                        </a:cubicBezTo>
                        <a:cubicBezTo>
                          <a:pt x="8483658" y="3205111"/>
                          <a:pt x="8101325" y="3505280"/>
                          <a:pt x="7753367" y="3447393"/>
                        </a:cubicBezTo>
                        <a:cubicBezTo>
                          <a:pt x="4564581" y="3423496"/>
                          <a:pt x="2802061" y="3519971"/>
                          <a:pt x="706633" y="3447393"/>
                        </a:cubicBezTo>
                        <a:cubicBezTo>
                          <a:pt x="296990" y="3522371"/>
                          <a:pt x="-18041" y="3175398"/>
                          <a:pt x="0" y="2926871"/>
                        </a:cubicBezTo>
                        <a:cubicBezTo>
                          <a:pt x="-126264" y="2389851"/>
                          <a:pt x="16823" y="1175741"/>
                          <a:pt x="0" y="520521"/>
                        </a:cubicBezTo>
                        <a:close/>
                      </a:path>
                      <a:path w="8460000" h="3447393" fill="none" stroke="0" extrusionOk="0">
                        <a:moveTo>
                          <a:pt x="0" y="520521"/>
                        </a:moveTo>
                        <a:cubicBezTo>
                          <a:pt x="21574" y="286617"/>
                          <a:pt x="319139" y="44436"/>
                          <a:pt x="706633" y="0"/>
                        </a:cubicBezTo>
                        <a:cubicBezTo>
                          <a:pt x="4082335" y="146806"/>
                          <a:pt x="5688654" y="93387"/>
                          <a:pt x="7753367" y="0"/>
                        </a:cubicBezTo>
                        <a:cubicBezTo>
                          <a:pt x="8164023" y="5929"/>
                          <a:pt x="8483020" y="234071"/>
                          <a:pt x="8460000" y="520521"/>
                        </a:cubicBezTo>
                        <a:cubicBezTo>
                          <a:pt x="8417299" y="875992"/>
                          <a:pt x="8373991" y="2211840"/>
                          <a:pt x="8460000" y="2926871"/>
                        </a:cubicBezTo>
                        <a:cubicBezTo>
                          <a:pt x="8514190" y="3248855"/>
                          <a:pt x="8106534" y="3457618"/>
                          <a:pt x="7753367" y="3447393"/>
                        </a:cubicBezTo>
                        <a:cubicBezTo>
                          <a:pt x="6729200" y="3389477"/>
                          <a:pt x="2056050" y="3416402"/>
                          <a:pt x="706633" y="3447393"/>
                        </a:cubicBezTo>
                        <a:cubicBezTo>
                          <a:pt x="283097" y="3460191"/>
                          <a:pt x="-23786" y="3136645"/>
                          <a:pt x="0" y="2926871"/>
                        </a:cubicBezTo>
                        <a:cubicBezTo>
                          <a:pt x="38099" y="2093004"/>
                          <a:pt x="-4875" y="1302597"/>
                          <a:pt x="0" y="5205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54ADE088-763B-BB77-85E3-1220321FB414}"/>
              </a:ext>
            </a:extLst>
          </p:cNvPr>
          <p:cNvSpPr txBox="1"/>
          <p:nvPr/>
        </p:nvSpPr>
        <p:spPr>
          <a:xfrm>
            <a:off x="5337856" y="1123658"/>
            <a:ext cx="6296526" cy="1200329"/>
          </a:xfrm>
          <a:prstGeom prst="rect">
            <a:avLst/>
          </a:prstGeom>
          <a:noFill/>
        </p:spPr>
        <p:txBody>
          <a:bodyPr wrap="square">
            <a:spAutoFit/>
          </a:bodyPr>
          <a:lstStyle/>
          <a:p>
            <a:pPr algn="just"/>
            <a:r>
              <a:rPr lang="vi-VN" sz="7200" b="1">
                <a:ln w="19050">
                  <a:solidFill>
                    <a:sysClr val="windowText" lastClr="000000"/>
                  </a:solidFill>
                </a:ln>
                <a:solidFill>
                  <a:srgbClr val="FF0066"/>
                </a:solidFill>
                <a:effectLst>
                  <a:outerShdw blurRad="38100" dist="38100" dir="2700000" algn="tl">
                    <a:srgbClr val="000000">
                      <a:alpha val="43137"/>
                    </a:srgbClr>
                  </a:outerShdw>
                </a:effectLst>
                <a:latin typeface="#9Slide05 SVNClementine" panose="020F0502020204030203" pitchFamily="34" charset="0"/>
              </a:rPr>
              <a:t>Ý của đoạn 1 </a:t>
            </a:r>
            <a:endParaRPr lang="en-US" sz="7200" b="1" dirty="0">
              <a:ln w="19050">
                <a:solidFill>
                  <a:sysClr val="windowText" lastClr="000000"/>
                </a:solidFill>
              </a:ln>
              <a:solidFill>
                <a:srgbClr val="FF0066"/>
              </a:solidFill>
              <a:effectLst>
                <a:outerShdw blurRad="38100" dist="38100" dir="2700000" algn="tl">
                  <a:srgbClr val="000000">
                    <a:alpha val="43137"/>
                  </a:srgbClr>
                </a:outerShdw>
              </a:effectLst>
              <a:latin typeface="#9Slide05 SVNClementine" panose="020F0502020204030203" pitchFamily="34" charset="0"/>
            </a:endParaRPr>
          </a:p>
        </p:txBody>
      </p:sp>
      <p:sp>
        <p:nvSpPr>
          <p:cNvPr id="5" name="TextBox 4">
            <a:extLst>
              <a:ext uri="{FF2B5EF4-FFF2-40B4-BE49-F238E27FC236}">
                <a16:creationId xmlns:a16="http://schemas.microsoft.com/office/drawing/2014/main" xmlns="" id="{6C56DC6B-9E16-843C-26CE-B2A110DA85BA}"/>
              </a:ext>
            </a:extLst>
          </p:cNvPr>
          <p:cNvSpPr txBox="1"/>
          <p:nvPr/>
        </p:nvSpPr>
        <p:spPr>
          <a:xfrm>
            <a:off x="3742394" y="2314444"/>
            <a:ext cx="7891987" cy="1323439"/>
          </a:xfrm>
          <a:prstGeom prst="rect">
            <a:avLst/>
          </a:prstGeom>
          <a:noFill/>
        </p:spPr>
        <p:txBody>
          <a:bodyPr wrap="square">
            <a:spAutoFit/>
          </a:bodyPr>
          <a:lstStyle/>
          <a:p>
            <a:pPr algn="ctr"/>
            <a:r>
              <a:rPr lang="vi-VN" sz="4000" b="1">
                <a:ln>
                  <a:solidFill>
                    <a:sysClr val="windowText" lastClr="000000"/>
                  </a:solidFill>
                </a:ln>
                <a:cs typeface="Calibri" panose="020F0502020204030204" pitchFamily="34" charset="0"/>
              </a:rPr>
              <a:t>Cảm xúc của bạn nhỏ</a:t>
            </a:r>
          </a:p>
          <a:p>
            <a:pPr algn="ctr"/>
            <a:r>
              <a:rPr lang="vi-VN" sz="4000" b="1">
                <a:ln>
                  <a:solidFill>
                    <a:sysClr val="windowText" lastClr="000000"/>
                  </a:solidFill>
                </a:ln>
                <a:cs typeface="Calibri" panose="020F0502020204030204" pitchFamily="34" charset="0"/>
              </a:rPr>
              <a:t>khi mùa hè khép lại.</a:t>
            </a:r>
            <a:endParaRPr lang="en-US" sz="4000" b="1" dirty="0">
              <a:solidFill>
                <a:srgbClr val="003399"/>
              </a:solidFill>
            </a:endParaRPr>
          </a:p>
        </p:txBody>
      </p:sp>
      <p:pic>
        <p:nvPicPr>
          <p:cNvPr id="6" name="Picture 5">
            <a:extLst>
              <a:ext uri="{FF2B5EF4-FFF2-40B4-BE49-F238E27FC236}">
                <a16:creationId xmlns:a16="http://schemas.microsoft.com/office/drawing/2014/main" xmlns="" id="{3BBE339C-203C-500D-6CDB-B882DE1B4E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01887" y="1240347"/>
            <a:ext cx="5877240" cy="5877240"/>
          </a:xfrm>
          <a:prstGeom prst="rect">
            <a:avLst/>
          </a:prstGeom>
        </p:spPr>
      </p:pic>
    </p:spTree>
    <p:extLst>
      <p:ext uri="{BB962C8B-B14F-4D97-AF65-F5344CB8AC3E}">
        <p14:creationId xmlns:p14="http://schemas.microsoft.com/office/powerpoint/2010/main" val="4420139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82C7F49-F93B-162F-D3C2-835D05048EE0}"/>
              </a:ext>
            </a:extLst>
          </p:cNvPr>
          <p:cNvGrpSpPr/>
          <p:nvPr/>
        </p:nvGrpSpPr>
        <p:grpSpPr>
          <a:xfrm>
            <a:off x="652927" y="230988"/>
            <a:ext cx="10886146" cy="2211823"/>
            <a:chOff x="-1348510" y="186909"/>
            <a:chExt cx="18364965" cy="2007143"/>
          </a:xfrm>
        </p:grpSpPr>
        <p:pic>
          <p:nvPicPr>
            <p:cNvPr id="6" name="Picture 5">
              <a:extLst>
                <a:ext uri="{FF2B5EF4-FFF2-40B4-BE49-F238E27FC236}">
                  <a16:creationId xmlns:a16="http://schemas.microsoft.com/office/drawing/2014/main" xmlns="" id="{F1010FAC-2A36-3E0A-D643-B0A879269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48510" y="186909"/>
              <a:ext cx="18364965" cy="2007143"/>
            </a:xfrm>
            <a:prstGeom prst="rect">
              <a:avLst/>
            </a:prstGeom>
          </p:spPr>
        </p:pic>
        <p:sp>
          <p:nvSpPr>
            <p:cNvPr id="7" name="TextBox 6">
              <a:extLst>
                <a:ext uri="{FF2B5EF4-FFF2-40B4-BE49-F238E27FC236}">
                  <a16:creationId xmlns:a16="http://schemas.microsoft.com/office/drawing/2014/main" xmlns="" id="{19B19482-C7D6-AAC0-166B-73C566E5294B}"/>
                </a:ext>
              </a:extLst>
            </p:cNvPr>
            <p:cNvSpPr txBox="1"/>
            <p:nvPr/>
          </p:nvSpPr>
          <p:spPr>
            <a:xfrm flipH="1">
              <a:off x="-594846" y="510246"/>
              <a:ext cx="16390081" cy="1200969"/>
            </a:xfrm>
            <a:prstGeom prst="rect">
              <a:avLst/>
            </a:prstGeom>
            <a:noFill/>
          </p:spPr>
          <p:txBody>
            <a:bodyPr wrap="square" rtlCol="0">
              <a:spAutoFit/>
            </a:bodyPr>
            <a:lstStyle/>
            <a:p>
              <a:pPr algn="ctr"/>
              <a:r>
                <a:rPr lang="vi-VN" sz="4000" b="1" spc="-150">
                  <a:ln w="12700">
                    <a:solidFill>
                      <a:srgbClr val="C00000"/>
                    </a:solidFill>
                  </a:ln>
                  <a:solidFill>
                    <a:srgbClr val="C00000"/>
                  </a:solidFill>
                  <a:cs typeface="Pattaya" panose="00000500000000000000" pitchFamily="2" charset="-34"/>
                </a:rPr>
                <a:t>Câu 2: Những chi tiết nào cho thấy ông bà và cô Lâm rất yêu quý con cháu ?</a:t>
              </a:r>
            </a:p>
          </p:txBody>
        </p:sp>
      </p:grpSp>
      <p:sp>
        <p:nvSpPr>
          <p:cNvPr id="9" name="Rectangle: Rounded Corners 8">
            <a:extLst>
              <a:ext uri="{FF2B5EF4-FFF2-40B4-BE49-F238E27FC236}">
                <a16:creationId xmlns:a16="http://schemas.microsoft.com/office/drawing/2014/main" xmlns="" id="{0339B88E-BAA9-E2C2-11E1-B9EA3403E39F}"/>
              </a:ext>
            </a:extLst>
          </p:cNvPr>
          <p:cNvSpPr/>
          <p:nvPr/>
        </p:nvSpPr>
        <p:spPr>
          <a:xfrm>
            <a:off x="3903667" y="2783641"/>
            <a:ext cx="7569199" cy="3733528"/>
          </a:xfrm>
          <a:prstGeom prst="roundRect">
            <a:avLst/>
          </a:prstGeom>
          <a:solidFill>
            <a:srgbClr val="FFDDDD"/>
          </a:solidFill>
          <a:ln w="7620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10" name="Rectangle 9">
            <a:extLst>
              <a:ext uri="{FF2B5EF4-FFF2-40B4-BE49-F238E27FC236}">
                <a16:creationId xmlns:a16="http://schemas.microsoft.com/office/drawing/2014/main" xmlns="" id="{C9A61827-049B-6289-56A8-3D1431BAD7A0}"/>
              </a:ext>
            </a:extLst>
          </p:cNvPr>
          <p:cNvSpPr/>
          <p:nvPr/>
        </p:nvSpPr>
        <p:spPr>
          <a:xfrm>
            <a:off x="4075278" y="2919032"/>
            <a:ext cx="7225975" cy="3477875"/>
          </a:xfrm>
          <a:prstGeom prst="rect">
            <a:avLst/>
          </a:prstGeom>
          <a:noFill/>
          <a:ln>
            <a:noFill/>
          </a:ln>
        </p:spPr>
        <p:txBody>
          <a:bodyPr wrap="square" lIns="91440" tIns="45720" rIns="91440" bIns="45720">
            <a:spAutoFit/>
          </a:bodyPr>
          <a:lstStyle/>
          <a:p>
            <a:pPr algn="just"/>
            <a:r>
              <a:rPr lang="vi-VN" sz="4400" b="1">
                <a:ln w="13462">
                  <a:solidFill>
                    <a:srgbClr val="FF3399"/>
                  </a:solidFill>
                  <a:prstDash val="solid"/>
                </a:ln>
                <a:solidFill>
                  <a:srgbClr val="FF3399"/>
                </a:solidFill>
              </a:rPr>
              <a:t>- Ông bà ôm bạn nhỏ, dặn dò hè năm sau nhớ về.</a:t>
            </a:r>
          </a:p>
          <a:p>
            <a:pPr algn="just"/>
            <a:r>
              <a:rPr lang="vi-VN" sz="4400" b="1">
                <a:ln w="13462">
                  <a:solidFill>
                    <a:srgbClr val="FF3399"/>
                  </a:solidFill>
                  <a:prstDash val="solid"/>
                </a:ln>
                <a:solidFill>
                  <a:srgbClr val="FF3399"/>
                </a:solidFill>
              </a:rPr>
              <a:t>- Ông bà cùng cô Lâm bịn rịn tiễn bố mẹ, anh em bạn nhỏ ra đầu ngõ. </a:t>
            </a:r>
          </a:p>
        </p:txBody>
      </p:sp>
      <p:pic>
        <p:nvPicPr>
          <p:cNvPr id="2" name="Picture 2">
            <a:extLst>
              <a:ext uri="{FF2B5EF4-FFF2-40B4-BE49-F238E27FC236}">
                <a16:creationId xmlns:a16="http://schemas.microsoft.com/office/drawing/2014/main" xmlns="" id="{1C1BF4E0-384D-6EF7-B8F8-8393EFAA71D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40500" y1="71835" x2="23667" y2="94703"/>
                        <a14:foregroundMark x1="49500" y1="72351" x2="92000" y2="86822"/>
                        <a14:foregroundMark x1="36667" y1="24806" x2="41333" y2="36047"/>
                        <a14:foregroundMark x1="48333" y1="26227" x2="54333" y2="31654"/>
                        <a14:foregroundMark x1="30500" y1="28295" x2="39000" y2="38630"/>
                        <a14:foregroundMark x1="54833" y1="24935" x2="51667" y2="34367"/>
                        <a14:foregroundMark x1="35500" y1="28682" x2="32500" y2="34884"/>
                        <a14:foregroundMark x1="59167" y1="23514" x2="54333" y2="33333"/>
                        <a14:foregroundMark x1="28333" y1="32041" x2="41333" y2="36434"/>
                        <a14:foregroundMark x1="41333" y1="36434" x2="52667" y2="35530"/>
                        <a14:foregroundMark x1="15333" y1="92765" x2="31833" y2="97158"/>
                        <a14:foregroundMark x1="32833" y1="97416" x2="32833" y2="97416"/>
                        <a14:foregroundMark x1="98333" y1="83075" x2="89833" y2="95349"/>
                        <a14:foregroundMark x1="39667" y1="38630" x2="50500" y2="36563"/>
                        <a14:backgroundMark x1="1167" y1="38114" x2="1167" y2="38114"/>
                      </a14:backgroundRemoval>
                    </a14:imgEffect>
                  </a14:imgLayer>
                </a14:imgProps>
              </a:ext>
              <a:ext uri="{28A0092B-C50C-407E-A947-70E740481C1C}">
                <a14:useLocalDpi xmlns:a14="http://schemas.microsoft.com/office/drawing/2010/main" val="0"/>
              </a:ext>
            </a:extLst>
          </a:blip>
          <a:srcRect/>
          <a:stretch>
            <a:fillRect/>
          </a:stretch>
        </p:blipFill>
        <p:spPr bwMode="auto">
          <a:xfrm>
            <a:off x="0" y="2171267"/>
            <a:ext cx="3527756" cy="4550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04489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untry Field Landscape Blue Green Fresh Cartoon Background Backgrounds |  PSD Free Download - Pikbest">
            <a:extLst>
              <a:ext uri="{FF2B5EF4-FFF2-40B4-BE49-F238E27FC236}">
                <a16:creationId xmlns:a16="http://schemas.microsoft.com/office/drawing/2014/main" xmlns="" id="{5CF39CD6-2BDC-81FE-3742-F48EC4902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538"/>
            <a:ext cx="12192001" cy="68469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xmlns="" id="{43F562A5-A50C-7656-B95E-52932A83C42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78" b="47188" l="40926" r="60185">
                        <a14:foregroundMark x1="47963" y1="28944" x2="47778" y2="38683"/>
                        <a14:foregroundMark x1="51667" y1="28669" x2="51389" y2="37449"/>
                        <a14:foregroundMark x1="52130" y1="31824" x2="52870" y2="37037"/>
                        <a14:foregroundMark x1="47685" y1="29492" x2="46481" y2="37586"/>
                      </a14:backgroundRemoval>
                    </a14:imgEffect>
                  </a14:imgLayer>
                </a14:imgProps>
              </a:ext>
              <a:ext uri="{28A0092B-C50C-407E-A947-70E740481C1C}">
                <a14:useLocalDpi xmlns:a14="http://schemas.microsoft.com/office/drawing/2010/main" val="0"/>
              </a:ext>
            </a:extLst>
          </a:blip>
          <a:srcRect l="40932" t="3455" r="38568" b="52772"/>
          <a:stretch/>
        </p:blipFill>
        <p:spPr bwMode="auto">
          <a:xfrm>
            <a:off x="3074033" y="4235323"/>
            <a:ext cx="1793929" cy="25856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xmlns="" id="{D5864101-3114-48BD-AF11-57B6C38C895B}"/>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6996" b="46639" l="17130" r="34352">
                        <a14:foregroundMark x1="23796" y1="30316" x2="25000" y2="36763"/>
                        <a14:foregroundMark x1="27407" y1="30453" x2="28889" y2="37311"/>
                        <a14:foregroundMark x1="27778" y1="30041" x2="27778" y2="35665"/>
                        <a14:foregroundMark x1="24815" y1="31276" x2="24537" y2="37174"/>
                        <a14:foregroundMark x1="27222" y1="31001" x2="26481" y2="35254"/>
                        <a14:foregroundMark x1="28426" y1="30864" x2="28611" y2="36626"/>
                      </a14:backgroundRemoval>
                    </a14:imgEffect>
                  </a14:imgLayer>
                </a14:imgProps>
              </a:ext>
              <a:ext uri="{28A0092B-C50C-407E-A947-70E740481C1C}">
                <a14:useLocalDpi xmlns:a14="http://schemas.microsoft.com/office/drawing/2010/main" val="0"/>
              </a:ext>
            </a:extLst>
          </a:blip>
          <a:srcRect l="15232" t="4606" r="64268" b="51621"/>
          <a:stretch/>
        </p:blipFill>
        <p:spPr bwMode="auto">
          <a:xfrm>
            <a:off x="7289991" y="4333558"/>
            <a:ext cx="1793929" cy="258561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xmlns="" id="{A126DA45-2FD3-766A-25C3-38F86560273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78" b="47188" l="40926" r="60185">
                        <a14:foregroundMark x1="47963" y1="28944" x2="47778" y2="38683"/>
                        <a14:foregroundMark x1="51667" y1="28669" x2="51389" y2="37449"/>
                        <a14:foregroundMark x1="52130" y1="31824" x2="52870" y2="37037"/>
                        <a14:foregroundMark x1="47685" y1="29492" x2="46481" y2="37586"/>
                      </a14:backgroundRemoval>
                    </a14:imgEffect>
                  </a14:imgLayer>
                </a14:imgProps>
              </a:ext>
              <a:ext uri="{28A0092B-C50C-407E-A947-70E740481C1C}">
                <a14:useLocalDpi xmlns:a14="http://schemas.microsoft.com/office/drawing/2010/main" val="0"/>
              </a:ext>
            </a:extLst>
          </a:blip>
          <a:srcRect l="40932" t="3455" r="38568" b="52772"/>
          <a:stretch/>
        </p:blipFill>
        <p:spPr bwMode="auto">
          <a:xfrm>
            <a:off x="6330203" y="4088628"/>
            <a:ext cx="1793929" cy="25856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xmlns="" id="{64AE3558-DAFB-24C3-E3F7-7F05582B254A}"/>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6996" b="46639" l="17130" r="34352">
                        <a14:foregroundMark x1="23796" y1="30316" x2="25000" y2="36763"/>
                        <a14:foregroundMark x1="27407" y1="30453" x2="28889" y2="37311"/>
                        <a14:foregroundMark x1="27778" y1="30041" x2="27778" y2="35665"/>
                        <a14:foregroundMark x1="24815" y1="31276" x2="24537" y2="37174"/>
                        <a14:foregroundMark x1="27222" y1="31001" x2="26481" y2="35254"/>
                        <a14:foregroundMark x1="28426" y1="30864" x2="28611" y2="36626"/>
                      </a14:backgroundRemoval>
                    </a14:imgEffect>
                  </a14:imgLayer>
                </a14:imgProps>
              </a:ext>
              <a:ext uri="{28A0092B-C50C-407E-A947-70E740481C1C}">
                <a14:useLocalDpi xmlns:a14="http://schemas.microsoft.com/office/drawing/2010/main" val="0"/>
              </a:ext>
            </a:extLst>
          </a:blip>
          <a:srcRect l="15232" t="4606" r="64268" b="51621"/>
          <a:stretch/>
        </p:blipFill>
        <p:spPr bwMode="auto">
          <a:xfrm>
            <a:off x="4085977" y="4106039"/>
            <a:ext cx="1793929" cy="258561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0A3A22FF-268D-A0D1-128B-78EFE1CBC101}"/>
              </a:ext>
            </a:extLst>
          </p:cNvPr>
          <p:cNvGrpSpPr/>
          <p:nvPr/>
        </p:nvGrpSpPr>
        <p:grpSpPr>
          <a:xfrm>
            <a:off x="3387537" y="-158550"/>
            <a:ext cx="5416925" cy="1975871"/>
            <a:chOff x="3746630" y="453356"/>
            <a:chExt cx="3627734" cy="2193758"/>
          </a:xfrm>
        </p:grpSpPr>
        <p:pic>
          <p:nvPicPr>
            <p:cNvPr id="5" name="图片 38">
              <a:extLst>
                <a:ext uri="{FF2B5EF4-FFF2-40B4-BE49-F238E27FC236}">
                  <a16:creationId xmlns:a16="http://schemas.microsoft.com/office/drawing/2014/main" xmlns="" id="{C828FB05-4DE0-BE24-CE72-B8F0775E05E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746630" y="453356"/>
              <a:ext cx="3627734" cy="2193758"/>
            </a:xfrm>
            <a:prstGeom prst="rect">
              <a:avLst/>
            </a:prstGeom>
          </p:spPr>
        </p:pic>
        <p:sp>
          <p:nvSpPr>
            <p:cNvPr id="6" name="Rectangle 5">
              <a:extLst>
                <a:ext uri="{FF2B5EF4-FFF2-40B4-BE49-F238E27FC236}">
                  <a16:creationId xmlns:a16="http://schemas.microsoft.com/office/drawing/2014/main" xmlns="" id="{FC447DB9-3AC9-F668-88AC-9F5901A7A710}"/>
                </a:ext>
              </a:extLst>
            </p:cNvPr>
            <p:cNvSpPr/>
            <p:nvPr/>
          </p:nvSpPr>
          <p:spPr>
            <a:xfrm>
              <a:off x="4816011" y="1040495"/>
              <a:ext cx="1502033" cy="605334"/>
            </a:xfrm>
            <a:prstGeom prst="rect">
              <a:avLst/>
            </a:prstGeom>
            <a:noFill/>
          </p:spPr>
          <p:txBody>
            <a:bodyPr wrap="none" lIns="91440" tIns="45720" rIns="91440" bIns="45720">
              <a:prstTxWarp prst="textChevron">
                <a:avLst>
                  <a:gd name="adj" fmla="val 23768"/>
                </a:avLst>
              </a:prstTxWarp>
              <a:spAutoFit/>
            </a:bodyPr>
            <a:lstStyle/>
            <a:p>
              <a:pPr algn="ctr"/>
              <a:r>
                <a:rPr lang="vi-VN" sz="5400" b="0" cap="none" spc="0">
                  <a:ln w="38100">
                    <a:noFill/>
                  </a:ln>
                  <a:effectLst>
                    <a:outerShdw blurRad="38100" dist="19050" dir="2700000" algn="tl" rotWithShape="0">
                      <a:schemeClr val="dk1">
                        <a:alpha val="40000"/>
                      </a:schemeClr>
                    </a:outerShdw>
                  </a:effectLst>
                  <a:latin typeface="iCiel Pequena" pitchFamily="50" charset="0"/>
                </a:rPr>
                <a:t>Chủ điểm 1:</a:t>
              </a:r>
              <a:endParaRPr lang="en-US" sz="5400" b="0" cap="none" spc="0">
                <a:ln w="38100">
                  <a:noFill/>
                </a:ln>
                <a:effectLst>
                  <a:outerShdw blurRad="38100" dist="19050" dir="2700000" algn="tl" rotWithShape="0">
                    <a:schemeClr val="dk1">
                      <a:alpha val="40000"/>
                    </a:schemeClr>
                  </a:outerShdw>
                </a:effectLst>
                <a:latin typeface="iCiel Pequena" pitchFamily="50" charset="0"/>
              </a:endParaRPr>
            </a:p>
          </p:txBody>
        </p:sp>
      </p:grpSp>
      <p:sp>
        <p:nvSpPr>
          <p:cNvPr id="12" name="TextBox 11">
            <a:extLst>
              <a:ext uri="{FF2B5EF4-FFF2-40B4-BE49-F238E27FC236}">
                <a16:creationId xmlns:a16="http://schemas.microsoft.com/office/drawing/2014/main" xmlns="" id="{717E6CC2-43F8-2B6F-0649-E75B3ED49BFF}"/>
              </a:ext>
            </a:extLst>
          </p:cNvPr>
          <p:cNvSpPr txBox="1"/>
          <p:nvPr/>
        </p:nvSpPr>
        <p:spPr>
          <a:xfrm>
            <a:off x="3365365" y="6141008"/>
            <a:ext cx="5480772" cy="769441"/>
          </a:xfrm>
          <a:prstGeom prst="rect">
            <a:avLst/>
          </a:prstGeom>
          <a:noFill/>
        </p:spPr>
        <p:txBody>
          <a:bodyPr wrap="square">
            <a:spAutoFit/>
          </a:bodyPr>
          <a:lstStyle/>
          <a:p>
            <a:pPr algn="ctr"/>
            <a:r>
              <a:rPr lang="vi-VN" altLang="zh-CN" sz="4400" b="1" dirty="0">
                <a:ln w="0"/>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grpSp>
        <p:nvGrpSpPr>
          <p:cNvPr id="26" name="Group 25">
            <a:extLst>
              <a:ext uri="{FF2B5EF4-FFF2-40B4-BE49-F238E27FC236}">
                <a16:creationId xmlns:a16="http://schemas.microsoft.com/office/drawing/2014/main" xmlns="" id="{C7A23286-52CF-44FA-4E9D-9935B17E85DD}"/>
              </a:ext>
            </a:extLst>
          </p:cNvPr>
          <p:cNvGrpSpPr/>
          <p:nvPr/>
        </p:nvGrpSpPr>
        <p:grpSpPr>
          <a:xfrm flipH="1">
            <a:off x="112966" y="2445848"/>
            <a:ext cx="2236763" cy="4375087"/>
            <a:chOff x="106986" y="2667000"/>
            <a:chExt cx="2095439" cy="4098659"/>
          </a:xfrm>
        </p:grpSpPr>
        <p:pic>
          <p:nvPicPr>
            <p:cNvPr id="27" name="Picture 16">
              <a:extLst>
                <a:ext uri="{FF2B5EF4-FFF2-40B4-BE49-F238E27FC236}">
                  <a16:creationId xmlns:a16="http://schemas.microsoft.com/office/drawing/2014/main" xmlns="" id="{85C1B3C2-A4B4-3854-D2E4-6E1D98141EC7}"/>
                </a:ext>
              </a:extLst>
            </p:cNvPr>
            <p:cNvPicPr>
              <a:picLocks noChangeAspect="1"/>
            </p:cNvPicPr>
            <p:nvPr/>
          </p:nvPicPr>
          <p:blipFill>
            <a:blip r:embed="rId8"/>
            <a:srcRect/>
            <a:stretch>
              <a:fillRect/>
            </a:stretch>
          </p:blipFill>
          <p:spPr>
            <a:xfrm>
              <a:off x="106986" y="2667000"/>
              <a:ext cx="2095439" cy="4098659"/>
            </a:xfrm>
            <a:prstGeom prst="rect">
              <a:avLst/>
            </a:prstGeom>
          </p:spPr>
        </p:pic>
        <p:pic>
          <p:nvPicPr>
            <p:cNvPr id="28" name="Picture 27" descr="thiếu niên tiền phong quàng khăn đỏ minh họa">
              <a:extLst>
                <a:ext uri="{FF2B5EF4-FFF2-40B4-BE49-F238E27FC236}">
                  <a16:creationId xmlns:a16="http://schemas.microsoft.com/office/drawing/2014/main" xmlns="" id="{9D8B0F6A-D9C5-1E2C-2E17-AA875314132D}"/>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rot="21253066">
              <a:off x="983972" y="4253651"/>
              <a:ext cx="612400" cy="7440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xmlns="" id="{9D03FBE5-348A-60F3-B171-5E02BDE614F2}"/>
              </a:ext>
            </a:extLst>
          </p:cNvPr>
          <p:cNvGrpSpPr/>
          <p:nvPr/>
        </p:nvGrpSpPr>
        <p:grpSpPr>
          <a:xfrm>
            <a:off x="9227136" y="2063190"/>
            <a:ext cx="2892018" cy="4702468"/>
            <a:chOff x="9365295" y="2452646"/>
            <a:chExt cx="2709293" cy="4405354"/>
          </a:xfrm>
        </p:grpSpPr>
        <p:pic>
          <p:nvPicPr>
            <p:cNvPr id="30" name="Picture 3">
              <a:extLst>
                <a:ext uri="{FF2B5EF4-FFF2-40B4-BE49-F238E27FC236}">
                  <a16:creationId xmlns:a16="http://schemas.microsoft.com/office/drawing/2014/main" xmlns="" id="{F3748259-1CA5-3D82-A01E-17BE567296CC}"/>
                </a:ext>
              </a:extLst>
            </p:cNvPr>
            <p:cNvPicPr>
              <a:picLocks noChangeAspect="1"/>
            </p:cNvPicPr>
            <p:nvPr/>
          </p:nvPicPr>
          <p:blipFill>
            <a:blip r:embed="rId11"/>
            <a:srcRect/>
            <a:stretch>
              <a:fillRect/>
            </a:stretch>
          </p:blipFill>
          <p:spPr>
            <a:xfrm>
              <a:off x="9365295" y="2452646"/>
              <a:ext cx="2709293" cy="4405354"/>
            </a:xfrm>
            <a:prstGeom prst="rect">
              <a:avLst/>
            </a:prstGeom>
          </p:spPr>
        </p:pic>
        <p:pic>
          <p:nvPicPr>
            <p:cNvPr id="31" name="Picture 30" descr="thiếu niên tiền phong quàng khăn đỏ minh họa">
              <a:extLst>
                <a:ext uri="{FF2B5EF4-FFF2-40B4-BE49-F238E27FC236}">
                  <a16:creationId xmlns:a16="http://schemas.microsoft.com/office/drawing/2014/main" xmlns="" id="{F8F83561-40E4-D736-0631-7B0944D0880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rot="21253066">
              <a:off x="10279541" y="4087424"/>
              <a:ext cx="612400" cy="7440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xmlns="" id="{3FAB95A7-C2F7-D3E7-0F53-F71519683029}"/>
              </a:ext>
            </a:extLst>
          </p:cNvPr>
          <p:cNvGrpSpPr/>
          <p:nvPr/>
        </p:nvGrpSpPr>
        <p:grpSpPr>
          <a:xfrm>
            <a:off x="2432049" y="3944074"/>
            <a:ext cx="7327900" cy="1854197"/>
            <a:chOff x="1691912" y="5567190"/>
            <a:chExt cx="9461244" cy="1200329"/>
          </a:xfrm>
        </p:grpSpPr>
        <p:sp>
          <p:nvSpPr>
            <p:cNvPr id="8" name="Rectangle 7">
              <a:extLst>
                <a:ext uri="{FF2B5EF4-FFF2-40B4-BE49-F238E27FC236}">
                  <a16:creationId xmlns:a16="http://schemas.microsoft.com/office/drawing/2014/main" xmlns="" id="{5E4E00D2-2E4A-2056-D81D-45D283102C4A}"/>
                </a:ext>
              </a:extLst>
            </p:cNvPr>
            <p:cNvSpPr/>
            <p:nvPr/>
          </p:nvSpPr>
          <p:spPr>
            <a:xfrm>
              <a:off x="1691912" y="5567190"/>
              <a:ext cx="9461244" cy="1200329"/>
            </a:xfrm>
            <a:prstGeom prst="rect">
              <a:avLst/>
            </a:prstGeom>
            <a:noFill/>
          </p:spPr>
          <p:txBody>
            <a:bodyPr wrap="none" lIns="91440" tIns="45720" rIns="91440" bIns="45720">
              <a:prstTxWarp prst="textArchUp">
                <a:avLst/>
              </a:prstTxWarp>
              <a:spAutoFit/>
            </a:bodyPr>
            <a:lstStyle/>
            <a:p>
              <a:pPr algn="ctr"/>
              <a:r>
                <a:rPr lang="vi-VN" sz="11500" b="0" cap="none" spc="0">
                  <a:ln w="254000">
                    <a:solidFill>
                      <a:schemeClr val="bg1"/>
                    </a:solidFill>
                  </a:ln>
                  <a:solidFill>
                    <a:schemeClr val="bg1"/>
                  </a:solidFill>
                  <a:latin typeface="SVN-Ziclets" panose="02000603000000000000" pitchFamily="2" charset="0"/>
                </a:rPr>
                <a:t>TUỔI NHỎ</a:t>
              </a:r>
            </a:p>
            <a:p>
              <a:pPr algn="ctr"/>
              <a:r>
                <a:rPr lang="vi-VN" sz="11500" b="0" cap="none" spc="0">
                  <a:ln w="254000">
                    <a:solidFill>
                      <a:schemeClr val="bg1"/>
                    </a:solidFill>
                  </a:ln>
                  <a:solidFill>
                    <a:schemeClr val="bg1"/>
                  </a:solidFill>
                  <a:latin typeface="SVN-Ziclets" panose="02000603000000000000" pitchFamily="2" charset="0"/>
                </a:rPr>
                <a:t>LÀM VIỆC NHỎ</a:t>
              </a:r>
            </a:p>
          </p:txBody>
        </p:sp>
        <p:sp>
          <p:nvSpPr>
            <p:cNvPr id="9" name="Rectangle 8">
              <a:extLst>
                <a:ext uri="{FF2B5EF4-FFF2-40B4-BE49-F238E27FC236}">
                  <a16:creationId xmlns:a16="http://schemas.microsoft.com/office/drawing/2014/main" xmlns="" id="{94FD5345-18B1-CB82-5686-9F8DFCC94291}"/>
                </a:ext>
              </a:extLst>
            </p:cNvPr>
            <p:cNvSpPr/>
            <p:nvPr/>
          </p:nvSpPr>
          <p:spPr>
            <a:xfrm>
              <a:off x="1691912" y="5567190"/>
              <a:ext cx="9461244" cy="1200329"/>
            </a:xfrm>
            <a:prstGeom prst="rect">
              <a:avLst/>
            </a:prstGeom>
            <a:noFill/>
          </p:spPr>
          <p:txBody>
            <a:bodyPr wrap="none" lIns="91440" tIns="45720" rIns="91440" bIns="45720">
              <a:prstTxWarp prst="textArchUp">
                <a:avLst/>
              </a:prstTxWarp>
              <a:spAutoFit/>
            </a:bodyPr>
            <a:lstStyle/>
            <a:p>
              <a:pPr algn="ctr"/>
              <a:r>
                <a:rPr lang="vi-VN" sz="11500" b="0" cap="none" spc="0">
                  <a:ln w="76200">
                    <a:solidFill>
                      <a:srgbClr val="C00000"/>
                    </a:solidFill>
                  </a:ln>
                  <a:solidFill>
                    <a:srgbClr val="FFC000"/>
                  </a:solidFill>
                  <a:latin typeface="SVN-Ziclets" panose="02000603000000000000" pitchFamily="2" charset="0"/>
                </a:rPr>
                <a:t>TUỔI NHỎ</a:t>
              </a:r>
            </a:p>
            <a:p>
              <a:pPr algn="ctr"/>
              <a:r>
                <a:rPr lang="vi-VN" sz="11500">
                  <a:ln w="76200">
                    <a:solidFill>
                      <a:srgbClr val="C00000"/>
                    </a:solidFill>
                  </a:ln>
                  <a:solidFill>
                    <a:srgbClr val="FFC000"/>
                  </a:solidFill>
                  <a:latin typeface="SVN-Ziclets" panose="02000603000000000000" pitchFamily="2" charset="0"/>
                </a:rPr>
                <a:t>LÀM VIỆC NHỎ</a:t>
              </a:r>
              <a:endParaRPr lang="en-US" sz="11500" b="0" cap="none" spc="0">
                <a:ln w="76200">
                  <a:solidFill>
                    <a:srgbClr val="C00000"/>
                  </a:solidFill>
                </a:ln>
                <a:solidFill>
                  <a:srgbClr val="FFC000"/>
                </a:solidFill>
                <a:latin typeface="SVN-Ziclets" panose="02000603000000000000" pitchFamily="2" charset="0"/>
              </a:endParaRPr>
            </a:p>
          </p:txBody>
        </p:sp>
      </p:grpSp>
      <p:pic>
        <p:nvPicPr>
          <p:cNvPr id="2" name="Picture 4" descr="Nhà xuất bản Chân trời sáng tạo | Trường Tiểu học Lê Quý Đôn">
            <a:extLst>
              <a:ext uri="{FF2B5EF4-FFF2-40B4-BE49-F238E27FC236}">
                <a16:creationId xmlns:a16="http://schemas.microsoft.com/office/drawing/2014/main" xmlns="" id="{F8AC95FF-726F-303F-9047-5ED8B0412047}"/>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614073" y="5538"/>
            <a:ext cx="1410199" cy="1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6114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26"/>
                                        </p:tgtEl>
                                        <p:attrNameLst>
                                          <p:attrName>r</p:attrName>
                                        </p:attrNameLst>
                                      </p:cBhvr>
                                    </p:animRot>
                                    <p:animRot by="-240000">
                                      <p:cBhvr>
                                        <p:cTn id="15" dur="200" fill="hold">
                                          <p:stCondLst>
                                            <p:cond delay="200"/>
                                          </p:stCondLst>
                                        </p:cTn>
                                        <p:tgtEl>
                                          <p:spTgt spid="26"/>
                                        </p:tgtEl>
                                        <p:attrNameLst>
                                          <p:attrName>r</p:attrName>
                                        </p:attrNameLst>
                                      </p:cBhvr>
                                    </p:animRot>
                                    <p:animRot by="240000">
                                      <p:cBhvr>
                                        <p:cTn id="16" dur="200" fill="hold">
                                          <p:stCondLst>
                                            <p:cond delay="400"/>
                                          </p:stCondLst>
                                        </p:cTn>
                                        <p:tgtEl>
                                          <p:spTgt spid="26"/>
                                        </p:tgtEl>
                                        <p:attrNameLst>
                                          <p:attrName>r</p:attrName>
                                        </p:attrNameLst>
                                      </p:cBhvr>
                                    </p:animRot>
                                    <p:animRot by="-240000">
                                      <p:cBhvr>
                                        <p:cTn id="17" dur="200" fill="hold">
                                          <p:stCondLst>
                                            <p:cond delay="600"/>
                                          </p:stCondLst>
                                        </p:cTn>
                                        <p:tgtEl>
                                          <p:spTgt spid="26"/>
                                        </p:tgtEl>
                                        <p:attrNameLst>
                                          <p:attrName>r</p:attrName>
                                        </p:attrNameLst>
                                      </p:cBhvr>
                                    </p:animRot>
                                    <p:animRot by="120000">
                                      <p:cBhvr>
                                        <p:cTn id="18" dur="200" fill="hold">
                                          <p:stCondLst>
                                            <p:cond delay="800"/>
                                          </p:stCondLst>
                                        </p:cTn>
                                        <p:tgtEl>
                                          <p:spTgt spid="26"/>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9"/>
                                        </p:tgtEl>
                                        <p:attrNameLst>
                                          <p:attrName>r</p:attrName>
                                        </p:attrNameLst>
                                      </p:cBhvr>
                                    </p:animRot>
                                    <p:animRot by="-240000">
                                      <p:cBhvr>
                                        <p:cTn id="21" dur="200" fill="hold">
                                          <p:stCondLst>
                                            <p:cond delay="200"/>
                                          </p:stCondLst>
                                        </p:cTn>
                                        <p:tgtEl>
                                          <p:spTgt spid="29"/>
                                        </p:tgtEl>
                                        <p:attrNameLst>
                                          <p:attrName>r</p:attrName>
                                        </p:attrNameLst>
                                      </p:cBhvr>
                                    </p:animRot>
                                    <p:animRot by="240000">
                                      <p:cBhvr>
                                        <p:cTn id="22" dur="200" fill="hold">
                                          <p:stCondLst>
                                            <p:cond delay="400"/>
                                          </p:stCondLst>
                                        </p:cTn>
                                        <p:tgtEl>
                                          <p:spTgt spid="29"/>
                                        </p:tgtEl>
                                        <p:attrNameLst>
                                          <p:attrName>r</p:attrName>
                                        </p:attrNameLst>
                                      </p:cBhvr>
                                    </p:animRot>
                                    <p:animRot by="-240000">
                                      <p:cBhvr>
                                        <p:cTn id="23" dur="200" fill="hold">
                                          <p:stCondLst>
                                            <p:cond delay="600"/>
                                          </p:stCondLst>
                                        </p:cTn>
                                        <p:tgtEl>
                                          <p:spTgt spid="29"/>
                                        </p:tgtEl>
                                        <p:attrNameLst>
                                          <p:attrName>r</p:attrName>
                                        </p:attrNameLst>
                                      </p:cBhvr>
                                    </p:animRot>
                                    <p:animRot by="120000">
                                      <p:cBhvr>
                                        <p:cTn id="24" dur="200" fill="hold">
                                          <p:stCondLst>
                                            <p:cond delay="800"/>
                                          </p:stCondLst>
                                        </p:cTn>
                                        <p:tgtEl>
                                          <p:spTgt spid="29"/>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4"/>
                                        </p:tgtEl>
                                        <p:attrNameLst>
                                          <p:attrName>r</p:attrName>
                                        </p:attrNameLst>
                                      </p:cBhvr>
                                    </p:animRot>
                                    <p:animRot by="-240000">
                                      <p:cBhvr>
                                        <p:cTn id="27" dur="200" fill="hold">
                                          <p:stCondLst>
                                            <p:cond delay="200"/>
                                          </p:stCondLst>
                                        </p:cTn>
                                        <p:tgtEl>
                                          <p:spTgt spid="14"/>
                                        </p:tgtEl>
                                        <p:attrNameLst>
                                          <p:attrName>r</p:attrName>
                                        </p:attrNameLst>
                                      </p:cBhvr>
                                    </p:animRot>
                                    <p:animRot by="240000">
                                      <p:cBhvr>
                                        <p:cTn id="28" dur="200" fill="hold">
                                          <p:stCondLst>
                                            <p:cond delay="400"/>
                                          </p:stCondLst>
                                        </p:cTn>
                                        <p:tgtEl>
                                          <p:spTgt spid="14"/>
                                        </p:tgtEl>
                                        <p:attrNameLst>
                                          <p:attrName>r</p:attrName>
                                        </p:attrNameLst>
                                      </p:cBhvr>
                                    </p:animRot>
                                    <p:animRot by="-240000">
                                      <p:cBhvr>
                                        <p:cTn id="29" dur="200" fill="hold">
                                          <p:stCondLst>
                                            <p:cond delay="600"/>
                                          </p:stCondLst>
                                        </p:cTn>
                                        <p:tgtEl>
                                          <p:spTgt spid="14"/>
                                        </p:tgtEl>
                                        <p:attrNameLst>
                                          <p:attrName>r</p:attrName>
                                        </p:attrNameLst>
                                      </p:cBhvr>
                                    </p:animRot>
                                    <p:animRot by="120000">
                                      <p:cBhvr>
                                        <p:cTn id="30" dur="200" fill="hold">
                                          <p:stCondLst>
                                            <p:cond delay="800"/>
                                          </p:stCondLst>
                                        </p:cTn>
                                        <p:tgtEl>
                                          <p:spTgt spid="14"/>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24"/>
                                        </p:tgtEl>
                                        <p:attrNameLst>
                                          <p:attrName>r</p:attrName>
                                        </p:attrNameLst>
                                      </p:cBhvr>
                                    </p:animRot>
                                    <p:animRot by="-240000">
                                      <p:cBhvr>
                                        <p:cTn id="33" dur="200" fill="hold">
                                          <p:stCondLst>
                                            <p:cond delay="200"/>
                                          </p:stCondLst>
                                        </p:cTn>
                                        <p:tgtEl>
                                          <p:spTgt spid="24"/>
                                        </p:tgtEl>
                                        <p:attrNameLst>
                                          <p:attrName>r</p:attrName>
                                        </p:attrNameLst>
                                      </p:cBhvr>
                                    </p:animRot>
                                    <p:animRot by="240000">
                                      <p:cBhvr>
                                        <p:cTn id="34" dur="200" fill="hold">
                                          <p:stCondLst>
                                            <p:cond delay="400"/>
                                          </p:stCondLst>
                                        </p:cTn>
                                        <p:tgtEl>
                                          <p:spTgt spid="24"/>
                                        </p:tgtEl>
                                        <p:attrNameLst>
                                          <p:attrName>r</p:attrName>
                                        </p:attrNameLst>
                                      </p:cBhvr>
                                    </p:animRot>
                                    <p:animRot by="-240000">
                                      <p:cBhvr>
                                        <p:cTn id="35" dur="200" fill="hold">
                                          <p:stCondLst>
                                            <p:cond delay="600"/>
                                          </p:stCondLst>
                                        </p:cTn>
                                        <p:tgtEl>
                                          <p:spTgt spid="24"/>
                                        </p:tgtEl>
                                        <p:attrNameLst>
                                          <p:attrName>r</p:attrName>
                                        </p:attrNameLst>
                                      </p:cBhvr>
                                    </p:animRot>
                                    <p:animRot by="120000">
                                      <p:cBhvr>
                                        <p:cTn id="36" dur="200" fill="hold">
                                          <p:stCondLst>
                                            <p:cond delay="800"/>
                                          </p:stCondLst>
                                        </p:cTn>
                                        <p:tgtEl>
                                          <p:spTgt spid="24"/>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23"/>
                                        </p:tgtEl>
                                        <p:attrNameLst>
                                          <p:attrName>r</p:attrName>
                                        </p:attrNameLst>
                                      </p:cBhvr>
                                    </p:animRot>
                                    <p:animRot by="-240000">
                                      <p:cBhvr>
                                        <p:cTn id="39" dur="200" fill="hold">
                                          <p:stCondLst>
                                            <p:cond delay="200"/>
                                          </p:stCondLst>
                                        </p:cTn>
                                        <p:tgtEl>
                                          <p:spTgt spid="23"/>
                                        </p:tgtEl>
                                        <p:attrNameLst>
                                          <p:attrName>r</p:attrName>
                                        </p:attrNameLst>
                                      </p:cBhvr>
                                    </p:animRot>
                                    <p:animRot by="240000">
                                      <p:cBhvr>
                                        <p:cTn id="40" dur="200" fill="hold">
                                          <p:stCondLst>
                                            <p:cond delay="400"/>
                                          </p:stCondLst>
                                        </p:cTn>
                                        <p:tgtEl>
                                          <p:spTgt spid="23"/>
                                        </p:tgtEl>
                                        <p:attrNameLst>
                                          <p:attrName>r</p:attrName>
                                        </p:attrNameLst>
                                      </p:cBhvr>
                                    </p:animRot>
                                    <p:animRot by="-240000">
                                      <p:cBhvr>
                                        <p:cTn id="41" dur="200" fill="hold">
                                          <p:stCondLst>
                                            <p:cond delay="600"/>
                                          </p:stCondLst>
                                        </p:cTn>
                                        <p:tgtEl>
                                          <p:spTgt spid="23"/>
                                        </p:tgtEl>
                                        <p:attrNameLst>
                                          <p:attrName>r</p:attrName>
                                        </p:attrNameLst>
                                      </p:cBhvr>
                                    </p:animRot>
                                    <p:animRot by="120000">
                                      <p:cBhvr>
                                        <p:cTn id="42" dur="200" fill="hold">
                                          <p:stCondLst>
                                            <p:cond delay="800"/>
                                          </p:stCondLst>
                                        </p:cTn>
                                        <p:tgtEl>
                                          <p:spTgt spid="23"/>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22"/>
                                        </p:tgtEl>
                                        <p:attrNameLst>
                                          <p:attrName>r</p:attrName>
                                        </p:attrNameLst>
                                      </p:cBhvr>
                                    </p:animRot>
                                    <p:animRot by="-240000">
                                      <p:cBhvr>
                                        <p:cTn id="45" dur="200" fill="hold">
                                          <p:stCondLst>
                                            <p:cond delay="200"/>
                                          </p:stCondLst>
                                        </p:cTn>
                                        <p:tgtEl>
                                          <p:spTgt spid="22"/>
                                        </p:tgtEl>
                                        <p:attrNameLst>
                                          <p:attrName>r</p:attrName>
                                        </p:attrNameLst>
                                      </p:cBhvr>
                                    </p:animRot>
                                    <p:animRot by="240000">
                                      <p:cBhvr>
                                        <p:cTn id="46" dur="200" fill="hold">
                                          <p:stCondLst>
                                            <p:cond delay="400"/>
                                          </p:stCondLst>
                                        </p:cTn>
                                        <p:tgtEl>
                                          <p:spTgt spid="22"/>
                                        </p:tgtEl>
                                        <p:attrNameLst>
                                          <p:attrName>r</p:attrName>
                                        </p:attrNameLst>
                                      </p:cBhvr>
                                    </p:animRot>
                                    <p:animRot by="-240000">
                                      <p:cBhvr>
                                        <p:cTn id="47" dur="200" fill="hold">
                                          <p:stCondLst>
                                            <p:cond delay="600"/>
                                          </p:stCondLst>
                                        </p:cTn>
                                        <p:tgtEl>
                                          <p:spTgt spid="22"/>
                                        </p:tgtEl>
                                        <p:attrNameLst>
                                          <p:attrName>r</p:attrName>
                                        </p:attrNameLst>
                                      </p:cBhvr>
                                    </p:animRot>
                                    <p:animRot by="120000">
                                      <p:cBhvr>
                                        <p:cTn id="48"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4">
            <a:extLst>
              <a:ext uri="{FF2B5EF4-FFF2-40B4-BE49-F238E27FC236}">
                <a16:creationId xmlns:a16="http://schemas.microsoft.com/office/drawing/2014/main" xmlns="" id="{BB148841-FBAD-99B6-7618-B010CF092A6B}"/>
              </a:ext>
            </a:extLst>
          </p:cNvPr>
          <p:cNvSpPr/>
          <p:nvPr/>
        </p:nvSpPr>
        <p:spPr>
          <a:xfrm>
            <a:off x="3411130" y="704193"/>
            <a:ext cx="8460000" cy="3447393"/>
          </a:xfrm>
          <a:custGeom>
            <a:avLst/>
            <a:gdLst>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47393" fill="none" extrusionOk="0">
                <a:moveTo>
                  <a:pt x="0" y="520521"/>
                </a:moveTo>
                <a:cubicBezTo>
                  <a:pt x="-66907" y="358111"/>
                  <a:pt x="325130" y="70376"/>
                  <a:pt x="706633" y="0"/>
                </a:cubicBezTo>
                <a:cubicBezTo>
                  <a:pt x="3839319" y="387958"/>
                  <a:pt x="5917795" y="561949"/>
                  <a:pt x="7753367" y="0"/>
                </a:cubicBezTo>
                <a:cubicBezTo>
                  <a:pt x="8160879" y="40559"/>
                  <a:pt x="8507934" y="289694"/>
                  <a:pt x="8460000" y="520521"/>
                </a:cubicBezTo>
                <a:cubicBezTo>
                  <a:pt x="8292040" y="1107932"/>
                  <a:pt x="8301701" y="2338746"/>
                  <a:pt x="8460000" y="2926871"/>
                </a:cubicBezTo>
                <a:cubicBezTo>
                  <a:pt x="8552882" y="3300029"/>
                  <a:pt x="8048832" y="3393953"/>
                  <a:pt x="7753367" y="3447393"/>
                </a:cubicBezTo>
                <a:cubicBezTo>
                  <a:pt x="6999120" y="3574667"/>
                  <a:pt x="2099718" y="3565804"/>
                  <a:pt x="706633" y="3447393"/>
                </a:cubicBezTo>
                <a:cubicBezTo>
                  <a:pt x="254499" y="3461984"/>
                  <a:pt x="1407" y="3129098"/>
                  <a:pt x="0" y="2926871"/>
                </a:cubicBezTo>
                <a:cubicBezTo>
                  <a:pt x="-15454" y="2189525"/>
                  <a:pt x="8741" y="1464007"/>
                  <a:pt x="0" y="520521"/>
                </a:cubicBezTo>
                <a:close/>
              </a:path>
              <a:path w="8460000" h="3447393" stroke="0" extrusionOk="0">
                <a:moveTo>
                  <a:pt x="0" y="520521"/>
                </a:moveTo>
                <a:cubicBezTo>
                  <a:pt x="10808" y="310391"/>
                  <a:pt x="260613" y="70124"/>
                  <a:pt x="706633" y="0"/>
                </a:cubicBezTo>
                <a:cubicBezTo>
                  <a:pt x="3170575" y="100019"/>
                  <a:pt x="4675702" y="331474"/>
                  <a:pt x="7753367" y="0"/>
                </a:cubicBezTo>
                <a:cubicBezTo>
                  <a:pt x="8172902" y="-15144"/>
                  <a:pt x="8387566" y="245170"/>
                  <a:pt x="8460000" y="520521"/>
                </a:cubicBezTo>
                <a:cubicBezTo>
                  <a:pt x="8551359" y="868548"/>
                  <a:pt x="8328638" y="2213952"/>
                  <a:pt x="8460000" y="2926871"/>
                </a:cubicBezTo>
                <a:cubicBezTo>
                  <a:pt x="8473950" y="3201348"/>
                  <a:pt x="8106651" y="3522090"/>
                  <a:pt x="7753367" y="3447393"/>
                </a:cubicBezTo>
                <a:cubicBezTo>
                  <a:pt x="4538199" y="3605873"/>
                  <a:pt x="2520426" y="3622040"/>
                  <a:pt x="706633" y="3447393"/>
                </a:cubicBezTo>
                <a:cubicBezTo>
                  <a:pt x="310929" y="3551509"/>
                  <a:pt x="-15450" y="3162811"/>
                  <a:pt x="0" y="2926871"/>
                </a:cubicBezTo>
                <a:cubicBezTo>
                  <a:pt x="-31230" y="2450850"/>
                  <a:pt x="-47687" y="1270228"/>
                  <a:pt x="0" y="520521"/>
                </a:cubicBezTo>
                <a:close/>
              </a:path>
              <a:path w="8460000" h="3447393" fill="none" stroke="0" extrusionOk="0">
                <a:moveTo>
                  <a:pt x="0" y="520521"/>
                </a:moveTo>
                <a:cubicBezTo>
                  <a:pt x="61054" y="345478"/>
                  <a:pt x="365013" y="-14458"/>
                  <a:pt x="706633" y="0"/>
                </a:cubicBezTo>
                <a:cubicBezTo>
                  <a:pt x="4135810" y="-35696"/>
                  <a:pt x="5807009" y="91300"/>
                  <a:pt x="7753367" y="0"/>
                </a:cubicBezTo>
                <a:cubicBezTo>
                  <a:pt x="8182402" y="26752"/>
                  <a:pt x="8449095" y="216963"/>
                  <a:pt x="8460000" y="520521"/>
                </a:cubicBezTo>
                <a:cubicBezTo>
                  <a:pt x="8309734" y="820681"/>
                  <a:pt x="8415406" y="2329898"/>
                  <a:pt x="8460000" y="2926871"/>
                </a:cubicBezTo>
                <a:cubicBezTo>
                  <a:pt x="8559202" y="3196429"/>
                  <a:pt x="8140841" y="3465587"/>
                  <a:pt x="7753367" y="3447393"/>
                </a:cubicBezTo>
                <a:cubicBezTo>
                  <a:pt x="6525523" y="3394380"/>
                  <a:pt x="2042281" y="3353704"/>
                  <a:pt x="706633" y="3447393"/>
                </a:cubicBezTo>
                <a:cubicBezTo>
                  <a:pt x="272129" y="3467216"/>
                  <a:pt x="-27812" y="3124965"/>
                  <a:pt x="0" y="2926871"/>
                </a:cubicBezTo>
                <a:cubicBezTo>
                  <a:pt x="188548" y="2109330"/>
                  <a:pt x="-101796" y="1381351"/>
                  <a:pt x="0" y="520521"/>
                </a:cubicBezTo>
                <a:close/>
              </a:path>
              <a:path w="8460000" h="3447393" fill="none" stroke="0" extrusionOk="0">
                <a:moveTo>
                  <a:pt x="0" y="520521"/>
                </a:moveTo>
                <a:cubicBezTo>
                  <a:pt x="-30894" y="310836"/>
                  <a:pt x="319226" y="134624"/>
                  <a:pt x="706633" y="0"/>
                </a:cubicBezTo>
                <a:cubicBezTo>
                  <a:pt x="4031813" y="608962"/>
                  <a:pt x="6098977" y="301813"/>
                  <a:pt x="7753367" y="0"/>
                </a:cubicBezTo>
                <a:cubicBezTo>
                  <a:pt x="8194651" y="21304"/>
                  <a:pt x="8493635" y="244095"/>
                  <a:pt x="8460000" y="520521"/>
                </a:cubicBezTo>
                <a:cubicBezTo>
                  <a:pt x="8359339" y="988800"/>
                  <a:pt x="8372998" y="2270514"/>
                  <a:pt x="8460000" y="2926871"/>
                </a:cubicBezTo>
                <a:cubicBezTo>
                  <a:pt x="8557884" y="3275131"/>
                  <a:pt x="8061286" y="3412119"/>
                  <a:pt x="7753367" y="3447393"/>
                </a:cubicBezTo>
                <a:cubicBezTo>
                  <a:pt x="6829050" y="3465355"/>
                  <a:pt x="2157584" y="3404948"/>
                  <a:pt x="706633" y="3447393"/>
                </a:cubicBezTo>
                <a:cubicBezTo>
                  <a:pt x="264733" y="3467110"/>
                  <a:pt x="-8142" y="3127169"/>
                  <a:pt x="0" y="2926871"/>
                </a:cubicBezTo>
                <a:cubicBezTo>
                  <a:pt x="20620" y="2163195"/>
                  <a:pt x="55910" y="1398019"/>
                  <a:pt x="0" y="52052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47393" fill="none" extrusionOk="0">
                        <a:moveTo>
                          <a:pt x="0" y="520521"/>
                        </a:moveTo>
                        <a:cubicBezTo>
                          <a:pt x="-41810" y="306442"/>
                          <a:pt x="324351" y="63261"/>
                          <a:pt x="706633" y="0"/>
                        </a:cubicBezTo>
                        <a:cubicBezTo>
                          <a:pt x="3919632" y="290716"/>
                          <a:pt x="5783631" y="322061"/>
                          <a:pt x="7753367" y="0"/>
                        </a:cubicBezTo>
                        <a:cubicBezTo>
                          <a:pt x="8155823" y="27773"/>
                          <a:pt x="8488963" y="264653"/>
                          <a:pt x="8460000" y="520521"/>
                        </a:cubicBezTo>
                        <a:cubicBezTo>
                          <a:pt x="8332033" y="1019867"/>
                          <a:pt x="8381959" y="2323121"/>
                          <a:pt x="8460000" y="2926871"/>
                        </a:cubicBezTo>
                        <a:cubicBezTo>
                          <a:pt x="8522747" y="3268500"/>
                          <a:pt x="8067168" y="3404933"/>
                          <a:pt x="7753367" y="3447393"/>
                        </a:cubicBezTo>
                        <a:cubicBezTo>
                          <a:pt x="6860568" y="3431069"/>
                          <a:pt x="2071311" y="3506786"/>
                          <a:pt x="706633" y="3447393"/>
                        </a:cubicBezTo>
                        <a:cubicBezTo>
                          <a:pt x="273148" y="3457014"/>
                          <a:pt x="1289" y="3137740"/>
                          <a:pt x="0" y="2926871"/>
                        </a:cubicBezTo>
                        <a:cubicBezTo>
                          <a:pt x="-16896" y="2110943"/>
                          <a:pt x="-4366" y="1360941"/>
                          <a:pt x="0" y="520521"/>
                        </a:cubicBezTo>
                        <a:close/>
                      </a:path>
                      <a:path w="8460000" h="3447393" stroke="0" extrusionOk="0">
                        <a:moveTo>
                          <a:pt x="0" y="520521"/>
                        </a:moveTo>
                        <a:cubicBezTo>
                          <a:pt x="14162" y="293520"/>
                          <a:pt x="307001" y="27820"/>
                          <a:pt x="706633" y="0"/>
                        </a:cubicBezTo>
                        <a:cubicBezTo>
                          <a:pt x="2976801" y="83847"/>
                          <a:pt x="4463065" y="161117"/>
                          <a:pt x="7753367" y="0"/>
                        </a:cubicBezTo>
                        <a:cubicBezTo>
                          <a:pt x="8191790" y="-11518"/>
                          <a:pt x="8426720" y="219718"/>
                          <a:pt x="8460000" y="520521"/>
                        </a:cubicBezTo>
                        <a:cubicBezTo>
                          <a:pt x="8523906" y="890417"/>
                          <a:pt x="8343653" y="2193999"/>
                          <a:pt x="8460000" y="2926871"/>
                        </a:cubicBezTo>
                        <a:cubicBezTo>
                          <a:pt x="8483658" y="3205111"/>
                          <a:pt x="8101325" y="3505280"/>
                          <a:pt x="7753367" y="3447393"/>
                        </a:cubicBezTo>
                        <a:cubicBezTo>
                          <a:pt x="4564581" y="3423496"/>
                          <a:pt x="2802061" y="3519971"/>
                          <a:pt x="706633" y="3447393"/>
                        </a:cubicBezTo>
                        <a:cubicBezTo>
                          <a:pt x="296990" y="3522371"/>
                          <a:pt x="-18041" y="3175398"/>
                          <a:pt x="0" y="2926871"/>
                        </a:cubicBezTo>
                        <a:cubicBezTo>
                          <a:pt x="-126264" y="2389851"/>
                          <a:pt x="16823" y="1175741"/>
                          <a:pt x="0" y="520521"/>
                        </a:cubicBezTo>
                        <a:close/>
                      </a:path>
                      <a:path w="8460000" h="3447393" fill="none" stroke="0" extrusionOk="0">
                        <a:moveTo>
                          <a:pt x="0" y="520521"/>
                        </a:moveTo>
                        <a:cubicBezTo>
                          <a:pt x="21574" y="286617"/>
                          <a:pt x="319139" y="44436"/>
                          <a:pt x="706633" y="0"/>
                        </a:cubicBezTo>
                        <a:cubicBezTo>
                          <a:pt x="4082335" y="146806"/>
                          <a:pt x="5688654" y="93387"/>
                          <a:pt x="7753367" y="0"/>
                        </a:cubicBezTo>
                        <a:cubicBezTo>
                          <a:pt x="8164023" y="5929"/>
                          <a:pt x="8483020" y="234071"/>
                          <a:pt x="8460000" y="520521"/>
                        </a:cubicBezTo>
                        <a:cubicBezTo>
                          <a:pt x="8417299" y="875992"/>
                          <a:pt x="8373991" y="2211840"/>
                          <a:pt x="8460000" y="2926871"/>
                        </a:cubicBezTo>
                        <a:cubicBezTo>
                          <a:pt x="8514190" y="3248855"/>
                          <a:pt x="8106534" y="3457618"/>
                          <a:pt x="7753367" y="3447393"/>
                        </a:cubicBezTo>
                        <a:cubicBezTo>
                          <a:pt x="6729200" y="3389477"/>
                          <a:pt x="2056050" y="3416402"/>
                          <a:pt x="706633" y="3447393"/>
                        </a:cubicBezTo>
                        <a:cubicBezTo>
                          <a:pt x="283097" y="3460191"/>
                          <a:pt x="-23786" y="3136645"/>
                          <a:pt x="0" y="2926871"/>
                        </a:cubicBezTo>
                        <a:cubicBezTo>
                          <a:pt x="38099" y="2093004"/>
                          <a:pt x="-4875" y="1302597"/>
                          <a:pt x="0" y="5205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54ADE088-763B-BB77-85E3-1220321FB414}"/>
              </a:ext>
            </a:extLst>
          </p:cNvPr>
          <p:cNvSpPr txBox="1"/>
          <p:nvPr/>
        </p:nvSpPr>
        <p:spPr>
          <a:xfrm>
            <a:off x="5337856" y="1123658"/>
            <a:ext cx="6296526" cy="1200329"/>
          </a:xfrm>
          <a:prstGeom prst="rect">
            <a:avLst/>
          </a:prstGeom>
          <a:noFill/>
        </p:spPr>
        <p:txBody>
          <a:bodyPr wrap="square">
            <a:spAutoFit/>
          </a:bodyPr>
          <a:lstStyle/>
          <a:p>
            <a:pPr algn="just"/>
            <a:r>
              <a:rPr lang="vi-VN" sz="7200" b="1">
                <a:ln w="19050">
                  <a:solidFill>
                    <a:sysClr val="windowText" lastClr="000000"/>
                  </a:solidFill>
                </a:ln>
                <a:solidFill>
                  <a:srgbClr val="FF0066"/>
                </a:solidFill>
                <a:effectLst>
                  <a:outerShdw blurRad="38100" dist="38100" dir="2700000" algn="tl">
                    <a:srgbClr val="000000">
                      <a:alpha val="43137"/>
                    </a:srgbClr>
                  </a:outerShdw>
                </a:effectLst>
                <a:latin typeface="#9Slide05 SVNClementine" panose="020F0502020204030203" pitchFamily="34" charset="0"/>
              </a:rPr>
              <a:t>Ý của đoạn 2 </a:t>
            </a:r>
            <a:endParaRPr lang="en-US" sz="7200" b="1" dirty="0">
              <a:ln w="19050">
                <a:solidFill>
                  <a:sysClr val="windowText" lastClr="000000"/>
                </a:solidFill>
              </a:ln>
              <a:solidFill>
                <a:srgbClr val="FF0066"/>
              </a:solidFill>
              <a:effectLst>
                <a:outerShdw blurRad="38100" dist="38100" dir="2700000" algn="tl">
                  <a:srgbClr val="000000">
                    <a:alpha val="43137"/>
                  </a:srgbClr>
                </a:outerShdw>
              </a:effectLst>
              <a:latin typeface="#9Slide05 SVNClementine" panose="020F0502020204030203" pitchFamily="34" charset="0"/>
            </a:endParaRPr>
          </a:p>
        </p:txBody>
      </p:sp>
      <p:sp>
        <p:nvSpPr>
          <p:cNvPr id="5" name="TextBox 4">
            <a:extLst>
              <a:ext uri="{FF2B5EF4-FFF2-40B4-BE49-F238E27FC236}">
                <a16:creationId xmlns:a16="http://schemas.microsoft.com/office/drawing/2014/main" xmlns="" id="{6C56DC6B-9E16-843C-26CE-B2A110DA85BA}"/>
              </a:ext>
            </a:extLst>
          </p:cNvPr>
          <p:cNvSpPr txBox="1"/>
          <p:nvPr/>
        </p:nvSpPr>
        <p:spPr>
          <a:xfrm>
            <a:off x="3742394" y="2314444"/>
            <a:ext cx="7891987" cy="1323439"/>
          </a:xfrm>
          <a:prstGeom prst="rect">
            <a:avLst/>
          </a:prstGeom>
          <a:noFill/>
        </p:spPr>
        <p:txBody>
          <a:bodyPr wrap="square">
            <a:spAutoFit/>
          </a:bodyPr>
          <a:lstStyle/>
          <a:p>
            <a:pPr algn="ctr"/>
            <a:r>
              <a:rPr lang="vi-VN" sz="4000" b="1">
                <a:ln>
                  <a:solidFill>
                    <a:sysClr val="windowText" lastClr="000000"/>
                  </a:solidFill>
                </a:ln>
                <a:cs typeface="Calibri" panose="020F0502020204030204" pitchFamily="34" charset="0"/>
              </a:rPr>
              <a:t>Tình cảm của ông bà và cô Lâm</a:t>
            </a:r>
          </a:p>
          <a:p>
            <a:pPr algn="ctr"/>
            <a:r>
              <a:rPr lang="vi-VN" sz="4000" b="1">
                <a:ln>
                  <a:solidFill>
                    <a:sysClr val="windowText" lastClr="000000"/>
                  </a:solidFill>
                </a:ln>
                <a:cs typeface="Calibri" panose="020F0502020204030204" pitchFamily="34" charset="0"/>
              </a:rPr>
              <a:t>dành cho con cháu.</a:t>
            </a:r>
            <a:endParaRPr lang="en-US" sz="4000" b="1" dirty="0">
              <a:solidFill>
                <a:srgbClr val="003399"/>
              </a:solidFill>
            </a:endParaRPr>
          </a:p>
        </p:txBody>
      </p:sp>
      <p:pic>
        <p:nvPicPr>
          <p:cNvPr id="6" name="Picture 5">
            <a:extLst>
              <a:ext uri="{FF2B5EF4-FFF2-40B4-BE49-F238E27FC236}">
                <a16:creationId xmlns:a16="http://schemas.microsoft.com/office/drawing/2014/main" xmlns="" id="{3BBE339C-203C-500D-6CDB-B882DE1B4E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01887" y="1240347"/>
            <a:ext cx="5877240" cy="5877240"/>
          </a:xfrm>
          <a:prstGeom prst="rect">
            <a:avLst/>
          </a:prstGeom>
        </p:spPr>
      </p:pic>
    </p:spTree>
    <p:extLst>
      <p:ext uri="{BB962C8B-B14F-4D97-AF65-F5344CB8AC3E}">
        <p14:creationId xmlns:p14="http://schemas.microsoft.com/office/powerpoint/2010/main" val="123260140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82C7F49-F93B-162F-D3C2-835D05048EE0}"/>
              </a:ext>
            </a:extLst>
          </p:cNvPr>
          <p:cNvGrpSpPr/>
          <p:nvPr/>
        </p:nvGrpSpPr>
        <p:grpSpPr>
          <a:xfrm>
            <a:off x="1642850" y="193288"/>
            <a:ext cx="8924223" cy="2211823"/>
            <a:chOff x="-1348510" y="186909"/>
            <a:chExt cx="18364965" cy="2007143"/>
          </a:xfrm>
        </p:grpSpPr>
        <p:pic>
          <p:nvPicPr>
            <p:cNvPr id="6" name="Picture 5">
              <a:extLst>
                <a:ext uri="{FF2B5EF4-FFF2-40B4-BE49-F238E27FC236}">
                  <a16:creationId xmlns:a16="http://schemas.microsoft.com/office/drawing/2014/main" xmlns="" id="{F1010FAC-2A36-3E0A-D643-B0A879269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48510" y="186909"/>
              <a:ext cx="18364965" cy="2007143"/>
            </a:xfrm>
            <a:prstGeom prst="rect">
              <a:avLst/>
            </a:prstGeom>
          </p:spPr>
        </p:pic>
        <p:sp>
          <p:nvSpPr>
            <p:cNvPr id="7" name="TextBox 6">
              <a:extLst>
                <a:ext uri="{FF2B5EF4-FFF2-40B4-BE49-F238E27FC236}">
                  <a16:creationId xmlns:a16="http://schemas.microsoft.com/office/drawing/2014/main" xmlns="" id="{19B19482-C7D6-AAC0-166B-73C566E5294B}"/>
                </a:ext>
              </a:extLst>
            </p:cNvPr>
            <p:cNvSpPr txBox="1"/>
            <p:nvPr/>
          </p:nvSpPr>
          <p:spPr>
            <a:xfrm flipH="1">
              <a:off x="-971679" y="570548"/>
              <a:ext cx="17611301" cy="1200969"/>
            </a:xfrm>
            <a:prstGeom prst="rect">
              <a:avLst/>
            </a:prstGeom>
            <a:noFill/>
          </p:spPr>
          <p:txBody>
            <a:bodyPr wrap="square" rtlCol="0">
              <a:spAutoFit/>
            </a:bodyPr>
            <a:lstStyle/>
            <a:p>
              <a:pPr algn="ctr"/>
              <a:r>
                <a:rPr lang="vi-VN" sz="4000" b="1" spc="-150">
                  <a:ln w="12700">
                    <a:solidFill>
                      <a:srgbClr val="C00000"/>
                    </a:solidFill>
                  </a:ln>
                  <a:solidFill>
                    <a:srgbClr val="C00000"/>
                  </a:solidFill>
                  <a:cs typeface="Pattaya" panose="00000500000000000000" pitchFamily="2" charset="-34"/>
                </a:rPr>
                <a:t>Câu 3: Mỗi người bạn tặng cho </a:t>
              </a:r>
            </a:p>
            <a:p>
              <a:pPr algn="ctr"/>
              <a:r>
                <a:rPr lang="vi-VN" sz="4000" b="1" spc="-150">
                  <a:ln w="12700">
                    <a:solidFill>
                      <a:srgbClr val="C00000"/>
                    </a:solidFill>
                  </a:ln>
                  <a:solidFill>
                    <a:srgbClr val="C00000"/>
                  </a:solidFill>
                  <a:cs typeface="Pattaya" panose="00000500000000000000" pitchFamily="2" charset="-34"/>
                </a:rPr>
                <a:t>bạn nhỏ món quà gì ? </a:t>
              </a:r>
            </a:p>
          </p:txBody>
        </p:sp>
      </p:grpSp>
      <p:sp>
        <p:nvSpPr>
          <p:cNvPr id="9" name="Rectangle: Rounded Corners 8">
            <a:extLst>
              <a:ext uri="{FF2B5EF4-FFF2-40B4-BE49-F238E27FC236}">
                <a16:creationId xmlns:a16="http://schemas.microsoft.com/office/drawing/2014/main" xmlns="" id="{0339B88E-BAA9-E2C2-11E1-B9EA3403E39F}"/>
              </a:ext>
            </a:extLst>
          </p:cNvPr>
          <p:cNvSpPr/>
          <p:nvPr/>
        </p:nvSpPr>
        <p:spPr>
          <a:xfrm>
            <a:off x="652926" y="2560252"/>
            <a:ext cx="10904073" cy="3956917"/>
          </a:xfrm>
          <a:prstGeom prst="roundRect">
            <a:avLst/>
          </a:prstGeom>
          <a:solidFill>
            <a:srgbClr val="FFDDDD"/>
          </a:solidFill>
          <a:ln w="7620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grpSp>
        <p:nvGrpSpPr>
          <p:cNvPr id="8" name="Nhóm 23">
            <a:extLst>
              <a:ext uri="{FF2B5EF4-FFF2-40B4-BE49-F238E27FC236}">
                <a16:creationId xmlns:a16="http://schemas.microsoft.com/office/drawing/2014/main" xmlns="" id="{76221620-A798-F16D-F7EE-315CC52DA509}"/>
              </a:ext>
            </a:extLst>
          </p:cNvPr>
          <p:cNvGrpSpPr/>
          <p:nvPr/>
        </p:nvGrpSpPr>
        <p:grpSpPr>
          <a:xfrm>
            <a:off x="2063338" y="2769189"/>
            <a:ext cx="1684488" cy="2321144"/>
            <a:chOff x="9561047" y="3211911"/>
            <a:chExt cx="1899477" cy="2617389"/>
          </a:xfrm>
        </p:grpSpPr>
        <p:pic>
          <p:nvPicPr>
            <p:cNvPr id="11" name="Picture 2">
              <a:extLst>
                <a:ext uri="{FF2B5EF4-FFF2-40B4-BE49-F238E27FC236}">
                  <a16:creationId xmlns:a16="http://schemas.microsoft.com/office/drawing/2014/main" xmlns="" id="{96871C53-DD70-EDC6-A9C7-7FB890ECAA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047" y="3211911"/>
              <a:ext cx="1899477" cy="1957388"/>
            </a:xfrm>
            <a:prstGeom prst="rect">
              <a:avLst/>
            </a:prstGeom>
            <a:noFill/>
            <a:extLst>
              <a:ext uri="{909E8E84-426E-40DD-AFC4-6F175D3DCCD1}">
                <a14:hiddenFill xmlns:a14="http://schemas.microsoft.com/office/drawing/2010/main">
                  <a:solidFill>
                    <a:srgbClr val="FFFFFF"/>
                  </a:solidFill>
                </a14:hiddenFill>
              </a:ext>
            </a:extLst>
          </p:spPr>
        </p:pic>
        <p:sp>
          <p:nvSpPr>
            <p:cNvPr id="12" name="Hình chữ nhật: Góc Tròn 19">
              <a:extLst>
                <a:ext uri="{FF2B5EF4-FFF2-40B4-BE49-F238E27FC236}">
                  <a16:creationId xmlns:a16="http://schemas.microsoft.com/office/drawing/2014/main" xmlns="" id="{AF661690-005A-D099-115C-192BF3ED9BF2}"/>
                </a:ext>
              </a:extLst>
            </p:cNvPr>
            <p:cNvSpPr/>
            <p:nvPr/>
          </p:nvSpPr>
          <p:spPr>
            <a:xfrm>
              <a:off x="9561047" y="5289567"/>
              <a:ext cx="1849597" cy="53973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ĐIỆP</a:t>
              </a:r>
              <a:endParaRPr lang="vi-VN" sz="2800" b="1">
                <a:latin typeface="Arial" panose="020B0604020202020204" pitchFamily="34" charset="0"/>
                <a:cs typeface="Arial" panose="020B0604020202020204" pitchFamily="34" charset="0"/>
              </a:endParaRPr>
            </a:p>
          </p:txBody>
        </p:sp>
      </p:grpSp>
      <p:grpSp>
        <p:nvGrpSpPr>
          <p:cNvPr id="13" name="Nhóm 24">
            <a:extLst>
              <a:ext uri="{FF2B5EF4-FFF2-40B4-BE49-F238E27FC236}">
                <a16:creationId xmlns:a16="http://schemas.microsoft.com/office/drawing/2014/main" xmlns="" id="{C3D74BC8-59D6-4260-EC3B-4B5E01CADF6A}"/>
              </a:ext>
            </a:extLst>
          </p:cNvPr>
          <p:cNvGrpSpPr/>
          <p:nvPr/>
        </p:nvGrpSpPr>
        <p:grpSpPr>
          <a:xfrm>
            <a:off x="4195535" y="2914648"/>
            <a:ext cx="1640254" cy="2164508"/>
            <a:chOff x="12006449" y="3388539"/>
            <a:chExt cx="1849597" cy="2440761"/>
          </a:xfrm>
        </p:grpSpPr>
        <p:pic>
          <p:nvPicPr>
            <p:cNvPr id="14" name="Picture 4">
              <a:extLst>
                <a:ext uri="{FF2B5EF4-FFF2-40B4-BE49-F238E27FC236}">
                  <a16:creationId xmlns:a16="http://schemas.microsoft.com/office/drawing/2014/main" xmlns="" id="{1CB5BDF9-F5F6-412B-1798-C1A105AF71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14699" y="3388539"/>
              <a:ext cx="1683351" cy="1766139"/>
            </a:xfrm>
            <a:prstGeom prst="rect">
              <a:avLst/>
            </a:prstGeom>
            <a:noFill/>
            <a:extLst>
              <a:ext uri="{909E8E84-426E-40DD-AFC4-6F175D3DCCD1}">
                <a14:hiddenFill xmlns:a14="http://schemas.microsoft.com/office/drawing/2010/main">
                  <a:solidFill>
                    <a:srgbClr val="FFFFFF"/>
                  </a:solidFill>
                </a14:hiddenFill>
              </a:ext>
            </a:extLst>
          </p:spPr>
        </p:pic>
        <p:sp>
          <p:nvSpPr>
            <p:cNvPr id="15" name="Hình chữ nhật: Góc Tròn 20">
              <a:extLst>
                <a:ext uri="{FF2B5EF4-FFF2-40B4-BE49-F238E27FC236}">
                  <a16:creationId xmlns:a16="http://schemas.microsoft.com/office/drawing/2014/main" xmlns="" id="{02A7AE86-3F88-4CFC-FAE2-D2C03FB12991}"/>
                </a:ext>
              </a:extLst>
            </p:cNvPr>
            <p:cNvSpPr/>
            <p:nvPr/>
          </p:nvSpPr>
          <p:spPr>
            <a:xfrm>
              <a:off x="12006449" y="5289567"/>
              <a:ext cx="1849597" cy="53973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VĂN</a:t>
              </a:r>
              <a:endParaRPr lang="vi-VN" sz="2800" b="1">
                <a:latin typeface="Arial" panose="020B0604020202020204" pitchFamily="34" charset="0"/>
                <a:cs typeface="Arial" panose="020B0604020202020204" pitchFamily="34" charset="0"/>
              </a:endParaRPr>
            </a:p>
          </p:txBody>
        </p:sp>
      </p:grpSp>
      <p:grpSp>
        <p:nvGrpSpPr>
          <p:cNvPr id="16" name="Nhóm 25">
            <a:extLst>
              <a:ext uri="{FF2B5EF4-FFF2-40B4-BE49-F238E27FC236}">
                <a16:creationId xmlns:a16="http://schemas.microsoft.com/office/drawing/2014/main" xmlns="" id="{BC679732-6F37-9368-9566-19BB37155A1A}"/>
              </a:ext>
            </a:extLst>
          </p:cNvPr>
          <p:cNvGrpSpPr/>
          <p:nvPr/>
        </p:nvGrpSpPr>
        <p:grpSpPr>
          <a:xfrm>
            <a:off x="6307421" y="2673799"/>
            <a:ext cx="1916641" cy="2418726"/>
            <a:chOff x="13909385" y="3101875"/>
            <a:chExt cx="2161259" cy="2727425"/>
          </a:xfrm>
        </p:grpSpPr>
        <p:pic>
          <p:nvPicPr>
            <p:cNvPr id="17" name="Picture 6">
              <a:extLst>
                <a:ext uri="{FF2B5EF4-FFF2-40B4-BE49-F238E27FC236}">
                  <a16:creationId xmlns:a16="http://schemas.microsoft.com/office/drawing/2014/main" xmlns="" id="{EF175AAB-8CCF-BF87-5D86-BF7484F7FB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09385" y="3101875"/>
              <a:ext cx="2161259" cy="2027227"/>
            </a:xfrm>
            <a:prstGeom prst="rect">
              <a:avLst/>
            </a:prstGeom>
            <a:noFill/>
            <a:extLst>
              <a:ext uri="{909E8E84-426E-40DD-AFC4-6F175D3DCCD1}">
                <a14:hiddenFill xmlns:a14="http://schemas.microsoft.com/office/drawing/2010/main">
                  <a:solidFill>
                    <a:srgbClr val="FFFFFF"/>
                  </a:solidFill>
                </a14:hiddenFill>
              </a:ext>
            </a:extLst>
          </p:spPr>
        </p:pic>
        <p:sp>
          <p:nvSpPr>
            <p:cNvPr id="18" name="Hình chữ nhật: Góc Tròn 21">
              <a:extLst>
                <a:ext uri="{FF2B5EF4-FFF2-40B4-BE49-F238E27FC236}">
                  <a16:creationId xmlns:a16="http://schemas.microsoft.com/office/drawing/2014/main" xmlns="" id="{D7C6C8DF-4050-079C-EADB-3E8B09D38160}"/>
                </a:ext>
              </a:extLst>
            </p:cNvPr>
            <p:cNvSpPr/>
            <p:nvPr/>
          </p:nvSpPr>
          <p:spPr>
            <a:xfrm>
              <a:off x="13958984" y="5289567"/>
              <a:ext cx="1849597" cy="53973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LÊ</a:t>
              </a:r>
              <a:endParaRPr lang="vi-VN" sz="2800" b="1">
                <a:latin typeface="Arial" panose="020B0604020202020204" pitchFamily="34" charset="0"/>
                <a:cs typeface="Arial" panose="020B0604020202020204" pitchFamily="34" charset="0"/>
              </a:endParaRPr>
            </a:p>
          </p:txBody>
        </p:sp>
      </p:grpSp>
      <p:grpSp>
        <p:nvGrpSpPr>
          <p:cNvPr id="19" name="Nhóm 26">
            <a:extLst>
              <a:ext uri="{FF2B5EF4-FFF2-40B4-BE49-F238E27FC236}">
                <a16:creationId xmlns:a16="http://schemas.microsoft.com/office/drawing/2014/main" xmlns="" id="{A0AC4F3A-A411-0256-229C-C1904B502744}"/>
              </a:ext>
            </a:extLst>
          </p:cNvPr>
          <p:cNvGrpSpPr/>
          <p:nvPr/>
        </p:nvGrpSpPr>
        <p:grpSpPr>
          <a:xfrm>
            <a:off x="8227412" y="2686861"/>
            <a:ext cx="1918029" cy="2403472"/>
            <a:chOff x="15546823" y="3119076"/>
            <a:chExt cx="2162825" cy="2710224"/>
          </a:xfrm>
        </p:grpSpPr>
        <p:pic>
          <p:nvPicPr>
            <p:cNvPr id="20" name="Picture 8">
              <a:extLst>
                <a:ext uri="{FF2B5EF4-FFF2-40B4-BE49-F238E27FC236}">
                  <a16:creationId xmlns:a16="http://schemas.microsoft.com/office/drawing/2014/main" xmlns="" id="{E89C4FA6-1D07-817C-91E6-F314C50DE16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46823" y="3119076"/>
              <a:ext cx="2069502" cy="2024424"/>
            </a:xfrm>
            <a:prstGeom prst="rect">
              <a:avLst/>
            </a:prstGeom>
            <a:noFill/>
            <a:extLst>
              <a:ext uri="{909E8E84-426E-40DD-AFC4-6F175D3DCCD1}">
                <a14:hiddenFill xmlns:a14="http://schemas.microsoft.com/office/drawing/2010/main">
                  <a:solidFill>
                    <a:srgbClr val="FFFFFF"/>
                  </a:solidFill>
                </a14:hiddenFill>
              </a:ext>
            </a:extLst>
          </p:spPr>
        </p:pic>
        <p:sp>
          <p:nvSpPr>
            <p:cNvPr id="21" name="Hình chữ nhật: Góc Tròn 22">
              <a:extLst>
                <a:ext uri="{FF2B5EF4-FFF2-40B4-BE49-F238E27FC236}">
                  <a16:creationId xmlns:a16="http://schemas.microsoft.com/office/drawing/2014/main" xmlns="" id="{C8D58A53-EE60-A94C-9467-8A1461ED5CB1}"/>
                </a:ext>
              </a:extLst>
            </p:cNvPr>
            <p:cNvSpPr/>
            <p:nvPr/>
          </p:nvSpPr>
          <p:spPr>
            <a:xfrm>
              <a:off x="15860051" y="5289567"/>
              <a:ext cx="1849597" cy="53973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TUYẾT</a:t>
              </a:r>
              <a:endParaRPr lang="vi-VN" sz="2800" b="1">
                <a:latin typeface="Arial" panose="020B0604020202020204" pitchFamily="34" charset="0"/>
                <a:cs typeface="Arial" panose="020B0604020202020204" pitchFamily="34" charset="0"/>
              </a:endParaRPr>
            </a:p>
          </p:txBody>
        </p:sp>
      </p:grpSp>
      <p:pic>
        <p:nvPicPr>
          <p:cNvPr id="22" name="Picture 10">
            <a:extLst>
              <a:ext uri="{FF2B5EF4-FFF2-40B4-BE49-F238E27FC236}">
                <a16:creationId xmlns:a16="http://schemas.microsoft.com/office/drawing/2014/main" xmlns="" id="{336AFFE5-430D-C557-BDB3-C43C6A8FAAA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20090" y="5130294"/>
            <a:ext cx="1661848" cy="12792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a:extLst>
              <a:ext uri="{FF2B5EF4-FFF2-40B4-BE49-F238E27FC236}">
                <a16:creationId xmlns:a16="http://schemas.microsoft.com/office/drawing/2014/main" xmlns="" id="{43993A49-8C5F-B440-B5D6-2A487CF7068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1676" t="18849" r="13148" b="29202"/>
          <a:stretch/>
        </p:blipFill>
        <p:spPr bwMode="auto">
          <a:xfrm flipH="1">
            <a:off x="6534319" y="5510330"/>
            <a:ext cx="1157531" cy="799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a:extLst>
              <a:ext uri="{FF2B5EF4-FFF2-40B4-BE49-F238E27FC236}">
                <a16:creationId xmlns:a16="http://schemas.microsoft.com/office/drawing/2014/main" xmlns="" id="{099BF53E-3A6D-215B-E8FE-B87FF8AF64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22506" y="5562128"/>
            <a:ext cx="1316407" cy="7999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Kéo thả đồ vật có dạng hình trụ hoặc hình cầu vào ô tương ứng.Đồ vật có  dạng hình trụ||||||Đồ vật có dạng hình cầu|||| - Hoc24">
            <a:extLst>
              <a:ext uri="{FF2B5EF4-FFF2-40B4-BE49-F238E27FC236}">
                <a16:creationId xmlns:a16="http://schemas.microsoft.com/office/drawing/2014/main" xmlns="" id="{E5BD7B6D-9739-CAA1-723D-1370B12682F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51151" y="5248585"/>
            <a:ext cx="1178560" cy="117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43430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0484"/>
                                        </p:tgtEl>
                                        <p:attrNameLst>
                                          <p:attrName>style.visibility</p:attrName>
                                        </p:attrNameLst>
                                      </p:cBhvr>
                                      <p:to>
                                        <p:strVal val="visible"/>
                                      </p:to>
                                    </p:set>
                                    <p:animEffect transition="in" filter="fade">
                                      <p:cBhvr>
                                        <p:cTn id="30" dur="1000"/>
                                        <p:tgtEl>
                                          <p:spTgt spid="20484"/>
                                        </p:tgtEl>
                                      </p:cBhvr>
                                    </p:animEffect>
                                    <p:anim calcmode="lin" valueType="num">
                                      <p:cBhvr>
                                        <p:cTn id="31" dur="1000" fill="hold"/>
                                        <p:tgtEl>
                                          <p:spTgt spid="20484"/>
                                        </p:tgtEl>
                                        <p:attrNameLst>
                                          <p:attrName>ppt_x</p:attrName>
                                        </p:attrNameLst>
                                      </p:cBhvr>
                                      <p:tavLst>
                                        <p:tav tm="0">
                                          <p:val>
                                            <p:strVal val="#ppt_x"/>
                                          </p:val>
                                        </p:tav>
                                        <p:tav tm="100000">
                                          <p:val>
                                            <p:strVal val="#ppt_x"/>
                                          </p:val>
                                        </p:tav>
                                      </p:tavLst>
                                    </p:anim>
                                    <p:anim calcmode="lin" valueType="num">
                                      <p:cBhvr>
                                        <p:cTn id="32" dur="1000" fill="hold"/>
                                        <p:tgtEl>
                                          <p:spTgt spid="2048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par>
                                <p:cTn id="38" presetID="16" presetClass="entr" presetSubtype="21"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53" presetClass="entr" presetSubtype="16"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500" fill="hold"/>
                                        <p:tgtEl>
                                          <p:spTgt spid="31"/>
                                        </p:tgtEl>
                                        <p:attrNameLst>
                                          <p:attrName>ppt_w</p:attrName>
                                        </p:attrNameLst>
                                      </p:cBhvr>
                                      <p:tavLst>
                                        <p:tav tm="0">
                                          <p:val>
                                            <p:fltVal val="0"/>
                                          </p:val>
                                        </p:tav>
                                        <p:tav tm="100000">
                                          <p:val>
                                            <p:strVal val="#ppt_w"/>
                                          </p:val>
                                        </p:tav>
                                      </p:tavLst>
                                    </p:anim>
                                    <p:anim calcmode="lin" valueType="num">
                                      <p:cBhvr>
                                        <p:cTn id="51" dur="500" fill="hold"/>
                                        <p:tgtEl>
                                          <p:spTgt spid="31"/>
                                        </p:tgtEl>
                                        <p:attrNameLst>
                                          <p:attrName>ppt_h</p:attrName>
                                        </p:attrNameLst>
                                      </p:cBhvr>
                                      <p:tavLst>
                                        <p:tav tm="0">
                                          <p:val>
                                            <p:fltVal val="0"/>
                                          </p:val>
                                        </p:tav>
                                        <p:tav tm="100000">
                                          <p:val>
                                            <p:strVal val="#ppt_h"/>
                                          </p:val>
                                        </p:tav>
                                      </p:tavLst>
                                    </p:anim>
                                    <p:animEffect transition="in" filter="fade">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82C7F49-F93B-162F-D3C2-835D05048EE0}"/>
              </a:ext>
            </a:extLst>
          </p:cNvPr>
          <p:cNvGrpSpPr/>
          <p:nvPr/>
        </p:nvGrpSpPr>
        <p:grpSpPr>
          <a:xfrm>
            <a:off x="1642850" y="193288"/>
            <a:ext cx="8924223" cy="2211823"/>
            <a:chOff x="-1348510" y="186909"/>
            <a:chExt cx="18364965" cy="2007143"/>
          </a:xfrm>
        </p:grpSpPr>
        <p:pic>
          <p:nvPicPr>
            <p:cNvPr id="6" name="Picture 5">
              <a:extLst>
                <a:ext uri="{FF2B5EF4-FFF2-40B4-BE49-F238E27FC236}">
                  <a16:creationId xmlns:a16="http://schemas.microsoft.com/office/drawing/2014/main" xmlns="" id="{F1010FAC-2A36-3E0A-D643-B0A879269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48510" y="186909"/>
              <a:ext cx="18364965" cy="2007143"/>
            </a:xfrm>
            <a:prstGeom prst="rect">
              <a:avLst/>
            </a:prstGeom>
          </p:spPr>
        </p:pic>
        <p:sp>
          <p:nvSpPr>
            <p:cNvPr id="7" name="TextBox 6">
              <a:extLst>
                <a:ext uri="{FF2B5EF4-FFF2-40B4-BE49-F238E27FC236}">
                  <a16:creationId xmlns:a16="http://schemas.microsoft.com/office/drawing/2014/main" xmlns="" id="{19B19482-C7D6-AAC0-166B-73C566E5294B}"/>
                </a:ext>
              </a:extLst>
            </p:cNvPr>
            <p:cNvSpPr txBox="1"/>
            <p:nvPr/>
          </p:nvSpPr>
          <p:spPr>
            <a:xfrm flipH="1">
              <a:off x="-971680" y="570548"/>
              <a:ext cx="17611300" cy="1200969"/>
            </a:xfrm>
            <a:prstGeom prst="rect">
              <a:avLst/>
            </a:prstGeom>
            <a:noFill/>
          </p:spPr>
          <p:txBody>
            <a:bodyPr wrap="square" rtlCol="0">
              <a:spAutoFit/>
            </a:bodyPr>
            <a:lstStyle/>
            <a:p>
              <a:pPr algn="ctr"/>
              <a:r>
                <a:rPr lang="vi-VN" sz="4000" b="1" spc="-150">
                  <a:ln w="12700">
                    <a:solidFill>
                      <a:srgbClr val="C00000"/>
                    </a:solidFill>
                  </a:ln>
                  <a:solidFill>
                    <a:srgbClr val="C00000"/>
                  </a:solidFill>
                  <a:cs typeface="Pattaya" panose="00000500000000000000" pitchFamily="2" charset="-34"/>
                </a:rPr>
                <a:t>Câu 3: Mỗi món quà ấy</a:t>
              </a:r>
            </a:p>
            <a:p>
              <a:pPr algn="ctr"/>
              <a:r>
                <a:rPr lang="vi-VN" sz="4000" b="1" spc="-150">
                  <a:ln w="12700">
                    <a:solidFill>
                      <a:srgbClr val="C00000"/>
                    </a:solidFill>
                  </a:ln>
                  <a:solidFill>
                    <a:srgbClr val="C00000"/>
                  </a:solidFill>
                  <a:cs typeface="Pattaya" panose="00000500000000000000" pitchFamily="2" charset="-34"/>
                </a:rPr>
                <a:t>thể hiện điều gì ?</a:t>
              </a:r>
            </a:p>
          </p:txBody>
        </p:sp>
      </p:grpSp>
      <p:sp>
        <p:nvSpPr>
          <p:cNvPr id="2" name="Rectangle: Rounded Corners 1">
            <a:extLst>
              <a:ext uri="{FF2B5EF4-FFF2-40B4-BE49-F238E27FC236}">
                <a16:creationId xmlns:a16="http://schemas.microsoft.com/office/drawing/2014/main" xmlns="" id="{ECE50DE2-0DE6-F8BB-5CAE-BC8B2D4E4329}"/>
              </a:ext>
            </a:extLst>
          </p:cNvPr>
          <p:cNvSpPr/>
          <p:nvPr/>
        </p:nvSpPr>
        <p:spPr>
          <a:xfrm>
            <a:off x="6656675" y="2827872"/>
            <a:ext cx="5154811" cy="3393592"/>
          </a:xfrm>
          <a:prstGeom prst="roundRect">
            <a:avLst/>
          </a:prstGeom>
          <a:solidFill>
            <a:srgbClr val="FFDDDD"/>
          </a:solidFill>
          <a:ln w="7620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3" name="Rectangle 2">
            <a:extLst>
              <a:ext uri="{FF2B5EF4-FFF2-40B4-BE49-F238E27FC236}">
                <a16:creationId xmlns:a16="http://schemas.microsoft.com/office/drawing/2014/main" xmlns="" id="{D89E4A21-5F04-C620-1122-39E2B7580102}"/>
              </a:ext>
            </a:extLst>
          </p:cNvPr>
          <p:cNvSpPr/>
          <p:nvPr/>
        </p:nvSpPr>
        <p:spPr>
          <a:xfrm>
            <a:off x="6879377" y="2955000"/>
            <a:ext cx="4709406" cy="3170099"/>
          </a:xfrm>
          <a:prstGeom prst="rect">
            <a:avLst/>
          </a:prstGeom>
          <a:noFill/>
          <a:ln>
            <a:noFill/>
          </a:ln>
        </p:spPr>
        <p:txBody>
          <a:bodyPr wrap="square" lIns="91440" tIns="45720" rIns="91440" bIns="45720">
            <a:spAutoFit/>
          </a:bodyPr>
          <a:lstStyle/>
          <a:p>
            <a:pPr algn="just"/>
            <a:r>
              <a:rPr lang="vi-VN" sz="4000" b="1">
                <a:ln w="13462">
                  <a:solidFill>
                    <a:srgbClr val="FF3399"/>
                  </a:solidFill>
                  <a:prstDash val="solid"/>
                </a:ln>
                <a:solidFill>
                  <a:srgbClr val="FF3399"/>
                </a:solidFill>
              </a:rPr>
              <a:t>Những món quà quê bình dị nhưng chứa nhiều tình cảm chân thành của các bạn nhỏ. </a:t>
            </a:r>
          </a:p>
        </p:txBody>
      </p:sp>
      <p:pic>
        <p:nvPicPr>
          <p:cNvPr id="10" name="Picture 2">
            <a:extLst>
              <a:ext uri="{FF2B5EF4-FFF2-40B4-BE49-F238E27FC236}">
                <a16:creationId xmlns:a16="http://schemas.microsoft.com/office/drawing/2014/main" xmlns="" id="{71F7EB27-4336-9044-B56C-FD134C140C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989" y="2717180"/>
            <a:ext cx="6171411" cy="3471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729391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82C7F49-F93B-162F-D3C2-835D05048EE0}"/>
              </a:ext>
            </a:extLst>
          </p:cNvPr>
          <p:cNvGrpSpPr/>
          <p:nvPr/>
        </p:nvGrpSpPr>
        <p:grpSpPr>
          <a:xfrm>
            <a:off x="2537753" y="456325"/>
            <a:ext cx="9095446" cy="2211823"/>
            <a:chOff x="-1348510" y="186909"/>
            <a:chExt cx="15344048" cy="2007143"/>
          </a:xfrm>
        </p:grpSpPr>
        <p:pic>
          <p:nvPicPr>
            <p:cNvPr id="6" name="Picture 5">
              <a:extLst>
                <a:ext uri="{FF2B5EF4-FFF2-40B4-BE49-F238E27FC236}">
                  <a16:creationId xmlns:a16="http://schemas.microsoft.com/office/drawing/2014/main" xmlns="" id="{F1010FAC-2A36-3E0A-D643-B0A879269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7" name="TextBox 6">
              <a:extLst>
                <a:ext uri="{FF2B5EF4-FFF2-40B4-BE49-F238E27FC236}">
                  <a16:creationId xmlns:a16="http://schemas.microsoft.com/office/drawing/2014/main" xmlns="" id="{19B19482-C7D6-AAC0-166B-73C566E5294B}"/>
                </a:ext>
              </a:extLst>
            </p:cNvPr>
            <p:cNvSpPr txBox="1"/>
            <p:nvPr/>
          </p:nvSpPr>
          <p:spPr>
            <a:xfrm flipH="1">
              <a:off x="-459102" y="566023"/>
              <a:ext cx="13565229" cy="1200969"/>
            </a:xfrm>
            <a:prstGeom prst="rect">
              <a:avLst/>
            </a:prstGeom>
            <a:noFill/>
          </p:spPr>
          <p:txBody>
            <a:bodyPr wrap="square" rtlCol="0">
              <a:spAutoFit/>
            </a:bodyPr>
            <a:lstStyle/>
            <a:p>
              <a:pPr algn="ctr"/>
              <a:r>
                <a:rPr lang="vi-VN" sz="4000" b="1" spc="-150">
                  <a:ln w="12700">
                    <a:solidFill>
                      <a:srgbClr val="C00000"/>
                    </a:solidFill>
                  </a:ln>
                  <a:solidFill>
                    <a:srgbClr val="C00000"/>
                  </a:solidFill>
                  <a:cs typeface="Pattaya" panose="00000500000000000000" pitchFamily="2" charset="-34"/>
                </a:rPr>
                <a:t>Câu 4: Trước khi trở lại thành phố, bạn nhỏ hứa sẽ làm gì ? </a:t>
              </a:r>
            </a:p>
          </p:txBody>
        </p:sp>
      </p:grpSp>
      <p:sp>
        <p:nvSpPr>
          <p:cNvPr id="9" name="Rectangle: Rounded Corners 8">
            <a:extLst>
              <a:ext uri="{FF2B5EF4-FFF2-40B4-BE49-F238E27FC236}">
                <a16:creationId xmlns:a16="http://schemas.microsoft.com/office/drawing/2014/main" xmlns="" id="{0339B88E-BAA9-E2C2-11E1-B9EA3403E39F}"/>
              </a:ext>
            </a:extLst>
          </p:cNvPr>
          <p:cNvSpPr/>
          <p:nvPr/>
        </p:nvSpPr>
        <p:spPr>
          <a:xfrm>
            <a:off x="3808080" y="3124472"/>
            <a:ext cx="7569199" cy="2931605"/>
          </a:xfrm>
          <a:prstGeom prst="roundRect">
            <a:avLst/>
          </a:prstGeom>
          <a:solidFill>
            <a:srgbClr val="FFDDDD"/>
          </a:solidFill>
          <a:ln w="7620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10" name="Rectangle 9">
            <a:extLst>
              <a:ext uri="{FF2B5EF4-FFF2-40B4-BE49-F238E27FC236}">
                <a16:creationId xmlns:a16="http://schemas.microsoft.com/office/drawing/2014/main" xmlns="" id="{C9A61827-049B-6289-56A8-3D1431BAD7A0}"/>
              </a:ext>
            </a:extLst>
          </p:cNvPr>
          <p:cNvSpPr/>
          <p:nvPr/>
        </p:nvSpPr>
        <p:spPr>
          <a:xfrm>
            <a:off x="3979691" y="3528445"/>
            <a:ext cx="7225975" cy="2123658"/>
          </a:xfrm>
          <a:prstGeom prst="rect">
            <a:avLst/>
          </a:prstGeom>
          <a:noFill/>
          <a:ln>
            <a:noFill/>
          </a:ln>
        </p:spPr>
        <p:txBody>
          <a:bodyPr wrap="square" lIns="91440" tIns="45720" rIns="91440" bIns="45720">
            <a:spAutoFit/>
          </a:bodyPr>
          <a:lstStyle/>
          <a:p>
            <a:pPr algn="just"/>
            <a:r>
              <a:rPr lang="vi-VN" sz="4400" b="1">
                <a:ln w="13462">
                  <a:solidFill>
                    <a:srgbClr val="FF3399"/>
                  </a:solidFill>
                  <a:prstDash val="solid"/>
                </a:ln>
                <a:solidFill>
                  <a:srgbClr val="FF3399"/>
                </a:solidFill>
              </a:rPr>
              <a:t>Bạn nhỏ hứa sẽ tập hợp sách gửi về làm tủ sách ở đình làng. </a:t>
            </a:r>
          </a:p>
        </p:txBody>
      </p:sp>
      <p:pic>
        <p:nvPicPr>
          <p:cNvPr id="2" name="Picture 4">
            <a:extLst>
              <a:ext uri="{FF2B5EF4-FFF2-40B4-BE49-F238E27FC236}">
                <a16:creationId xmlns:a16="http://schemas.microsoft.com/office/drawing/2014/main" xmlns="" id="{836E5CD0-C8C2-BECB-B0DF-6D1B9CEE1EC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5467" y1="22065" x2="48933" y2="24457"/>
                        <a14:foregroundMark x1="53867" y1="22935" x2="59067" y2="31304"/>
                        <a14:foregroundMark x1="3067" y1="89348" x2="10267" y2="89783"/>
                        <a14:foregroundMark x1="51333" y1="81196" x2="54533" y2="86087"/>
                        <a14:foregroundMark x1="54667" y1="88696" x2="54667" y2="88696"/>
                        <a14:foregroundMark x1="533" y1="86957" x2="11333" y2="99022"/>
                        <a14:foregroundMark x1="50267" y1="84674" x2="54533" y2="89348"/>
                        <a14:foregroundMark x1="52133" y1="87935" x2="56800" y2="89674"/>
                        <a14:foregroundMark x1="49067" y1="83804" x2="50000" y2="85217"/>
                        <a14:foregroundMark x1="48000" y1="82283" x2="49200" y2="84674"/>
                      </a14:backgroundRemoval>
                    </a14:imgEffect>
                  </a14:imgLayer>
                </a14:imgProps>
              </a:ext>
              <a:ext uri="{28A0092B-C50C-407E-A947-70E740481C1C}">
                <a14:useLocalDpi xmlns:a14="http://schemas.microsoft.com/office/drawing/2010/main" val="0"/>
              </a:ext>
            </a:extLst>
          </a:blip>
          <a:srcRect/>
          <a:stretch>
            <a:fillRect/>
          </a:stretch>
        </p:blipFill>
        <p:spPr bwMode="auto">
          <a:xfrm rot="697540" flipH="1">
            <a:off x="-200003" y="1944567"/>
            <a:ext cx="3761328" cy="4613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20227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2"/>
                                        </p:tgtEl>
                                        <p:attrNameLst>
                                          <p:attrName>r</p:attrName>
                                        </p:attrNameLst>
                                      </p:cBhvr>
                                    </p:animRot>
                                    <p:animRot by="-240000">
                                      <p:cBhvr>
                                        <p:cTn id="18" dur="200" fill="hold">
                                          <p:stCondLst>
                                            <p:cond delay="200"/>
                                          </p:stCondLst>
                                        </p:cTn>
                                        <p:tgtEl>
                                          <p:spTgt spid="2"/>
                                        </p:tgtEl>
                                        <p:attrNameLst>
                                          <p:attrName>r</p:attrName>
                                        </p:attrNameLst>
                                      </p:cBhvr>
                                    </p:animRot>
                                    <p:animRot by="240000">
                                      <p:cBhvr>
                                        <p:cTn id="19" dur="200" fill="hold">
                                          <p:stCondLst>
                                            <p:cond delay="400"/>
                                          </p:stCondLst>
                                        </p:cTn>
                                        <p:tgtEl>
                                          <p:spTgt spid="2"/>
                                        </p:tgtEl>
                                        <p:attrNameLst>
                                          <p:attrName>r</p:attrName>
                                        </p:attrNameLst>
                                      </p:cBhvr>
                                    </p:animRot>
                                    <p:animRot by="-240000">
                                      <p:cBhvr>
                                        <p:cTn id="20" dur="200" fill="hold">
                                          <p:stCondLst>
                                            <p:cond delay="600"/>
                                          </p:stCondLst>
                                        </p:cTn>
                                        <p:tgtEl>
                                          <p:spTgt spid="2"/>
                                        </p:tgtEl>
                                        <p:attrNameLst>
                                          <p:attrName>r</p:attrName>
                                        </p:attrNameLst>
                                      </p:cBhvr>
                                    </p:animRot>
                                    <p:animRot by="120000">
                                      <p:cBhvr>
                                        <p:cTn id="2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Trao tặng tủ sách “Thắp sáng ước mơ” cho các trường học vùng cao, biên giới  - Đài phát thanh và truyền hình Nghệ An">
            <a:extLst>
              <a:ext uri="{FF2B5EF4-FFF2-40B4-BE49-F238E27FC236}">
                <a16:creationId xmlns:a16="http://schemas.microsoft.com/office/drawing/2014/main" xmlns="" id="{F909A838-9BDB-F4B6-BBD6-F89AB5EC27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360" y="556239"/>
            <a:ext cx="3606195" cy="2704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Trao tặng tủ sách “Thắp sáng ước mơ” cho các trường học vùng cao, biên giới  - Đài phát thanh và truyền hình Nghệ An">
            <a:extLst>
              <a:ext uri="{FF2B5EF4-FFF2-40B4-BE49-F238E27FC236}">
                <a16:creationId xmlns:a16="http://schemas.microsoft.com/office/drawing/2014/main" xmlns="" id="{7DEAA020-7377-62F9-5824-4827093F2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010" y="1266825"/>
            <a:ext cx="3257550" cy="4524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580" name="Picture 4">
            <a:extLst>
              <a:ext uri="{FF2B5EF4-FFF2-40B4-BE49-F238E27FC236}">
                <a16:creationId xmlns:a16="http://schemas.microsoft.com/office/drawing/2014/main" xmlns="" id="{6A4D7C88-1BD4-88B4-9AAC-4088E25E2B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1964" y="556239"/>
            <a:ext cx="4056969" cy="2704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6" descr="Học sinh Trường Phổ thông Dân tộc bán trú Tiểu học xã Tân Lập tham gia đọc sách tại “Thư viện ngoài trời”.">
            <a:extLst>
              <a:ext uri="{FF2B5EF4-FFF2-40B4-BE49-F238E27FC236}">
                <a16:creationId xmlns:a16="http://schemas.microsoft.com/office/drawing/2014/main" xmlns="" id="{B747C10E-DB86-02FF-B4BE-EAFDE41E99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0360" y="3647915"/>
            <a:ext cx="4101427" cy="2617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582" name="Picture 6" descr="TRAO TẶNG TỦ SÁCH CHO EM ĐẾN VỚI HỌC SINH VÙNG CAO SƠN HÀ">
            <a:extLst>
              <a:ext uri="{FF2B5EF4-FFF2-40B4-BE49-F238E27FC236}">
                <a16:creationId xmlns:a16="http://schemas.microsoft.com/office/drawing/2014/main" xmlns="" id="{016A4B5B-5A54-F224-529C-E2BD5A376C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6844" y="3647915"/>
            <a:ext cx="3512087" cy="261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201694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500"/>
                                        <p:tgtEl>
                                          <p:spTgt spid="2457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4580"/>
                                        </p:tgtEl>
                                        <p:attrNameLst>
                                          <p:attrName>style.visibility</p:attrName>
                                        </p:attrNameLst>
                                      </p:cBhvr>
                                      <p:to>
                                        <p:strVal val="visible"/>
                                      </p:to>
                                    </p:set>
                                    <p:animEffect transition="in" filter="fade">
                                      <p:cBhvr>
                                        <p:cTn id="13" dur="500"/>
                                        <p:tgtEl>
                                          <p:spTgt spid="24580"/>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24582"/>
                                        </p:tgtEl>
                                        <p:attrNameLst>
                                          <p:attrName>style.visibility</p:attrName>
                                        </p:attrNameLst>
                                      </p:cBhvr>
                                      <p:to>
                                        <p:strVal val="visible"/>
                                      </p:to>
                                    </p:set>
                                    <p:animEffect transition="in" filter="fade">
                                      <p:cBhvr>
                                        <p:cTn id="19"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82C7F49-F93B-162F-D3C2-835D05048EE0}"/>
              </a:ext>
            </a:extLst>
          </p:cNvPr>
          <p:cNvGrpSpPr/>
          <p:nvPr/>
        </p:nvGrpSpPr>
        <p:grpSpPr>
          <a:xfrm>
            <a:off x="3348632" y="390624"/>
            <a:ext cx="8028647" cy="2211823"/>
            <a:chOff x="-1348510" y="186909"/>
            <a:chExt cx="15344048" cy="2007143"/>
          </a:xfrm>
        </p:grpSpPr>
        <p:pic>
          <p:nvPicPr>
            <p:cNvPr id="6" name="Picture 5">
              <a:extLst>
                <a:ext uri="{FF2B5EF4-FFF2-40B4-BE49-F238E27FC236}">
                  <a16:creationId xmlns:a16="http://schemas.microsoft.com/office/drawing/2014/main" xmlns="" id="{F1010FAC-2A36-3E0A-D643-B0A879269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7" name="TextBox 6">
              <a:extLst>
                <a:ext uri="{FF2B5EF4-FFF2-40B4-BE49-F238E27FC236}">
                  <a16:creationId xmlns:a16="http://schemas.microsoft.com/office/drawing/2014/main" xmlns="" id="{19B19482-C7D6-AAC0-166B-73C566E5294B}"/>
                </a:ext>
              </a:extLst>
            </p:cNvPr>
            <p:cNvSpPr txBox="1"/>
            <p:nvPr/>
          </p:nvSpPr>
          <p:spPr>
            <a:xfrm flipH="1">
              <a:off x="-459102" y="566023"/>
              <a:ext cx="13565229" cy="1200969"/>
            </a:xfrm>
            <a:prstGeom prst="rect">
              <a:avLst/>
            </a:prstGeom>
            <a:noFill/>
          </p:spPr>
          <p:txBody>
            <a:bodyPr wrap="square" rtlCol="0">
              <a:spAutoFit/>
            </a:bodyPr>
            <a:lstStyle/>
            <a:p>
              <a:pPr algn="ctr"/>
              <a:r>
                <a:rPr lang="vi-VN" sz="4000" b="1" spc="-150">
                  <a:ln w="12700">
                    <a:solidFill>
                      <a:srgbClr val="C00000"/>
                    </a:solidFill>
                  </a:ln>
                  <a:solidFill>
                    <a:srgbClr val="C00000"/>
                  </a:solidFill>
                  <a:cs typeface="Pattaya" panose="00000500000000000000" pitchFamily="2" charset="-34"/>
                </a:rPr>
                <a:t>Câu 4: Việc làm đó có </a:t>
              </a:r>
            </a:p>
            <a:p>
              <a:pPr algn="ctr"/>
              <a:r>
                <a:rPr lang="vi-VN" sz="4000" b="1" spc="-150">
                  <a:ln w="12700">
                    <a:solidFill>
                      <a:srgbClr val="C00000"/>
                    </a:solidFill>
                  </a:ln>
                  <a:solidFill>
                    <a:srgbClr val="C00000"/>
                  </a:solidFill>
                  <a:cs typeface="Pattaya" panose="00000500000000000000" pitchFamily="2" charset="-34"/>
                </a:rPr>
                <a:t>ý nghĩa như thế nào ?</a:t>
              </a:r>
            </a:p>
          </p:txBody>
        </p:sp>
      </p:grpSp>
      <p:sp>
        <p:nvSpPr>
          <p:cNvPr id="9" name="Rectangle: Rounded Corners 8">
            <a:extLst>
              <a:ext uri="{FF2B5EF4-FFF2-40B4-BE49-F238E27FC236}">
                <a16:creationId xmlns:a16="http://schemas.microsoft.com/office/drawing/2014/main" xmlns="" id="{0339B88E-BAA9-E2C2-11E1-B9EA3403E39F}"/>
              </a:ext>
            </a:extLst>
          </p:cNvPr>
          <p:cNvSpPr/>
          <p:nvPr/>
        </p:nvSpPr>
        <p:spPr>
          <a:xfrm>
            <a:off x="3808080" y="3124472"/>
            <a:ext cx="7569199" cy="2931605"/>
          </a:xfrm>
          <a:prstGeom prst="roundRect">
            <a:avLst/>
          </a:prstGeom>
          <a:solidFill>
            <a:srgbClr val="FFDDDD"/>
          </a:solidFill>
          <a:ln w="7620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10" name="Rectangle 9">
            <a:extLst>
              <a:ext uri="{FF2B5EF4-FFF2-40B4-BE49-F238E27FC236}">
                <a16:creationId xmlns:a16="http://schemas.microsoft.com/office/drawing/2014/main" xmlns="" id="{C9A61827-049B-6289-56A8-3D1431BAD7A0}"/>
              </a:ext>
            </a:extLst>
          </p:cNvPr>
          <p:cNvSpPr/>
          <p:nvPr/>
        </p:nvSpPr>
        <p:spPr>
          <a:xfrm>
            <a:off x="3979691" y="3528445"/>
            <a:ext cx="7225975" cy="1938992"/>
          </a:xfrm>
          <a:prstGeom prst="rect">
            <a:avLst/>
          </a:prstGeom>
          <a:noFill/>
          <a:ln>
            <a:noFill/>
          </a:ln>
        </p:spPr>
        <p:txBody>
          <a:bodyPr wrap="square" lIns="91440" tIns="45720" rIns="91440" bIns="45720">
            <a:spAutoFit/>
          </a:bodyPr>
          <a:lstStyle/>
          <a:p>
            <a:pPr algn="just"/>
            <a:r>
              <a:rPr lang="vi-VN" sz="4000" b="1">
                <a:ln w="13462">
                  <a:solidFill>
                    <a:srgbClr val="FF3399"/>
                  </a:solidFill>
                  <a:prstDash val="solid"/>
                </a:ln>
                <a:solidFill>
                  <a:srgbClr val="FF3399"/>
                </a:solidFill>
              </a:rPr>
              <a:t>Việc làm đó giúp các bạn nhỏ ở làng có thêm một nơi đọc sách, giao lưu, sinh hoạt</a:t>
            </a:r>
          </a:p>
        </p:txBody>
      </p:sp>
      <p:pic>
        <p:nvPicPr>
          <p:cNvPr id="2" name="Picture 4">
            <a:extLst>
              <a:ext uri="{FF2B5EF4-FFF2-40B4-BE49-F238E27FC236}">
                <a16:creationId xmlns:a16="http://schemas.microsoft.com/office/drawing/2014/main" xmlns="" id="{836E5CD0-C8C2-BECB-B0DF-6D1B9CEE1EC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5467" y1="22065" x2="48933" y2="24457"/>
                        <a14:foregroundMark x1="53867" y1="22935" x2="59067" y2="31304"/>
                        <a14:foregroundMark x1="3067" y1="89348" x2="10267" y2="89783"/>
                        <a14:foregroundMark x1="51333" y1="81196" x2="54533" y2="86087"/>
                        <a14:foregroundMark x1="54667" y1="88696" x2="54667" y2="88696"/>
                        <a14:foregroundMark x1="533" y1="86957" x2="11333" y2="99022"/>
                        <a14:foregroundMark x1="50267" y1="84674" x2="54533" y2="89348"/>
                        <a14:foregroundMark x1="52133" y1="87935" x2="56800" y2="89674"/>
                        <a14:foregroundMark x1="49067" y1="83804" x2="50000" y2="85217"/>
                        <a14:foregroundMark x1="48000" y1="82283" x2="49200" y2="84674"/>
                      </a14:backgroundRemoval>
                    </a14:imgEffect>
                  </a14:imgLayer>
                </a14:imgProps>
              </a:ext>
              <a:ext uri="{28A0092B-C50C-407E-A947-70E740481C1C}">
                <a14:useLocalDpi xmlns:a14="http://schemas.microsoft.com/office/drawing/2010/main" val="0"/>
              </a:ext>
            </a:extLst>
          </a:blip>
          <a:srcRect/>
          <a:stretch>
            <a:fillRect/>
          </a:stretch>
        </p:blipFill>
        <p:spPr bwMode="auto">
          <a:xfrm rot="697540" flipH="1">
            <a:off x="-200003" y="1944567"/>
            <a:ext cx="3761328" cy="4613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0351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2"/>
                                        </p:tgtEl>
                                        <p:attrNameLst>
                                          <p:attrName>r</p:attrName>
                                        </p:attrNameLst>
                                      </p:cBhvr>
                                    </p:animRot>
                                    <p:animRot by="-240000">
                                      <p:cBhvr>
                                        <p:cTn id="18" dur="200" fill="hold">
                                          <p:stCondLst>
                                            <p:cond delay="200"/>
                                          </p:stCondLst>
                                        </p:cTn>
                                        <p:tgtEl>
                                          <p:spTgt spid="2"/>
                                        </p:tgtEl>
                                        <p:attrNameLst>
                                          <p:attrName>r</p:attrName>
                                        </p:attrNameLst>
                                      </p:cBhvr>
                                    </p:animRot>
                                    <p:animRot by="240000">
                                      <p:cBhvr>
                                        <p:cTn id="19" dur="200" fill="hold">
                                          <p:stCondLst>
                                            <p:cond delay="400"/>
                                          </p:stCondLst>
                                        </p:cTn>
                                        <p:tgtEl>
                                          <p:spTgt spid="2"/>
                                        </p:tgtEl>
                                        <p:attrNameLst>
                                          <p:attrName>r</p:attrName>
                                        </p:attrNameLst>
                                      </p:cBhvr>
                                    </p:animRot>
                                    <p:animRot by="-240000">
                                      <p:cBhvr>
                                        <p:cTn id="20" dur="200" fill="hold">
                                          <p:stCondLst>
                                            <p:cond delay="600"/>
                                          </p:stCondLst>
                                        </p:cTn>
                                        <p:tgtEl>
                                          <p:spTgt spid="2"/>
                                        </p:tgtEl>
                                        <p:attrNameLst>
                                          <p:attrName>r</p:attrName>
                                        </p:attrNameLst>
                                      </p:cBhvr>
                                    </p:animRot>
                                    <p:animRot by="120000">
                                      <p:cBhvr>
                                        <p:cTn id="2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4">
            <a:extLst>
              <a:ext uri="{FF2B5EF4-FFF2-40B4-BE49-F238E27FC236}">
                <a16:creationId xmlns:a16="http://schemas.microsoft.com/office/drawing/2014/main" xmlns="" id="{BB148841-FBAD-99B6-7618-B010CF092A6B}"/>
              </a:ext>
            </a:extLst>
          </p:cNvPr>
          <p:cNvSpPr/>
          <p:nvPr/>
        </p:nvSpPr>
        <p:spPr>
          <a:xfrm>
            <a:off x="3379599" y="504496"/>
            <a:ext cx="8460000" cy="3447393"/>
          </a:xfrm>
          <a:custGeom>
            <a:avLst/>
            <a:gdLst>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47393" fill="none" extrusionOk="0">
                <a:moveTo>
                  <a:pt x="0" y="520521"/>
                </a:moveTo>
                <a:cubicBezTo>
                  <a:pt x="-66907" y="358111"/>
                  <a:pt x="325130" y="70376"/>
                  <a:pt x="706633" y="0"/>
                </a:cubicBezTo>
                <a:cubicBezTo>
                  <a:pt x="3839319" y="387958"/>
                  <a:pt x="5917795" y="561949"/>
                  <a:pt x="7753367" y="0"/>
                </a:cubicBezTo>
                <a:cubicBezTo>
                  <a:pt x="8160879" y="40559"/>
                  <a:pt x="8507934" y="289694"/>
                  <a:pt x="8460000" y="520521"/>
                </a:cubicBezTo>
                <a:cubicBezTo>
                  <a:pt x="8292040" y="1107932"/>
                  <a:pt x="8301701" y="2338746"/>
                  <a:pt x="8460000" y="2926871"/>
                </a:cubicBezTo>
                <a:cubicBezTo>
                  <a:pt x="8552882" y="3300029"/>
                  <a:pt x="8048832" y="3393953"/>
                  <a:pt x="7753367" y="3447393"/>
                </a:cubicBezTo>
                <a:cubicBezTo>
                  <a:pt x="6999120" y="3574667"/>
                  <a:pt x="2099718" y="3565804"/>
                  <a:pt x="706633" y="3447393"/>
                </a:cubicBezTo>
                <a:cubicBezTo>
                  <a:pt x="254499" y="3461984"/>
                  <a:pt x="1407" y="3129098"/>
                  <a:pt x="0" y="2926871"/>
                </a:cubicBezTo>
                <a:cubicBezTo>
                  <a:pt x="-15454" y="2189525"/>
                  <a:pt x="8741" y="1464007"/>
                  <a:pt x="0" y="520521"/>
                </a:cubicBezTo>
                <a:close/>
              </a:path>
              <a:path w="8460000" h="3447393" stroke="0" extrusionOk="0">
                <a:moveTo>
                  <a:pt x="0" y="520521"/>
                </a:moveTo>
                <a:cubicBezTo>
                  <a:pt x="10808" y="310391"/>
                  <a:pt x="260613" y="70124"/>
                  <a:pt x="706633" y="0"/>
                </a:cubicBezTo>
                <a:cubicBezTo>
                  <a:pt x="3170575" y="100019"/>
                  <a:pt x="4675702" y="331474"/>
                  <a:pt x="7753367" y="0"/>
                </a:cubicBezTo>
                <a:cubicBezTo>
                  <a:pt x="8172902" y="-15144"/>
                  <a:pt x="8387566" y="245170"/>
                  <a:pt x="8460000" y="520521"/>
                </a:cubicBezTo>
                <a:cubicBezTo>
                  <a:pt x="8551359" y="868548"/>
                  <a:pt x="8328638" y="2213952"/>
                  <a:pt x="8460000" y="2926871"/>
                </a:cubicBezTo>
                <a:cubicBezTo>
                  <a:pt x="8473950" y="3201348"/>
                  <a:pt x="8106651" y="3522090"/>
                  <a:pt x="7753367" y="3447393"/>
                </a:cubicBezTo>
                <a:cubicBezTo>
                  <a:pt x="4538199" y="3605873"/>
                  <a:pt x="2520426" y="3622040"/>
                  <a:pt x="706633" y="3447393"/>
                </a:cubicBezTo>
                <a:cubicBezTo>
                  <a:pt x="310929" y="3551509"/>
                  <a:pt x="-15450" y="3162811"/>
                  <a:pt x="0" y="2926871"/>
                </a:cubicBezTo>
                <a:cubicBezTo>
                  <a:pt x="-31230" y="2450850"/>
                  <a:pt x="-47687" y="1270228"/>
                  <a:pt x="0" y="520521"/>
                </a:cubicBezTo>
                <a:close/>
              </a:path>
              <a:path w="8460000" h="3447393" fill="none" stroke="0" extrusionOk="0">
                <a:moveTo>
                  <a:pt x="0" y="520521"/>
                </a:moveTo>
                <a:cubicBezTo>
                  <a:pt x="61054" y="345478"/>
                  <a:pt x="365013" y="-14458"/>
                  <a:pt x="706633" y="0"/>
                </a:cubicBezTo>
                <a:cubicBezTo>
                  <a:pt x="4135810" y="-35696"/>
                  <a:pt x="5807009" y="91300"/>
                  <a:pt x="7753367" y="0"/>
                </a:cubicBezTo>
                <a:cubicBezTo>
                  <a:pt x="8182402" y="26752"/>
                  <a:pt x="8449095" y="216963"/>
                  <a:pt x="8460000" y="520521"/>
                </a:cubicBezTo>
                <a:cubicBezTo>
                  <a:pt x="8309734" y="820681"/>
                  <a:pt x="8415406" y="2329898"/>
                  <a:pt x="8460000" y="2926871"/>
                </a:cubicBezTo>
                <a:cubicBezTo>
                  <a:pt x="8559202" y="3196429"/>
                  <a:pt x="8140841" y="3465587"/>
                  <a:pt x="7753367" y="3447393"/>
                </a:cubicBezTo>
                <a:cubicBezTo>
                  <a:pt x="6525523" y="3394380"/>
                  <a:pt x="2042281" y="3353704"/>
                  <a:pt x="706633" y="3447393"/>
                </a:cubicBezTo>
                <a:cubicBezTo>
                  <a:pt x="272129" y="3467216"/>
                  <a:pt x="-27812" y="3124965"/>
                  <a:pt x="0" y="2926871"/>
                </a:cubicBezTo>
                <a:cubicBezTo>
                  <a:pt x="188548" y="2109330"/>
                  <a:pt x="-101796" y="1381351"/>
                  <a:pt x="0" y="520521"/>
                </a:cubicBezTo>
                <a:close/>
              </a:path>
              <a:path w="8460000" h="3447393" fill="none" stroke="0" extrusionOk="0">
                <a:moveTo>
                  <a:pt x="0" y="520521"/>
                </a:moveTo>
                <a:cubicBezTo>
                  <a:pt x="-30894" y="310836"/>
                  <a:pt x="319226" y="134624"/>
                  <a:pt x="706633" y="0"/>
                </a:cubicBezTo>
                <a:cubicBezTo>
                  <a:pt x="4031813" y="608962"/>
                  <a:pt x="6098977" y="301813"/>
                  <a:pt x="7753367" y="0"/>
                </a:cubicBezTo>
                <a:cubicBezTo>
                  <a:pt x="8194651" y="21304"/>
                  <a:pt x="8493635" y="244095"/>
                  <a:pt x="8460000" y="520521"/>
                </a:cubicBezTo>
                <a:cubicBezTo>
                  <a:pt x="8359339" y="988800"/>
                  <a:pt x="8372998" y="2270514"/>
                  <a:pt x="8460000" y="2926871"/>
                </a:cubicBezTo>
                <a:cubicBezTo>
                  <a:pt x="8557884" y="3275131"/>
                  <a:pt x="8061286" y="3412119"/>
                  <a:pt x="7753367" y="3447393"/>
                </a:cubicBezTo>
                <a:cubicBezTo>
                  <a:pt x="6829050" y="3465355"/>
                  <a:pt x="2157584" y="3404948"/>
                  <a:pt x="706633" y="3447393"/>
                </a:cubicBezTo>
                <a:cubicBezTo>
                  <a:pt x="264733" y="3467110"/>
                  <a:pt x="-8142" y="3127169"/>
                  <a:pt x="0" y="2926871"/>
                </a:cubicBezTo>
                <a:cubicBezTo>
                  <a:pt x="20620" y="2163195"/>
                  <a:pt x="55910" y="1398019"/>
                  <a:pt x="0" y="52052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47393" fill="none" extrusionOk="0">
                        <a:moveTo>
                          <a:pt x="0" y="520521"/>
                        </a:moveTo>
                        <a:cubicBezTo>
                          <a:pt x="-41810" y="306442"/>
                          <a:pt x="324351" y="63261"/>
                          <a:pt x="706633" y="0"/>
                        </a:cubicBezTo>
                        <a:cubicBezTo>
                          <a:pt x="3919632" y="290716"/>
                          <a:pt x="5783631" y="322061"/>
                          <a:pt x="7753367" y="0"/>
                        </a:cubicBezTo>
                        <a:cubicBezTo>
                          <a:pt x="8155823" y="27773"/>
                          <a:pt x="8488963" y="264653"/>
                          <a:pt x="8460000" y="520521"/>
                        </a:cubicBezTo>
                        <a:cubicBezTo>
                          <a:pt x="8332033" y="1019867"/>
                          <a:pt x="8381959" y="2323121"/>
                          <a:pt x="8460000" y="2926871"/>
                        </a:cubicBezTo>
                        <a:cubicBezTo>
                          <a:pt x="8522747" y="3268500"/>
                          <a:pt x="8067168" y="3404933"/>
                          <a:pt x="7753367" y="3447393"/>
                        </a:cubicBezTo>
                        <a:cubicBezTo>
                          <a:pt x="6860568" y="3431069"/>
                          <a:pt x="2071311" y="3506786"/>
                          <a:pt x="706633" y="3447393"/>
                        </a:cubicBezTo>
                        <a:cubicBezTo>
                          <a:pt x="273148" y="3457014"/>
                          <a:pt x="1289" y="3137740"/>
                          <a:pt x="0" y="2926871"/>
                        </a:cubicBezTo>
                        <a:cubicBezTo>
                          <a:pt x="-16896" y="2110943"/>
                          <a:pt x="-4366" y="1360941"/>
                          <a:pt x="0" y="520521"/>
                        </a:cubicBezTo>
                        <a:close/>
                      </a:path>
                      <a:path w="8460000" h="3447393" stroke="0" extrusionOk="0">
                        <a:moveTo>
                          <a:pt x="0" y="520521"/>
                        </a:moveTo>
                        <a:cubicBezTo>
                          <a:pt x="14162" y="293520"/>
                          <a:pt x="307001" y="27820"/>
                          <a:pt x="706633" y="0"/>
                        </a:cubicBezTo>
                        <a:cubicBezTo>
                          <a:pt x="2976801" y="83847"/>
                          <a:pt x="4463065" y="161117"/>
                          <a:pt x="7753367" y="0"/>
                        </a:cubicBezTo>
                        <a:cubicBezTo>
                          <a:pt x="8191790" y="-11518"/>
                          <a:pt x="8426720" y="219718"/>
                          <a:pt x="8460000" y="520521"/>
                        </a:cubicBezTo>
                        <a:cubicBezTo>
                          <a:pt x="8523906" y="890417"/>
                          <a:pt x="8343653" y="2193999"/>
                          <a:pt x="8460000" y="2926871"/>
                        </a:cubicBezTo>
                        <a:cubicBezTo>
                          <a:pt x="8483658" y="3205111"/>
                          <a:pt x="8101325" y="3505280"/>
                          <a:pt x="7753367" y="3447393"/>
                        </a:cubicBezTo>
                        <a:cubicBezTo>
                          <a:pt x="4564581" y="3423496"/>
                          <a:pt x="2802061" y="3519971"/>
                          <a:pt x="706633" y="3447393"/>
                        </a:cubicBezTo>
                        <a:cubicBezTo>
                          <a:pt x="296990" y="3522371"/>
                          <a:pt x="-18041" y="3175398"/>
                          <a:pt x="0" y="2926871"/>
                        </a:cubicBezTo>
                        <a:cubicBezTo>
                          <a:pt x="-126264" y="2389851"/>
                          <a:pt x="16823" y="1175741"/>
                          <a:pt x="0" y="520521"/>
                        </a:cubicBezTo>
                        <a:close/>
                      </a:path>
                      <a:path w="8460000" h="3447393" fill="none" stroke="0" extrusionOk="0">
                        <a:moveTo>
                          <a:pt x="0" y="520521"/>
                        </a:moveTo>
                        <a:cubicBezTo>
                          <a:pt x="21574" y="286617"/>
                          <a:pt x="319139" y="44436"/>
                          <a:pt x="706633" y="0"/>
                        </a:cubicBezTo>
                        <a:cubicBezTo>
                          <a:pt x="4082335" y="146806"/>
                          <a:pt x="5688654" y="93387"/>
                          <a:pt x="7753367" y="0"/>
                        </a:cubicBezTo>
                        <a:cubicBezTo>
                          <a:pt x="8164023" y="5929"/>
                          <a:pt x="8483020" y="234071"/>
                          <a:pt x="8460000" y="520521"/>
                        </a:cubicBezTo>
                        <a:cubicBezTo>
                          <a:pt x="8417299" y="875992"/>
                          <a:pt x="8373991" y="2211840"/>
                          <a:pt x="8460000" y="2926871"/>
                        </a:cubicBezTo>
                        <a:cubicBezTo>
                          <a:pt x="8514190" y="3248855"/>
                          <a:pt x="8106534" y="3457618"/>
                          <a:pt x="7753367" y="3447393"/>
                        </a:cubicBezTo>
                        <a:cubicBezTo>
                          <a:pt x="6729200" y="3389477"/>
                          <a:pt x="2056050" y="3416402"/>
                          <a:pt x="706633" y="3447393"/>
                        </a:cubicBezTo>
                        <a:cubicBezTo>
                          <a:pt x="283097" y="3460191"/>
                          <a:pt x="-23786" y="3136645"/>
                          <a:pt x="0" y="2926871"/>
                        </a:cubicBezTo>
                        <a:cubicBezTo>
                          <a:pt x="38099" y="2093004"/>
                          <a:pt x="-4875" y="1302597"/>
                          <a:pt x="0" y="5205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54ADE088-763B-BB77-85E3-1220321FB414}"/>
              </a:ext>
            </a:extLst>
          </p:cNvPr>
          <p:cNvSpPr txBox="1"/>
          <p:nvPr/>
        </p:nvSpPr>
        <p:spPr>
          <a:xfrm>
            <a:off x="5306325" y="923961"/>
            <a:ext cx="6296526" cy="1200329"/>
          </a:xfrm>
          <a:prstGeom prst="rect">
            <a:avLst/>
          </a:prstGeom>
          <a:noFill/>
        </p:spPr>
        <p:txBody>
          <a:bodyPr wrap="square">
            <a:spAutoFit/>
          </a:bodyPr>
          <a:lstStyle/>
          <a:p>
            <a:pPr algn="just"/>
            <a:r>
              <a:rPr lang="vi-VN" sz="7200" b="1">
                <a:ln w="19050">
                  <a:solidFill>
                    <a:sysClr val="windowText" lastClr="000000"/>
                  </a:solidFill>
                </a:ln>
                <a:solidFill>
                  <a:srgbClr val="FF0066"/>
                </a:solidFill>
                <a:effectLst>
                  <a:outerShdw blurRad="38100" dist="38100" dir="2700000" algn="tl">
                    <a:srgbClr val="000000">
                      <a:alpha val="43137"/>
                    </a:srgbClr>
                  </a:outerShdw>
                </a:effectLst>
                <a:latin typeface="#9Slide05 SVNClementine" panose="020F0502020204030203" pitchFamily="34" charset="0"/>
              </a:rPr>
              <a:t>Ý của đoạn 3 </a:t>
            </a:r>
            <a:endParaRPr lang="en-US" sz="7200" b="1" dirty="0">
              <a:ln w="19050">
                <a:solidFill>
                  <a:sysClr val="windowText" lastClr="000000"/>
                </a:solidFill>
              </a:ln>
              <a:solidFill>
                <a:srgbClr val="FF0066"/>
              </a:solidFill>
              <a:effectLst>
                <a:outerShdw blurRad="38100" dist="38100" dir="2700000" algn="tl">
                  <a:srgbClr val="000000">
                    <a:alpha val="43137"/>
                  </a:srgbClr>
                </a:outerShdw>
              </a:effectLst>
              <a:latin typeface="#9Slide05 SVNClementine" panose="020F0502020204030203" pitchFamily="34" charset="0"/>
            </a:endParaRPr>
          </a:p>
        </p:txBody>
      </p:sp>
      <p:sp>
        <p:nvSpPr>
          <p:cNvPr id="5" name="TextBox 4">
            <a:extLst>
              <a:ext uri="{FF2B5EF4-FFF2-40B4-BE49-F238E27FC236}">
                <a16:creationId xmlns:a16="http://schemas.microsoft.com/office/drawing/2014/main" xmlns="" id="{6C56DC6B-9E16-843C-26CE-B2A110DA85BA}"/>
              </a:ext>
            </a:extLst>
          </p:cNvPr>
          <p:cNvSpPr txBox="1"/>
          <p:nvPr/>
        </p:nvSpPr>
        <p:spPr>
          <a:xfrm>
            <a:off x="3710863" y="2114747"/>
            <a:ext cx="7891987" cy="1323439"/>
          </a:xfrm>
          <a:prstGeom prst="rect">
            <a:avLst/>
          </a:prstGeom>
          <a:noFill/>
        </p:spPr>
        <p:txBody>
          <a:bodyPr wrap="square">
            <a:spAutoFit/>
          </a:bodyPr>
          <a:lstStyle/>
          <a:p>
            <a:pPr algn="ctr"/>
            <a:r>
              <a:rPr lang="vi-VN" sz="4000" b="1">
                <a:ln>
                  <a:solidFill>
                    <a:sysClr val="windowText" lastClr="000000"/>
                  </a:solidFill>
                </a:ln>
                <a:cs typeface="Calibri" panose="020F0502020204030204" pitchFamily="34" charset="0"/>
              </a:rPr>
              <a:t>Tình cảm giữa bạn nhỏ với</a:t>
            </a:r>
          </a:p>
          <a:p>
            <a:pPr algn="ctr"/>
            <a:r>
              <a:rPr lang="vi-VN" sz="4000" b="1">
                <a:ln>
                  <a:solidFill>
                    <a:sysClr val="windowText" lastClr="000000"/>
                  </a:solidFill>
                </a:ln>
                <a:cs typeface="Calibri" panose="020F0502020204030204" pitchFamily="34" charset="0"/>
              </a:rPr>
              <a:t>những người bạn ở quê.</a:t>
            </a:r>
            <a:endParaRPr lang="en-US" sz="4000" b="1" dirty="0">
              <a:solidFill>
                <a:srgbClr val="003399"/>
              </a:solidFill>
            </a:endParaRPr>
          </a:p>
        </p:txBody>
      </p:sp>
      <p:pic>
        <p:nvPicPr>
          <p:cNvPr id="6" name="Picture 5">
            <a:extLst>
              <a:ext uri="{FF2B5EF4-FFF2-40B4-BE49-F238E27FC236}">
                <a16:creationId xmlns:a16="http://schemas.microsoft.com/office/drawing/2014/main" xmlns="" id="{3BBE339C-203C-500D-6CDB-B882DE1B4E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01887" y="1240347"/>
            <a:ext cx="5877240" cy="5877240"/>
          </a:xfrm>
          <a:prstGeom prst="rect">
            <a:avLst/>
          </a:prstGeom>
        </p:spPr>
      </p:pic>
    </p:spTree>
    <p:extLst>
      <p:ext uri="{BB962C8B-B14F-4D97-AF65-F5344CB8AC3E}">
        <p14:creationId xmlns:p14="http://schemas.microsoft.com/office/powerpoint/2010/main" val="44652602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82C7F49-F93B-162F-D3C2-835D05048EE0}"/>
              </a:ext>
            </a:extLst>
          </p:cNvPr>
          <p:cNvGrpSpPr/>
          <p:nvPr/>
        </p:nvGrpSpPr>
        <p:grpSpPr>
          <a:xfrm>
            <a:off x="1130301" y="186378"/>
            <a:ext cx="10718800" cy="2211823"/>
            <a:chOff x="-1348510" y="186909"/>
            <a:chExt cx="15344048" cy="2007143"/>
          </a:xfrm>
        </p:grpSpPr>
        <p:pic>
          <p:nvPicPr>
            <p:cNvPr id="6" name="Picture 5">
              <a:extLst>
                <a:ext uri="{FF2B5EF4-FFF2-40B4-BE49-F238E27FC236}">
                  <a16:creationId xmlns:a16="http://schemas.microsoft.com/office/drawing/2014/main" xmlns="" id="{F1010FAC-2A36-3E0A-D643-B0A879269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7" name="TextBox 6">
              <a:extLst>
                <a:ext uri="{FF2B5EF4-FFF2-40B4-BE49-F238E27FC236}">
                  <a16:creationId xmlns:a16="http://schemas.microsoft.com/office/drawing/2014/main" xmlns="" id="{19B19482-C7D6-AAC0-166B-73C566E5294B}"/>
                </a:ext>
              </a:extLst>
            </p:cNvPr>
            <p:cNvSpPr txBox="1"/>
            <p:nvPr/>
          </p:nvSpPr>
          <p:spPr>
            <a:xfrm flipH="1">
              <a:off x="-459106" y="566023"/>
              <a:ext cx="13864807" cy="1200969"/>
            </a:xfrm>
            <a:prstGeom prst="rect">
              <a:avLst/>
            </a:prstGeom>
            <a:noFill/>
          </p:spPr>
          <p:txBody>
            <a:bodyPr wrap="square" rtlCol="0">
              <a:spAutoFit/>
            </a:bodyPr>
            <a:lstStyle/>
            <a:p>
              <a:pPr algn="ctr"/>
              <a:r>
                <a:rPr lang="vi-VN" sz="4000" b="1" spc="-150">
                  <a:ln w="12700">
                    <a:solidFill>
                      <a:srgbClr val="C00000"/>
                    </a:solidFill>
                  </a:ln>
                  <a:solidFill>
                    <a:srgbClr val="C00000"/>
                  </a:solidFill>
                  <a:cs typeface="Pattaya" panose="00000500000000000000" pitchFamily="2" charset="-34"/>
                </a:rPr>
                <a:t>Câu 5: Theo em, bạn nhỏ tưởng tượng những điều gì về mùa hè năm sau ?</a:t>
              </a:r>
            </a:p>
          </p:txBody>
        </p:sp>
      </p:grpSp>
      <p:grpSp>
        <p:nvGrpSpPr>
          <p:cNvPr id="8" name="组合 19">
            <a:extLst>
              <a:ext uri="{FF2B5EF4-FFF2-40B4-BE49-F238E27FC236}">
                <a16:creationId xmlns:a16="http://schemas.microsoft.com/office/drawing/2014/main" xmlns="" id="{EA6A3070-6590-E4C5-A122-579D1F5228FE}"/>
              </a:ext>
            </a:extLst>
          </p:cNvPr>
          <p:cNvGrpSpPr/>
          <p:nvPr/>
        </p:nvGrpSpPr>
        <p:grpSpPr>
          <a:xfrm>
            <a:off x="3651213" y="5539809"/>
            <a:ext cx="3414126" cy="742110"/>
            <a:chOff x="692006" y="116442"/>
            <a:chExt cx="11176173" cy="2919244"/>
          </a:xfrm>
        </p:grpSpPr>
        <p:sp>
          <p:nvSpPr>
            <p:cNvPr id="11" name="矩形 16">
              <a:extLst>
                <a:ext uri="{FF2B5EF4-FFF2-40B4-BE49-F238E27FC236}">
                  <a16:creationId xmlns:a16="http://schemas.microsoft.com/office/drawing/2014/main" xmlns="" id="{5AD69E83-73EE-CB84-1F9D-A4DCBE114595}"/>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a:ea typeface="字魂59号-创粗黑"/>
                <a:cs typeface="+mn-cs"/>
              </a:endParaRPr>
            </a:p>
          </p:txBody>
        </p:sp>
        <p:sp>
          <p:nvSpPr>
            <p:cNvPr id="12" name="矩形 16">
              <a:extLst>
                <a:ext uri="{FF2B5EF4-FFF2-40B4-BE49-F238E27FC236}">
                  <a16:creationId xmlns:a16="http://schemas.microsoft.com/office/drawing/2014/main" xmlns="" id="{BB1EB33A-51AD-9CC6-B7C1-89ED56B646A5}"/>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a:ea typeface="字魂59号-创粗黑"/>
                <a:cs typeface="+mn-cs"/>
              </a:endParaRPr>
            </a:p>
          </p:txBody>
        </p:sp>
      </p:grpSp>
      <p:sp>
        <p:nvSpPr>
          <p:cNvPr id="13" name="TextBox 12">
            <a:extLst>
              <a:ext uri="{FF2B5EF4-FFF2-40B4-BE49-F238E27FC236}">
                <a16:creationId xmlns:a16="http://schemas.microsoft.com/office/drawing/2014/main" xmlns="" id="{3BEE0E45-1E90-C6E1-1EE0-FDB358A6C7DF}"/>
              </a:ext>
            </a:extLst>
          </p:cNvPr>
          <p:cNvSpPr txBox="1"/>
          <p:nvPr/>
        </p:nvSpPr>
        <p:spPr>
          <a:xfrm>
            <a:off x="3681345" y="5629923"/>
            <a:ext cx="3414125" cy="646331"/>
          </a:xfrm>
          <a:prstGeom prst="rect">
            <a:avLst/>
          </a:prstGeom>
          <a:noFill/>
        </p:spPr>
        <p:txBody>
          <a:bodyPr wrap="square">
            <a:spAutoFit/>
          </a:bodyPr>
          <a:lstStyle/>
          <a:p>
            <a:pPr algn="ctr"/>
            <a:r>
              <a:rPr lang="vi-VN" sz="3600" b="1" spc="-150">
                <a:ln w="0"/>
                <a:effectLst>
                  <a:outerShdw blurRad="38100" dist="19050" dir="2700000" algn="tl" rotWithShape="0">
                    <a:schemeClr val="dk1">
                      <a:alpha val="40000"/>
                    </a:schemeClr>
                  </a:outerShdw>
                </a:effectLst>
                <a:ea typeface="Times New Roman" panose="02020603050405020304" pitchFamily="18" charset="0"/>
                <a:cs typeface="Calibri" panose="020F0502020204030204" pitchFamily="34" charset="0"/>
              </a:rPr>
              <a:t>Cùng đọc sách</a:t>
            </a:r>
            <a:endParaRPr lang="en-029" sz="3600" b="1" spc="-150">
              <a:ln w="0"/>
              <a:effectLst>
                <a:outerShdw blurRad="38100" dist="19050" dir="2700000" algn="tl" rotWithShape="0">
                  <a:schemeClr val="dk1">
                    <a:alpha val="40000"/>
                  </a:schemeClr>
                </a:outerShdw>
              </a:effectLst>
              <a:ea typeface="Times New Roman" panose="02020603050405020304" pitchFamily="18" charset="0"/>
              <a:cs typeface="Calibri" panose="020F0502020204030204" pitchFamily="34" charset="0"/>
            </a:endParaRPr>
          </a:p>
        </p:txBody>
      </p:sp>
      <p:grpSp>
        <p:nvGrpSpPr>
          <p:cNvPr id="14" name="组合 19">
            <a:extLst>
              <a:ext uri="{FF2B5EF4-FFF2-40B4-BE49-F238E27FC236}">
                <a16:creationId xmlns:a16="http://schemas.microsoft.com/office/drawing/2014/main" xmlns="" id="{2D0E8EEF-DD92-C037-CAC4-78A36AABBC96}"/>
              </a:ext>
            </a:extLst>
          </p:cNvPr>
          <p:cNvGrpSpPr/>
          <p:nvPr/>
        </p:nvGrpSpPr>
        <p:grpSpPr>
          <a:xfrm>
            <a:off x="8167465" y="5534144"/>
            <a:ext cx="3414126" cy="742110"/>
            <a:chOff x="692006" y="116442"/>
            <a:chExt cx="11176173" cy="2919244"/>
          </a:xfrm>
        </p:grpSpPr>
        <p:sp>
          <p:nvSpPr>
            <p:cNvPr id="15" name="矩形 16">
              <a:extLst>
                <a:ext uri="{FF2B5EF4-FFF2-40B4-BE49-F238E27FC236}">
                  <a16:creationId xmlns:a16="http://schemas.microsoft.com/office/drawing/2014/main" xmlns="" id="{3B86D914-4FC8-9CB7-6407-4DCEB042D49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a:ea typeface="字魂59号-创粗黑"/>
                <a:cs typeface="+mn-cs"/>
              </a:endParaRPr>
            </a:p>
          </p:txBody>
        </p:sp>
        <p:sp>
          <p:nvSpPr>
            <p:cNvPr id="16" name="矩形 16">
              <a:extLst>
                <a:ext uri="{FF2B5EF4-FFF2-40B4-BE49-F238E27FC236}">
                  <a16:creationId xmlns:a16="http://schemas.microsoft.com/office/drawing/2014/main" xmlns="" id="{CBADED47-C916-3152-25AA-6808768CE23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a:ea typeface="字魂59号-创粗黑"/>
                <a:cs typeface="+mn-cs"/>
              </a:endParaRPr>
            </a:p>
          </p:txBody>
        </p:sp>
      </p:grpSp>
      <p:sp>
        <p:nvSpPr>
          <p:cNvPr id="17" name="TextBox 16">
            <a:extLst>
              <a:ext uri="{FF2B5EF4-FFF2-40B4-BE49-F238E27FC236}">
                <a16:creationId xmlns:a16="http://schemas.microsoft.com/office/drawing/2014/main" xmlns="" id="{C678514E-15A5-208F-254C-355D6AA18F8F}"/>
              </a:ext>
            </a:extLst>
          </p:cNvPr>
          <p:cNvSpPr txBox="1"/>
          <p:nvPr/>
        </p:nvSpPr>
        <p:spPr>
          <a:xfrm>
            <a:off x="8197597" y="5624258"/>
            <a:ext cx="3414125" cy="646331"/>
          </a:xfrm>
          <a:prstGeom prst="rect">
            <a:avLst/>
          </a:prstGeom>
          <a:noFill/>
        </p:spPr>
        <p:txBody>
          <a:bodyPr wrap="square">
            <a:spAutoFit/>
          </a:bodyPr>
          <a:lstStyle/>
          <a:p>
            <a:pPr algn="ctr"/>
            <a:r>
              <a:rPr lang="vi-VN" sz="3600" b="1" spc="-150">
                <a:ln w="0"/>
                <a:effectLst>
                  <a:outerShdw blurRad="38100" dist="19050" dir="2700000" algn="tl" rotWithShape="0">
                    <a:schemeClr val="dk1">
                      <a:alpha val="40000"/>
                    </a:schemeClr>
                  </a:outerShdw>
                </a:effectLst>
                <a:ea typeface="Times New Roman" panose="02020603050405020304" pitchFamily="18" charset="0"/>
                <a:cs typeface="Calibri" panose="020F0502020204030204" pitchFamily="34" charset="0"/>
              </a:rPr>
              <a:t>Cùng vui chơi</a:t>
            </a:r>
            <a:endParaRPr lang="en-029" sz="3600" b="1" spc="-150">
              <a:ln w="0"/>
              <a:effectLst>
                <a:outerShdw blurRad="38100" dist="19050" dir="2700000" algn="tl" rotWithShape="0">
                  <a:schemeClr val="dk1">
                    <a:alpha val="40000"/>
                  </a:schemeClr>
                </a:outerShdw>
              </a:effectLst>
              <a:ea typeface="Times New Roman" panose="02020603050405020304" pitchFamily="18" charset="0"/>
              <a:cs typeface="Calibri" panose="020F0502020204030204" pitchFamily="34" charset="0"/>
            </a:endParaRPr>
          </a:p>
        </p:txBody>
      </p:sp>
      <p:pic>
        <p:nvPicPr>
          <p:cNvPr id="2" name="Picture 6">
            <a:extLst>
              <a:ext uri="{FF2B5EF4-FFF2-40B4-BE49-F238E27FC236}">
                <a16:creationId xmlns:a16="http://schemas.microsoft.com/office/drawing/2014/main" xmlns="" id="{9D37F1C5-DB3F-F305-ABF7-F4344122E7B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53991" y="1581945"/>
            <a:ext cx="3340101" cy="50896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m bé 5 tuổi: Nên dạy gì cho con? Phương pháp giáo dục bé 5 tuổi hiệu quả">
            <a:extLst>
              <a:ext uri="{FF2B5EF4-FFF2-40B4-BE49-F238E27FC236}">
                <a16:creationId xmlns:a16="http://schemas.microsoft.com/office/drawing/2014/main" xmlns="" id="{C791330E-EB7A-FFEF-B4FE-072EA016C7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4092" y="2848819"/>
            <a:ext cx="3949144" cy="2468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Làng quê Việt Nam đẹp như cổ tích qua nụ cười trẻ em nông thôn">
            <a:extLst>
              <a:ext uri="{FF2B5EF4-FFF2-40B4-BE49-F238E27FC236}">
                <a16:creationId xmlns:a16="http://schemas.microsoft.com/office/drawing/2014/main" xmlns="" id="{5CB8D9FF-F5B2-B928-BB2A-4096C4A290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6394" y="2848819"/>
            <a:ext cx="3711602" cy="2468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937490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down)">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nodeType="with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barn(inVertical)">
                                      <p:cBhvr>
                                        <p:cTn id="3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82C7F49-F93B-162F-D3C2-835D05048EE0}"/>
              </a:ext>
            </a:extLst>
          </p:cNvPr>
          <p:cNvGrpSpPr/>
          <p:nvPr/>
        </p:nvGrpSpPr>
        <p:grpSpPr>
          <a:xfrm>
            <a:off x="1937711" y="186378"/>
            <a:ext cx="9911389" cy="2211823"/>
            <a:chOff x="-1348510" y="186909"/>
            <a:chExt cx="15344048" cy="2007143"/>
          </a:xfrm>
        </p:grpSpPr>
        <p:pic>
          <p:nvPicPr>
            <p:cNvPr id="6" name="Picture 5">
              <a:extLst>
                <a:ext uri="{FF2B5EF4-FFF2-40B4-BE49-F238E27FC236}">
                  <a16:creationId xmlns:a16="http://schemas.microsoft.com/office/drawing/2014/main" xmlns="" id="{F1010FAC-2A36-3E0A-D643-B0A879269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7" name="TextBox 6">
              <a:extLst>
                <a:ext uri="{FF2B5EF4-FFF2-40B4-BE49-F238E27FC236}">
                  <a16:creationId xmlns:a16="http://schemas.microsoft.com/office/drawing/2014/main" xmlns="" id="{19B19482-C7D6-AAC0-166B-73C566E5294B}"/>
                </a:ext>
              </a:extLst>
            </p:cNvPr>
            <p:cNvSpPr txBox="1"/>
            <p:nvPr/>
          </p:nvSpPr>
          <p:spPr>
            <a:xfrm flipH="1">
              <a:off x="-459104" y="566023"/>
              <a:ext cx="13565229" cy="1200969"/>
            </a:xfrm>
            <a:prstGeom prst="rect">
              <a:avLst/>
            </a:prstGeom>
            <a:noFill/>
          </p:spPr>
          <p:txBody>
            <a:bodyPr wrap="square" rtlCol="0">
              <a:spAutoFit/>
            </a:bodyPr>
            <a:lstStyle/>
            <a:p>
              <a:pPr algn="ctr"/>
              <a:r>
                <a:rPr lang="vi-VN" sz="4000" b="1" spc="-150">
                  <a:ln w="12700">
                    <a:solidFill>
                      <a:srgbClr val="C00000"/>
                    </a:solidFill>
                  </a:ln>
                  <a:solidFill>
                    <a:srgbClr val="C00000"/>
                  </a:solidFill>
                  <a:cs typeface="Pattaya" panose="00000500000000000000" pitchFamily="2" charset="-34"/>
                </a:rPr>
                <a:t>Câu 6: Em mong ước điều gì cho kì nghỉ hè sắp tới của mình ? Vì sao ?</a:t>
              </a:r>
            </a:p>
          </p:txBody>
        </p:sp>
      </p:grpSp>
      <p:grpSp>
        <p:nvGrpSpPr>
          <p:cNvPr id="8" name="组合 19">
            <a:extLst>
              <a:ext uri="{FF2B5EF4-FFF2-40B4-BE49-F238E27FC236}">
                <a16:creationId xmlns:a16="http://schemas.microsoft.com/office/drawing/2014/main" xmlns="" id="{EA6A3070-6590-E4C5-A122-579D1F5228FE}"/>
              </a:ext>
            </a:extLst>
          </p:cNvPr>
          <p:cNvGrpSpPr/>
          <p:nvPr/>
        </p:nvGrpSpPr>
        <p:grpSpPr>
          <a:xfrm>
            <a:off x="3651213" y="5539809"/>
            <a:ext cx="3414126" cy="742110"/>
            <a:chOff x="692006" y="116442"/>
            <a:chExt cx="11176173" cy="2919244"/>
          </a:xfrm>
        </p:grpSpPr>
        <p:sp>
          <p:nvSpPr>
            <p:cNvPr id="11" name="矩形 16">
              <a:extLst>
                <a:ext uri="{FF2B5EF4-FFF2-40B4-BE49-F238E27FC236}">
                  <a16:creationId xmlns:a16="http://schemas.microsoft.com/office/drawing/2014/main" xmlns="" id="{5AD69E83-73EE-CB84-1F9D-A4DCBE114595}"/>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a:ea typeface="字魂59号-创粗黑"/>
                <a:cs typeface="+mn-cs"/>
              </a:endParaRPr>
            </a:p>
          </p:txBody>
        </p:sp>
        <p:sp>
          <p:nvSpPr>
            <p:cNvPr id="12" name="矩形 16">
              <a:extLst>
                <a:ext uri="{FF2B5EF4-FFF2-40B4-BE49-F238E27FC236}">
                  <a16:creationId xmlns:a16="http://schemas.microsoft.com/office/drawing/2014/main" xmlns="" id="{BB1EB33A-51AD-9CC6-B7C1-89ED56B646A5}"/>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a:ea typeface="字魂59号-创粗黑"/>
                <a:cs typeface="+mn-cs"/>
              </a:endParaRPr>
            </a:p>
          </p:txBody>
        </p:sp>
      </p:grpSp>
      <p:sp>
        <p:nvSpPr>
          <p:cNvPr id="13" name="TextBox 12">
            <a:extLst>
              <a:ext uri="{FF2B5EF4-FFF2-40B4-BE49-F238E27FC236}">
                <a16:creationId xmlns:a16="http://schemas.microsoft.com/office/drawing/2014/main" xmlns="" id="{3BEE0E45-1E90-C6E1-1EE0-FDB358A6C7DF}"/>
              </a:ext>
            </a:extLst>
          </p:cNvPr>
          <p:cNvSpPr txBox="1"/>
          <p:nvPr/>
        </p:nvSpPr>
        <p:spPr>
          <a:xfrm>
            <a:off x="3681345" y="5629923"/>
            <a:ext cx="3414125" cy="646331"/>
          </a:xfrm>
          <a:prstGeom prst="rect">
            <a:avLst/>
          </a:prstGeom>
          <a:noFill/>
        </p:spPr>
        <p:txBody>
          <a:bodyPr wrap="square">
            <a:spAutoFit/>
          </a:bodyPr>
          <a:lstStyle/>
          <a:p>
            <a:pPr algn="ctr"/>
            <a:r>
              <a:rPr lang="vi-VN" sz="3600" b="1" spc="-150">
                <a:ln w="0"/>
                <a:effectLst>
                  <a:outerShdw blurRad="38100" dist="19050" dir="2700000" algn="tl" rotWithShape="0">
                    <a:schemeClr val="dk1">
                      <a:alpha val="40000"/>
                    </a:schemeClr>
                  </a:outerShdw>
                </a:effectLst>
                <a:ea typeface="Times New Roman" panose="02020603050405020304" pitchFamily="18" charset="0"/>
                <a:cs typeface="Calibri" panose="020F0502020204030204" pitchFamily="34" charset="0"/>
              </a:rPr>
              <a:t>Về quê</a:t>
            </a:r>
            <a:endParaRPr lang="en-029" sz="3600" b="1" spc="-150">
              <a:ln w="0"/>
              <a:effectLst>
                <a:outerShdw blurRad="38100" dist="19050" dir="2700000" algn="tl" rotWithShape="0">
                  <a:schemeClr val="dk1">
                    <a:alpha val="40000"/>
                  </a:schemeClr>
                </a:outerShdw>
              </a:effectLst>
              <a:ea typeface="Times New Roman" panose="02020603050405020304" pitchFamily="18" charset="0"/>
              <a:cs typeface="Calibri" panose="020F0502020204030204" pitchFamily="34" charset="0"/>
            </a:endParaRPr>
          </a:p>
        </p:txBody>
      </p:sp>
      <p:grpSp>
        <p:nvGrpSpPr>
          <p:cNvPr id="14" name="组合 19">
            <a:extLst>
              <a:ext uri="{FF2B5EF4-FFF2-40B4-BE49-F238E27FC236}">
                <a16:creationId xmlns:a16="http://schemas.microsoft.com/office/drawing/2014/main" xmlns="" id="{2D0E8EEF-DD92-C037-CAC4-78A36AABBC96}"/>
              </a:ext>
            </a:extLst>
          </p:cNvPr>
          <p:cNvGrpSpPr/>
          <p:nvPr/>
        </p:nvGrpSpPr>
        <p:grpSpPr>
          <a:xfrm>
            <a:off x="8167465" y="5534144"/>
            <a:ext cx="3414126" cy="742110"/>
            <a:chOff x="692006" y="116442"/>
            <a:chExt cx="11176173" cy="2919244"/>
          </a:xfrm>
        </p:grpSpPr>
        <p:sp>
          <p:nvSpPr>
            <p:cNvPr id="15" name="矩形 16">
              <a:extLst>
                <a:ext uri="{FF2B5EF4-FFF2-40B4-BE49-F238E27FC236}">
                  <a16:creationId xmlns:a16="http://schemas.microsoft.com/office/drawing/2014/main" xmlns="" id="{3B86D914-4FC8-9CB7-6407-4DCEB042D49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a:ea typeface="字魂59号-创粗黑"/>
                <a:cs typeface="+mn-cs"/>
              </a:endParaRPr>
            </a:p>
          </p:txBody>
        </p:sp>
        <p:sp>
          <p:nvSpPr>
            <p:cNvPr id="16" name="矩形 16">
              <a:extLst>
                <a:ext uri="{FF2B5EF4-FFF2-40B4-BE49-F238E27FC236}">
                  <a16:creationId xmlns:a16="http://schemas.microsoft.com/office/drawing/2014/main" xmlns="" id="{CBADED47-C916-3152-25AA-6808768CE23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a:ea typeface="字魂59号-创粗黑"/>
                <a:cs typeface="+mn-cs"/>
              </a:endParaRPr>
            </a:p>
          </p:txBody>
        </p:sp>
      </p:grpSp>
      <p:sp>
        <p:nvSpPr>
          <p:cNvPr id="17" name="TextBox 16">
            <a:extLst>
              <a:ext uri="{FF2B5EF4-FFF2-40B4-BE49-F238E27FC236}">
                <a16:creationId xmlns:a16="http://schemas.microsoft.com/office/drawing/2014/main" xmlns="" id="{C678514E-15A5-208F-254C-355D6AA18F8F}"/>
              </a:ext>
            </a:extLst>
          </p:cNvPr>
          <p:cNvSpPr txBox="1"/>
          <p:nvPr/>
        </p:nvSpPr>
        <p:spPr>
          <a:xfrm>
            <a:off x="8197597" y="5624258"/>
            <a:ext cx="3414125" cy="646331"/>
          </a:xfrm>
          <a:prstGeom prst="rect">
            <a:avLst/>
          </a:prstGeom>
          <a:noFill/>
        </p:spPr>
        <p:txBody>
          <a:bodyPr wrap="square">
            <a:spAutoFit/>
          </a:bodyPr>
          <a:lstStyle/>
          <a:p>
            <a:pPr algn="ctr"/>
            <a:r>
              <a:rPr lang="vi-VN" sz="3600" b="1" spc="-150">
                <a:ln w="0"/>
                <a:effectLst>
                  <a:outerShdw blurRad="38100" dist="19050" dir="2700000" algn="tl" rotWithShape="0">
                    <a:schemeClr val="dk1">
                      <a:alpha val="40000"/>
                    </a:schemeClr>
                  </a:outerShdw>
                </a:effectLst>
                <a:ea typeface="Times New Roman" panose="02020603050405020304" pitchFamily="18" charset="0"/>
                <a:cs typeface="Calibri" panose="020F0502020204030204" pitchFamily="34" charset="0"/>
              </a:rPr>
              <a:t>Đi du lịch</a:t>
            </a:r>
            <a:endParaRPr lang="en-029" sz="3600" b="1" spc="-150">
              <a:ln w="0"/>
              <a:effectLst>
                <a:outerShdw blurRad="38100" dist="19050" dir="2700000" algn="tl" rotWithShape="0">
                  <a:schemeClr val="dk1">
                    <a:alpha val="40000"/>
                  </a:schemeClr>
                </a:outerShdw>
              </a:effectLst>
              <a:ea typeface="Times New Roman" panose="02020603050405020304" pitchFamily="18" charset="0"/>
              <a:cs typeface="Calibri" panose="020F0502020204030204" pitchFamily="34" charset="0"/>
            </a:endParaRPr>
          </a:p>
        </p:txBody>
      </p:sp>
      <p:pic>
        <p:nvPicPr>
          <p:cNvPr id="28680" name="Picture 8" descr="Bộ tranh giúp trẻ mẫu giáo khám phá các chủ đề nhánh - Chủ đề Gia đình của  bé - ADC">
            <a:extLst>
              <a:ext uri="{FF2B5EF4-FFF2-40B4-BE49-F238E27FC236}">
                <a16:creationId xmlns:a16="http://schemas.microsoft.com/office/drawing/2014/main" xmlns="" id="{0603F941-085F-BF78-835E-F962E3412E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74" t="42956" r="5185" b="6111"/>
          <a:stretch/>
        </p:blipFill>
        <p:spPr bwMode="auto">
          <a:xfrm>
            <a:off x="3249777" y="2844463"/>
            <a:ext cx="4385095" cy="2461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682" name="Picture 10" descr="Những bức vẽ tranh đề tài đi tắm biển sinh động và màu sắc | Hình vẽ dễ  thương, Mỹ thuật, Hình ảnh">
            <a:extLst>
              <a:ext uri="{FF2B5EF4-FFF2-40B4-BE49-F238E27FC236}">
                <a16:creationId xmlns:a16="http://schemas.microsoft.com/office/drawing/2014/main" xmlns="" id="{FA52D2C4-2CE1-E2D6-9C55-485A92C50C8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639"/>
          <a:stretch/>
        </p:blipFill>
        <p:spPr bwMode="auto">
          <a:xfrm>
            <a:off x="7899956" y="2844463"/>
            <a:ext cx="3949144" cy="2452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4">
            <a:extLst>
              <a:ext uri="{FF2B5EF4-FFF2-40B4-BE49-F238E27FC236}">
                <a16:creationId xmlns:a16="http://schemas.microsoft.com/office/drawing/2014/main" xmlns="" id="{26476C92-2CBA-53EA-D3AB-45FCFCAF598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5500" y="1898786"/>
            <a:ext cx="3321506" cy="508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45473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nodeType="withEffect">
                                  <p:stCondLst>
                                    <p:cond delay="0"/>
                                  </p:stCondLst>
                                  <p:childTnLst>
                                    <p:set>
                                      <p:cBhvr>
                                        <p:cTn id="25" dur="1" fill="hold">
                                          <p:stCondLst>
                                            <p:cond delay="0"/>
                                          </p:stCondLst>
                                        </p:cTn>
                                        <p:tgtEl>
                                          <p:spTgt spid="28680"/>
                                        </p:tgtEl>
                                        <p:attrNameLst>
                                          <p:attrName>style.visibility</p:attrName>
                                        </p:attrNameLst>
                                      </p:cBhvr>
                                      <p:to>
                                        <p:strVal val="visible"/>
                                      </p:to>
                                    </p:set>
                                    <p:animEffect transition="in" filter="wipe(down)">
                                      <p:cBhvr>
                                        <p:cTn id="26" dur="500"/>
                                        <p:tgtEl>
                                          <p:spTgt spid="2868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nodeType="withEffect">
                                  <p:stCondLst>
                                    <p:cond delay="0"/>
                                  </p:stCondLst>
                                  <p:childTnLst>
                                    <p:set>
                                      <p:cBhvr>
                                        <p:cTn id="36" dur="1" fill="hold">
                                          <p:stCondLst>
                                            <p:cond delay="0"/>
                                          </p:stCondLst>
                                        </p:cTn>
                                        <p:tgtEl>
                                          <p:spTgt spid="28682"/>
                                        </p:tgtEl>
                                        <p:attrNameLst>
                                          <p:attrName>style.visibility</p:attrName>
                                        </p:attrNameLst>
                                      </p:cBhvr>
                                      <p:to>
                                        <p:strVal val="visible"/>
                                      </p:to>
                                    </p:set>
                                    <p:animEffect transition="in" filter="barn(inVertical)">
                                      <p:cBhvr>
                                        <p:cTn id="37" dur="500"/>
                                        <p:tgtEl>
                                          <p:spTgt spid="28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8B77E0C-F1FD-DADA-D84B-2AC9B2AD7278}"/>
              </a:ext>
            </a:extLst>
          </p:cNvPr>
          <p:cNvGrpSpPr/>
          <p:nvPr/>
        </p:nvGrpSpPr>
        <p:grpSpPr>
          <a:xfrm>
            <a:off x="511084" y="-127862"/>
            <a:ext cx="13289318" cy="2308325"/>
            <a:chOff x="2133890" y="2203568"/>
            <a:chExt cx="8187316" cy="1748978"/>
          </a:xfrm>
        </p:grpSpPr>
        <p:sp>
          <p:nvSpPr>
            <p:cNvPr id="3" name="TextBox 2">
              <a:extLst>
                <a:ext uri="{FF2B5EF4-FFF2-40B4-BE49-F238E27FC236}">
                  <a16:creationId xmlns:a16="http://schemas.microsoft.com/office/drawing/2014/main" xmlns="" id="{2F607D69-2848-EB18-3295-E1E7368D1FBB}"/>
                </a:ext>
              </a:extLst>
            </p:cNvPr>
            <p:cNvSpPr txBox="1"/>
            <p:nvPr/>
          </p:nvSpPr>
          <p:spPr>
            <a:xfrm>
              <a:off x="2199633" y="2203568"/>
              <a:ext cx="7423052" cy="1748978"/>
            </a:xfrm>
            <a:prstGeom prst="rect">
              <a:avLst/>
            </a:prstGeom>
            <a:noFill/>
          </p:spPr>
          <p:txBody>
            <a:bodyPr wrap="square">
              <a:spAutoFit/>
            </a:bodyPr>
            <a:lstStyle/>
            <a:p>
              <a:pPr algn="just"/>
              <a:r>
                <a:rPr lang="vi-VN" sz="14400">
                  <a:ln w="76200">
                    <a:solidFill>
                      <a:srgbClr val="FFCC99"/>
                    </a:solidFill>
                  </a:ln>
                  <a:solidFill>
                    <a:srgbClr val="FFCC99"/>
                  </a:solidFill>
                  <a:latin typeface="#9Slide05 SVNClementine" panose="020F0502020204030203" pitchFamily="34" charset="0"/>
                </a:rPr>
                <a:t>Nội dung bài đọc</a:t>
              </a:r>
            </a:p>
          </p:txBody>
        </p:sp>
        <p:sp>
          <p:nvSpPr>
            <p:cNvPr id="4" name="TextBox 3">
              <a:extLst>
                <a:ext uri="{FF2B5EF4-FFF2-40B4-BE49-F238E27FC236}">
                  <a16:creationId xmlns:a16="http://schemas.microsoft.com/office/drawing/2014/main" xmlns="" id="{ACAB0B07-1942-03C8-94E0-C60BF9937B44}"/>
                </a:ext>
              </a:extLst>
            </p:cNvPr>
            <p:cNvSpPr txBox="1"/>
            <p:nvPr/>
          </p:nvSpPr>
          <p:spPr>
            <a:xfrm>
              <a:off x="2133890" y="2203568"/>
              <a:ext cx="8187316" cy="1748978"/>
            </a:xfrm>
            <a:prstGeom prst="rect">
              <a:avLst/>
            </a:prstGeom>
            <a:noFill/>
          </p:spPr>
          <p:txBody>
            <a:bodyPr wrap="square">
              <a:spAutoFit/>
            </a:bodyPr>
            <a:lstStyle/>
            <a:p>
              <a:pPr algn="just"/>
              <a:r>
                <a:rPr lang="vi-VN" sz="14400">
                  <a:ln w="38100">
                    <a:solidFill>
                      <a:sysClr val="windowText" lastClr="000000"/>
                    </a:solidFill>
                  </a:ln>
                  <a:solidFill>
                    <a:srgbClr val="FF6600"/>
                  </a:solidFill>
                  <a:latin typeface="#9Slide05 SVNClementine" panose="020F0502020204030203" pitchFamily="34" charset="0"/>
                </a:rPr>
                <a:t>Nội dung bài đọc</a:t>
              </a:r>
            </a:p>
          </p:txBody>
        </p:sp>
      </p:grpSp>
      <p:grpSp>
        <p:nvGrpSpPr>
          <p:cNvPr id="10" name="组合 19">
            <a:extLst>
              <a:ext uri="{FF2B5EF4-FFF2-40B4-BE49-F238E27FC236}">
                <a16:creationId xmlns:a16="http://schemas.microsoft.com/office/drawing/2014/main" xmlns="" id="{D2DDF0F1-FD27-5676-3050-886EED644D3E}"/>
              </a:ext>
            </a:extLst>
          </p:cNvPr>
          <p:cNvGrpSpPr/>
          <p:nvPr/>
        </p:nvGrpSpPr>
        <p:grpSpPr>
          <a:xfrm>
            <a:off x="3197589" y="2400300"/>
            <a:ext cx="5796822" cy="4063999"/>
            <a:chOff x="692006" y="116442"/>
            <a:chExt cx="11176173" cy="2919244"/>
          </a:xfrm>
        </p:grpSpPr>
        <p:sp>
          <p:nvSpPr>
            <p:cNvPr id="11" name="矩形 16">
              <a:extLst>
                <a:ext uri="{FF2B5EF4-FFF2-40B4-BE49-F238E27FC236}">
                  <a16:creationId xmlns:a16="http://schemas.microsoft.com/office/drawing/2014/main" xmlns="" id="{5B290B47-6D42-A9F7-5624-F070FE80908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a:ea typeface="字魂59号-创粗黑"/>
                <a:cs typeface="+mn-cs"/>
              </a:endParaRPr>
            </a:p>
          </p:txBody>
        </p:sp>
        <p:sp>
          <p:nvSpPr>
            <p:cNvPr id="12" name="矩形 16">
              <a:extLst>
                <a:ext uri="{FF2B5EF4-FFF2-40B4-BE49-F238E27FC236}">
                  <a16:creationId xmlns:a16="http://schemas.microsoft.com/office/drawing/2014/main" xmlns="" id="{CEF7CB5F-BFBE-362F-03AD-65F451F322FD}"/>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a:ea typeface="字魂59号-创粗黑"/>
                <a:cs typeface="+mn-cs"/>
              </a:endParaRPr>
            </a:p>
          </p:txBody>
        </p:sp>
      </p:grpSp>
      <p:sp>
        <p:nvSpPr>
          <p:cNvPr id="13" name="TextBox 12">
            <a:extLst>
              <a:ext uri="{FF2B5EF4-FFF2-40B4-BE49-F238E27FC236}">
                <a16:creationId xmlns:a16="http://schemas.microsoft.com/office/drawing/2014/main" xmlns="" id="{2FBFF131-D020-EE15-621F-1FA07A3DD106}"/>
              </a:ext>
            </a:extLst>
          </p:cNvPr>
          <p:cNvSpPr txBox="1"/>
          <p:nvPr/>
        </p:nvSpPr>
        <p:spPr>
          <a:xfrm>
            <a:off x="3535345" y="2917389"/>
            <a:ext cx="4986955" cy="3170099"/>
          </a:xfrm>
          <a:prstGeom prst="rect">
            <a:avLst/>
          </a:prstGeom>
          <a:noFill/>
        </p:spPr>
        <p:txBody>
          <a:bodyPr wrap="square">
            <a:spAutoFit/>
          </a:bodyPr>
          <a:lstStyle/>
          <a:p>
            <a:pPr algn="just"/>
            <a:r>
              <a:rPr lang="vi-VN" sz="4000" b="1">
                <a:ln w="0">
                  <a:solidFill>
                    <a:srgbClr val="FF9A00"/>
                  </a:solidFill>
                </a:ln>
                <a:solidFill>
                  <a:srgbClr val="FF9A00"/>
                </a:solidFill>
                <a:ea typeface="Times New Roman" panose="02020603050405020304" pitchFamily="18" charset="0"/>
                <a:cs typeface="Calibri" panose="020F0502020204030204" pitchFamily="34" charset="0"/>
              </a:rPr>
              <a:t>Kỉ niệm đẹp của bạn nhỏ với người thân, bạn bè ở quê trong ngày chia tay để trở lại thành phố</a:t>
            </a:r>
            <a:endParaRPr lang="en-029" sz="4000" b="1">
              <a:ln w="0">
                <a:solidFill>
                  <a:srgbClr val="FF9A00"/>
                </a:solidFill>
              </a:ln>
              <a:solidFill>
                <a:srgbClr val="FF9A00"/>
              </a:solidFill>
              <a:ea typeface="Times New Roman" panose="02020603050405020304" pitchFamily="18" charset="0"/>
              <a:cs typeface="Calibri" panose="020F0502020204030204" pitchFamily="34" charset="0"/>
            </a:endParaRPr>
          </a:p>
        </p:txBody>
      </p:sp>
      <p:pic>
        <p:nvPicPr>
          <p:cNvPr id="7" name="Picture 4">
            <a:extLst>
              <a:ext uri="{FF2B5EF4-FFF2-40B4-BE49-F238E27FC236}">
                <a16:creationId xmlns:a16="http://schemas.microsoft.com/office/drawing/2014/main" xmlns="" id="{45B1134B-E05E-C04D-F345-6FCAA607903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42694" y="1904230"/>
            <a:ext cx="3321506" cy="5084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xmlns="" id="{B8548826-117F-676C-9CC0-D337F47EF0E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40500" y1="71835" x2="23667" y2="94703"/>
                        <a14:foregroundMark x1="49500" y1="72351" x2="92000" y2="86822"/>
                        <a14:foregroundMark x1="36667" y1="24806" x2="41333" y2="36047"/>
                        <a14:foregroundMark x1="48333" y1="26227" x2="54333" y2="31654"/>
                        <a14:foregroundMark x1="30500" y1="28295" x2="39000" y2="38630"/>
                        <a14:foregroundMark x1="54833" y1="24935" x2="51667" y2="34367"/>
                        <a14:foregroundMark x1="35500" y1="28682" x2="32500" y2="34884"/>
                        <a14:foregroundMark x1="59167" y1="23514" x2="54333" y2="33333"/>
                        <a14:foregroundMark x1="28333" y1="32041" x2="41333" y2="36434"/>
                        <a14:foregroundMark x1="41333" y1="36434" x2="52667" y2="35530"/>
                        <a14:foregroundMark x1="15333" y1="92765" x2="31833" y2="97158"/>
                        <a14:foregroundMark x1="32833" y1="97416" x2="32833" y2="97416"/>
                        <a14:foregroundMark x1="98333" y1="83075" x2="89833" y2="95349"/>
                        <a14:foregroundMark x1="39667" y1="38630" x2="50500" y2="36563"/>
                        <a14:backgroundMark x1="1167" y1="38114" x2="1167" y2="38114"/>
                      </a14:backgroundRemoval>
                    </a14:imgEffect>
                  </a14:imgLayer>
                </a14:imgProps>
              </a:ext>
              <a:ext uri="{28A0092B-C50C-407E-A947-70E740481C1C}">
                <a14:useLocalDpi xmlns:a14="http://schemas.microsoft.com/office/drawing/2010/main" val="0"/>
              </a:ext>
            </a:extLst>
          </a:blip>
          <a:srcRect/>
          <a:stretch>
            <a:fillRect/>
          </a:stretch>
        </p:blipFill>
        <p:spPr bwMode="auto">
          <a:xfrm>
            <a:off x="0" y="2171267"/>
            <a:ext cx="3527756" cy="4550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50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0331F54F-C956-3714-2DEA-4E1629230CEF}"/>
              </a:ext>
            </a:extLst>
          </p:cNvPr>
          <p:cNvGrpSpPr/>
          <p:nvPr/>
        </p:nvGrpSpPr>
        <p:grpSpPr>
          <a:xfrm>
            <a:off x="2214664" y="408561"/>
            <a:ext cx="7762672" cy="1829316"/>
            <a:chOff x="1752596" y="-19869"/>
            <a:chExt cx="6096002" cy="4495108"/>
          </a:xfrm>
        </p:grpSpPr>
        <p:sp>
          <p:nvSpPr>
            <p:cNvPr id="3" name="文本框 38">
              <a:extLst>
                <a:ext uri="{FF2B5EF4-FFF2-40B4-BE49-F238E27FC236}">
                  <a16:creationId xmlns:a16="http://schemas.microsoft.com/office/drawing/2014/main" xmlns="" id="{BF091E4E-050A-BF5A-BCC4-AF33F9039650}"/>
                </a:ext>
              </a:extLst>
            </p:cNvPr>
            <p:cNvSpPr txBox="1"/>
            <p:nvPr/>
          </p:nvSpPr>
          <p:spPr>
            <a:xfrm>
              <a:off x="1752597" y="0"/>
              <a:ext cx="6096001" cy="4475239"/>
            </a:xfrm>
            <a:prstGeom prst="rect">
              <a:avLst/>
            </a:prstGeom>
            <a:noFill/>
          </p:spPr>
          <p:txBody>
            <a:bodyPr wrap="square">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8000"/>
                </a:lnSpc>
              </a:pPr>
              <a:r>
                <a:rPr lang="vi-VN" altLang="zh-CN" sz="7200">
                  <a:ln w="317500">
                    <a:solidFill>
                      <a:schemeClr val="bg1"/>
                    </a:solidFill>
                  </a:ln>
                  <a:solidFill>
                    <a:schemeClr val="bg1"/>
                  </a:solidFill>
                  <a:latin typeface="iCiel Pony" panose="02000000000000000000" pitchFamily="2" charset="0"/>
                  <a:ea typeface="思源黑体 CN Medium" panose="020B0600000000000000" pitchFamily="34" charset="-122"/>
                </a:rPr>
                <a:t>KHỞI ĐỘNG</a:t>
              </a:r>
            </a:p>
          </p:txBody>
        </p:sp>
        <p:sp>
          <p:nvSpPr>
            <p:cNvPr id="4" name="文本框 38">
              <a:extLst>
                <a:ext uri="{FF2B5EF4-FFF2-40B4-BE49-F238E27FC236}">
                  <a16:creationId xmlns:a16="http://schemas.microsoft.com/office/drawing/2014/main" xmlns="" id="{4032C82E-B760-0760-33BC-EC68D198966F}"/>
                </a:ext>
              </a:extLst>
            </p:cNvPr>
            <p:cNvSpPr txBox="1"/>
            <p:nvPr/>
          </p:nvSpPr>
          <p:spPr>
            <a:xfrm>
              <a:off x="1752596" y="-19869"/>
              <a:ext cx="6096001" cy="4475239"/>
            </a:xfrm>
            <a:prstGeom prst="rect">
              <a:avLst/>
            </a:prstGeom>
            <a:noFill/>
          </p:spPr>
          <p:txBody>
            <a:bodyPr wrap="square">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8000"/>
                </a:lnSpc>
              </a:pPr>
              <a:r>
                <a:rPr lang="vi-VN" altLang="zh-CN" sz="7200">
                  <a:ln w="76200">
                    <a:solidFill>
                      <a:schemeClr val="tx1"/>
                    </a:solidFill>
                  </a:ln>
                  <a:solidFill>
                    <a:srgbClr val="FFC000"/>
                  </a:solidFill>
                  <a:latin typeface="iCiel Pony" panose="02000000000000000000" pitchFamily="2" charset="0"/>
                  <a:ea typeface="思源黑体 CN Medium" panose="020B0600000000000000" pitchFamily="34" charset="-122"/>
                </a:rPr>
                <a:t>KHỞI ĐỘNG</a:t>
              </a:r>
            </a:p>
          </p:txBody>
        </p:sp>
      </p:grpSp>
      <p:pic>
        <p:nvPicPr>
          <p:cNvPr id="2" name="Picture 6">
            <a:extLst>
              <a:ext uri="{FF2B5EF4-FFF2-40B4-BE49-F238E27FC236}">
                <a16:creationId xmlns:a16="http://schemas.microsoft.com/office/drawing/2014/main" xmlns="" id="{DBE8F834-197E-90ED-CBE7-D09C3822200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51899" y="1667715"/>
            <a:ext cx="3340101" cy="50896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FAD02C84-2BCA-3BC2-974B-54ECC1FABEE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5500" y="1898786"/>
            <a:ext cx="3321506" cy="508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3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0331F54F-C956-3714-2DEA-4E1629230CEF}"/>
              </a:ext>
            </a:extLst>
          </p:cNvPr>
          <p:cNvGrpSpPr/>
          <p:nvPr/>
        </p:nvGrpSpPr>
        <p:grpSpPr>
          <a:xfrm>
            <a:off x="1406525" y="330199"/>
            <a:ext cx="9378950" cy="1866901"/>
            <a:chOff x="1752597" y="-2"/>
            <a:chExt cx="6096001" cy="4475241"/>
          </a:xfrm>
        </p:grpSpPr>
        <p:sp>
          <p:nvSpPr>
            <p:cNvPr id="3" name="文本框 38">
              <a:extLst>
                <a:ext uri="{FF2B5EF4-FFF2-40B4-BE49-F238E27FC236}">
                  <a16:creationId xmlns:a16="http://schemas.microsoft.com/office/drawing/2014/main" xmlns="" id="{BF091E4E-050A-BF5A-BCC4-AF33F9039650}"/>
                </a:ext>
              </a:extLst>
            </p:cNvPr>
            <p:cNvSpPr txBox="1"/>
            <p:nvPr/>
          </p:nvSpPr>
          <p:spPr>
            <a:xfrm>
              <a:off x="1752597" y="0"/>
              <a:ext cx="6096001" cy="4475239"/>
            </a:xfrm>
            <a:prstGeom prst="rect">
              <a:avLst/>
            </a:prstGeom>
            <a:noFill/>
          </p:spPr>
          <p:txBody>
            <a:bodyPr wrap="square">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8000"/>
                </a:lnSpc>
              </a:pPr>
              <a:r>
                <a:rPr lang="vi-VN" altLang="zh-CN" sz="6000">
                  <a:ln w="317500">
                    <a:solidFill>
                      <a:schemeClr val="bg1"/>
                    </a:solidFill>
                  </a:ln>
                  <a:solidFill>
                    <a:schemeClr val="bg1"/>
                  </a:solidFill>
                  <a:latin typeface="iCiel Pony" panose="02000000000000000000" pitchFamily="2" charset="0"/>
                  <a:ea typeface="思源黑体 CN Medium" panose="020B0600000000000000" pitchFamily="34" charset="-122"/>
                </a:rPr>
                <a:t>LUYỆN ĐỌC LẠI</a:t>
              </a:r>
            </a:p>
          </p:txBody>
        </p:sp>
        <p:sp>
          <p:nvSpPr>
            <p:cNvPr id="4" name="文本框 38">
              <a:extLst>
                <a:ext uri="{FF2B5EF4-FFF2-40B4-BE49-F238E27FC236}">
                  <a16:creationId xmlns:a16="http://schemas.microsoft.com/office/drawing/2014/main" xmlns="" id="{4032C82E-B760-0760-33BC-EC68D198966F}"/>
                </a:ext>
              </a:extLst>
            </p:cNvPr>
            <p:cNvSpPr txBox="1"/>
            <p:nvPr/>
          </p:nvSpPr>
          <p:spPr>
            <a:xfrm>
              <a:off x="1752597" y="-2"/>
              <a:ext cx="6096001" cy="4475239"/>
            </a:xfrm>
            <a:prstGeom prst="rect">
              <a:avLst/>
            </a:prstGeom>
            <a:noFill/>
          </p:spPr>
          <p:txBody>
            <a:bodyPr wrap="square">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8000"/>
                </a:lnSpc>
              </a:pPr>
              <a:r>
                <a:rPr lang="vi-VN" altLang="zh-CN" sz="6000" dirty="0">
                  <a:ln w="76200">
                    <a:solidFill>
                      <a:schemeClr val="tx1"/>
                    </a:solidFill>
                  </a:ln>
                  <a:solidFill>
                    <a:srgbClr val="FFC000"/>
                  </a:solidFill>
                  <a:latin typeface="iCiel Pony" panose="02000000000000000000" pitchFamily="2" charset="0"/>
                  <a:ea typeface="思源黑体 CN Medium" panose="020B0600000000000000" pitchFamily="34" charset="-122"/>
                </a:rPr>
                <a:t>LUYỆN ĐỌC LẠI</a:t>
              </a:r>
            </a:p>
          </p:txBody>
        </p:sp>
      </p:grpSp>
      <p:pic>
        <p:nvPicPr>
          <p:cNvPr id="2054" name="Picture 6">
            <a:extLst>
              <a:ext uri="{FF2B5EF4-FFF2-40B4-BE49-F238E27FC236}">
                <a16:creationId xmlns:a16="http://schemas.microsoft.com/office/drawing/2014/main" xmlns="" id="{40764EA8-C1D7-295C-53E4-4C999FE527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51899" y="1667715"/>
            <a:ext cx="3340101" cy="50896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xmlns="" id="{7CEE318D-477D-5FFC-1F02-0CDDB7D58F6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5500" y="1898786"/>
            <a:ext cx="3321506" cy="508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404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4"/>
                                        </p:tgtEl>
                                        <p:attrNameLst>
                                          <p:attrName>r</p:attrName>
                                        </p:attrNameLst>
                                      </p:cBhvr>
                                    </p:animRot>
                                    <p:animRot by="-240000">
                                      <p:cBhvr>
                                        <p:cTn id="13" dur="200" fill="hold">
                                          <p:stCondLst>
                                            <p:cond delay="200"/>
                                          </p:stCondLst>
                                        </p:cTn>
                                        <p:tgtEl>
                                          <p:spTgt spid="2054"/>
                                        </p:tgtEl>
                                        <p:attrNameLst>
                                          <p:attrName>r</p:attrName>
                                        </p:attrNameLst>
                                      </p:cBhvr>
                                    </p:animRot>
                                    <p:animRot by="240000">
                                      <p:cBhvr>
                                        <p:cTn id="14" dur="200" fill="hold">
                                          <p:stCondLst>
                                            <p:cond delay="400"/>
                                          </p:stCondLst>
                                        </p:cTn>
                                        <p:tgtEl>
                                          <p:spTgt spid="2054"/>
                                        </p:tgtEl>
                                        <p:attrNameLst>
                                          <p:attrName>r</p:attrName>
                                        </p:attrNameLst>
                                      </p:cBhvr>
                                    </p:animRot>
                                    <p:animRot by="-240000">
                                      <p:cBhvr>
                                        <p:cTn id="15" dur="200" fill="hold">
                                          <p:stCondLst>
                                            <p:cond delay="600"/>
                                          </p:stCondLst>
                                        </p:cTn>
                                        <p:tgtEl>
                                          <p:spTgt spid="2054"/>
                                        </p:tgtEl>
                                        <p:attrNameLst>
                                          <p:attrName>r</p:attrName>
                                        </p:attrNameLst>
                                      </p:cBhvr>
                                    </p:animRot>
                                    <p:animRot by="120000">
                                      <p:cBhvr>
                                        <p:cTn id="16" dur="200" fill="hold">
                                          <p:stCondLst>
                                            <p:cond delay="800"/>
                                          </p:stCondLst>
                                        </p:cTn>
                                        <p:tgtEl>
                                          <p:spTgt spid="2054"/>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xmlns="" id="{7B38C17F-703B-FD58-7F84-D9408776C3AF}"/>
              </a:ext>
            </a:extLst>
          </p:cNvPr>
          <p:cNvSpPr/>
          <p:nvPr/>
        </p:nvSpPr>
        <p:spPr>
          <a:xfrm>
            <a:off x="460184" y="424061"/>
            <a:ext cx="11271632" cy="6205340"/>
          </a:xfrm>
          <a:custGeom>
            <a:avLst/>
            <a:gdLst>
              <a:gd name="connsiteX0" fmla="*/ 0 w 11271632"/>
              <a:gd name="connsiteY0" fmla="*/ 644052 h 6205340"/>
              <a:gd name="connsiteX1" fmla="*/ 644052 w 11271632"/>
              <a:gd name="connsiteY1" fmla="*/ 0 h 6205340"/>
              <a:gd name="connsiteX2" fmla="*/ 10627580 w 11271632"/>
              <a:gd name="connsiteY2" fmla="*/ 0 h 6205340"/>
              <a:gd name="connsiteX3" fmla="*/ 11271632 w 11271632"/>
              <a:gd name="connsiteY3" fmla="*/ 644052 h 6205340"/>
              <a:gd name="connsiteX4" fmla="*/ 11271632 w 11271632"/>
              <a:gd name="connsiteY4" fmla="*/ 5561288 h 6205340"/>
              <a:gd name="connsiteX5" fmla="*/ 10627580 w 11271632"/>
              <a:gd name="connsiteY5" fmla="*/ 6205340 h 6205340"/>
              <a:gd name="connsiteX6" fmla="*/ 644052 w 11271632"/>
              <a:gd name="connsiteY6" fmla="*/ 6205340 h 6205340"/>
              <a:gd name="connsiteX7" fmla="*/ 0 w 11271632"/>
              <a:gd name="connsiteY7" fmla="*/ 5561288 h 6205340"/>
              <a:gd name="connsiteX8" fmla="*/ 0 w 11271632"/>
              <a:gd name="connsiteY8" fmla="*/ 644052 h 6205340"/>
              <a:gd name="connsiteX0" fmla="*/ 0 w 11271632"/>
              <a:gd name="connsiteY0" fmla="*/ 644052 h 6205340"/>
              <a:gd name="connsiteX1" fmla="*/ 644052 w 11271632"/>
              <a:gd name="connsiteY1" fmla="*/ 0 h 6205340"/>
              <a:gd name="connsiteX2" fmla="*/ 10627580 w 11271632"/>
              <a:gd name="connsiteY2" fmla="*/ 0 h 6205340"/>
              <a:gd name="connsiteX3" fmla="*/ 11271632 w 11271632"/>
              <a:gd name="connsiteY3" fmla="*/ 644052 h 6205340"/>
              <a:gd name="connsiteX4" fmla="*/ 11271632 w 11271632"/>
              <a:gd name="connsiteY4" fmla="*/ 5561288 h 6205340"/>
              <a:gd name="connsiteX5" fmla="*/ 10627580 w 11271632"/>
              <a:gd name="connsiteY5" fmla="*/ 6205340 h 6205340"/>
              <a:gd name="connsiteX6" fmla="*/ 644052 w 11271632"/>
              <a:gd name="connsiteY6" fmla="*/ 6205340 h 6205340"/>
              <a:gd name="connsiteX7" fmla="*/ 0 w 11271632"/>
              <a:gd name="connsiteY7" fmla="*/ 5561288 h 6205340"/>
              <a:gd name="connsiteX8" fmla="*/ 0 w 11271632"/>
              <a:gd name="connsiteY8" fmla="*/ 644052 h 620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1632" h="6205340" fill="none" extrusionOk="0">
                <a:moveTo>
                  <a:pt x="0" y="644052"/>
                </a:moveTo>
                <a:cubicBezTo>
                  <a:pt x="69499" y="339845"/>
                  <a:pt x="201512" y="-25381"/>
                  <a:pt x="644052" y="0"/>
                </a:cubicBezTo>
                <a:cubicBezTo>
                  <a:pt x="1907291" y="277688"/>
                  <a:pt x="8629875" y="-24731"/>
                  <a:pt x="10627580" y="0"/>
                </a:cubicBezTo>
                <a:cubicBezTo>
                  <a:pt x="10924719" y="-48441"/>
                  <a:pt x="11298490" y="388218"/>
                  <a:pt x="11271632" y="644052"/>
                </a:cubicBezTo>
                <a:cubicBezTo>
                  <a:pt x="11129173" y="2427254"/>
                  <a:pt x="11347911" y="3267044"/>
                  <a:pt x="11271632" y="5561288"/>
                </a:cubicBezTo>
                <a:cubicBezTo>
                  <a:pt x="11162776" y="5954267"/>
                  <a:pt x="11041650" y="6199483"/>
                  <a:pt x="10627580" y="6205340"/>
                </a:cubicBezTo>
                <a:cubicBezTo>
                  <a:pt x="7254343" y="6333045"/>
                  <a:pt x="3914029" y="5974798"/>
                  <a:pt x="644052" y="6205340"/>
                </a:cubicBezTo>
                <a:cubicBezTo>
                  <a:pt x="235800" y="6133081"/>
                  <a:pt x="-41475" y="5899402"/>
                  <a:pt x="0" y="5561288"/>
                </a:cubicBezTo>
                <a:cubicBezTo>
                  <a:pt x="-84242" y="4158820"/>
                  <a:pt x="179063" y="2377944"/>
                  <a:pt x="0" y="644052"/>
                </a:cubicBezTo>
                <a:close/>
              </a:path>
              <a:path w="11271632" h="6205340" stroke="0" extrusionOk="0">
                <a:moveTo>
                  <a:pt x="0" y="644052"/>
                </a:moveTo>
                <a:cubicBezTo>
                  <a:pt x="13696" y="314530"/>
                  <a:pt x="293232" y="2870"/>
                  <a:pt x="644052" y="0"/>
                </a:cubicBezTo>
                <a:cubicBezTo>
                  <a:pt x="2438758" y="142465"/>
                  <a:pt x="8383091" y="-220671"/>
                  <a:pt x="10627580" y="0"/>
                </a:cubicBezTo>
                <a:cubicBezTo>
                  <a:pt x="11009267" y="-25210"/>
                  <a:pt x="11271372" y="280293"/>
                  <a:pt x="11271632" y="644052"/>
                </a:cubicBezTo>
                <a:cubicBezTo>
                  <a:pt x="11119536" y="2477403"/>
                  <a:pt x="11223811" y="4683599"/>
                  <a:pt x="11271632" y="5561288"/>
                </a:cubicBezTo>
                <a:cubicBezTo>
                  <a:pt x="11280906" y="5938139"/>
                  <a:pt x="10930857" y="6153298"/>
                  <a:pt x="10627580" y="6205340"/>
                </a:cubicBezTo>
                <a:cubicBezTo>
                  <a:pt x="8246085" y="5717219"/>
                  <a:pt x="5024969" y="5992765"/>
                  <a:pt x="644052" y="6205340"/>
                </a:cubicBezTo>
                <a:cubicBezTo>
                  <a:pt x="269751" y="6188183"/>
                  <a:pt x="19588" y="5956740"/>
                  <a:pt x="0" y="5561288"/>
                </a:cubicBezTo>
                <a:cubicBezTo>
                  <a:pt x="69841" y="3425823"/>
                  <a:pt x="212138" y="2170666"/>
                  <a:pt x="0" y="644052"/>
                </a:cubicBezTo>
                <a:close/>
              </a:path>
              <a:path w="11271632" h="6205340" fill="none" stroke="0" extrusionOk="0">
                <a:moveTo>
                  <a:pt x="0" y="644052"/>
                </a:moveTo>
                <a:cubicBezTo>
                  <a:pt x="17220" y="274209"/>
                  <a:pt x="264142" y="-74737"/>
                  <a:pt x="644052" y="0"/>
                </a:cubicBezTo>
                <a:cubicBezTo>
                  <a:pt x="1959580" y="139804"/>
                  <a:pt x="8464623" y="129404"/>
                  <a:pt x="10627580" y="0"/>
                </a:cubicBezTo>
                <a:cubicBezTo>
                  <a:pt x="10966155" y="-19191"/>
                  <a:pt x="11314686" y="286449"/>
                  <a:pt x="11271632" y="644052"/>
                </a:cubicBezTo>
                <a:cubicBezTo>
                  <a:pt x="11242553" y="2478747"/>
                  <a:pt x="11303422" y="3332968"/>
                  <a:pt x="11271632" y="5561288"/>
                </a:cubicBezTo>
                <a:cubicBezTo>
                  <a:pt x="11229901" y="5994390"/>
                  <a:pt x="10999453" y="6186893"/>
                  <a:pt x="10627580" y="6205340"/>
                </a:cubicBezTo>
                <a:cubicBezTo>
                  <a:pt x="6745359" y="5646875"/>
                  <a:pt x="4264870" y="5823339"/>
                  <a:pt x="644052" y="6205340"/>
                </a:cubicBezTo>
                <a:cubicBezTo>
                  <a:pt x="224442" y="6134129"/>
                  <a:pt x="-31894" y="5907111"/>
                  <a:pt x="0" y="5561288"/>
                </a:cubicBezTo>
                <a:cubicBezTo>
                  <a:pt x="-95160" y="4048487"/>
                  <a:pt x="-135739" y="2069482"/>
                  <a:pt x="0" y="644052"/>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255299097">
                  <a:custGeom>
                    <a:avLst/>
                    <a:gdLst>
                      <a:gd name="connsiteX0" fmla="*/ 0 w 11271632"/>
                      <a:gd name="connsiteY0" fmla="*/ 644052 h 6205340"/>
                      <a:gd name="connsiteX1" fmla="*/ 644052 w 11271632"/>
                      <a:gd name="connsiteY1" fmla="*/ 0 h 6205340"/>
                      <a:gd name="connsiteX2" fmla="*/ 10627580 w 11271632"/>
                      <a:gd name="connsiteY2" fmla="*/ 0 h 6205340"/>
                      <a:gd name="connsiteX3" fmla="*/ 11271632 w 11271632"/>
                      <a:gd name="connsiteY3" fmla="*/ 644052 h 6205340"/>
                      <a:gd name="connsiteX4" fmla="*/ 11271632 w 11271632"/>
                      <a:gd name="connsiteY4" fmla="*/ 5561288 h 6205340"/>
                      <a:gd name="connsiteX5" fmla="*/ 10627580 w 11271632"/>
                      <a:gd name="connsiteY5" fmla="*/ 6205340 h 6205340"/>
                      <a:gd name="connsiteX6" fmla="*/ 644052 w 11271632"/>
                      <a:gd name="connsiteY6" fmla="*/ 6205340 h 6205340"/>
                      <a:gd name="connsiteX7" fmla="*/ 0 w 11271632"/>
                      <a:gd name="connsiteY7" fmla="*/ 5561288 h 6205340"/>
                      <a:gd name="connsiteX8" fmla="*/ 0 w 11271632"/>
                      <a:gd name="connsiteY8" fmla="*/ 644052 h 620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1632" h="6205340" fill="none" extrusionOk="0">
                        <a:moveTo>
                          <a:pt x="0" y="644052"/>
                        </a:moveTo>
                        <a:cubicBezTo>
                          <a:pt x="35112" y="314367"/>
                          <a:pt x="222558" y="-19230"/>
                          <a:pt x="644052" y="0"/>
                        </a:cubicBezTo>
                        <a:cubicBezTo>
                          <a:pt x="1755447" y="109595"/>
                          <a:pt x="8306953" y="16756"/>
                          <a:pt x="10627580" y="0"/>
                        </a:cubicBezTo>
                        <a:cubicBezTo>
                          <a:pt x="10962452" y="-17229"/>
                          <a:pt x="11284258" y="335298"/>
                          <a:pt x="11271632" y="644052"/>
                        </a:cubicBezTo>
                        <a:cubicBezTo>
                          <a:pt x="11215314" y="2497822"/>
                          <a:pt x="11304543" y="3279787"/>
                          <a:pt x="11271632" y="5561288"/>
                        </a:cubicBezTo>
                        <a:cubicBezTo>
                          <a:pt x="11210909" y="5937783"/>
                          <a:pt x="11013975" y="6202260"/>
                          <a:pt x="10627580" y="6205340"/>
                        </a:cubicBezTo>
                        <a:cubicBezTo>
                          <a:pt x="7021421" y="6069139"/>
                          <a:pt x="4143902" y="6130564"/>
                          <a:pt x="644052" y="6205340"/>
                        </a:cubicBezTo>
                        <a:cubicBezTo>
                          <a:pt x="267532" y="6176713"/>
                          <a:pt x="-36520" y="5901503"/>
                          <a:pt x="0" y="5561288"/>
                        </a:cubicBezTo>
                        <a:cubicBezTo>
                          <a:pt x="-157566" y="4112675"/>
                          <a:pt x="130870" y="2198569"/>
                          <a:pt x="0" y="644052"/>
                        </a:cubicBezTo>
                        <a:close/>
                      </a:path>
                      <a:path w="11271632" h="6205340" stroke="0" extrusionOk="0">
                        <a:moveTo>
                          <a:pt x="0" y="644052"/>
                        </a:moveTo>
                        <a:cubicBezTo>
                          <a:pt x="-6296" y="274220"/>
                          <a:pt x="293020" y="-6230"/>
                          <a:pt x="644052" y="0"/>
                        </a:cubicBezTo>
                        <a:cubicBezTo>
                          <a:pt x="2751908" y="47539"/>
                          <a:pt x="8417351" y="42437"/>
                          <a:pt x="10627580" y="0"/>
                        </a:cubicBezTo>
                        <a:cubicBezTo>
                          <a:pt x="11011595" y="-15002"/>
                          <a:pt x="11275725" y="281781"/>
                          <a:pt x="11271632" y="644052"/>
                        </a:cubicBezTo>
                        <a:cubicBezTo>
                          <a:pt x="11189265" y="2433142"/>
                          <a:pt x="11289645" y="4810196"/>
                          <a:pt x="11271632" y="5561288"/>
                        </a:cubicBezTo>
                        <a:cubicBezTo>
                          <a:pt x="11284275" y="5954670"/>
                          <a:pt x="10938364" y="6157812"/>
                          <a:pt x="10627580" y="6205340"/>
                        </a:cubicBezTo>
                        <a:cubicBezTo>
                          <a:pt x="8050100" y="6178986"/>
                          <a:pt x="5468327" y="6086484"/>
                          <a:pt x="644052" y="6205340"/>
                        </a:cubicBezTo>
                        <a:cubicBezTo>
                          <a:pt x="253254" y="6170654"/>
                          <a:pt x="20645" y="5942016"/>
                          <a:pt x="0" y="5561288"/>
                        </a:cubicBezTo>
                        <a:cubicBezTo>
                          <a:pt x="88535" y="3376462"/>
                          <a:pt x="49637" y="2274985"/>
                          <a:pt x="0" y="64405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133"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2">
            <a:extLst>
              <a:ext uri="{FF2B5EF4-FFF2-40B4-BE49-F238E27FC236}">
                <a16:creationId xmlns:a16="http://schemas.microsoft.com/office/drawing/2014/main" xmlns="" id="{D7E98886-8079-A71E-52B6-2088BDB23D4F}"/>
              </a:ext>
            </a:extLst>
          </p:cNvPr>
          <p:cNvSpPr/>
          <p:nvPr/>
        </p:nvSpPr>
        <p:spPr>
          <a:xfrm>
            <a:off x="747579" y="983149"/>
            <a:ext cx="10696842" cy="5760551"/>
          </a:xfrm>
          <a:prstGeom prst="rect">
            <a:avLst/>
          </a:prstGeom>
        </p:spPr>
        <p:txBody>
          <a:bodyPr wrap="square">
            <a:spAutoFit/>
          </a:bodyPr>
          <a:lstStyle/>
          <a:p>
            <a:pPr algn="just">
              <a:lnSpc>
                <a:spcPts val="3400"/>
              </a:lnSpc>
            </a:pPr>
            <a:r>
              <a:rPr lang="vi-VN" sz="3200">
                <a:ln>
                  <a:solidFill>
                    <a:sysClr val="windowText" lastClr="000000"/>
                  </a:solidFill>
                </a:ln>
                <a:cs typeface="Calibri" panose="020F0502020204030204" pitchFamily="34" charset="0"/>
              </a:rPr>
              <a:t>	Vừa lúc hội bạn ở làng ùa đến. Đứa nào cũng cầm trên tay một thứ gì đó.</a:t>
            </a:r>
          </a:p>
          <a:p>
            <a:pPr algn="just">
              <a:lnSpc>
                <a:spcPts val="3400"/>
              </a:lnSpc>
            </a:pPr>
            <a:r>
              <a:rPr lang="vi-VN" sz="3200">
                <a:ln>
                  <a:solidFill>
                    <a:sysClr val="windowText" lastClr="000000"/>
                  </a:solidFill>
                </a:ln>
                <a:cs typeface="Calibri" panose="020F0502020204030204" pitchFamily="34" charset="0"/>
              </a:rPr>
              <a:t>	- Cậu tặng chúng tớ cuốn “Từ điển tiếng Việt” rồi, đây là quà, để cậu nhớ về chúng tớ - Điệp nói thế, sau khi chìa cho tớ cây cỏ chọi gà lớn chưa từng thấy.</a:t>
            </a:r>
          </a:p>
          <a:p>
            <a:pPr algn="just">
              <a:lnSpc>
                <a:spcPts val="3400"/>
              </a:lnSpc>
            </a:pPr>
            <a:r>
              <a:rPr lang="vi-VN" sz="3200">
                <a:ln>
                  <a:solidFill>
                    <a:sysClr val="windowText" lastClr="000000"/>
                  </a:solidFill>
                </a:ln>
                <a:cs typeface="Calibri" panose="020F0502020204030204" pitchFamily="34" charset="0"/>
              </a:rPr>
              <a:t>	Thằng Văn cho tớ hòn bi ve đẹp nhất, quý nhất của nó. Thằng Lê cho tớ hòn đá hình siêu nhân nhặt ở bờ suối, trước giờ vẫn được nó giữ như báu vật. Sau cùng là Tuyết, nó cho tớ chồng bánh đa chưa nướng, dặn lên phố nướng ăn để nhớ mà về chơi với nhau.</a:t>
            </a:r>
          </a:p>
          <a:p>
            <a:pPr algn="just">
              <a:lnSpc>
                <a:spcPts val="3400"/>
              </a:lnSpc>
            </a:pPr>
            <a:r>
              <a:rPr lang="vi-VN" sz="3200">
                <a:ln>
                  <a:solidFill>
                    <a:sysClr val="windowText" lastClr="000000"/>
                  </a:solidFill>
                </a:ln>
                <a:cs typeface="Calibri" panose="020F0502020204030204" pitchFamily="34" charset="0"/>
              </a:rPr>
              <a:t>	Tớ chào các bạn và hứa sẽ nhớ việc tập hợp sách để gửi về làm tủ sách ở đình làng.</a:t>
            </a:r>
          </a:p>
          <a:p>
            <a:pPr algn="just">
              <a:lnSpc>
                <a:spcPts val="3400"/>
              </a:lnSpc>
            </a:pPr>
            <a:endParaRPr lang="vi-VN" sz="3200" dirty="0">
              <a:ln>
                <a:solidFill>
                  <a:sysClr val="windowText" lastClr="000000"/>
                </a:solidFill>
              </a:ln>
              <a:cs typeface="Calibri" panose="020F0502020204030204" pitchFamily="34" charset="0"/>
            </a:endParaRPr>
          </a:p>
        </p:txBody>
      </p:sp>
      <p:cxnSp>
        <p:nvCxnSpPr>
          <p:cNvPr id="8" name="Straight Connector 7">
            <a:extLst>
              <a:ext uri="{FF2B5EF4-FFF2-40B4-BE49-F238E27FC236}">
                <a16:creationId xmlns:a16="http://schemas.microsoft.com/office/drawing/2014/main" xmlns="" id="{D6289500-9947-4D0D-65CF-7F1382F538D2}"/>
              </a:ext>
            </a:extLst>
          </p:cNvPr>
          <p:cNvCxnSpPr>
            <a:cxnSpLocks/>
          </p:cNvCxnSpPr>
          <p:nvPr/>
        </p:nvCxnSpPr>
        <p:spPr>
          <a:xfrm flipH="1">
            <a:off x="6057500" y="983149"/>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9D09CF7E-DAE5-BB0C-71FD-B40630A06491}"/>
              </a:ext>
            </a:extLst>
          </p:cNvPr>
          <p:cNvCxnSpPr>
            <a:cxnSpLocks/>
          </p:cNvCxnSpPr>
          <p:nvPr/>
        </p:nvCxnSpPr>
        <p:spPr>
          <a:xfrm flipH="1">
            <a:off x="7475892" y="983149"/>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41FE5C05-5E64-526E-D453-8E2C644E062F}"/>
              </a:ext>
            </a:extLst>
          </p:cNvPr>
          <p:cNvCxnSpPr>
            <a:cxnSpLocks/>
          </p:cNvCxnSpPr>
          <p:nvPr/>
        </p:nvCxnSpPr>
        <p:spPr>
          <a:xfrm flipH="1">
            <a:off x="7551944" y="983149"/>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79EC9DFA-2DEC-E0F5-9156-3248CE97B664}"/>
              </a:ext>
            </a:extLst>
          </p:cNvPr>
          <p:cNvCxnSpPr>
            <a:cxnSpLocks/>
          </p:cNvCxnSpPr>
          <p:nvPr/>
        </p:nvCxnSpPr>
        <p:spPr>
          <a:xfrm flipH="1">
            <a:off x="2141537" y="1411320"/>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5A31D11-0271-8F05-6F81-A5E3434759DF}"/>
              </a:ext>
            </a:extLst>
          </p:cNvPr>
          <p:cNvCxnSpPr>
            <a:cxnSpLocks/>
          </p:cNvCxnSpPr>
          <p:nvPr/>
        </p:nvCxnSpPr>
        <p:spPr>
          <a:xfrm flipH="1">
            <a:off x="4802152" y="1411320"/>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662D2CF5-AD7C-905C-25A9-28F0D3FFDF43}"/>
              </a:ext>
            </a:extLst>
          </p:cNvPr>
          <p:cNvCxnSpPr>
            <a:cxnSpLocks/>
          </p:cNvCxnSpPr>
          <p:nvPr/>
        </p:nvCxnSpPr>
        <p:spPr>
          <a:xfrm flipH="1">
            <a:off x="4882437" y="1411320"/>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4B042993-0728-2064-74DA-1B632B82019A}"/>
              </a:ext>
            </a:extLst>
          </p:cNvPr>
          <p:cNvCxnSpPr>
            <a:cxnSpLocks/>
          </p:cNvCxnSpPr>
          <p:nvPr/>
        </p:nvCxnSpPr>
        <p:spPr>
          <a:xfrm flipH="1">
            <a:off x="5630016" y="1849895"/>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E9DD4734-3ACA-356D-FBAA-9C22407271CD}"/>
              </a:ext>
            </a:extLst>
          </p:cNvPr>
          <p:cNvCxnSpPr>
            <a:cxnSpLocks/>
          </p:cNvCxnSpPr>
          <p:nvPr/>
        </p:nvCxnSpPr>
        <p:spPr>
          <a:xfrm flipH="1">
            <a:off x="11296106" y="1849895"/>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0859B1EB-69F6-87C7-1771-12BBFA14C213}"/>
              </a:ext>
            </a:extLst>
          </p:cNvPr>
          <p:cNvCxnSpPr>
            <a:cxnSpLocks/>
          </p:cNvCxnSpPr>
          <p:nvPr/>
        </p:nvCxnSpPr>
        <p:spPr>
          <a:xfrm flipH="1">
            <a:off x="2760592" y="2275590"/>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046DE3BD-CFC7-1F67-FE5E-390C71594348}"/>
              </a:ext>
            </a:extLst>
          </p:cNvPr>
          <p:cNvCxnSpPr>
            <a:cxnSpLocks/>
          </p:cNvCxnSpPr>
          <p:nvPr/>
        </p:nvCxnSpPr>
        <p:spPr>
          <a:xfrm flipH="1">
            <a:off x="7188395" y="2275590"/>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C30FDC49-C2BF-533D-F312-91C04366C8C2}"/>
              </a:ext>
            </a:extLst>
          </p:cNvPr>
          <p:cNvCxnSpPr>
            <a:cxnSpLocks/>
          </p:cNvCxnSpPr>
          <p:nvPr/>
        </p:nvCxnSpPr>
        <p:spPr>
          <a:xfrm flipH="1">
            <a:off x="7268680" y="2275590"/>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6F666D57-6EE7-B273-AFE1-B08D70D3DC99}"/>
              </a:ext>
            </a:extLst>
          </p:cNvPr>
          <p:cNvCxnSpPr>
            <a:cxnSpLocks/>
          </p:cNvCxnSpPr>
          <p:nvPr/>
        </p:nvCxnSpPr>
        <p:spPr>
          <a:xfrm flipH="1">
            <a:off x="9827405" y="2275590"/>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3A90F735-59F5-9746-FC5E-8B15669B42DF}"/>
              </a:ext>
            </a:extLst>
          </p:cNvPr>
          <p:cNvCxnSpPr>
            <a:cxnSpLocks/>
          </p:cNvCxnSpPr>
          <p:nvPr/>
        </p:nvCxnSpPr>
        <p:spPr>
          <a:xfrm flipH="1">
            <a:off x="5515716" y="2684070"/>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4E302D4-7ADA-3978-D591-34AA94997CCB}"/>
              </a:ext>
            </a:extLst>
          </p:cNvPr>
          <p:cNvCxnSpPr>
            <a:cxnSpLocks/>
          </p:cNvCxnSpPr>
          <p:nvPr/>
        </p:nvCxnSpPr>
        <p:spPr>
          <a:xfrm flipH="1">
            <a:off x="9130847" y="2677000"/>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274325D2-09BA-FF45-5C77-23031218F9BD}"/>
              </a:ext>
            </a:extLst>
          </p:cNvPr>
          <p:cNvCxnSpPr>
            <a:cxnSpLocks/>
          </p:cNvCxnSpPr>
          <p:nvPr/>
        </p:nvCxnSpPr>
        <p:spPr>
          <a:xfrm flipH="1">
            <a:off x="9206899" y="2677000"/>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5204F433-C2DA-E02A-72B9-C21776FC5EB8}"/>
              </a:ext>
            </a:extLst>
          </p:cNvPr>
          <p:cNvCxnSpPr>
            <a:cxnSpLocks/>
          </p:cNvCxnSpPr>
          <p:nvPr/>
        </p:nvCxnSpPr>
        <p:spPr>
          <a:xfrm flipH="1">
            <a:off x="4996737" y="3173690"/>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25C386DC-3BB9-ABDA-4747-2288AF487C25}"/>
              </a:ext>
            </a:extLst>
          </p:cNvPr>
          <p:cNvCxnSpPr>
            <a:cxnSpLocks/>
          </p:cNvCxnSpPr>
          <p:nvPr/>
        </p:nvCxnSpPr>
        <p:spPr>
          <a:xfrm flipH="1">
            <a:off x="8690904" y="3166620"/>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72251E67-D521-0BE6-4677-9235131AB9E1}"/>
              </a:ext>
            </a:extLst>
          </p:cNvPr>
          <p:cNvCxnSpPr>
            <a:cxnSpLocks/>
          </p:cNvCxnSpPr>
          <p:nvPr/>
        </p:nvCxnSpPr>
        <p:spPr>
          <a:xfrm flipH="1">
            <a:off x="1336585" y="3525270"/>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8D600EE3-0A7D-E0B0-E959-ED016B831EFC}"/>
              </a:ext>
            </a:extLst>
          </p:cNvPr>
          <p:cNvCxnSpPr>
            <a:cxnSpLocks/>
          </p:cNvCxnSpPr>
          <p:nvPr/>
        </p:nvCxnSpPr>
        <p:spPr>
          <a:xfrm flipH="1">
            <a:off x="1416870" y="3525270"/>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4A9296CA-4765-FF2E-E8E0-53934D3C29F3}"/>
              </a:ext>
            </a:extLst>
          </p:cNvPr>
          <p:cNvCxnSpPr>
            <a:cxnSpLocks/>
          </p:cNvCxnSpPr>
          <p:nvPr/>
        </p:nvCxnSpPr>
        <p:spPr>
          <a:xfrm flipH="1">
            <a:off x="4681897" y="3598650"/>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C98C6B18-FC5A-EDAF-1D47-8597057ABBDC}"/>
              </a:ext>
            </a:extLst>
          </p:cNvPr>
          <p:cNvCxnSpPr>
            <a:cxnSpLocks/>
          </p:cNvCxnSpPr>
          <p:nvPr/>
        </p:nvCxnSpPr>
        <p:spPr>
          <a:xfrm flipH="1">
            <a:off x="9206933" y="3590681"/>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DCC7DBA4-986D-AE2F-A2C3-FBA423F2EAA1}"/>
              </a:ext>
            </a:extLst>
          </p:cNvPr>
          <p:cNvCxnSpPr>
            <a:cxnSpLocks/>
          </p:cNvCxnSpPr>
          <p:nvPr/>
        </p:nvCxnSpPr>
        <p:spPr>
          <a:xfrm flipH="1">
            <a:off x="1595037" y="3949331"/>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48FC9F65-DF41-C980-2E69-DE5BEA2026D2}"/>
              </a:ext>
            </a:extLst>
          </p:cNvPr>
          <p:cNvCxnSpPr>
            <a:cxnSpLocks/>
          </p:cNvCxnSpPr>
          <p:nvPr/>
        </p:nvCxnSpPr>
        <p:spPr>
          <a:xfrm flipH="1">
            <a:off x="8846774" y="4014890"/>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8B5808AE-9349-B92B-B1FE-69967B988F2D}"/>
              </a:ext>
            </a:extLst>
          </p:cNvPr>
          <p:cNvCxnSpPr>
            <a:cxnSpLocks/>
          </p:cNvCxnSpPr>
          <p:nvPr/>
        </p:nvCxnSpPr>
        <p:spPr>
          <a:xfrm flipH="1">
            <a:off x="8922826" y="4014890"/>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45FAE7F5-C53B-AA36-3DB2-B64E55648E13}"/>
              </a:ext>
            </a:extLst>
          </p:cNvPr>
          <p:cNvCxnSpPr>
            <a:cxnSpLocks/>
          </p:cNvCxnSpPr>
          <p:nvPr/>
        </p:nvCxnSpPr>
        <p:spPr>
          <a:xfrm flipH="1">
            <a:off x="1853034" y="4438951"/>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BB9A85D9-228C-31A9-C6CA-8993395AA9F8}"/>
              </a:ext>
            </a:extLst>
          </p:cNvPr>
          <p:cNvCxnSpPr>
            <a:cxnSpLocks/>
          </p:cNvCxnSpPr>
          <p:nvPr/>
        </p:nvCxnSpPr>
        <p:spPr>
          <a:xfrm flipH="1">
            <a:off x="8987697" y="4435142"/>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61DEB3C6-0407-76E1-E1A0-B3619C7C8AC8}"/>
              </a:ext>
            </a:extLst>
          </p:cNvPr>
          <p:cNvCxnSpPr>
            <a:cxnSpLocks/>
          </p:cNvCxnSpPr>
          <p:nvPr/>
        </p:nvCxnSpPr>
        <p:spPr>
          <a:xfrm flipH="1">
            <a:off x="2600613" y="4831382"/>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D4892CCE-8DB6-1197-76C6-C7AF6BD735E6}"/>
              </a:ext>
            </a:extLst>
          </p:cNvPr>
          <p:cNvCxnSpPr>
            <a:cxnSpLocks/>
          </p:cNvCxnSpPr>
          <p:nvPr/>
        </p:nvCxnSpPr>
        <p:spPr>
          <a:xfrm flipH="1">
            <a:off x="7840934" y="4831382"/>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05F600D8-77F3-4AE4-1D3F-5BB86AAAA067}"/>
              </a:ext>
            </a:extLst>
          </p:cNvPr>
          <p:cNvCxnSpPr>
            <a:cxnSpLocks/>
          </p:cNvCxnSpPr>
          <p:nvPr/>
        </p:nvCxnSpPr>
        <p:spPr>
          <a:xfrm flipH="1">
            <a:off x="7916986" y="4831382"/>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0D2E75DF-C25E-548E-2A2A-836E09BA18BA}"/>
              </a:ext>
            </a:extLst>
          </p:cNvPr>
          <p:cNvCxnSpPr>
            <a:cxnSpLocks/>
          </p:cNvCxnSpPr>
          <p:nvPr/>
        </p:nvCxnSpPr>
        <p:spPr>
          <a:xfrm flipH="1">
            <a:off x="4873031" y="5321002"/>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8AAD9876-0330-AC4B-FC95-4ABDE5119527}"/>
              </a:ext>
            </a:extLst>
          </p:cNvPr>
          <p:cNvCxnSpPr>
            <a:cxnSpLocks/>
          </p:cNvCxnSpPr>
          <p:nvPr/>
        </p:nvCxnSpPr>
        <p:spPr>
          <a:xfrm flipH="1">
            <a:off x="11307450" y="5308974"/>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38A6B612-AA7B-D1EB-82E9-204B45099EFE}"/>
              </a:ext>
            </a:extLst>
          </p:cNvPr>
          <p:cNvCxnSpPr>
            <a:cxnSpLocks/>
          </p:cNvCxnSpPr>
          <p:nvPr/>
        </p:nvCxnSpPr>
        <p:spPr>
          <a:xfrm flipH="1">
            <a:off x="6900019" y="5764306"/>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D3A70F50-8189-DA78-A569-1E9F1337F458}"/>
              </a:ext>
            </a:extLst>
          </p:cNvPr>
          <p:cNvCxnSpPr>
            <a:cxnSpLocks/>
          </p:cNvCxnSpPr>
          <p:nvPr/>
        </p:nvCxnSpPr>
        <p:spPr>
          <a:xfrm flipH="1">
            <a:off x="6976071" y="5764306"/>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Hình chữ nhật: Góc Tròn 15">
            <a:extLst>
              <a:ext uri="{FF2B5EF4-FFF2-40B4-BE49-F238E27FC236}">
                <a16:creationId xmlns:a16="http://schemas.microsoft.com/office/drawing/2014/main" xmlns="" id="{16AAAFC2-BD8C-A537-A7AC-6010960B425A}"/>
              </a:ext>
            </a:extLst>
          </p:cNvPr>
          <p:cNvSpPr/>
          <p:nvPr/>
        </p:nvSpPr>
        <p:spPr>
          <a:xfrm>
            <a:off x="6188743" y="1010244"/>
            <a:ext cx="1363201" cy="489620"/>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Hình chữ nhật: Góc Tròn 15">
            <a:extLst>
              <a:ext uri="{FF2B5EF4-FFF2-40B4-BE49-F238E27FC236}">
                <a16:creationId xmlns:a16="http://schemas.microsoft.com/office/drawing/2014/main" xmlns="" id="{EEC5DD6B-A3F9-A7EE-3641-259946BB7219}"/>
              </a:ext>
            </a:extLst>
          </p:cNvPr>
          <p:cNvSpPr/>
          <p:nvPr/>
        </p:nvSpPr>
        <p:spPr>
          <a:xfrm>
            <a:off x="2276870" y="1467742"/>
            <a:ext cx="1487225" cy="489620"/>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Hình chữ nhật: Góc Tròn 15">
            <a:extLst>
              <a:ext uri="{FF2B5EF4-FFF2-40B4-BE49-F238E27FC236}">
                <a16:creationId xmlns:a16="http://schemas.microsoft.com/office/drawing/2014/main" xmlns="" id="{753613D1-78C4-4049-DA41-58B024FD2AD2}"/>
              </a:ext>
            </a:extLst>
          </p:cNvPr>
          <p:cNvSpPr/>
          <p:nvPr/>
        </p:nvSpPr>
        <p:spPr>
          <a:xfrm>
            <a:off x="6846579" y="1868047"/>
            <a:ext cx="3894474" cy="471468"/>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Hình chữ nhật: Góc Tròn 15">
            <a:extLst>
              <a:ext uri="{FF2B5EF4-FFF2-40B4-BE49-F238E27FC236}">
                <a16:creationId xmlns:a16="http://schemas.microsoft.com/office/drawing/2014/main" xmlns="" id="{120EA0A7-7084-48D7-A18D-886501B2F2CE}"/>
              </a:ext>
            </a:extLst>
          </p:cNvPr>
          <p:cNvSpPr/>
          <p:nvPr/>
        </p:nvSpPr>
        <p:spPr>
          <a:xfrm>
            <a:off x="776879" y="2765209"/>
            <a:ext cx="868592" cy="442985"/>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Hình chữ nhật: Góc Tròn 15">
            <a:extLst>
              <a:ext uri="{FF2B5EF4-FFF2-40B4-BE49-F238E27FC236}">
                <a16:creationId xmlns:a16="http://schemas.microsoft.com/office/drawing/2014/main" xmlns="" id="{97312948-A89B-4310-99DB-614B65805D35}"/>
              </a:ext>
            </a:extLst>
          </p:cNvPr>
          <p:cNvSpPr/>
          <p:nvPr/>
        </p:nvSpPr>
        <p:spPr>
          <a:xfrm>
            <a:off x="2925026" y="2689855"/>
            <a:ext cx="2704989" cy="489457"/>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ình chữ nhật: Góc Tròn 15">
            <a:extLst>
              <a:ext uri="{FF2B5EF4-FFF2-40B4-BE49-F238E27FC236}">
                <a16:creationId xmlns:a16="http://schemas.microsoft.com/office/drawing/2014/main" xmlns="" id="{5204A884-9D91-9308-EEE7-D1C63C390AA2}"/>
              </a:ext>
            </a:extLst>
          </p:cNvPr>
          <p:cNvSpPr/>
          <p:nvPr/>
        </p:nvSpPr>
        <p:spPr>
          <a:xfrm>
            <a:off x="6410281" y="2689855"/>
            <a:ext cx="2704989" cy="489457"/>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ình chữ nhật: Góc Tròn 15">
            <a:extLst>
              <a:ext uri="{FF2B5EF4-FFF2-40B4-BE49-F238E27FC236}">
                <a16:creationId xmlns:a16="http://schemas.microsoft.com/office/drawing/2014/main" xmlns="" id="{5857D47D-530A-3DE6-EE3C-9573D9F3B93C}"/>
              </a:ext>
            </a:extLst>
          </p:cNvPr>
          <p:cNvSpPr/>
          <p:nvPr/>
        </p:nvSpPr>
        <p:spPr>
          <a:xfrm>
            <a:off x="5190454" y="3224413"/>
            <a:ext cx="1785617" cy="452984"/>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Hình chữ nhật: Góc Tròn 15">
            <a:extLst>
              <a:ext uri="{FF2B5EF4-FFF2-40B4-BE49-F238E27FC236}">
                <a16:creationId xmlns:a16="http://schemas.microsoft.com/office/drawing/2014/main" xmlns="" id="{A91728EA-14A7-F023-6CA4-2734BC6D1E53}"/>
              </a:ext>
            </a:extLst>
          </p:cNvPr>
          <p:cNvSpPr/>
          <p:nvPr/>
        </p:nvSpPr>
        <p:spPr>
          <a:xfrm>
            <a:off x="4915740" y="3600419"/>
            <a:ext cx="4300557" cy="452984"/>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Hình chữ nhật: Góc Tròn 15">
            <a:extLst>
              <a:ext uri="{FF2B5EF4-FFF2-40B4-BE49-F238E27FC236}">
                <a16:creationId xmlns:a16="http://schemas.microsoft.com/office/drawing/2014/main" xmlns="" id="{8D53B45C-EB03-16BA-0986-DC194A49BD80}"/>
              </a:ext>
            </a:extLst>
          </p:cNvPr>
          <p:cNvSpPr/>
          <p:nvPr/>
        </p:nvSpPr>
        <p:spPr>
          <a:xfrm>
            <a:off x="7562696" y="4056939"/>
            <a:ext cx="1425001" cy="452984"/>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Hình chữ nhật: Góc Tròn 15">
            <a:extLst>
              <a:ext uri="{FF2B5EF4-FFF2-40B4-BE49-F238E27FC236}">
                <a16:creationId xmlns:a16="http://schemas.microsoft.com/office/drawing/2014/main" xmlns="" id="{D20B34F8-3411-AE9A-E153-AF39D07C5B65}"/>
              </a:ext>
            </a:extLst>
          </p:cNvPr>
          <p:cNvSpPr/>
          <p:nvPr/>
        </p:nvSpPr>
        <p:spPr>
          <a:xfrm>
            <a:off x="3872408" y="4433359"/>
            <a:ext cx="2746242" cy="452984"/>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Hình chữ nhật: Góc Tròn 15">
            <a:extLst>
              <a:ext uri="{FF2B5EF4-FFF2-40B4-BE49-F238E27FC236}">
                <a16:creationId xmlns:a16="http://schemas.microsoft.com/office/drawing/2014/main" xmlns="" id="{8D6C3BDA-7B35-DE2B-151B-9352FEE0CAF6}"/>
              </a:ext>
            </a:extLst>
          </p:cNvPr>
          <p:cNvSpPr/>
          <p:nvPr/>
        </p:nvSpPr>
        <p:spPr>
          <a:xfrm>
            <a:off x="3279282" y="4878849"/>
            <a:ext cx="772215" cy="452984"/>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Hình chữ nhật: Góc Tròn 15">
            <a:extLst>
              <a:ext uri="{FF2B5EF4-FFF2-40B4-BE49-F238E27FC236}">
                <a16:creationId xmlns:a16="http://schemas.microsoft.com/office/drawing/2014/main" xmlns="" id="{9C42886D-05D1-5034-5B37-47B1EB4471BB}"/>
              </a:ext>
            </a:extLst>
          </p:cNvPr>
          <p:cNvSpPr/>
          <p:nvPr/>
        </p:nvSpPr>
        <p:spPr>
          <a:xfrm>
            <a:off x="5292476" y="4888418"/>
            <a:ext cx="2532881" cy="452984"/>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Hình chữ nhật: Góc Tròn 15">
            <a:extLst>
              <a:ext uri="{FF2B5EF4-FFF2-40B4-BE49-F238E27FC236}">
                <a16:creationId xmlns:a16="http://schemas.microsoft.com/office/drawing/2014/main" xmlns="" id="{0B159F29-6C7B-6875-C749-F055D3B60EDC}"/>
              </a:ext>
            </a:extLst>
          </p:cNvPr>
          <p:cNvSpPr/>
          <p:nvPr/>
        </p:nvSpPr>
        <p:spPr>
          <a:xfrm>
            <a:off x="8837989" y="5305345"/>
            <a:ext cx="2532881" cy="452984"/>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chữ nhật: Góc Tròn 15">
            <a:extLst>
              <a:ext uri="{FF2B5EF4-FFF2-40B4-BE49-F238E27FC236}">
                <a16:creationId xmlns:a16="http://schemas.microsoft.com/office/drawing/2014/main" xmlns="" id="{D7116CB6-B02F-6F64-144E-94658D1627BD}"/>
              </a:ext>
            </a:extLst>
          </p:cNvPr>
          <p:cNvSpPr/>
          <p:nvPr/>
        </p:nvSpPr>
        <p:spPr>
          <a:xfrm>
            <a:off x="3356215" y="5730077"/>
            <a:ext cx="1425187" cy="452984"/>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9482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par>
                                <p:cTn id="64" presetID="10"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fade">
                                      <p:cBhvr>
                                        <p:cTn id="76" dur="500"/>
                                        <p:tgtEl>
                                          <p:spTgt spid="5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fade">
                                      <p:cBhvr>
                                        <p:cTn id="81" dur="500"/>
                                        <p:tgtEl>
                                          <p:spTgt spid="53"/>
                                        </p:tgtEl>
                                      </p:cBhvr>
                                    </p:animEffect>
                                  </p:childTnLst>
                                </p:cTn>
                              </p:par>
                              <p:par>
                                <p:cTn id="82" presetID="10" presetClass="entr" presetSubtype="0" fill="hold"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500"/>
                                        <p:tgtEl>
                                          <p:spTgt spid="4"/>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fade">
                                      <p:cBhvr>
                                        <p:cTn id="94" dur="500"/>
                                        <p:tgtEl>
                                          <p:spTgt spid="22"/>
                                        </p:tgtEl>
                                      </p:cBhvr>
                                    </p:animEffect>
                                  </p:childTnLst>
                                </p:cTn>
                              </p:par>
                              <p:par>
                                <p:cTn id="95" presetID="10" presetClass="entr" presetSubtype="0" fill="hold" nodeType="with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500"/>
                                        <p:tgtEl>
                                          <p:spTgt spid="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fade">
                                      <p:cBhvr>
                                        <p:cTn id="112" dur="500"/>
                                        <p:tgtEl>
                                          <p:spTgt spid="25"/>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fade">
                                      <p:cBhvr>
                                        <p:cTn id="117" dur="500"/>
                                        <p:tgtEl>
                                          <p:spTgt spid="27"/>
                                        </p:tgtEl>
                                      </p:cBhvr>
                                    </p:animEffect>
                                  </p:childTnLst>
                                </p:cTn>
                              </p:par>
                              <p:par>
                                <p:cTn id="118" presetID="10" presetClass="entr" presetSubtype="0" fill="hold" nodeType="with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fade">
                                      <p:cBhvr>
                                        <p:cTn id="120" dur="500"/>
                                        <p:tgtEl>
                                          <p:spTgt spid="2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29"/>
                                        </p:tgtEl>
                                        <p:attrNameLst>
                                          <p:attrName>style.visibility</p:attrName>
                                        </p:attrNameLst>
                                      </p:cBhvr>
                                      <p:to>
                                        <p:strVal val="visible"/>
                                      </p:to>
                                    </p:set>
                                    <p:animEffect transition="in" filter="fade">
                                      <p:cBhvr>
                                        <p:cTn id="125" dur="500"/>
                                        <p:tgtEl>
                                          <p:spTgt spid="29"/>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500"/>
                                        <p:tgtEl>
                                          <p:spTgt spid="17"/>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30"/>
                                        </p:tgtEl>
                                        <p:attrNameLst>
                                          <p:attrName>style.visibility</p:attrName>
                                        </p:attrNameLst>
                                      </p:cBhvr>
                                      <p:to>
                                        <p:strVal val="visible"/>
                                      </p:to>
                                    </p:set>
                                    <p:animEffect transition="in" filter="fade">
                                      <p:cBhvr>
                                        <p:cTn id="135" dur="500"/>
                                        <p:tgtEl>
                                          <p:spTgt spid="30"/>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31"/>
                                        </p:tgtEl>
                                        <p:attrNameLst>
                                          <p:attrName>style.visibility</p:attrName>
                                        </p:attrNameLst>
                                      </p:cBhvr>
                                      <p:to>
                                        <p:strVal val="visible"/>
                                      </p:to>
                                    </p:set>
                                    <p:animEffect transition="in" filter="fade">
                                      <p:cBhvr>
                                        <p:cTn id="140" dur="500"/>
                                        <p:tgtEl>
                                          <p:spTgt spid="31"/>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26"/>
                                        </p:tgtEl>
                                        <p:attrNameLst>
                                          <p:attrName>style.visibility</p:attrName>
                                        </p:attrNameLst>
                                      </p:cBhvr>
                                      <p:to>
                                        <p:strVal val="visible"/>
                                      </p:to>
                                    </p:set>
                                    <p:animEffect transition="in" filter="fade">
                                      <p:cBhvr>
                                        <p:cTn id="145" dur="500"/>
                                        <p:tgtEl>
                                          <p:spTgt spid="26"/>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32"/>
                                        </p:tgtEl>
                                        <p:attrNameLst>
                                          <p:attrName>style.visibility</p:attrName>
                                        </p:attrNameLst>
                                      </p:cBhvr>
                                      <p:to>
                                        <p:strVal val="visible"/>
                                      </p:to>
                                    </p:set>
                                    <p:animEffect transition="in" filter="fade">
                                      <p:cBhvr>
                                        <p:cTn id="150" dur="500"/>
                                        <p:tgtEl>
                                          <p:spTgt spid="32"/>
                                        </p:tgtEl>
                                      </p:cBhvr>
                                    </p:animEffect>
                                  </p:childTnLst>
                                </p:cTn>
                              </p:par>
                              <p:par>
                                <p:cTn id="151" presetID="10" presetClass="entr" presetSubtype="0" fill="hold" nodeType="withEffect">
                                  <p:stCondLst>
                                    <p:cond delay="0"/>
                                  </p:stCondLst>
                                  <p:childTnLst>
                                    <p:set>
                                      <p:cBhvr>
                                        <p:cTn id="152" dur="1" fill="hold">
                                          <p:stCondLst>
                                            <p:cond delay="0"/>
                                          </p:stCondLst>
                                        </p:cTn>
                                        <p:tgtEl>
                                          <p:spTgt spid="33"/>
                                        </p:tgtEl>
                                        <p:attrNameLst>
                                          <p:attrName>style.visibility</p:attrName>
                                        </p:attrNameLst>
                                      </p:cBhvr>
                                      <p:to>
                                        <p:strVal val="visible"/>
                                      </p:to>
                                    </p:set>
                                    <p:animEffect transition="in" filter="fade">
                                      <p:cBhvr>
                                        <p:cTn id="153" dur="500"/>
                                        <p:tgtEl>
                                          <p:spTgt spid="33"/>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nodeType="clickEffect">
                                  <p:stCondLst>
                                    <p:cond delay="0"/>
                                  </p:stCondLst>
                                  <p:childTnLst>
                                    <p:set>
                                      <p:cBhvr>
                                        <p:cTn id="157" dur="1" fill="hold">
                                          <p:stCondLst>
                                            <p:cond delay="0"/>
                                          </p:stCondLst>
                                        </p:cTn>
                                        <p:tgtEl>
                                          <p:spTgt spid="38"/>
                                        </p:tgtEl>
                                        <p:attrNameLst>
                                          <p:attrName>style.visibility</p:attrName>
                                        </p:attrNameLst>
                                      </p:cBhvr>
                                      <p:to>
                                        <p:strVal val="visible"/>
                                      </p:to>
                                    </p:set>
                                    <p:animEffect transition="in" filter="fade">
                                      <p:cBhvr>
                                        <p:cTn id="158" dur="500"/>
                                        <p:tgtEl>
                                          <p:spTgt spid="38"/>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34"/>
                                        </p:tgtEl>
                                        <p:attrNameLst>
                                          <p:attrName>style.visibility</p:attrName>
                                        </p:attrNameLst>
                                      </p:cBhvr>
                                      <p:to>
                                        <p:strVal val="visible"/>
                                      </p:to>
                                    </p:set>
                                    <p:animEffect transition="in" filter="fade">
                                      <p:cBhvr>
                                        <p:cTn id="163" dur="500"/>
                                        <p:tgtEl>
                                          <p:spTgt spid="34"/>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41"/>
                                        </p:tgtEl>
                                        <p:attrNameLst>
                                          <p:attrName>style.visibility</p:attrName>
                                        </p:attrNameLst>
                                      </p:cBhvr>
                                      <p:to>
                                        <p:strVal val="visible"/>
                                      </p:to>
                                    </p:set>
                                    <p:animEffect transition="in" filter="fade">
                                      <p:cBhvr>
                                        <p:cTn id="168" dur="500"/>
                                        <p:tgtEl>
                                          <p:spTgt spid="41"/>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nodeType="clickEffect">
                                  <p:stCondLst>
                                    <p:cond delay="0"/>
                                  </p:stCondLst>
                                  <p:childTnLst>
                                    <p:set>
                                      <p:cBhvr>
                                        <p:cTn id="172" dur="1" fill="hold">
                                          <p:stCondLst>
                                            <p:cond delay="0"/>
                                          </p:stCondLst>
                                        </p:cTn>
                                        <p:tgtEl>
                                          <p:spTgt spid="42"/>
                                        </p:tgtEl>
                                        <p:attrNameLst>
                                          <p:attrName>style.visibility</p:attrName>
                                        </p:attrNameLst>
                                      </p:cBhvr>
                                      <p:to>
                                        <p:strVal val="visible"/>
                                      </p:to>
                                    </p:set>
                                    <p:animEffect transition="in" filter="fade">
                                      <p:cBhvr>
                                        <p:cTn id="173" dur="500"/>
                                        <p:tgtEl>
                                          <p:spTgt spid="42"/>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35"/>
                                        </p:tgtEl>
                                        <p:attrNameLst>
                                          <p:attrName>style.visibility</p:attrName>
                                        </p:attrNameLst>
                                      </p:cBhvr>
                                      <p:to>
                                        <p:strVal val="visible"/>
                                      </p:to>
                                    </p:set>
                                    <p:animEffect transition="in" filter="fade">
                                      <p:cBhvr>
                                        <p:cTn id="178" dur="500"/>
                                        <p:tgtEl>
                                          <p:spTgt spid="35"/>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36"/>
                                        </p:tgtEl>
                                        <p:attrNameLst>
                                          <p:attrName>style.visibility</p:attrName>
                                        </p:attrNameLst>
                                      </p:cBhvr>
                                      <p:to>
                                        <p:strVal val="visible"/>
                                      </p:to>
                                    </p:set>
                                    <p:animEffect transition="in" filter="fade">
                                      <p:cBhvr>
                                        <p:cTn id="183" dur="500"/>
                                        <p:tgtEl>
                                          <p:spTgt spid="36"/>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nodeType="clickEffect">
                                  <p:stCondLst>
                                    <p:cond delay="0"/>
                                  </p:stCondLst>
                                  <p:childTnLst>
                                    <p:set>
                                      <p:cBhvr>
                                        <p:cTn id="187" dur="1" fill="hold">
                                          <p:stCondLst>
                                            <p:cond delay="0"/>
                                          </p:stCondLst>
                                        </p:cTn>
                                        <p:tgtEl>
                                          <p:spTgt spid="43"/>
                                        </p:tgtEl>
                                        <p:attrNameLst>
                                          <p:attrName>style.visibility</p:attrName>
                                        </p:attrNameLst>
                                      </p:cBhvr>
                                      <p:to>
                                        <p:strVal val="visible"/>
                                      </p:to>
                                    </p:set>
                                    <p:animEffect transition="in" filter="fade">
                                      <p:cBhvr>
                                        <p:cTn id="188" dur="500"/>
                                        <p:tgtEl>
                                          <p:spTgt spid="43"/>
                                        </p:tgtEl>
                                      </p:cBhvr>
                                    </p:animEffect>
                                  </p:childTnLst>
                                </p:cTn>
                              </p:par>
                              <p:par>
                                <p:cTn id="189" presetID="10" presetClass="entr" presetSubtype="0" fill="hold" nodeType="withEffect">
                                  <p:stCondLst>
                                    <p:cond delay="0"/>
                                  </p:stCondLst>
                                  <p:childTnLst>
                                    <p:set>
                                      <p:cBhvr>
                                        <p:cTn id="190" dur="1" fill="hold">
                                          <p:stCondLst>
                                            <p:cond delay="0"/>
                                          </p:stCondLst>
                                        </p:cTn>
                                        <p:tgtEl>
                                          <p:spTgt spid="44"/>
                                        </p:tgtEl>
                                        <p:attrNameLst>
                                          <p:attrName>style.visibility</p:attrName>
                                        </p:attrNameLst>
                                      </p:cBhvr>
                                      <p:to>
                                        <p:strVal val="visible"/>
                                      </p:to>
                                    </p:set>
                                    <p:animEffect transition="in" filter="fade">
                                      <p:cBhvr>
                                        <p:cTn id="191" dur="500"/>
                                        <p:tgtEl>
                                          <p:spTgt spid="44"/>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45"/>
                                        </p:tgtEl>
                                        <p:attrNameLst>
                                          <p:attrName>style.visibility</p:attrName>
                                        </p:attrNameLst>
                                      </p:cBhvr>
                                      <p:to>
                                        <p:strVal val="visible"/>
                                      </p:to>
                                    </p:set>
                                    <p:animEffect transition="in" filter="fade">
                                      <p:cBhvr>
                                        <p:cTn id="196" dur="500"/>
                                        <p:tgtEl>
                                          <p:spTgt spid="45"/>
                                        </p:tgtEl>
                                      </p:cBhvr>
                                    </p:animEffect>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grpId="0" nodeType="clickEffect">
                                  <p:stCondLst>
                                    <p:cond delay="0"/>
                                  </p:stCondLst>
                                  <p:childTnLst>
                                    <p:set>
                                      <p:cBhvr>
                                        <p:cTn id="200" dur="1" fill="hold">
                                          <p:stCondLst>
                                            <p:cond delay="0"/>
                                          </p:stCondLst>
                                        </p:cTn>
                                        <p:tgtEl>
                                          <p:spTgt spid="37"/>
                                        </p:tgtEl>
                                        <p:attrNameLst>
                                          <p:attrName>style.visibility</p:attrName>
                                        </p:attrNameLst>
                                      </p:cBhvr>
                                      <p:to>
                                        <p:strVal val="visible"/>
                                      </p:to>
                                    </p:set>
                                    <p:animEffect transition="in" filter="fade">
                                      <p:cBhvr>
                                        <p:cTn id="201" dur="500"/>
                                        <p:tgtEl>
                                          <p:spTgt spid="37"/>
                                        </p:tgtEl>
                                      </p:cBhvr>
                                    </p:animEffect>
                                  </p:childTnLst>
                                </p:cTn>
                              </p:par>
                            </p:childTnLst>
                          </p:cTn>
                        </p:par>
                      </p:childTnLst>
                    </p:cTn>
                  </p:par>
                  <p:par>
                    <p:cTn id="202" fill="hold">
                      <p:stCondLst>
                        <p:cond delay="indefinite"/>
                      </p:stCondLst>
                      <p:childTnLst>
                        <p:par>
                          <p:cTn id="203" fill="hold">
                            <p:stCondLst>
                              <p:cond delay="0"/>
                            </p:stCondLst>
                            <p:childTnLst>
                              <p:par>
                                <p:cTn id="204" presetID="10" presetClass="entr" presetSubtype="0" fill="hold" nodeType="clickEffect">
                                  <p:stCondLst>
                                    <p:cond delay="0"/>
                                  </p:stCondLst>
                                  <p:childTnLst>
                                    <p:set>
                                      <p:cBhvr>
                                        <p:cTn id="205" dur="1" fill="hold">
                                          <p:stCondLst>
                                            <p:cond delay="0"/>
                                          </p:stCondLst>
                                        </p:cTn>
                                        <p:tgtEl>
                                          <p:spTgt spid="46"/>
                                        </p:tgtEl>
                                        <p:attrNameLst>
                                          <p:attrName>style.visibility</p:attrName>
                                        </p:attrNameLst>
                                      </p:cBhvr>
                                      <p:to>
                                        <p:strVal val="visible"/>
                                      </p:to>
                                    </p:set>
                                    <p:animEffect transition="in" filter="fade">
                                      <p:cBhvr>
                                        <p:cTn id="206" dur="500"/>
                                        <p:tgtEl>
                                          <p:spTgt spid="46"/>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39"/>
                                        </p:tgtEl>
                                        <p:attrNameLst>
                                          <p:attrName>style.visibility</p:attrName>
                                        </p:attrNameLst>
                                      </p:cBhvr>
                                      <p:to>
                                        <p:strVal val="visible"/>
                                      </p:to>
                                    </p:set>
                                    <p:animEffect transition="in" filter="fade">
                                      <p:cBhvr>
                                        <p:cTn id="211" dur="500"/>
                                        <p:tgtEl>
                                          <p:spTgt spid="39"/>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nodeType="clickEffect">
                                  <p:stCondLst>
                                    <p:cond delay="0"/>
                                  </p:stCondLst>
                                  <p:childTnLst>
                                    <p:set>
                                      <p:cBhvr>
                                        <p:cTn id="215" dur="1" fill="hold">
                                          <p:stCondLst>
                                            <p:cond delay="0"/>
                                          </p:stCondLst>
                                        </p:cTn>
                                        <p:tgtEl>
                                          <p:spTgt spid="47"/>
                                        </p:tgtEl>
                                        <p:attrNameLst>
                                          <p:attrName>style.visibility</p:attrName>
                                        </p:attrNameLst>
                                      </p:cBhvr>
                                      <p:to>
                                        <p:strVal val="visible"/>
                                      </p:to>
                                    </p:set>
                                    <p:animEffect transition="in" filter="fade">
                                      <p:cBhvr>
                                        <p:cTn id="216" dur="500"/>
                                        <p:tgtEl>
                                          <p:spTgt spid="47"/>
                                        </p:tgtEl>
                                      </p:cBhvr>
                                    </p:animEffect>
                                  </p:childTnLst>
                                </p:cTn>
                              </p:par>
                              <p:par>
                                <p:cTn id="217" presetID="10" presetClass="entr" presetSubtype="0" fill="hold" nodeType="withEffect">
                                  <p:stCondLst>
                                    <p:cond delay="0"/>
                                  </p:stCondLst>
                                  <p:childTnLst>
                                    <p:set>
                                      <p:cBhvr>
                                        <p:cTn id="218" dur="1" fill="hold">
                                          <p:stCondLst>
                                            <p:cond delay="0"/>
                                          </p:stCondLst>
                                        </p:cTn>
                                        <p:tgtEl>
                                          <p:spTgt spid="48"/>
                                        </p:tgtEl>
                                        <p:attrNameLst>
                                          <p:attrName>style.visibility</p:attrName>
                                        </p:attrNameLst>
                                      </p:cBhvr>
                                      <p:to>
                                        <p:strVal val="visible"/>
                                      </p:to>
                                    </p:set>
                                    <p:animEffect transition="in" filter="fade">
                                      <p:cBhvr>
                                        <p:cTn id="2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4" grpId="0" animBg="1"/>
      <p:bldP spid="5" grpId="0" animBg="1"/>
      <p:bldP spid="17" grpId="0" animBg="1"/>
      <p:bldP spid="26" grpId="0" animBg="1"/>
      <p:bldP spid="34" grpId="0" animBg="1"/>
      <p:bldP spid="35" grpId="0" animBg="1"/>
      <p:bldP spid="36" grpId="0" animBg="1"/>
      <p:bldP spid="37" grpId="0" animBg="1"/>
      <p:bldP spid="3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xmlns="" id="{366658B3-C185-05FA-7D02-B2230A12D7B0}"/>
              </a:ext>
            </a:extLst>
          </p:cNvPr>
          <p:cNvSpPr/>
          <p:nvPr/>
        </p:nvSpPr>
        <p:spPr>
          <a:xfrm>
            <a:off x="3316537" y="281030"/>
            <a:ext cx="8460000" cy="3470581"/>
          </a:xfrm>
          <a:custGeom>
            <a:avLst/>
            <a:gdLst>
              <a:gd name="connsiteX0" fmla="*/ 0 w 8460000"/>
              <a:gd name="connsiteY0" fmla="*/ 524022 h 3470581"/>
              <a:gd name="connsiteX1" fmla="*/ 706633 w 8460000"/>
              <a:gd name="connsiteY1" fmla="*/ 0 h 3470581"/>
              <a:gd name="connsiteX2" fmla="*/ 7753367 w 8460000"/>
              <a:gd name="connsiteY2" fmla="*/ 0 h 3470581"/>
              <a:gd name="connsiteX3" fmla="*/ 8460000 w 8460000"/>
              <a:gd name="connsiteY3" fmla="*/ 524022 h 3470581"/>
              <a:gd name="connsiteX4" fmla="*/ 8460000 w 8460000"/>
              <a:gd name="connsiteY4" fmla="*/ 2946558 h 3470581"/>
              <a:gd name="connsiteX5" fmla="*/ 7753367 w 8460000"/>
              <a:gd name="connsiteY5" fmla="*/ 3470581 h 3470581"/>
              <a:gd name="connsiteX6" fmla="*/ 706633 w 8460000"/>
              <a:gd name="connsiteY6" fmla="*/ 3470581 h 3470581"/>
              <a:gd name="connsiteX7" fmla="*/ 0 w 8460000"/>
              <a:gd name="connsiteY7" fmla="*/ 2946558 h 3470581"/>
              <a:gd name="connsiteX8" fmla="*/ 0 w 8460000"/>
              <a:gd name="connsiteY8" fmla="*/ 524022 h 3470581"/>
              <a:gd name="connsiteX0" fmla="*/ 0 w 8460000"/>
              <a:gd name="connsiteY0" fmla="*/ 524022 h 3470581"/>
              <a:gd name="connsiteX1" fmla="*/ 706633 w 8460000"/>
              <a:gd name="connsiteY1" fmla="*/ 0 h 3470581"/>
              <a:gd name="connsiteX2" fmla="*/ 7753367 w 8460000"/>
              <a:gd name="connsiteY2" fmla="*/ 0 h 3470581"/>
              <a:gd name="connsiteX3" fmla="*/ 8460000 w 8460000"/>
              <a:gd name="connsiteY3" fmla="*/ 524022 h 3470581"/>
              <a:gd name="connsiteX4" fmla="*/ 8460000 w 8460000"/>
              <a:gd name="connsiteY4" fmla="*/ 2946558 h 3470581"/>
              <a:gd name="connsiteX5" fmla="*/ 7753367 w 8460000"/>
              <a:gd name="connsiteY5" fmla="*/ 3470581 h 3470581"/>
              <a:gd name="connsiteX6" fmla="*/ 706633 w 8460000"/>
              <a:gd name="connsiteY6" fmla="*/ 3470581 h 3470581"/>
              <a:gd name="connsiteX7" fmla="*/ 0 w 8460000"/>
              <a:gd name="connsiteY7" fmla="*/ 2946558 h 3470581"/>
              <a:gd name="connsiteX8" fmla="*/ 0 w 8460000"/>
              <a:gd name="connsiteY8" fmla="*/ 524022 h 3470581"/>
              <a:gd name="connsiteX0" fmla="*/ 0 w 8460000"/>
              <a:gd name="connsiteY0" fmla="*/ 524022 h 3470581"/>
              <a:gd name="connsiteX1" fmla="*/ 706633 w 8460000"/>
              <a:gd name="connsiteY1" fmla="*/ 0 h 3470581"/>
              <a:gd name="connsiteX2" fmla="*/ 7753367 w 8460000"/>
              <a:gd name="connsiteY2" fmla="*/ 0 h 3470581"/>
              <a:gd name="connsiteX3" fmla="*/ 8460000 w 8460000"/>
              <a:gd name="connsiteY3" fmla="*/ 524022 h 3470581"/>
              <a:gd name="connsiteX4" fmla="*/ 8460000 w 8460000"/>
              <a:gd name="connsiteY4" fmla="*/ 2946558 h 3470581"/>
              <a:gd name="connsiteX5" fmla="*/ 7753367 w 8460000"/>
              <a:gd name="connsiteY5" fmla="*/ 3470581 h 3470581"/>
              <a:gd name="connsiteX6" fmla="*/ 706633 w 8460000"/>
              <a:gd name="connsiteY6" fmla="*/ 3470581 h 3470581"/>
              <a:gd name="connsiteX7" fmla="*/ 0 w 8460000"/>
              <a:gd name="connsiteY7" fmla="*/ 2946558 h 3470581"/>
              <a:gd name="connsiteX8" fmla="*/ 0 w 8460000"/>
              <a:gd name="connsiteY8" fmla="*/ 524022 h 347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70581" fill="none" extrusionOk="0">
                <a:moveTo>
                  <a:pt x="0" y="524022"/>
                </a:moveTo>
                <a:cubicBezTo>
                  <a:pt x="-71142" y="368637"/>
                  <a:pt x="333446" y="146557"/>
                  <a:pt x="706633" y="0"/>
                </a:cubicBezTo>
                <a:cubicBezTo>
                  <a:pt x="3855515" y="369086"/>
                  <a:pt x="5878584" y="492480"/>
                  <a:pt x="7753367" y="0"/>
                </a:cubicBezTo>
                <a:cubicBezTo>
                  <a:pt x="8162701" y="45222"/>
                  <a:pt x="8507780" y="291184"/>
                  <a:pt x="8460000" y="524022"/>
                </a:cubicBezTo>
                <a:cubicBezTo>
                  <a:pt x="8335589" y="1018244"/>
                  <a:pt x="8298097" y="2355060"/>
                  <a:pt x="8460000" y="2946558"/>
                </a:cubicBezTo>
                <a:cubicBezTo>
                  <a:pt x="8533883" y="3301987"/>
                  <a:pt x="8051053" y="3418409"/>
                  <a:pt x="7753367" y="3470581"/>
                </a:cubicBezTo>
                <a:cubicBezTo>
                  <a:pt x="6906283" y="3500922"/>
                  <a:pt x="2122918" y="3637126"/>
                  <a:pt x="706633" y="3470581"/>
                </a:cubicBezTo>
                <a:cubicBezTo>
                  <a:pt x="244107" y="3487977"/>
                  <a:pt x="1858" y="3117321"/>
                  <a:pt x="0" y="2946558"/>
                </a:cubicBezTo>
                <a:cubicBezTo>
                  <a:pt x="-17104" y="2113145"/>
                  <a:pt x="932" y="1411338"/>
                  <a:pt x="0" y="524022"/>
                </a:cubicBezTo>
                <a:close/>
              </a:path>
              <a:path w="8460000" h="3470581" stroke="0" extrusionOk="0">
                <a:moveTo>
                  <a:pt x="0" y="524022"/>
                </a:moveTo>
                <a:cubicBezTo>
                  <a:pt x="9206" y="320069"/>
                  <a:pt x="250419" y="79563"/>
                  <a:pt x="706633" y="0"/>
                </a:cubicBezTo>
                <a:cubicBezTo>
                  <a:pt x="3017017" y="87656"/>
                  <a:pt x="4637058" y="300819"/>
                  <a:pt x="7753367" y="0"/>
                </a:cubicBezTo>
                <a:cubicBezTo>
                  <a:pt x="8106035" y="-28036"/>
                  <a:pt x="8430491" y="218540"/>
                  <a:pt x="8460000" y="524022"/>
                </a:cubicBezTo>
                <a:cubicBezTo>
                  <a:pt x="8651250" y="795020"/>
                  <a:pt x="8231506" y="2357560"/>
                  <a:pt x="8460000" y="2946558"/>
                </a:cubicBezTo>
                <a:cubicBezTo>
                  <a:pt x="8469456" y="3221295"/>
                  <a:pt x="8113887" y="3568405"/>
                  <a:pt x="7753367" y="3470581"/>
                </a:cubicBezTo>
                <a:cubicBezTo>
                  <a:pt x="4538199" y="3629061"/>
                  <a:pt x="2520426" y="3645228"/>
                  <a:pt x="706633" y="3470581"/>
                </a:cubicBezTo>
                <a:cubicBezTo>
                  <a:pt x="311186" y="3575464"/>
                  <a:pt x="-15080" y="3182511"/>
                  <a:pt x="0" y="2946558"/>
                </a:cubicBezTo>
                <a:cubicBezTo>
                  <a:pt x="-62167" y="2446915"/>
                  <a:pt x="-2714" y="1211943"/>
                  <a:pt x="0" y="524022"/>
                </a:cubicBezTo>
                <a:close/>
              </a:path>
              <a:path w="8460000" h="3470581" fill="none" stroke="0" extrusionOk="0">
                <a:moveTo>
                  <a:pt x="0" y="524022"/>
                </a:moveTo>
                <a:cubicBezTo>
                  <a:pt x="31055" y="304189"/>
                  <a:pt x="327478" y="70077"/>
                  <a:pt x="706633" y="0"/>
                </a:cubicBezTo>
                <a:cubicBezTo>
                  <a:pt x="4137673" y="-45839"/>
                  <a:pt x="5936196" y="89734"/>
                  <a:pt x="7753367" y="0"/>
                </a:cubicBezTo>
                <a:cubicBezTo>
                  <a:pt x="8195175" y="44039"/>
                  <a:pt x="8476605" y="244909"/>
                  <a:pt x="8460000" y="524022"/>
                </a:cubicBezTo>
                <a:cubicBezTo>
                  <a:pt x="8336501" y="864448"/>
                  <a:pt x="8397050" y="2292167"/>
                  <a:pt x="8460000" y="2946558"/>
                </a:cubicBezTo>
                <a:cubicBezTo>
                  <a:pt x="8533884" y="3237564"/>
                  <a:pt x="8168039" y="3488156"/>
                  <a:pt x="7753367" y="3470581"/>
                </a:cubicBezTo>
                <a:cubicBezTo>
                  <a:pt x="6466907" y="3417449"/>
                  <a:pt x="1999519" y="3183647"/>
                  <a:pt x="706633" y="3470581"/>
                </a:cubicBezTo>
                <a:cubicBezTo>
                  <a:pt x="249812" y="3505372"/>
                  <a:pt x="-28483" y="3143005"/>
                  <a:pt x="0" y="2946558"/>
                </a:cubicBezTo>
                <a:cubicBezTo>
                  <a:pt x="120023" y="2106719"/>
                  <a:pt x="64340" y="1397507"/>
                  <a:pt x="0" y="524022"/>
                </a:cubicBezTo>
                <a:close/>
              </a:path>
              <a:path w="8460000" h="3470581" fill="none" stroke="0" extrusionOk="0">
                <a:moveTo>
                  <a:pt x="0" y="524022"/>
                </a:moveTo>
                <a:cubicBezTo>
                  <a:pt x="5290" y="350159"/>
                  <a:pt x="320448" y="144491"/>
                  <a:pt x="706633" y="0"/>
                </a:cubicBezTo>
                <a:cubicBezTo>
                  <a:pt x="3933286" y="325522"/>
                  <a:pt x="5809025" y="319309"/>
                  <a:pt x="7753367" y="0"/>
                </a:cubicBezTo>
                <a:cubicBezTo>
                  <a:pt x="8202954" y="11463"/>
                  <a:pt x="8486188" y="252832"/>
                  <a:pt x="8460000" y="524022"/>
                </a:cubicBezTo>
                <a:cubicBezTo>
                  <a:pt x="8400281" y="914275"/>
                  <a:pt x="8326912" y="2288211"/>
                  <a:pt x="8460000" y="2946558"/>
                </a:cubicBezTo>
                <a:cubicBezTo>
                  <a:pt x="8544085" y="3283630"/>
                  <a:pt x="8065038" y="3437234"/>
                  <a:pt x="7753367" y="3470581"/>
                </a:cubicBezTo>
                <a:cubicBezTo>
                  <a:pt x="6754099" y="3568343"/>
                  <a:pt x="2139900" y="3448149"/>
                  <a:pt x="706633" y="3470581"/>
                </a:cubicBezTo>
                <a:cubicBezTo>
                  <a:pt x="259806" y="3490291"/>
                  <a:pt x="-13097" y="3137830"/>
                  <a:pt x="0" y="2946558"/>
                </a:cubicBezTo>
                <a:cubicBezTo>
                  <a:pt x="24885" y="2119646"/>
                  <a:pt x="13269" y="1400593"/>
                  <a:pt x="0" y="524022"/>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8460000"/>
                      <a:gd name="connsiteY0" fmla="*/ 524022 h 3470581"/>
                      <a:gd name="connsiteX1" fmla="*/ 706633 w 8460000"/>
                      <a:gd name="connsiteY1" fmla="*/ 0 h 3470581"/>
                      <a:gd name="connsiteX2" fmla="*/ 7753367 w 8460000"/>
                      <a:gd name="connsiteY2" fmla="*/ 0 h 3470581"/>
                      <a:gd name="connsiteX3" fmla="*/ 8460000 w 8460000"/>
                      <a:gd name="connsiteY3" fmla="*/ 524022 h 3470581"/>
                      <a:gd name="connsiteX4" fmla="*/ 8460000 w 8460000"/>
                      <a:gd name="connsiteY4" fmla="*/ 2946558 h 3470581"/>
                      <a:gd name="connsiteX5" fmla="*/ 7753367 w 8460000"/>
                      <a:gd name="connsiteY5" fmla="*/ 3470581 h 3470581"/>
                      <a:gd name="connsiteX6" fmla="*/ 706633 w 8460000"/>
                      <a:gd name="connsiteY6" fmla="*/ 3470581 h 3470581"/>
                      <a:gd name="connsiteX7" fmla="*/ 0 w 8460000"/>
                      <a:gd name="connsiteY7" fmla="*/ 2946558 h 3470581"/>
                      <a:gd name="connsiteX8" fmla="*/ 0 w 8460000"/>
                      <a:gd name="connsiteY8" fmla="*/ 524022 h 3470581"/>
                      <a:gd name="connsiteX0" fmla="*/ 0 w 8460000"/>
                      <a:gd name="connsiteY0" fmla="*/ 524022 h 3470581"/>
                      <a:gd name="connsiteX1" fmla="*/ 706633 w 8460000"/>
                      <a:gd name="connsiteY1" fmla="*/ 0 h 3470581"/>
                      <a:gd name="connsiteX2" fmla="*/ 7753367 w 8460000"/>
                      <a:gd name="connsiteY2" fmla="*/ 0 h 3470581"/>
                      <a:gd name="connsiteX3" fmla="*/ 8460000 w 8460000"/>
                      <a:gd name="connsiteY3" fmla="*/ 524022 h 3470581"/>
                      <a:gd name="connsiteX4" fmla="*/ 8460000 w 8460000"/>
                      <a:gd name="connsiteY4" fmla="*/ 2946558 h 3470581"/>
                      <a:gd name="connsiteX5" fmla="*/ 7753367 w 8460000"/>
                      <a:gd name="connsiteY5" fmla="*/ 3470581 h 3470581"/>
                      <a:gd name="connsiteX6" fmla="*/ 706633 w 8460000"/>
                      <a:gd name="connsiteY6" fmla="*/ 3470581 h 3470581"/>
                      <a:gd name="connsiteX7" fmla="*/ 0 w 8460000"/>
                      <a:gd name="connsiteY7" fmla="*/ 2946558 h 3470581"/>
                      <a:gd name="connsiteX8" fmla="*/ 0 w 8460000"/>
                      <a:gd name="connsiteY8" fmla="*/ 524022 h 347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70581" fill="none" extrusionOk="0">
                        <a:moveTo>
                          <a:pt x="0" y="524022"/>
                        </a:moveTo>
                        <a:cubicBezTo>
                          <a:pt x="-51135" y="327446"/>
                          <a:pt x="325509" y="74029"/>
                          <a:pt x="706633" y="0"/>
                        </a:cubicBezTo>
                        <a:cubicBezTo>
                          <a:pt x="3920785" y="290057"/>
                          <a:pt x="5782679" y="321001"/>
                          <a:pt x="7753367" y="0"/>
                        </a:cubicBezTo>
                        <a:cubicBezTo>
                          <a:pt x="8152664" y="19841"/>
                          <a:pt x="8484466" y="260410"/>
                          <a:pt x="8460000" y="524022"/>
                        </a:cubicBezTo>
                        <a:cubicBezTo>
                          <a:pt x="8364123" y="955412"/>
                          <a:pt x="8337009" y="2347484"/>
                          <a:pt x="8460000" y="2946558"/>
                        </a:cubicBezTo>
                        <a:cubicBezTo>
                          <a:pt x="8510232" y="3277242"/>
                          <a:pt x="8070778" y="3430221"/>
                          <a:pt x="7753367" y="3470581"/>
                        </a:cubicBezTo>
                        <a:cubicBezTo>
                          <a:pt x="6860089" y="3453045"/>
                          <a:pt x="2071066" y="3529401"/>
                          <a:pt x="706633" y="3470581"/>
                        </a:cubicBezTo>
                        <a:cubicBezTo>
                          <a:pt x="266768" y="3481938"/>
                          <a:pt x="1357" y="3154032"/>
                          <a:pt x="0" y="2946558"/>
                        </a:cubicBezTo>
                        <a:cubicBezTo>
                          <a:pt x="-18083" y="2059800"/>
                          <a:pt x="-1597" y="1391449"/>
                          <a:pt x="0" y="524022"/>
                        </a:cubicBezTo>
                        <a:close/>
                      </a:path>
                      <a:path w="8460000" h="3470581" stroke="0" extrusionOk="0">
                        <a:moveTo>
                          <a:pt x="0" y="524022"/>
                        </a:moveTo>
                        <a:cubicBezTo>
                          <a:pt x="15573" y="288042"/>
                          <a:pt x="301970" y="32550"/>
                          <a:pt x="706633" y="0"/>
                        </a:cubicBezTo>
                        <a:cubicBezTo>
                          <a:pt x="2974710" y="84125"/>
                          <a:pt x="4458588" y="157835"/>
                          <a:pt x="7753367" y="0"/>
                        </a:cubicBezTo>
                        <a:cubicBezTo>
                          <a:pt x="8151441" y="-19319"/>
                          <a:pt x="8469741" y="193025"/>
                          <a:pt x="8460000" y="524022"/>
                        </a:cubicBezTo>
                        <a:cubicBezTo>
                          <a:pt x="8609505" y="828273"/>
                          <a:pt x="8282794" y="2289403"/>
                          <a:pt x="8460000" y="2946558"/>
                        </a:cubicBezTo>
                        <a:cubicBezTo>
                          <a:pt x="8487329" y="3228223"/>
                          <a:pt x="8109327" y="3554011"/>
                          <a:pt x="7753367" y="3470581"/>
                        </a:cubicBezTo>
                        <a:cubicBezTo>
                          <a:pt x="4564581" y="3446684"/>
                          <a:pt x="2802061" y="3543159"/>
                          <a:pt x="706633" y="3470581"/>
                        </a:cubicBezTo>
                        <a:cubicBezTo>
                          <a:pt x="293945" y="3539425"/>
                          <a:pt x="-18602" y="3199625"/>
                          <a:pt x="0" y="2946558"/>
                        </a:cubicBezTo>
                        <a:cubicBezTo>
                          <a:pt x="-104641" y="2419652"/>
                          <a:pt x="43788" y="1143832"/>
                          <a:pt x="0" y="524022"/>
                        </a:cubicBezTo>
                        <a:close/>
                      </a:path>
                      <a:path w="8460000" h="3470581" fill="none" stroke="0" extrusionOk="0">
                        <a:moveTo>
                          <a:pt x="0" y="524022"/>
                        </a:moveTo>
                        <a:cubicBezTo>
                          <a:pt x="20077" y="287821"/>
                          <a:pt x="316278" y="84456"/>
                          <a:pt x="706633" y="0"/>
                        </a:cubicBezTo>
                        <a:cubicBezTo>
                          <a:pt x="4081612" y="145490"/>
                          <a:pt x="5687138" y="94126"/>
                          <a:pt x="7753367" y="0"/>
                        </a:cubicBezTo>
                        <a:cubicBezTo>
                          <a:pt x="8161900" y="6340"/>
                          <a:pt x="8480495" y="246871"/>
                          <a:pt x="8460000" y="524022"/>
                        </a:cubicBezTo>
                        <a:cubicBezTo>
                          <a:pt x="8402894" y="898588"/>
                          <a:pt x="8373653" y="2225471"/>
                          <a:pt x="8460000" y="2946558"/>
                        </a:cubicBezTo>
                        <a:cubicBezTo>
                          <a:pt x="8506662" y="3269271"/>
                          <a:pt x="8111262" y="3474968"/>
                          <a:pt x="7753367" y="3470581"/>
                        </a:cubicBezTo>
                        <a:cubicBezTo>
                          <a:pt x="6729966" y="3411117"/>
                          <a:pt x="2055780" y="3439843"/>
                          <a:pt x="706633" y="3470581"/>
                        </a:cubicBezTo>
                        <a:cubicBezTo>
                          <a:pt x="281954" y="3484786"/>
                          <a:pt x="-23057" y="3158747"/>
                          <a:pt x="0" y="2946558"/>
                        </a:cubicBezTo>
                        <a:cubicBezTo>
                          <a:pt x="31309" y="2097092"/>
                          <a:pt x="94880" y="1372691"/>
                          <a:pt x="0" y="524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1F4B7258-2172-AA27-3471-C601819F33AE}"/>
              </a:ext>
            </a:extLst>
          </p:cNvPr>
          <p:cNvSpPr txBox="1"/>
          <p:nvPr/>
        </p:nvSpPr>
        <p:spPr>
          <a:xfrm>
            <a:off x="5316835" y="402824"/>
            <a:ext cx="6296526" cy="1200329"/>
          </a:xfrm>
          <a:prstGeom prst="rect">
            <a:avLst/>
          </a:prstGeom>
          <a:noFill/>
        </p:spPr>
        <p:txBody>
          <a:bodyPr wrap="square">
            <a:spAutoFit/>
          </a:bodyPr>
          <a:lstStyle/>
          <a:p>
            <a:pPr algn="just"/>
            <a:r>
              <a:rPr lang="vi-VN" sz="7200" b="1">
                <a:ln w="19050">
                  <a:solidFill>
                    <a:sysClr val="windowText" lastClr="000000"/>
                  </a:solidFill>
                </a:ln>
                <a:solidFill>
                  <a:srgbClr val="FF0066"/>
                </a:solidFill>
                <a:effectLst>
                  <a:outerShdw blurRad="38100" dist="38100" dir="2700000" algn="tl">
                    <a:srgbClr val="000000">
                      <a:alpha val="43137"/>
                    </a:srgbClr>
                  </a:outerShdw>
                </a:effectLst>
                <a:latin typeface="#9Slide05 SVNClementine" panose="020F0502020204030203" pitchFamily="34" charset="0"/>
              </a:rPr>
              <a:t>Luyện đọc câu</a:t>
            </a:r>
            <a:endParaRPr lang="en-US" sz="7200" b="1" dirty="0">
              <a:ln w="19050">
                <a:solidFill>
                  <a:sysClr val="windowText" lastClr="000000"/>
                </a:solidFill>
              </a:ln>
              <a:solidFill>
                <a:srgbClr val="FF0066"/>
              </a:solidFill>
              <a:effectLst>
                <a:outerShdw blurRad="38100" dist="38100" dir="2700000" algn="tl">
                  <a:srgbClr val="000000">
                    <a:alpha val="43137"/>
                  </a:srgbClr>
                </a:outerShdw>
              </a:effectLst>
              <a:latin typeface="#9Slide05 SVNClementine" panose="020F0502020204030203" pitchFamily="34" charset="0"/>
            </a:endParaRPr>
          </a:p>
        </p:txBody>
      </p:sp>
      <p:sp>
        <p:nvSpPr>
          <p:cNvPr id="10" name="TextBox 9">
            <a:extLst>
              <a:ext uri="{FF2B5EF4-FFF2-40B4-BE49-F238E27FC236}">
                <a16:creationId xmlns:a16="http://schemas.microsoft.com/office/drawing/2014/main" xmlns="" id="{21B40C85-04D0-006F-0395-667906F2658C}"/>
              </a:ext>
            </a:extLst>
          </p:cNvPr>
          <p:cNvSpPr txBox="1"/>
          <p:nvPr/>
        </p:nvSpPr>
        <p:spPr>
          <a:xfrm>
            <a:off x="3721373" y="1593610"/>
            <a:ext cx="7891987" cy="1836400"/>
          </a:xfrm>
          <a:prstGeom prst="rect">
            <a:avLst/>
          </a:prstGeom>
          <a:noFill/>
        </p:spPr>
        <p:txBody>
          <a:bodyPr wrap="square">
            <a:spAutoFit/>
          </a:bodyPr>
          <a:lstStyle/>
          <a:p>
            <a:pPr algn="just">
              <a:lnSpc>
                <a:spcPts val="3400"/>
              </a:lnSpc>
            </a:pPr>
            <a:r>
              <a:rPr lang="vi-VN" sz="3200">
                <a:ln>
                  <a:solidFill>
                    <a:sysClr val="windowText" lastClr="000000"/>
                  </a:solidFill>
                </a:ln>
                <a:cs typeface="Calibri" panose="020F0502020204030204" pitchFamily="34" charset="0"/>
              </a:rPr>
              <a:t>- Cậu tặng chúng tớ cuốn “Từ điển tiếng Việt” rồi, đây là quà, để cậu nhớ về chúng tớ - Điệp nói thế, sau khi chìa cho tớ cây</a:t>
            </a:r>
          </a:p>
          <a:p>
            <a:pPr algn="just">
              <a:lnSpc>
                <a:spcPts val="3400"/>
              </a:lnSpc>
            </a:pPr>
            <a:r>
              <a:rPr lang="vi-VN" sz="3200">
                <a:ln>
                  <a:solidFill>
                    <a:sysClr val="windowText" lastClr="000000"/>
                  </a:solidFill>
                </a:ln>
                <a:cs typeface="Calibri" panose="020F0502020204030204" pitchFamily="34" charset="0"/>
              </a:rPr>
              <a:t>            cỏ chọi gà lớn chưa từng thấy.</a:t>
            </a:r>
          </a:p>
        </p:txBody>
      </p:sp>
      <p:pic>
        <p:nvPicPr>
          <p:cNvPr id="17" name="Picture 16">
            <a:extLst>
              <a:ext uri="{FF2B5EF4-FFF2-40B4-BE49-F238E27FC236}">
                <a16:creationId xmlns:a16="http://schemas.microsoft.com/office/drawing/2014/main" xmlns="" id="{D4EFB2CE-34DC-EE8B-0B87-9E4B9A06CD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01887" y="1240347"/>
            <a:ext cx="5877240" cy="5877240"/>
          </a:xfrm>
          <a:prstGeom prst="rect">
            <a:avLst/>
          </a:prstGeom>
        </p:spPr>
      </p:pic>
      <p:cxnSp>
        <p:nvCxnSpPr>
          <p:cNvPr id="2" name="Straight Connector 1">
            <a:extLst>
              <a:ext uri="{FF2B5EF4-FFF2-40B4-BE49-F238E27FC236}">
                <a16:creationId xmlns:a16="http://schemas.microsoft.com/office/drawing/2014/main" xmlns="" id="{1630581D-FC74-E03B-FD9F-802124782E29}"/>
              </a:ext>
            </a:extLst>
          </p:cNvPr>
          <p:cNvCxnSpPr>
            <a:cxnSpLocks/>
          </p:cNvCxnSpPr>
          <p:nvPr/>
        </p:nvCxnSpPr>
        <p:spPr>
          <a:xfrm flipH="1">
            <a:off x="7628173" y="1587988"/>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D7BDF28F-AB5A-1D4B-BD83-A905EEB08DBA}"/>
              </a:ext>
            </a:extLst>
          </p:cNvPr>
          <p:cNvCxnSpPr>
            <a:cxnSpLocks/>
          </p:cNvCxnSpPr>
          <p:nvPr/>
        </p:nvCxnSpPr>
        <p:spPr>
          <a:xfrm flipH="1">
            <a:off x="7344821" y="2064045"/>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7E5623E4-44C0-8621-0ECD-D08CAC94BB20}"/>
              </a:ext>
            </a:extLst>
          </p:cNvPr>
          <p:cNvCxnSpPr>
            <a:cxnSpLocks/>
          </p:cNvCxnSpPr>
          <p:nvPr/>
        </p:nvCxnSpPr>
        <p:spPr>
          <a:xfrm flipH="1">
            <a:off x="5280188" y="2056617"/>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2C4F1513-754F-34FB-7DA3-B2E242DCF070}"/>
              </a:ext>
            </a:extLst>
          </p:cNvPr>
          <p:cNvCxnSpPr>
            <a:cxnSpLocks/>
          </p:cNvCxnSpPr>
          <p:nvPr/>
        </p:nvCxnSpPr>
        <p:spPr>
          <a:xfrm flipH="1">
            <a:off x="4120076" y="2490207"/>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1CD6531D-F30E-B041-FE3E-20252B2FDD85}"/>
              </a:ext>
            </a:extLst>
          </p:cNvPr>
          <p:cNvCxnSpPr>
            <a:cxnSpLocks/>
          </p:cNvCxnSpPr>
          <p:nvPr/>
        </p:nvCxnSpPr>
        <p:spPr>
          <a:xfrm flipH="1">
            <a:off x="4200361" y="2490207"/>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4535B81-04E2-B976-94E1-CCFF9B315D61}"/>
              </a:ext>
            </a:extLst>
          </p:cNvPr>
          <p:cNvCxnSpPr>
            <a:cxnSpLocks/>
          </p:cNvCxnSpPr>
          <p:nvPr/>
        </p:nvCxnSpPr>
        <p:spPr>
          <a:xfrm flipH="1">
            <a:off x="6919961" y="2932708"/>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0838AA1-1232-175A-B64C-F4D46BADDCE6}"/>
              </a:ext>
            </a:extLst>
          </p:cNvPr>
          <p:cNvCxnSpPr>
            <a:cxnSpLocks/>
          </p:cNvCxnSpPr>
          <p:nvPr/>
        </p:nvCxnSpPr>
        <p:spPr>
          <a:xfrm flipH="1">
            <a:off x="6700758" y="2481076"/>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035B0E71-5F3A-E6ED-5CED-2BD6A917FC8D}"/>
              </a:ext>
            </a:extLst>
          </p:cNvPr>
          <p:cNvCxnSpPr>
            <a:cxnSpLocks/>
          </p:cNvCxnSpPr>
          <p:nvPr/>
        </p:nvCxnSpPr>
        <p:spPr>
          <a:xfrm flipH="1">
            <a:off x="10567283" y="2944718"/>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207803E3-8D81-145C-383B-2E1CC865466D}"/>
              </a:ext>
            </a:extLst>
          </p:cNvPr>
          <p:cNvCxnSpPr>
            <a:cxnSpLocks/>
          </p:cNvCxnSpPr>
          <p:nvPr/>
        </p:nvCxnSpPr>
        <p:spPr>
          <a:xfrm flipH="1">
            <a:off x="10643335" y="2944718"/>
            <a:ext cx="228600" cy="489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Hình chữ nhật: Góc Tròn 15">
            <a:extLst>
              <a:ext uri="{FF2B5EF4-FFF2-40B4-BE49-F238E27FC236}">
                <a16:creationId xmlns:a16="http://schemas.microsoft.com/office/drawing/2014/main" xmlns="" id="{8232D2CE-A7FE-4DD2-5A39-EFD88A5B2E0C}"/>
              </a:ext>
            </a:extLst>
          </p:cNvPr>
          <p:cNvSpPr/>
          <p:nvPr/>
        </p:nvSpPr>
        <p:spPr>
          <a:xfrm>
            <a:off x="8845259" y="1571133"/>
            <a:ext cx="2768101" cy="471468"/>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ình chữ nhật: Góc Tròn 15">
            <a:extLst>
              <a:ext uri="{FF2B5EF4-FFF2-40B4-BE49-F238E27FC236}">
                <a16:creationId xmlns:a16="http://schemas.microsoft.com/office/drawing/2014/main" xmlns="" id="{A62D3A85-FE3D-AEC0-D4FB-AE6BF1EE704D}"/>
              </a:ext>
            </a:extLst>
          </p:cNvPr>
          <p:cNvSpPr/>
          <p:nvPr/>
        </p:nvSpPr>
        <p:spPr>
          <a:xfrm>
            <a:off x="3823413" y="2000614"/>
            <a:ext cx="868592" cy="442985"/>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Hình chữ nhật: Góc Tròn 15">
            <a:extLst>
              <a:ext uri="{FF2B5EF4-FFF2-40B4-BE49-F238E27FC236}">
                <a16:creationId xmlns:a16="http://schemas.microsoft.com/office/drawing/2014/main" xmlns="" id="{962DA934-18A7-DEA1-7039-EB74769C5F9C}"/>
              </a:ext>
            </a:extLst>
          </p:cNvPr>
          <p:cNvSpPr/>
          <p:nvPr/>
        </p:nvSpPr>
        <p:spPr>
          <a:xfrm>
            <a:off x="8285881" y="2484631"/>
            <a:ext cx="867743" cy="489457"/>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Hình chữ nhật: Góc Tròn 15">
            <a:extLst>
              <a:ext uri="{FF2B5EF4-FFF2-40B4-BE49-F238E27FC236}">
                <a16:creationId xmlns:a16="http://schemas.microsoft.com/office/drawing/2014/main" xmlns="" id="{CD04AEE1-8BEF-11FA-B0A2-CCD253A20898}"/>
              </a:ext>
            </a:extLst>
          </p:cNvPr>
          <p:cNvSpPr/>
          <p:nvPr/>
        </p:nvSpPr>
        <p:spPr>
          <a:xfrm>
            <a:off x="10405028" y="2459490"/>
            <a:ext cx="751004" cy="489457"/>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Hình chữ nhật: Góc Tròn 15">
            <a:extLst>
              <a:ext uri="{FF2B5EF4-FFF2-40B4-BE49-F238E27FC236}">
                <a16:creationId xmlns:a16="http://schemas.microsoft.com/office/drawing/2014/main" xmlns="" id="{016C54D7-C4DD-75AD-D086-BDFD47D772F3}"/>
              </a:ext>
            </a:extLst>
          </p:cNvPr>
          <p:cNvSpPr/>
          <p:nvPr/>
        </p:nvSpPr>
        <p:spPr>
          <a:xfrm>
            <a:off x="5120965" y="2926920"/>
            <a:ext cx="1970648" cy="489457"/>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Hình chữ nhật: Góc Tròn 15">
            <a:extLst>
              <a:ext uri="{FF2B5EF4-FFF2-40B4-BE49-F238E27FC236}">
                <a16:creationId xmlns:a16="http://schemas.microsoft.com/office/drawing/2014/main" xmlns="" id="{53082245-E60D-35F9-3978-D260D650A9C5}"/>
              </a:ext>
            </a:extLst>
          </p:cNvPr>
          <p:cNvSpPr/>
          <p:nvPr/>
        </p:nvSpPr>
        <p:spPr>
          <a:xfrm>
            <a:off x="7779537" y="2919740"/>
            <a:ext cx="2787746" cy="489457"/>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4" name="组合 19">
            <a:extLst>
              <a:ext uri="{FF2B5EF4-FFF2-40B4-BE49-F238E27FC236}">
                <a16:creationId xmlns:a16="http://schemas.microsoft.com/office/drawing/2014/main" xmlns="" id="{0FC47FA7-5595-CD48-F94C-9A155A7BE683}"/>
              </a:ext>
            </a:extLst>
          </p:cNvPr>
          <p:cNvGrpSpPr/>
          <p:nvPr/>
        </p:nvGrpSpPr>
        <p:grpSpPr>
          <a:xfrm>
            <a:off x="5298687" y="3874917"/>
            <a:ext cx="6391989" cy="1117041"/>
            <a:chOff x="692006" y="116442"/>
            <a:chExt cx="11176173" cy="2919244"/>
          </a:xfrm>
        </p:grpSpPr>
        <p:sp>
          <p:nvSpPr>
            <p:cNvPr id="35" name="矩形 16">
              <a:extLst>
                <a:ext uri="{FF2B5EF4-FFF2-40B4-BE49-F238E27FC236}">
                  <a16:creationId xmlns:a16="http://schemas.microsoft.com/office/drawing/2014/main" xmlns="" id="{77CFB975-CA9D-03B3-1A85-8BAEC7A8B95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solidFill>
                    <a:srgbClr val="FF9A00"/>
                  </a:solidFill>
                </a:ln>
                <a:solidFill>
                  <a:srgbClr val="FF9A00"/>
                </a:solidFill>
                <a:uLnTx/>
                <a:uFillTx/>
                <a:latin typeface="字魂59号-创粗黑"/>
                <a:ea typeface="字魂59号-创粗黑"/>
                <a:cs typeface="+mn-cs"/>
              </a:endParaRPr>
            </a:p>
          </p:txBody>
        </p:sp>
        <p:sp>
          <p:nvSpPr>
            <p:cNvPr id="36" name="矩形 16">
              <a:extLst>
                <a:ext uri="{FF2B5EF4-FFF2-40B4-BE49-F238E27FC236}">
                  <a16:creationId xmlns:a16="http://schemas.microsoft.com/office/drawing/2014/main" xmlns="" id="{240625F9-370B-9D6B-5514-49F54364CC1D}"/>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solidFill>
                    <a:srgbClr val="FF9A00"/>
                  </a:solidFill>
                </a:ln>
                <a:solidFill>
                  <a:srgbClr val="FF9A00"/>
                </a:solidFill>
                <a:uLnTx/>
                <a:uFillTx/>
                <a:latin typeface="字魂59号-创粗黑"/>
                <a:ea typeface="字魂59号-创粗黑"/>
                <a:cs typeface="+mn-cs"/>
              </a:endParaRPr>
            </a:p>
          </p:txBody>
        </p:sp>
      </p:grpSp>
      <p:sp>
        <p:nvSpPr>
          <p:cNvPr id="37" name="TextBox 36">
            <a:extLst>
              <a:ext uri="{FF2B5EF4-FFF2-40B4-BE49-F238E27FC236}">
                <a16:creationId xmlns:a16="http://schemas.microsoft.com/office/drawing/2014/main" xmlns="" id="{27860A19-2502-EA7D-D4F4-FF184350E269}"/>
              </a:ext>
            </a:extLst>
          </p:cNvPr>
          <p:cNvSpPr txBox="1"/>
          <p:nvPr/>
        </p:nvSpPr>
        <p:spPr>
          <a:xfrm>
            <a:off x="5316835" y="4058464"/>
            <a:ext cx="6391987" cy="954107"/>
          </a:xfrm>
          <a:prstGeom prst="rect">
            <a:avLst/>
          </a:prstGeom>
          <a:noFill/>
        </p:spPr>
        <p:txBody>
          <a:bodyPr wrap="square">
            <a:spAutoFit/>
          </a:bodyPr>
          <a:lstStyle/>
          <a:p>
            <a:pPr algn="ctr"/>
            <a:r>
              <a:rPr lang="vi-VN" sz="2800" b="1" spc="-150">
                <a:ln w="0">
                  <a:solidFill>
                    <a:srgbClr val="FF9A00"/>
                  </a:solidFill>
                </a:ln>
                <a:solidFill>
                  <a:srgbClr val="FF9A00"/>
                </a:solidFill>
                <a:ea typeface="Times New Roman" panose="02020603050405020304" pitchFamily="18" charset="0"/>
                <a:cs typeface="Calibri" panose="020F0502020204030204" pitchFamily="34" charset="0"/>
              </a:rPr>
              <a:t>Giọng</a:t>
            </a:r>
            <a:r>
              <a:rPr lang="en-US" sz="2800" b="1" spc="-150">
                <a:ln w="0">
                  <a:solidFill>
                    <a:srgbClr val="FF9A00"/>
                  </a:solidFill>
                </a:ln>
                <a:solidFill>
                  <a:srgbClr val="FF9A00"/>
                </a:solidFill>
                <a:latin typeface="Arial" panose="020B0604020202020204" pitchFamily="34" charset="0"/>
                <a:ea typeface="Times New Roman" panose="02020603050405020304" pitchFamily="18" charset="0"/>
                <a:cs typeface="Arial" panose="020B0604020202020204" pitchFamily="34" charset="0"/>
              </a:rPr>
              <a:t> của</a:t>
            </a:r>
            <a:r>
              <a:rPr lang="vi-VN" sz="2800" b="1" spc="-150">
                <a:ln w="0">
                  <a:solidFill>
                    <a:srgbClr val="FF9A00"/>
                  </a:solidFill>
                </a:ln>
                <a:solidFill>
                  <a:srgbClr val="FF9A00"/>
                </a:solidFill>
                <a:latin typeface="Arial" panose="020B0604020202020204" pitchFamily="34" charset="0"/>
                <a:ea typeface="Times New Roman" panose="02020603050405020304" pitchFamily="18" charset="0"/>
                <a:cs typeface="Arial" panose="020B0604020202020204" pitchFamily="34" charset="0"/>
              </a:rPr>
              <a:t> </a:t>
            </a:r>
            <a:r>
              <a:rPr lang="vi-VN" sz="2800" b="1" spc="-150">
                <a:ln w="0">
                  <a:solidFill>
                    <a:srgbClr val="FF9A00"/>
                  </a:solidFill>
                </a:ln>
                <a:solidFill>
                  <a:srgbClr val="FF9A00"/>
                </a:solidFill>
                <a:ea typeface="Times New Roman" panose="02020603050405020304" pitchFamily="18" charset="0"/>
                <a:cs typeface="Calibri" panose="020F0502020204030204" pitchFamily="34" charset="0"/>
              </a:rPr>
              <a:t>Điệp: thể hiện tình cảm lưu luyến, không muốn rời xa.</a:t>
            </a:r>
          </a:p>
        </p:txBody>
      </p:sp>
      <p:pic>
        <p:nvPicPr>
          <p:cNvPr id="13" name="Picture 12">
            <a:extLst>
              <a:ext uri="{FF2B5EF4-FFF2-40B4-BE49-F238E27FC236}">
                <a16:creationId xmlns:a16="http://schemas.microsoft.com/office/drawing/2014/main" xmlns="" id="{0CC7A491-B093-1B80-2B55-090479773519}"/>
              </a:ext>
            </a:extLst>
          </p:cNvPr>
          <p:cNvPicPr>
            <a:picLocks noChangeAspect="1"/>
          </p:cNvPicPr>
          <p:nvPr/>
        </p:nvPicPr>
        <p:blipFill>
          <a:blip r:embed="rId3"/>
          <a:stretch>
            <a:fillRect/>
          </a:stretch>
        </p:blipFill>
        <p:spPr>
          <a:xfrm>
            <a:off x="8305800" y="5128797"/>
            <a:ext cx="3754089" cy="1592364"/>
          </a:xfrm>
          <a:prstGeom prst="rect">
            <a:avLst/>
          </a:prstGeom>
        </p:spPr>
      </p:pic>
    </p:spTree>
    <p:extLst>
      <p:ext uri="{BB962C8B-B14F-4D97-AF65-F5344CB8AC3E}">
        <p14:creationId xmlns:p14="http://schemas.microsoft.com/office/powerpoint/2010/main" val="116682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500"/>
                                        <p:tgtEl>
                                          <p:spTgt spid="3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down)">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par>
                                <p:cTn id="54" presetID="10"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par>
                                <p:cTn id="91" presetID="10" presetClass="entr" presetSubtype="0" fill="hold" nodeType="with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fade">
                                      <p:cBhvr>
                                        <p:cTn id="9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2" grpId="0" animBg="1"/>
      <p:bldP spid="24" grpId="0" animBg="1"/>
      <p:bldP spid="29" grpId="0" animBg="1"/>
      <p:bldP spid="30" grpId="0" animBg="1"/>
      <p:bldP spid="31" grpId="0" animBg="1"/>
      <p:bldP spid="32" grpId="0" animBg="1"/>
      <p:bldP spid="3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xmlns="" id="{ABC614B8-5C76-C7BA-EB99-92456234E7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5467" y1="22065" x2="48933" y2="24457"/>
                        <a14:foregroundMark x1="53867" y1="22935" x2="59067" y2="31304"/>
                        <a14:foregroundMark x1="3067" y1="89348" x2="10267" y2="89783"/>
                        <a14:foregroundMark x1="51333" y1="81196" x2="54533" y2="86087"/>
                        <a14:foregroundMark x1="54667" y1="88696" x2="54667" y2="88696"/>
                        <a14:foregroundMark x1="533" y1="86957" x2="11333" y2="99022"/>
                        <a14:foregroundMark x1="50267" y1="84674" x2="54533" y2="89348"/>
                        <a14:foregroundMark x1="52133" y1="87935" x2="56800" y2="89674"/>
                        <a14:foregroundMark x1="49067" y1="83804" x2="50000" y2="85217"/>
                        <a14:foregroundMark x1="48000" y1="82283" x2="49200" y2="84674"/>
                      </a14:backgroundRemoval>
                    </a14:imgEffect>
                  </a14:imgLayer>
                </a14:imgProps>
              </a:ext>
              <a:ext uri="{28A0092B-C50C-407E-A947-70E740481C1C}">
                <a14:useLocalDpi xmlns:a14="http://schemas.microsoft.com/office/drawing/2010/main" val="0"/>
              </a:ext>
            </a:extLst>
          </a:blip>
          <a:srcRect/>
          <a:stretch>
            <a:fillRect/>
          </a:stretch>
        </p:blipFill>
        <p:spPr bwMode="auto">
          <a:xfrm rot="697540" flipH="1">
            <a:off x="-370711" y="1912784"/>
            <a:ext cx="3761328" cy="461355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D8B77E0C-F1FD-DADA-D84B-2AC9B2AD7278}"/>
              </a:ext>
            </a:extLst>
          </p:cNvPr>
          <p:cNvGrpSpPr/>
          <p:nvPr/>
        </p:nvGrpSpPr>
        <p:grpSpPr>
          <a:xfrm>
            <a:off x="814809" y="-202047"/>
            <a:ext cx="13289318" cy="2308324"/>
            <a:chOff x="2141053" y="2203568"/>
            <a:chExt cx="8187316" cy="1748978"/>
          </a:xfrm>
        </p:grpSpPr>
        <p:sp>
          <p:nvSpPr>
            <p:cNvPr id="3" name="TextBox 2">
              <a:extLst>
                <a:ext uri="{FF2B5EF4-FFF2-40B4-BE49-F238E27FC236}">
                  <a16:creationId xmlns:a16="http://schemas.microsoft.com/office/drawing/2014/main" xmlns="" id="{2F607D69-2848-EB18-3295-E1E7368D1FBB}"/>
                </a:ext>
              </a:extLst>
            </p:cNvPr>
            <p:cNvSpPr txBox="1"/>
            <p:nvPr/>
          </p:nvSpPr>
          <p:spPr>
            <a:xfrm>
              <a:off x="2199633" y="2203568"/>
              <a:ext cx="7423052" cy="1748978"/>
            </a:xfrm>
            <a:prstGeom prst="rect">
              <a:avLst/>
            </a:prstGeom>
            <a:noFill/>
          </p:spPr>
          <p:txBody>
            <a:bodyPr wrap="square">
              <a:spAutoFit/>
            </a:bodyPr>
            <a:lstStyle/>
            <a:p>
              <a:pPr algn="just"/>
              <a:r>
                <a:rPr lang="vi-VN" sz="14400">
                  <a:ln w="76200">
                    <a:solidFill>
                      <a:srgbClr val="FFCC99"/>
                    </a:solidFill>
                  </a:ln>
                  <a:solidFill>
                    <a:srgbClr val="FFCC99"/>
                  </a:solidFill>
                  <a:latin typeface="#9Slide05 SVNClementine" panose="020F0502020204030203" pitchFamily="34" charset="0"/>
                </a:rPr>
                <a:t>Luyện đọc nhóm</a:t>
              </a:r>
            </a:p>
          </p:txBody>
        </p:sp>
        <p:sp>
          <p:nvSpPr>
            <p:cNvPr id="4" name="TextBox 3">
              <a:extLst>
                <a:ext uri="{FF2B5EF4-FFF2-40B4-BE49-F238E27FC236}">
                  <a16:creationId xmlns:a16="http://schemas.microsoft.com/office/drawing/2014/main" xmlns="" id="{ACAB0B07-1942-03C8-94E0-C60BF9937B44}"/>
                </a:ext>
              </a:extLst>
            </p:cNvPr>
            <p:cNvSpPr txBox="1"/>
            <p:nvPr/>
          </p:nvSpPr>
          <p:spPr>
            <a:xfrm>
              <a:off x="2141053" y="2203568"/>
              <a:ext cx="8187316" cy="1748978"/>
            </a:xfrm>
            <a:prstGeom prst="rect">
              <a:avLst/>
            </a:prstGeom>
            <a:noFill/>
          </p:spPr>
          <p:txBody>
            <a:bodyPr wrap="square">
              <a:spAutoFit/>
            </a:bodyPr>
            <a:lstStyle/>
            <a:p>
              <a:pPr algn="just"/>
              <a:r>
                <a:rPr lang="vi-VN" sz="14400">
                  <a:ln w="38100">
                    <a:solidFill>
                      <a:sysClr val="windowText" lastClr="000000"/>
                    </a:solidFill>
                  </a:ln>
                  <a:solidFill>
                    <a:srgbClr val="FF6600"/>
                  </a:solidFill>
                  <a:latin typeface="#9Slide05 SVNClementine" panose="020F0502020204030203" pitchFamily="34" charset="0"/>
                </a:rPr>
                <a:t>Luyện đọc nhóm</a:t>
              </a:r>
            </a:p>
          </p:txBody>
        </p:sp>
      </p:grpSp>
      <p:pic>
        <p:nvPicPr>
          <p:cNvPr id="7" name="Picture 4">
            <a:extLst>
              <a:ext uri="{FF2B5EF4-FFF2-40B4-BE49-F238E27FC236}">
                <a16:creationId xmlns:a16="http://schemas.microsoft.com/office/drawing/2014/main" xmlns="" id="{45B1134B-E05E-C04D-F345-6FCAA607903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42694" y="1904230"/>
            <a:ext cx="3321506" cy="50846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xmlns="" id="{AC67EFF7-B2E1-3D75-D02E-DA23C891EDF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3166346" y="1768322"/>
            <a:ext cx="3340101" cy="5089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xmlns="" id="{B8548826-117F-676C-9CC0-D337F47EF0E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40500" y1="71835" x2="23667" y2="94703"/>
                        <a14:foregroundMark x1="49500" y1="72351" x2="92000" y2="86822"/>
                        <a14:foregroundMark x1="36667" y1="24806" x2="41333" y2="36047"/>
                        <a14:foregroundMark x1="48333" y1="26227" x2="54333" y2="31654"/>
                        <a14:foregroundMark x1="30500" y1="28295" x2="39000" y2="38630"/>
                        <a14:foregroundMark x1="54833" y1="24935" x2="51667" y2="34367"/>
                        <a14:foregroundMark x1="35500" y1="28682" x2="32500" y2="34884"/>
                        <a14:foregroundMark x1="59167" y1="23514" x2="54333" y2="33333"/>
                        <a14:foregroundMark x1="28333" y1="32041" x2="41333" y2="36434"/>
                        <a14:foregroundMark x1="41333" y1="36434" x2="52667" y2="35530"/>
                        <a14:foregroundMark x1="15333" y1="92765" x2="31833" y2="97158"/>
                        <a14:foregroundMark x1="32833" y1="97416" x2="32833" y2="97416"/>
                        <a14:foregroundMark x1="98333" y1="83075" x2="89833" y2="95349"/>
                        <a14:foregroundMark x1="39667" y1="38630" x2="50500" y2="36563"/>
                        <a14:backgroundMark x1="1167" y1="38114" x2="1167" y2="38114"/>
                      </a14:backgroundRemoval>
                    </a14:imgEffect>
                  </a14:imgLayer>
                </a14:imgProps>
              </a:ext>
              <a:ext uri="{28A0092B-C50C-407E-A947-70E740481C1C}">
                <a14:useLocalDpi xmlns:a14="http://schemas.microsoft.com/office/drawing/2010/main" val="0"/>
              </a:ext>
            </a:extLst>
          </a:blip>
          <a:srcRect/>
          <a:stretch>
            <a:fillRect/>
          </a:stretch>
        </p:blipFill>
        <p:spPr bwMode="auto">
          <a:xfrm>
            <a:off x="5581359" y="2294525"/>
            <a:ext cx="3527756" cy="4550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66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8"/>
                                        </p:tgtEl>
                                        <p:attrNameLst>
                                          <p:attrName>r</p:attrName>
                                        </p:attrNameLst>
                                      </p:cBhvr>
                                    </p:animRot>
                                    <p:animRot by="-240000">
                                      <p:cBhvr>
                                        <p:cTn id="22" dur="200" fill="hold">
                                          <p:stCondLst>
                                            <p:cond delay="200"/>
                                          </p:stCondLst>
                                        </p:cTn>
                                        <p:tgtEl>
                                          <p:spTgt spid="8"/>
                                        </p:tgtEl>
                                        <p:attrNameLst>
                                          <p:attrName>r</p:attrName>
                                        </p:attrNameLst>
                                      </p:cBhvr>
                                    </p:animRot>
                                    <p:animRot by="240000">
                                      <p:cBhvr>
                                        <p:cTn id="23" dur="200" fill="hold">
                                          <p:stCondLst>
                                            <p:cond delay="400"/>
                                          </p:stCondLst>
                                        </p:cTn>
                                        <p:tgtEl>
                                          <p:spTgt spid="8"/>
                                        </p:tgtEl>
                                        <p:attrNameLst>
                                          <p:attrName>r</p:attrName>
                                        </p:attrNameLst>
                                      </p:cBhvr>
                                    </p:animRot>
                                    <p:animRot by="-240000">
                                      <p:cBhvr>
                                        <p:cTn id="24" dur="200" fill="hold">
                                          <p:stCondLst>
                                            <p:cond delay="600"/>
                                          </p:stCondLst>
                                        </p:cTn>
                                        <p:tgtEl>
                                          <p:spTgt spid="8"/>
                                        </p:tgtEl>
                                        <p:attrNameLst>
                                          <p:attrName>r</p:attrName>
                                        </p:attrNameLst>
                                      </p:cBhvr>
                                    </p:animRot>
                                    <p:animRot by="120000">
                                      <p:cBhvr>
                                        <p:cTn id="25" dur="200" fill="hold">
                                          <p:stCondLst>
                                            <p:cond delay="800"/>
                                          </p:stCondLst>
                                        </p:cTn>
                                        <p:tgtEl>
                                          <p:spTgt spid="8"/>
                                        </p:tgtEl>
                                        <p:attrNameLst>
                                          <p:attrName>r</p:attrName>
                                        </p:attrNameLst>
                                      </p:cBhvr>
                                    </p:animRot>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xmlns="" id="{ADD74D67-C433-65EA-C615-7A82BE42FCF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92692" y="4254500"/>
            <a:ext cx="3336118" cy="2560675"/>
          </a:xfrm>
          <a:prstGeom prst="rect">
            <a:avLst/>
          </a:prstGeom>
        </p:spPr>
      </p:pic>
      <p:pic>
        <p:nvPicPr>
          <p:cNvPr id="15" name="Graphic 14">
            <a:extLst>
              <a:ext uri="{FF2B5EF4-FFF2-40B4-BE49-F238E27FC236}">
                <a16:creationId xmlns:a16="http://schemas.microsoft.com/office/drawing/2014/main" xmlns="" id="{6BD1E12E-A015-881B-23E7-46E29B856E4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654610" y="4094359"/>
            <a:ext cx="3064328" cy="2796871"/>
          </a:xfrm>
          <a:prstGeom prst="rect">
            <a:avLst/>
          </a:prstGeom>
        </p:spPr>
      </p:pic>
      <p:pic>
        <p:nvPicPr>
          <p:cNvPr id="9" name="Picture 6" descr="cute cartoon sun 6101383 Vector Art at Vecteezy">
            <a:extLst>
              <a:ext uri="{FF2B5EF4-FFF2-40B4-BE49-F238E27FC236}">
                <a16:creationId xmlns:a16="http://schemas.microsoft.com/office/drawing/2014/main" xmlns="" id="{040EF612-8B6D-7CF8-6215-4C7FCE1CEE6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140" l="0" r="98710">
                        <a14:foregroundMark x1="22952" y1="19802" x2="22952" y2="19802"/>
                        <a14:foregroundMark x1="41854" y1="12421" x2="41854" y2="12421"/>
                        <a14:foregroundMark x1="60186" y1="10741" x2="60186" y2="10741"/>
                        <a14:foregroundMark x1="76298" y1="17402" x2="76298" y2="17402"/>
                        <a14:foregroundMark x1="84998" y1="34263" x2="84998" y2="34263"/>
                        <a14:foregroundMark x1="88329" y1="50915" x2="88329" y2="50915"/>
                        <a14:foregroundMark x1="83138" y1="71287" x2="83138" y2="71287"/>
                        <a14:foregroundMark x1="57396" y1="54635" x2="60726" y2="57966"/>
                        <a14:foregroundMark x1="66847" y1="80198" x2="66847" y2="80198"/>
                        <a14:foregroundMark x1="50555" y1="87789" x2="50555" y2="87789"/>
                        <a14:foregroundMark x1="33153" y1="84638" x2="33153" y2="84638"/>
                        <a14:foregroundMark x1="13531" y1="72607" x2="13531" y2="72607"/>
                        <a14:foregroundMark x1="10381" y1="54635" x2="10381" y2="54635"/>
                        <a14:foregroundMark x1="10741" y1="35914" x2="10741" y2="35914"/>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flipH="1">
            <a:off x="9649420" y="268070"/>
            <a:ext cx="2311400" cy="23114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A5115425-49EF-430D-6284-E664C397A6BE}"/>
              </a:ext>
            </a:extLst>
          </p:cNvPr>
          <p:cNvGrpSpPr/>
          <p:nvPr/>
        </p:nvGrpSpPr>
        <p:grpSpPr>
          <a:xfrm>
            <a:off x="231180" y="125712"/>
            <a:ext cx="10517356" cy="2275411"/>
            <a:chOff x="2768928" y="2016962"/>
            <a:chExt cx="10065399" cy="7145849"/>
          </a:xfrm>
        </p:grpSpPr>
        <p:sp>
          <p:nvSpPr>
            <p:cNvPr id="10" name="TextBox 9">
              <a:extLst>
                <a:ext uri="{FF2B5EF4-FFF2-40B4-BE49-F238E27FC236}">
                  <a16:creationId xmlns:a16="http://schemas.microsoft.com/office/drawing/2014/main" xmlns="" id="{16D67920-4393-1892-69DC-6FA3A3AADFE7}"/>
                </a:ext>
              </a:extLst>
            </p:cNvPr>
            <p:cNvSpPr txBox="1"/>
            <p:nvPr/>
          </p:nvSpPr>
          <p:spPr>
            <a:xfrm>
              <a:off x="2825301" y="2203568"/>
              <a:ext cx="10009026" cy="6959243"/>
            </a:xfrm>
            <a:prstGeom prst="rect">
              <a:avLst/>
            </a:prstGeom>
            <a:noFill/>
          </p:spPr>
          <p:txBody>
            <a:bodyPr wrap="square">
              <a:spAutoFit/>
            </a:bodyPr>
            <a:lstStyle/>
            <a:p>
              <a:pPr algn="just"/>
              <a:r>
                <a:rPr lang="vi-VN" sz="13800">
                  <a:ln w="76200">
                    <a:solidFill>
                      <a:schemeClr val="accent5">
                        <a:lumMod val="40000"/>
                        <a:lumOff val="60000"/>
                      </a:schemeClr>
                    </a:solidFill>
                  </a:ln>
                  <a:solidFill>
                    <a:schemeClr val="accent5">
                      <a:lumMod val="40000"/>
                      <a:lumOff val="60000"/>
                    </a:schemeClr>
                  </a:solidFill>
                  <a:latin typeface="#9Slide05 SVNClementine" panose="020F0502020204030203" pitchFamily="34" charset="0"/>
                </a:rPr>
                <a:t>Chúc các bạn</a:t>
              </a:r>
              <a:endParaRPr lang="en-US" sz="13800" dirty="0">
                <a:ln w="76200">
                  <a:solidFill>
                    <a:schemeClr val="accent5">
                      <a:lumMod val="40000"/>
                      <a:lumOff val="60000"/>
                    </a:schemeClr>
                  </a:solidFill>
                </a:ln>
                <a:solidFill>
                  <a:schemeClr val="accent5">
                    <a:lumMod val="40000"/>
                    <a:lumOff val="60000"/>
                  </a:schemeClr>
                </a:solidFill>
                <a:latin typeface="#9Slide05 SVNClementine" panose="020F0502020204030203" pitchFamily="34" charset="0"/>
              </a:endParaRPr>
            </a:p>
          </p:txBody>
        </p:sp>
        <p:sp>
          <p:nvSpPr>
            <p:cNvPr id="11" name="TextBox 10">
              <a:extLst>
                <a:ext uri="{FF2B5EF4-FFF2-40B4-BE49-F238E27FC236}">
                  <a16:creationId xmlns:a16="http://schemas.microsoft.com/office/drawing/2014/main" xmlns="" id="{8ABCE05B-279C-79C0-C536-5F4216EBD20E}"/>
                </a:ext>
              </a:extLst>
            </p:cNvPr>
            <p:cNvSpPr txBox="1"/>
            <p:nvPr/>
          </p:nvSpPr>
          <p:spPr>
            <a:xfrm>
              <a:off x="2768928" y="2016962"/>
              <a:ext cx="10009026" cy="6959243"/>
            </a:xfrm>
            <a:prstGeom prst="rect">
              <a:avLst/>
            </a:prstGeom>
            <a:noFill/>
          </p:spPr>
          <p:txBody>
            <a:bodyPr wrap="square">
              <a:spAutoFit/>
            </a:bodyPr>
            <a:lstStyle/>
            <a:p>
              <a:pPr algn="just"/>
              <a:r>
                <a:rPr lang="vi-VN" sz="13800">
                  <a:ln w="38100">
                    <a:solidFill>
                      <a:srgbClr val="002060"/>
                    </a:solidFill>
                  </a:ln>
                  <a:solidFill>
                    <a:srgbClr val="002060"/>
                  </a:solidFill>
                  <a:latin typeface="#9Slide05 SVNClementine" panose="020F0502020204030203" pitchFamily="34" charset="0"/>
                </a:rPr>
                <a:t>Chúc các bạn</a:t>
              </a:r>
            </a:p>
          </p:txBody>
        </p:sp>
      </p:grpSp>
      <p:grpSp>
        <p:nvGrpSpPr>
          <p:cNvPr id="24" name="Group 23">
            <a:extLst>
              <a:ext uri="{FF2B5EF4-FFF2-40B4-BE49-F238E27FC236}">
                <a16:creationId xmlns:a16="http://schemas.microsoft.com/office/drawing/2014/main" xmlns="" id="{2CF53CED-5E17-52EC-70F6-FAD2A8C48A71}"/>
              </a:ext>
            </a:extLst>
          </p:cNvPr>
          <p:cNvGrpSpPr/>
          <p:nvPr/>
        </p:nvGrpSpPr>
        <p:grpSpPr>
          <a:xfrm>
            <a:off x="4346215" y="1629270"/>
            <a:ext cx="6042385" cy="2242367"/>
            <a:chOff x="2694204" y="2120735"/>
            <a:chExt cx="10140123" cy="7042077"/>
          </a:xfrm>
        </p:grpSpPr>
        <p:sp>
          <p:nvSpPr>
            <p:cNvPr id="25" name="TextBox 24">
              <a:extLst>
                <a:ext uri="{FF2B5EF4-FFF2-40B4-BE49-F238E27FC236}">
                  <a16:creationId xmlns:a16="http://schemas.microsoft.com/office/drawing/2014/main" xmlns="" id="{63AA37D4-BDFC-2C1F-4C79-F93AB0529FDF}"/>
                </a:ext>
              </a:extLst>
            </p:cNvPr>
            <p:cNvSpPr txBox="1"/>
            <p:nvPr/>
          </p:nvSpPr>
          <p:spPr>
            <a:xfrm>
              <a:off x="2825301" y="2203568"/>
              <a:ext cx="10009026" cy="6959244"/>
            </a:xfrm>
            <a:prstGeom prst="rect">
              <a:avLst/>
            </a:prstGeom>
            <a:noFill/>
          </p:spPr>
          <p:txBody>
            <a:bodyPr wrap="square">
              <a:spAutoFit/>
            </a:bodyPr>
            <a:lstStyle/>
            <a:p>
              <a:pPr algn="just"/>
              <a:r>
                <a:rPr lang="vi-VN" sz="13800">
                  <a:ln w="76200">
                    <a:solidFill>
                      <a:schemeClr val="accent5">
                        <a:lumMod val="40000"/>
                        <a:lumOff val="60000"/>
                      </a:schemeClr>
                    </a:solidFill>
                  </a:ln>
                  <a:solidFill>
                    <a:schemeClr val="accent5">
                      <a:lumMod val="40000"/>
                      <a:lumOff val="60000"/>
                    </a:schemeClr>
                  </a:solidFill>
                  <a:latin typeface="#9Slide05 SVNClementine" panose="020F0502020204030203" pitchFamily="34" charset="0"/>
                </a:rPr>
                <a:t>học tốt !</a:t>
              </a:r>
            </a:p>
          </p:txBody>
        </p:sp>
        <p:sp>
          <p:nvSpPr>
            <p:cNvPr id="26" name="TextBox 25">
              <a:extLst>
                <a:ext uri="{FF2B5EF4-FFF2-40B4-BE49-F238E27FC236}">
                  <a16:creationId xmlns:a16="http://schemas.microsoft.com/office/drawing/2014/main" xmlns="" id="{9D0F522B-01F8-36A8-3329-1E67C73880E1}"/>
                </a:ext>
              </a:extLst>
            </p:cNvPr>
            <p:cNvSpPr txBox="1"/>
            <p:nvPr/>
          </p:nvSpPr>
          <p:spPr>
            <a:xfrm>
              <a:off x="2694204" y="2120735"/>
              <a:ext cx="10009026" cy="6959244"/>
            </a:xfrm>
            <a:prstGeom prst="rect">
              <a:avLst/>
            </a:prstGeom>
            <a:noFill/>
          </p:spPr>
          <p:txBody>
            <a:bodyPr wrap="square">
              <a:spAutoFit/>
            </a:bodyPr>
            <a:lstStyle/>
            <a:p>
              <a:pPr algn="just"/>
              <a:r>
                <a:rPr lang="vi-VN" sz="13800">
                  <a:ln w="38100">
                    <a:solidFill>
                      <a:srgbClr val="002060"/>
                    </a:solidFill>
                  </a:ln>
                  <a:solidFill>
                    <a:srgbClr val="002060"/>
                  </a:solidFill>
                  <a:latin typeface="#9Slide05 SVNClementine" panose="020F0502020204030203" pitchFamily="34" charset="0"/>
                </a:rPr>
                <a:t>học tốt !</a:t>
              </a:r>
            </a:p>
          </p:txBody>
        </p:sp>
      </p:grpSp>
    </p:spTree>
    <p:extLst>
      <p:ext uri="{BB962C8B-B14F-4D97-AF65-F5344CB8AC3E}">
        <p14:creationId xmlns:p14="http://schemas.microsoft.com/office/powerpoint/2010/main" val="19951640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53" presetClass="entr" presetSubtype="1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53" presetClass="entr" presetSubtype="16"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Backyard Birthday Party Flat Color Vector Illustration Stock Illustration -  Download Image Now - iStock">
            <a:extLst>
              <a:ext uri="{FF2B5EF4-FFF2-40B4-BE49-F238E27FC236}">
                <a16:creationId xmlns:a16="http://schemas.microsoft.com/office/drawing/2014/main" xmlns="" id="{9AC78F87-7E72-6EF2-9AC8-A8632EF875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219"/>
          <a:stretch/>
        </p:blipFill>
        <p:spPr bwMode="auto">
          <a:xfrm>
            <a:off x="0" y="0"/>
            <a:ext cx="12224764" cy="6858000"/>
          </a:xfrm>
          <a:prstGeom prst="rect">
            <a:avLst/>
          </a:prstGeom>
          <a:noFill/>
          <a:extLst>
            <a:ext uri="{909E8E84-426E-40DD-AFC4-6F175D3DCCD1}">
              <a14:hiddenFill xmlns:a14="http://schemas.microsoft.com/office/drawing/2010/main">
                <a:solidFill>
                  <a:srgbClr val="FFFFFF"/>
                </a:solidFill>
              </a14:hiddenFill>
            </a:ext>
          </a:extLst>
        </p:spPr>
      </p:pic>
      <p:sp>
        <p:nvSpPr>
          <p:cNvPr id="33" name="Hình chữ nhật 26">
            <a:extLst>
              <a:ext uri="{FF2B5EF4-FFF2-40B4-BE49-F238E27FC236}">
                <a16:creationId xmlns:a16="http://schemas.microsoft.com/office/drawing/2014/main" xmlns="" id="{1096F318-4B2B-AEFD-3561-51CBB0745081}"/>
              </a:ext>
            </a:extLst>
          </p:cNvPr>
          <p:cNvSpPr/>
          <p:nvPr/>
        </p:nvSpPr>
        <p:spPr>
          <a:xfrm>
            <a:off x="289245" y="310663"/>
            <a:ext cx="11513586" cy="1328023"/>
          </a:xfrm>
          <a:prstGeom prst="roundRect">
            <a:avLst/>
          </a:prstGeom>
          <a:ln w="57150">
            <a:solidFill>
              <a:srgbClr val="00B0F0"/>
            </a:solidFill>
            <a:prstDash val="sysDash"/>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indent="625475"/>
            <a:r>
              <a:rPr lang="vi-VN" sz="3600" b="1" cap="none" spc="0">
                <a:ln w="0"/>
                <a:solidFill>
                  <a:srgbClr val="0070C0"/>
                </a:solidFill>
              </a:rPr>
              <a:t>Chia sẻ về một món quà em được tặng hoặc đã tặng cho bạn bè, người thân. </a:t>
            </a:r>
          </a:p>
        </p:txBody>
      </p:sp>
      <p:grpSp>
        <p:nvGrpSpPr>
          <p:cNvPr id="34" name="Nhóm 34">
            <a:extLst>
              <a:ext uri="{FF2B5EF4-FFF2-40B4-BE49-F238E27FC236}">
                <a16:creationId xmlns:a16="http://schemas.microsoft.com/office/drawing/2014/main" xmlns="" id="{632E20E7-CB96-B27B-D10E-4A4D58F8366A}"/>
              </a:ext>
            </a:extLst>
          </p:cNvPr>
          <p:cNvGrpSpPr/>
          <p:nvPr/>
        </p:nvGrpSpPr>
        <p:grpSpPr>
          <a:xfrm>
            <a:off x="880775" y="2050580"/>
            <a:ext cx="2356292" cy="922808"/>
            <a:chOff x="970525" y="2776914"/>
            <a:chExt cx="3601476" cy="1410467"/>
          </a:xfrm>
        </p:grpSpPr>
        <p:grpSp>
          <p:nvGrpSpPr>
            <p:cNvPr id="35" name="Nhóm 33">
              <a:extLst>
                <a:ext uri="{FF2B5EF4-FFF2-40B4-BE49-F238E27FC236}">
                  <a16:creationId xmlns:a16="http://schemas.microsoft.com/office/drawing/2014/main" xmlns="" id="{E1B3F380-ECC5-7F59-C8BF-F6ADDA0A77EF}"/>
                </a:ext>
              </a:extLst>
            </p:cNvPr>
            <p:cNvGrpSpPr/>
            <p:nvPr/>
          </p:nvGrpSpPr>
          <p:grpSpPr>
            <a:xfrm>
              <a:off x="970525" y="2776914"/>
              <a:ext cx="3601476" cy="1410467"/>
              <a:chOff x="970524" y="2776914"/>
              <a:chExt cx="4260331" cy="2116400"/>
            </a:xfrm>
          </p:grpSpPr>
          <p:sp>
            <p:nvSpPr>
              <p:cNvPr id="37" name="Hình chữ nhật 27">
                <a:extLst>
                  <a:ext uri="{FF2B5EF4-FFF2-40B4-BE49-F238E27FC236}">
                    <a16:creationId xmlns:a16="http://schemas.microsoft.com/office/drawing/2014/main" xmlns="" id="{7DF16D28-FB6D-966B-52E1-37D4641AC8E7}"/>
                  </a:ext>
                </a:extLst>
              </p:cNvPr>
              <p:cNvSpPr/>
              <p:nvPr/>
            </p:nvSpPr>
            <p:spPr>
              <a:xfrm>
                <a:off x="1041175" y="3129431"/>
                <a:ext cx="3886200" cy="1600200"/>
              </a:xfrm>
              <a:prstGeom prst="rect">
                <a:avLst/>
              </a:prstGeom>
              <a:solidFill>
                <a:srgbClr val="FFFFCC"/>
              </a:solidFill>
              <a:ln w="76200">
                <a:solidFill>
                  <a:srgbClr val="E2E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sp>
            <p:nvSpPr>
              <p:cNvPr id="38" name="Sao: 5 Cánh 28">
                <a:extLst>
                  <a:ext uri="{FF2B5EF4-FFF2-40B4-BE49-F238E27FC236}">
                    <a16:creationId xmlns:a16="http://schemas.microsoft.com/office/drawing/2014/main" xmlns="" id="{F13B3F0D-195A-4D29-49BC-C774AE57D639}"/>
                  </a:ext>
                </a:extLst>
              </p:cNvPr>
              <p:cNvSpPr/>
              <p:nvPr/>
            </p:nvSpPr>
            <p:spPr>
              <a:xfrm rot="1578600">
                <a:off x="4392655" y="2776914"/>
                <a:ext cx="838200" cy="762000"/>
              </a:xfrm>
              <a:prstGeom prst="star5">
                <a:avLst>
                  <a:gd name="adj" fmla="val 2929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sp>
            <p:nvSpPr>
              <p:cNvPr id="39" name="Sao: 5 Cánh 29">
                <a:extLst>
                  <a:ext uri="{FF2B5EF4-FFF2-40B4-BE49-F238E27FC236}">
                    <a16:creationId xmlns:a16="http://schemas.microsoft.com/office/drawing/2014/main" xmlns="" id="{DE277F76-A00A-391F-83A0-80B5E923821F}"/>
                  </a:ext>
                </a:extLst>
              </p:cNvPr>
              <p:cNvSpPr/>
              <p:nvPr/>
            </p:nvSpPr>
            <p:spPr>
              <a:xfrm rot="570218">
                <a:off x="4673717" y="4557269"/>
                <a:ext cx="324309" cy="336045"/>
              </a:xfrm>
              <a:prstGeom prst="star5">
                <a:avLst>
                  <a:gd name="adj" fmla="val 2929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sp>
            <p:nvSpPr>
              <p:cNvPr id="40" name="Sao: 5 Cánh 30">
                <a:extLst>
                  <a:ext uri="{FF2B5EF4-FFF2-40B4-BE49-F238E27FC236}">
                    <a16:creationId xmlns:a16="http://schemas.microsoft.com/office/drawing/2014/main" xmlns="" id="{BB8198AD-FABA-027B-E670-CED934A38162}"/>
                  </a:ext>
                </a:extLst>
              </p:cNvPr>
              <p:cNvSpPr/>
              <p:nvPr/>
            </p:nvSpPr>
            <p:spPr>
              <a:xfrm rot="570218">
                <a:off x="970524" y="4557269"/>
                <a:ext cx="324309" cy="336045"/>
              </a:xfrm>
              <a:prstGeom prst="star5">
                <a:avLst>
                  <a:gd name="adj" fmla="val 2929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grpSp>
        <p:sp>
          <p:nvSpPr>
            <p:cNvPr id="36" name="Hình chữ nhật 32">
              <a:extLst>
                <a:ext uri="{FF2B5EF4-FFF2-40B4-BE49-F238E27FC236}">
                  <a16:creationId xmlns:a16="http://schemas.microsoft.com/office/drawing/2014/main" xmlns="" id="{C8D124C5-CE3D-4F9B-38B4-F29A9C711B0A}"/>
                </a:ext>
              </a:extLst>
            </p:cNvPr>
            <p:cNvSpPr/>
            <p:nvPr/>
          </p:nvSpPr>
          <p:spPr>
            <a:xfrm>
              <a:off x="1864878" y="3083407"/>
              <a:ext cx="1497507" cy="987885"/>
            </a:xfrm>
            <a:prstGeom prst="rect">
              <a:avLst/>
            </a:prstGeom>
            <a:noFill/>
          </p:spPr>
          <p:txBody>
            <a:bodyPr wrap="none" lIns="91440" tIns="45720" rIns="91440" bIns="45720">
              <a:spAutoFit/>
            </a:bodyPr>
            <a:lstStyle/>
            <a:p>
              <a:pPr algn="ctr"/>
              <a:r>
                <a:rPr lang="vi-VN" sz="3600" b="0" cap="none" spc="0">
                  <a:ln w="0"/>
                  <a:solidFill>
                    <a:schemeClr val="tx1"/>
                  </a:solidFill>
                </a:rPr>
                <a:t>Tên</a:t>
              </a:r>
            </a:p>
          </p:txBody>
        </p:sp>
      </p:grpSp>
      <p:grpSp>
        <p:nvGrpSpPr>
          <p:cNvPr id="41" name="Nhóm 35">
            <a:extLst>
              <a:ext uri="{FF2B5EF4-FFF2-40B4-BE49-F238E27FC236}">
                <a16:creationId xmlns:a16="http://schemas.microsoft.com/office/drawing/2014/main" xmlns="" id="{7018C438-65FF-1617-7E98-DAA8D0A82D14}"/>
              </a:ext>
            </a:extLst>
          </p:cNvPr>
          <p:cNvGrpSpPr/>
          <p:nvPr/>
        </p:nvGrpSpPr>
        <p:grpSpPr>
          <a:xfrm>
            <a:off x="3603589" y="2062321"/>
            <a:ext cx="2356292" cy="922808"/>
            <a:chOff x="970525" y="2776914"/>
            <a:chExt cx="3601476" cy="1410467"/>
          </a:xfrm>
        </p:grpSpPr>
        <p:grpSp>
          <p:nvGrpSpPr>
            <p:cNvPr id="42" name="Nhóm 36">
              <a:extLst>
                <a:ext uri="{FF2B5EF4-FFF2-40B4-BE49-F238E27FC236}">
                  <a16:creationId xmlns:a16="http://schemas.microsoft.com/office/drawing/2014/main" xmlns="" id="{D4789AA3-05B3-8254-0E47-C4064EC56A00}"/>
                </a:ext>
              </a:extLst>
            </p:cNvPr>
            <p:cNvGrpSpPr/>
            <p:nvPr/>
          </p:nvGrpSpPr>
          <p:grpSpPr>
            <a:xfrm>
              <a:off x="970525" y="2776914"/>
              <a:ext cx="3601476" cy="1410467"/>
              <a:chOff x="970524" y="2776914"/>
              <a:chExt cx="4260331" cy="2116400"/>
            </a:xfrm>
          </p:grpSpPr>
          <p:sp>
            <p:nvSpPr>
              <p:cNvPr id="44" name="Hình chữ nhật 38">
                <a:extLst>
                  <a:ext uri="{FF2B5EF4-FFF2-40B4-BE49-F238E27FC236}">
                    <a16:creationId xmlns:a16="http://schemas.microsoft.com/office/drawing/2014/main" xmlns="" id="{D922B440-65C0-4A6F-F8A4-28A4E7226520}"/>
                  </a:ext>
                </a:extLst>
              </p:cNvPr>
              <p:cNvSpPr/>
              <p:nvPr/>
            </p:nvSpPr>
            <p:spPr>
              <a:xfrm>
                <a:off x="1041175" y="3129431"/>
                <a:ext cx="3886200" cy="1600200"/>
              </a:xfrm>
              <a:prstGeom prst="rect">
                <a:avLst/>
              </a:prstGeom>
              <a:solidFill>
                <a:srgbClr val="FFFFCC"/>
              </a:solidFill>
              <a:ln w="76200">
                <a:solidFill>
                  <a:srgbClr val="E2E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sp>
            <p:nvSpPr>
              <p:cNvPr id="45" name="Sao: 5 Cánh 39">
                <a:extLst>
                  <a:ext uri="{FF2B5EF4-FFF2-40B4-BE49-F238E27FC236}">
                    <a16:creationId xmlns:a16="http://schemas.microsoft.com/office/drawing/2014/main" xmlns="" id="{21F5D2DD-09CE-F50F-477D-1D27A6A3A51B}"/>
                  </a:ext>
                </a:extLst>
              </p:cNvPr>
              <p:cNvSpPr/>
              <p:nvPr/>
            </p:nvSpPr>
            <p:spPr>
              <a:xfrm rot="1578600">
                <a:off x="4392655" y="2776914"/>
                <a:ext cx="838200" cy="762000"/>
              </a:xfrm>
              <a:prstGeom prst="star5">
                <a:avLst>
                  <a:gd name="adj" fmla="val 2929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sp>
            <p:nvSpPr>
              <p:cNvPr id="46" name="Sao: 5 Cánh 40">
                <a:extLst>
                  <a:ext uri="{FF2B5EF4-FFF2-40B4-BE49-F238E27FC236}">
                    <a16:creationId xmlns:a16="http://schemas.microsoft.com/office/drawing/2014/main" xmlns="" id="{C2A92369-43A7-B0F4-44B7-6CFA9D8273AE}"/>
                  </a:ext>
                </a:extLst>
              </p:cNvPr>
              <p:cNvSpPr/>
              <p:nvPr/>
            </p:nvSpPr>
            <p:spPr>
              <a:xfrm rot="570218">
                <a:off x="4673717" y="4557269"/>
                <a:ext cx="324309" cy="336045"/>
              </a:xfrm>
              <a:prstGeom prst="star5">
                <a:avLst>
                  <a:gd name="adj" fmla="val 2929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sp>
            <p:nvSpPr>
              <p:cNvPr id="47" name="Sao: 5 Cánh 41">
                <a:extLst>
                  <a:ext uri="{FF2B5EF4-FFF2-40B4-BE49-F238E27FC236}">
                    <a16:creationId xmlns:a16="http://schemas.microsoft.com/office/drawing/2014/main" xmlns="" id="{744F1952-9604-EFBE-CFBA-02D0BF768D8F}"/>
                  </a:ext>
                </a:extLst>
              </p:cNvPr>
              <p:cNvSpPr/>
              <p:nvPr/>
            </p:nvSpPr>
            <p:spPr>
              <a:xfrm rot="570218">
                <a:off x="970524" y="4557269"/>
                <a:ext cx="324309" cy="336045"/>
              </a:xfrm>
              <a:prstGeom prst="star5">
                <a:avLst>
                  <a:gd name="adj" fmla="val 2929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grpSp>
        <p:sp>
          <p:nvSpPr>
            <p:cNvPr id="43" name="Hình chữ nhật 37">
              <a:extLst>
                <a:ext uri="{FF2B5EF4-FFF2-40B4-BE49-F238E27FC236}">
                  <a16:creationId xmlns:a16="http://schemas.microsoft.com/office/drawing/2014/main" xmlns="" id="{29418232-9792-715C-582B-CA22B74B4DE8}"/>
                </a:ext>
              </a:extLst>
            </p:cNvPr>
            <p:cNvSpPr/>
            <p:nvPr/>
          </p:nvSpPr>
          <p:spPr>
            <a:xfrm>
              <a:off x="1080159" y="3083407"/>
              <a:ext cx="3261588" cy="987885"/>
            </a:xfrm>
            <a:prstGeom prst="rect">
              <a:avLst/>
            </a:prstGeom>
            <a:noFill/>
          </p:spPr>
          <p:txBody>
            <a:bodyPr wrap="none" lIns="91440" tIns="45720" rIns="91440" bIns="45720">
              <a:spAutoFit/>
            </a:bodyPr>
            <a:lstStyle/>
            <a:p>
              <a:pPr algn="ctr"/>
              <a:r>
                <a:rPr lang="vi-VN" sz="3600">
                  <a:ln w="0"/>
                </a:rPr>
                <a:t>Đặc điểm</a:t>
              </a:r>
              <a:endParaRPr lang="vi-VN" sz="3600" b="0" cap="none" spc="0">
                <a:ln w="0"/>
                <a:solidFill>
                  <a:schemeClr val="tx1"/>
                </a:solidFill>
              </a:endParaRPr>
            </a:p>
          </p:txBody>
        </p:sp>
      </p:grpSp>
      <p:grpSp>
        <p:nvGrpSpPr>
          <p:cNvPr id="48" name="Nhóm 42">
            <a:extLst>
              <a:ext uri="{FF2B5EF4-FFF2-40B4-BE49-F238E27FC236}">
                <a16:creationId xmlns:a16="http://schemas.microsoft.com/office/drawing/2014/main" xmlns="" id="{B03895F2-3986-0E27-A454-2207D50260AF}"/>
              </a:ext>
            </a:extLst>
          </p:cNvPr>
          <p:cNvGrpSpPr/>
          <p:nvPr/>
        </p:nvGrpSpPr>
        <p:grpSpPr>
          <a:xfrm>
            <a:off x="6372725" y="2103489"/>
            <a:ext cx="2356292" cy="922808"/>
            <a:chOff x="970525" y="2776914"/>
            <a:chExt cx="3601476" cy="1410467"/>
          </a:xfrm>
        </p:grpSpPr>
        <p:grpSp>
          <p:nvGrpSpPr>
            <p:cNvPr id="49" name="Nhóm 43">
              <a:extLst>
                <a:ext uri="{FF2B5EF4-FFF2-40B4-BE49-F238E27FC236}">
                  <a16:creationId xmlns:a16="http://schemas.microsoft.com/office/drawing/2014/main" xmlns="" id="{8F965599-487D-5E64-5A44-B3284D15D082}"/>
                </a:ext>
              </a:extLst>
            </p:cNvPr>
            <p:cNvGrpSpPr/>
            <p:nvPr/>
          </p:nvGrpSpPr>
          <p:grpSpPr>
            <a:xfrm>
              <a:off x="970525" y="2776914"/>
              <a:ext cx="3601476" cy="1410467"/>
              <a:chOff x="970524" y="2776914"/>
              <a:chExt cx="4260331" cy="2116400"/>
            </a:xfrm>
          </p:grpSpPr>
          <p:sp>
            <p:nvSpPr>
              <p:cNvPr id="51" name="Hình chữ nhật 45">
                <a:extLst>
                  <a:ext uri="{FF2B5EF4-FFF2-40B4-BE49-F238E27FC236}">
                    <a16:creationId xmlns:a16="http://schemas.microsoft.com/office/drawing/2014/main" xmlns="" id="{07E34FFC-857B-2AF7-3631-35C3F309EEE9}"/>
                  </a:ext>
                </a:extLst>
              </p:cNvPr>
              <p:cNvSpPr/>
              <p:nvPr/>
            </p:nvSpPr>
            <p:spPr>
              <a:xfrm>
                <a:off x="1041175" y="3129431"/>
                <a:ext cx="3886200" cy="1600200"/>
              </a:xfrm>
              <a:prstGeom prst="rect">
                <a:avLst/>
              </a:prstGeom>
              <a:solidFill>
                <a:srgbClr val="FFFFCC"/>
              </a:solidFill>
              <a:ln w="76200">
                <a:solidFill>
                  <a:srgbClr val="E2E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sp>
            <p:nvSpPr>
              <p:cNvPr id="52" name="Sao: 5 Cánh 46">
                <a:extLst>
                  <a:ext uri="{FF2B5EF4-FFF2-40B4-BE49-F238E27FC236}">
                    <a16:creationId xmlns:a16="http://schemas.microsoft.com/office/drawing/2014/main" xmlns="" id="{2C3D6039-AD7B-044D-CD84-9B8E1F1A534D}"/>
                  </a:ext>
                </a:extLst>
              </p:cNvPr>
              <p:cNvSpPr/>
              <p:nvPr/>
            </p:nvSpPr>
            <p:spPr>
              <a:xfrm rot="1578600">
                <a:off x="4392655" y="2776914"/>
                <a:ext cx="838200" cy="762000"/>
              </a:xfrm>
              <a:prstGeom prst="star5">
                <a:avLst>
                  <a:gd name="adj" fmla="val 2929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sp>
            <p:nvSpPr>
              <p:cNvPr id="53" name="Sao: 5 Cánh 47">
                <a:extLst>
                  <a:ext uri="{FF2B5EF4-FFF2-40B4-BE49-F238E27FC236}">
                    <a16:creationId xmlns:a16="http://schemas.microsoft.com/office/drawing/2014/main" xmlns="" id="{99205CE5-8A2C-25FC-1FBF-87918E8BA4CF}"/>
                  </a:ext>
                </a:extLst>
              </p:cNvPr>
              <p:cNvSpPr/>
              <p:nvPr/>
            </p:nvSpPr>
            <p:spPr>
              <a:xfrm rot="570218">
                <a:off x="4673717" y="4557269"/>
                <a:ext cx="324309" cy="336045"/>
              </a:xfrm>
              <a:prstGeom prst="star5">
                <a:avLst>
                  <a:gd name="adj" fmla="val 2929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sp>
            <p:nvSpPr>
              <p:cNvPr id="54" name="Sao: 5 Cánh 48">
                <a:extLst>
                  <a:ext uri="{FF2B5EF4-FFF2-40B4-BE49-F238E27FC236}">
                    <a16:creationId xmlns:a16="http://schemas.microsoft.com/office/drawing/2014/main" xmlns="" id="{CE40FD39-32A8-15D3-7ACA-8572C5F04139}"/>
                  </a:ext>
                </a:extLst>
              </p:cNvPr>
              <p:cNvSpPr/>
              <p:nvPr/>
            </p:nvSpPr>
            <p:spPr>
              <a:xfrm rot="570218">
                <a:off x="970524" y="4557269"/>
                <a:ext cx="324309" cy="336045"/>
              </a:xfrm>
              <a:prstGeom prst="star5">
                <a:avLst>
                  <a:gd name="adj" fmla="val 2929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grpSp>
        <p:sp>
          <p:nvSpPr>
            <p:cNvPr id="50" name="Hình chữ nhật 44">
              <a:extLst>
                <a:ext uri="{FF2B5EF4-FFF2-40B4-BE49-F238E27FC236}">
                  <a16:creationId xmlns:a16="http://schemas.microsoft.com/office/drawing/2014/main" xmlns="" id="{98D54DF9-D4FE-46C3-6DEE-97CB930623A2}"/>
                </a:ext>
              </a:extLst>
            </p:cNvPr>
            <p:cNvSpPr/>
            <p:nvPr/>
          </p:nvSpPr>
          <p:spPr>
            <a:xfrm>
              <a:off x="1354573" y="3083407"/>
              <a:ext cx="2712763" cy="987885"/>
            </a:xfrm>
            <a:prstGeom prst="rect">
              <a:avLst/>
            </a:prstGeom>
            <a:noFill/>
          </p:spPr>
          <p:txBody>
            <a:bodyPr wrap="none" lIns="91440" tIns="45720" rIns="91440" bIns="45720">
              <a:spAutoFit/>
            </a:bodyPr>
            <a:lstStyle/>
            <a:p>
              <a:pPr algn="ctr"/>
              <a:r>
                <a:rPr lang="vi-VN" sz="3600" b="0" cap="none" spc="0">
                  <a:ln w="0"/>
                  <a:solidFill>
                    <a:schemeClr val="tx1"/>
                  </a:solidFill>
                </a:rPr>
                <a:t>Ý nghĩa</a:t>
              </a:r>
            </a:p>
          </p:txBody>
        </p:sp>
      </p:grpSp>
      <p:grpSp>
        <p:nvGrpSpPr>
          <p:cNvPr id="55" name="Nhóm 49">
            <a:extLst>
              <a:ext uri="{FF2B5EF4-FFF2-40B4-BE49-F238E27FC236}">
                <a16:creationId xmlns:a16="http://schemas.microsoft.com/office/drawing/2014/main" xmlns="" id="{27CF9E3A-1025-AA43-188A-1D09FE3749DD}"/>
              </a:ext>
            </a:extLst>
          </p:cNvPr>
          <p:cNvGrpSpPr/>
          <p:nvPr/>
        </p:nvGrpSpPr>
        <p:grpSpPr>
          <a:xfrm>
            <a:off x="9187030" y="2091748"/>
            <a:ext cx="2356292" cy="922808"/>
            <a:chOff x="970525" y="2776914"/>
            <a:chExt cx="3601476" cy="1410467"/>
          </a:xfrm>
        </p:grpSpPr>
        <p:grpSp>
          <p:nvGrpSpPr>
            <p:cNvPr id="56" name="Nhóm 50">
              <a:extLst>
                <a:ext uri="{FF2B5EF4-FFF2-40B4-BE49-F238E27FC236}">
                  <a16:creationId xmlns:a16="http://schemas.microsoft.com/office/drawing/2014/main" xmlns="" id="{28D3EB3F-50CA-C866-0493-B7B6265CA3DB}"/>
                </a:ext>
              </a:extLst>
            </p:cNvPr>
            <p:cNvGrpSpPr/>
            <p:nvPr/>
          </p:nvGrpSpPr>
          <p:grpSpPr>
            <a:xfrm>
              <a:off x="970525" y="2776914"/>
              <a:ext cx="3601476" cy="1410467"/>
              <a:chOff x="970524" y="2776914"/>
              <a:chExt cx="4260331" cy="2116400"/>
            </a:xfrm>
          </p:grpSpPr>
          <p:sp>
            <p:nvSpPr>
              <p:cNvPr id="58" name="Hình chữ nhật 52">
                <a:extLst>
                  <a:ext uri="{FF2B5EF4-FFF2-40B4-BE49-F238E27FC236}">
                    <a16:creationId xmlns:a16="http://schemas.microsoft.com/office/drawing/2014/main" xmlns="" id="{53D101AB-D8EF-72D6-5205-52379FD1EA5A}"/>
                  </a:ext>
                </a:extLst>
              </p:cNvPr>
              <p:cNvSpPr/>
              <p:nvPr/>
            </p:nvSpPr>
            <p:spPr>
              <a:xfrm>
                <a:off x="1041175" y="3129431"/>
                <a:ext cx="3886200" cy="1600200"/>
              </a:xfrm>
              <a:prstGeom prst="rect">
                <a:avLst/>
              </a:prstGeom>
              <a:solidFill>
                <a:srgbClr val="FFFFCC"/>
              </a:solidFill>
              <a:ln w="76200">
                <a:solidFill>
                  <a:srgbClr val="E2E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sp>
            <p:nvSpPr>
              <p:cNvPr id="59" name="Sao: 5 Cánh 53">
                <a:extLst>
                  <a:ext uri="{FF2B5EF4-FFF2-40B4-BE49-F238E27FC236}">
                    <a16:creationId xmlns:a16="http://schemas.microsoft.com/office/drawing/2014/main" xmlns="" id="{8FC6AB41-690F-07C9-76B6-B86832677821}"/>
                  </a:ext>
                </a:extLst>
              </p:cNvPr>
              <p:cNvSpPr/>
              <p:nvPr/>
            </p:nvSpPr>
            <p:spPr>
              <a:xfrm rot="1578600">
                <a:off x="4392655" y="2776914"/>
                <a:ext cx="838200" cy="762000"/>
              </a:xfrm>
              <a:prstGeom prst="star5">
                <a:avLst>
                  <a:gd name="adj" fmla="val 2929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sp>
            <p:nvSpPr>
              <p:cNvPr id="60" name="Sao: 5 Cánh 54">
                <a:extLst>
                  <a:ext uri="{FF2B5EF4-FFF2-40B4-BE49-F238E27FC236}">
                    <a16:creationId xmlns:a16="http://schemas.microsoft.com/office/drawing/2014/main" xmlns="" id="{644521F8-4487-5F6A-5B49-7FB78F30E46D}"/>
                  </a:ext>
                </a:extLst>
              </p:cNvPr>
              <p:cNvSpPr/>
              <p:nvPr/>
            </p:nvSpPr>
            <p:spPr>
              <a:xfrm rot="570218">
                <a:off x="4673717" y="4557269"/>
                <a:ext cx="324309" cy="336045"/>
              </a:xfrm>
              <a:prstGeom prst="star5">
                <a:avLst>
                  <a:gd name="adj" fmla="val 2929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sp>
            <p:nvSpPr>
              <p:cNvPr id="61" name="Sao: 5 Cánh 55">
                <a:extLst>
                  <a:ext uri="{FF2B5EF4-FFF2-40B4-BE49-F238E27FC236}">
                    <a16:creationId xmlns:a16="http://schemas.microsoft.com/office/drawing/2014/main" xmlns="" id="{7D0262C7-BF28-E483-A5DA-FAC5AA87CCA4}"/>
                  </a:ext>
                </a:extLst>
              </p:cNvPr>
              <p:cNvSpPr/>
              <p:nvPr/>
            </p:nvSpPr>
            <p:spPr>
              <a:xfrm rot="570218">
                <a:off x="970524" y="4557269"/>
                <a:ext cx="324309" cy="336045"/>
              </a:xfrm>
              <a:prstGeom prst="star5">
                <a:avLst>
                  <a:gd name="adj" fmla="val 2929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grpSp>
        <p:sp>
          <p:nvSpPr>
            <p:cNvPr id="57" name="Hình chữ nhật 51">
              <a:extLst>
                <a:ext uri="{FF2B5EF4-FFF2-40B4-BE49-F238E27FC236}">
                  <a16:creationId xmlns:a16="http://schemas.microsoft.com/office/drawing/2014/main" xmlns="" id="{0CAC96D3-827D-F2EF-5DD8-33B171F81073}"/>
                </a:ext>
              </a:extLst>
            </p:cNvPr>
            <p:cNvSpPr/>
            <p:nvPr/>
          </p:nvSpPr>
          <p:spPr>
            <a:xfrm>
              <a:off x="2373817" y="3083407"/>
              <a:ext cx="674270" cy="987885"/>
            </a:xfrm>
            <a:prstGeom prst="rect">
              <a:avLst/>
            </a:prstGeom>
            <a:noFill/>
          </p:spPr>
          <p:txBody>
            <a:bodyPr wrap="none" lIns="91440" tIns="45720" rIns="91440" bIns="45720">
              <a:spAutoFit/>
            </a:bodyPr>
            <a:lstStyle/>
            <a:p>
              <a:pPr algn="ctr"/>
              <a:r>
                <a:rPr lang="vi-VN" sz="3600" b="0" cap="none" spc="0">
                  <a:ln w="0"/>
                  <a:solidFill>
                    <a:schemeClr val="tx1"/>
                  </a:solidFill>
                </a:rPr>
                <a:t>?</a:t>
              </a:r>
            </a:p>
          </p:txBody>
        </p:sp>
      </p:grpSp>
      <p:pic>
        <p:nvPicPr>
          <p:cNvPr id="6146" name="Picture 2" descr="ปักพินในบอร์ด valores">
            <a:extLst>
              <a:ext uri="{FF2B5EF4-FFF2-40B4-BE49-F238E27FC236}">
                <a16:creationId xmlns:a16="http://schemas.microsoft.com/office/drawing/2014/main" xmlns="" id="{648B67BD-1E70-0C87-17D5-C763890819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352" b="83889" l="0" r="100000">
                        <a14:foregroundMark x1="16200" y1="78333" x2="19400" y2="75556"/>
                        <a14:foregroundMark x1="32400" y1="74259" x2="34400" y2="79815"/>
                        <a14:foregroundMark x1="78000" y1="22778" x2="80800" y2="39630"/>
                        <a14:foregroundMark x1="25700" y1="38148" x2="33900" y2="38704"/>
                        <a14:foregroundMark x1="70600" y1="41204" x2="73800" y2="43426"/>
                        <a14:foregroundMark x1="35000" y1="78704" x2="35700" y2="78704"/>
                        <a14:foregroundMark x1="32400" y1="80833" x2="35200" y2="80833"/>
                        <a14:foregroundMark x1="35300" y1="80741" x2="37100" y2="79722"/>
                        <a14:foregroundMark x1="38100" y1="79259" x2="38100" y2="79259"/>
                        <a14:foregroundMark x1="31900" y1="80833" x2="31900" y2="80833"/>
                        <a14:foregroundMark x1="14600" y1="77685" x2="16200" y2="80926"/>
                        <a14:foregroundMark x1="17300" y1="81852" x2="18400" y2="81944"/>
                        <a14:foregroundMark x1="18300" y1="78704" x2="19200" y2="80278"/>
                        <a14:foregroundMark x1="73100" y1="47685" x2="75900" y2="61204"/>
                        <a14:foregroundMark x1="62600" y1="57500" x2="65100" y2="57407"/>
                        <a14:foregroundMark x1="56200" y1="49722" x2="59100" y2="50185"/>
                        <a14:foregroundMark x1="55500" y1="48611" x2="56300" y2="48796"/>
                        <a14:foregroundMark x1="55300" y1="50000" x2="56300" y2="50093"/>
                        <a14:foregroundMark x1="60800" y1="57315" x2="62100" y2="57315"/>
                        <a14:foregroundMark x1="67400" y1="76944" x2="66700" y2="79167"/>
                        <a14:foregroundMark x1="83500" y1="79167" x2="81200" y2="80093"/>
                        <a14:foregroundMark x1="81500" y1="75093" x2="82100" y2="75926"/>
                        <a14:foregroundMark x1="83900" y1="77685" x2="80100" y2="81852"/>
                        <a14:foregroundMark x1="80100" y1="81944" x2="79400" y2="81667"/>
                        <a14:foregroundMark x1="61700" y1="79167" x2="65700" y2="79722"/>
                        <a14:foregroundMark x1="64000" y1="80278" x2="66000" y2="80648"/>
                        <a14:foregroundMark x1="61800" y1="79537" x2="63900" y2="80463"/>
                        <a14:foregroundMark x1="87000" y1="49537" x2="86700" y2="55185"/>
                        <a14:foregroundMark x1="65500" y1="27963" x2="66100" y2="29537"/>
                        <a14:backgroundMark x1="70100" y1="46204" x2="70100" y2="46204"/>
                        <a14:backgroundMark x1="68000" y1="45463" x2="68000" y2="45463"/>
                        <a14:backgroundMark x1="72300" y1="46759" x2="72300" y2="46759"/>
                        <a14:backgroundMark x1="41700" y1="43704" x2="41700" y2="43704"/>
                      </a14:backgroundRemoval>
                    </a14:imgEffect>
                  </a14:imgLayer>
                </a14:imgProps>
              </a:ext>
              <a:ext uri="{28A0092B-C50C-407E-A947-70E740481C1C}">
                <a14:useLocalDpi xmlns:a14="http://schemas.microsoft.com/office/drawing/2010/main" val="0"/>
              </a:ext>
            </a:extLst>
          </a:blip>
          <a:srcRect b="15790"/>
          <a:stretch/>
        </p:blipFill>
        <p:spPr bwMode="auto">
          <a:xfrm>
            <a:off x="1020116" y="2843040"/>
            <a:ext cx="4385829" cy="39887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ECDC216B-A17A-7901-2E0B-449DC4B2308F}"/>
              </a:ext>
            </a:extLst>
          </p:cNvPr>
          <p:cNvSpPr txBox="1"/>
          <p:nvPr/>
        </p:nvSpPr>
        <p:spPr>
          <a:xfrm>
            <a:off x="164535" y="6236353"/>
            <a:ext cx="1241302" cy="523220"/>
          </a:xfrm>
          <a:prstGeom prst="rect">
            <a:avLst/>
          </a:prstGeom>
          <a:noFill/>
        </p:spPr>
        <p:txBody>
          <a:bodyPr wrap="none" rtlCol="0">
            <a:spAutoFit/>
          </a:bodyPr>
          <a:lstStyle/>
          <a:p>
            <a:r>
              <a:rPr lang="en-US" sz="2800">
                <a:solidFill>
                  <a:schemeClr val="accent3">
                    <a:lumMod val="75000"/>
                  </a:schemeClr>
                </a:solidFill>
                <a:latin typeface="#9Slide03 AllRoundGothic" panose="020B0703020202020104" pitchFamily="34" charset="0"/>
              </a:rPr>
              <a:t>KTUTS</a:t>
            </a:r>
          </a:p>
        </p:txBody>
      </p:sp>
    </p:spTree>
    <p:extLst>
      <p:ext uri="{BB962C8B-B14F-4D97-AF65-F5344CB8AC3E}">
        <p14:creationId xmlns:p14="http://schemas.microsoft.com/office/powerpoint/2010/main" val="42818582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D3A13F0F-0454-EFDC-CC79-E26A9A3D98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26">
            <a:extLst>
              <a:ext uri="{FF2B5EF4-FFF2-40B4-BE49-F238E27FC236}">
                <a16:creationId xmlns:a16="http://schemas.microsoft.com/office/drawing/2014/main" xmlns="" id="{DCE84E8E-5C14-32C6-9958-D3FD032E3C2B}"/>
              </a:ext>
            </a:extLst>
          </p:cNvPr>
          <p:cNvSpPr/>
          <p:nvPr/>
        </p:nvSpPr>
        <p:spPr>
          <a:xfrm>
            <a:off x="1479824" y="219223"/>
            <a:ext cx="9232351" cy="715089"/>
          </a:xfrm>
          <a:prstGeom prst="roundRect">
            <a:avLst/>
          </a:prstGeom>
          <a:ln w="57150">
            <a:solidFill>
              <a:srgbClr val="00B0F0"/>
            </a:solidFill>
            <a:prstDash val="sysDash"/>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indent="625475"/>
            <a:r>
              <a:rPr lang="vi-VN" sz="3600" b="1">
                <a:ln w="0"/>
                <a:solidFill>
                  <a:srgbClr val="0070C0"/>
                </a:solidFill>
              </a:rPr>
              <a:t>Hãy n</a:t>
            </a:r>
            <a:r>
              <a:rPr lang="vi-VN" sz="3600" b="1" cap="none" spc="0">
                <a:ln w="0"/>
                <a:solidFill>
                  <a:srgbClr val="0070C0"/>
                </a:solidFill>
              </a:rPr>
              <a:t>ói cho nhau nghe tranh vẽ gì ?</a:t>
            </a:r>
          </a:p>
        </p:txBody>
      </p:sp>
    </p:spTree>
    <p:extLst>
      <p:ext uri="{BB962C8B-B14F-4D97-AF65-F5344CB8AC3E}">
        <p14:creationId xmlns:p14="http://schemas.microsoft.com/office/powerpoint/2010/main" val="14068293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23DE716-9838-EDD8-F9A7-56BA2B2A2EF2}"/>
              </a:ext>
            </a:extLst>
          </p:cNvPr>
          <p:cNvGrpSpPr/>
          <p:nvPr/>
        </p:nvGrpSpPr>
        <p:grpSpPr>
          <a:xfrm>
            <a:off x="326351" y="1325023"/>
            <a:ext cx="7531934" cy="1447244"/>
            <a:chOff x="326351" y="1304241"/>
            <a:chExt cx="7531934" cy="1447244"/>
          </a:xfrm>
        </p:grpSpPr>
        <p:sp>
          <p:nvSpPr>
            <p:cNvPr id="16" name="TextBox 15">
              <a:extLst>
                <a:ext uri="{FF2B5EF4-FFF2-40B4-BE49-F238E27FC236}">
                  <a16:creationId xmlns:a16="http://schemas.microsoft.com/office/drawing/2014/main" xmlns="" id="{AC964B0B-5238-E670-5D2A-666C8F1524CB}"/>
                </a:ext>
              </a:extLst>
            </p:cNvPr>
            <p:cNvSpPr txBox="1"/>
            <p:nvPr/>
          </p:nvSpPr>
          <p:spPr>
            <a:xfrm>
              <a:off x="326351" y="1304241"/>
              <a:ext cx="7531934" cy="1446550"/>
            </a:xfrm>
            <a:prstGeom prst="rect">
              <a:avLst/>
            </a:prstGeom>
            <a:noFill/>
          </p:spPr>
          <p:txBody>
            <a:bodyPr wrap="none" rtlCol="0">
              <a:spAutoFit/>
            </a:bodyPr>
            <a:lstStyle/>
            <a:p>
              <a:r>
                <a:rPr lang="en-US" sz="8600" b="1" dirty="0" err="1">
                  <a:ln w="241300">
                    <a:solidFill>
                      <a:schemeClr val="bg1"/>
                    </a:solidFill>
                  </a:ln>
                  <a:solidFill>
                    <a:srgbClr val="FDCF01"/>
                  </a:solidFill>
                  <a:latin typeface="iCiel Cadena" panose="02000503000000020004" pitchFamily="2" charset="0"/>
                </a:rPr>
                <a:t>Những</a:t>
              </a:r>
              <a:r>
                <a:rPr lang="en-US" sz="8600" b="1">
                  <a:ln w="241300">
                    <a:solidFill>
                      <a:schemeClr val="bg1"/>
                    </a:solidFill>
                  </a:ln>
                  <a:solidFill>
                    <a:srgbClr val="FDCF01"/>
                  </a:solidFill>
                  <a:latin typeface="iCiel Cadena" panose="02000503000000020004" pitchFamily="2" charset="0"/>
                </a:rPr>
                <a:t> ngày hè</a:t>
              </a:r>
            </a:p>
          </p:txBody>
        </p:sp>
        <p:sp>
          <p:nvSpPr>
            <p:cNvPr id="20" name="TextBox 19">
              <a:extLst>
                <a:ext uri="{FF2B5EF4-FFF2-40B4-BE49-F238E27FC236}">
                  <a16:creationId xmlns:a16="http://schemas.microsoft.com/office/drawing/2014/main" xmlns="" id="{58B3494F-D56D-E833-9AD2-E1726C539A0E}"/>
                </a:ext>
              </a:extLst>
            </p:cNvPr>
            <p:cNvSpPr txBox="1"/>
            <p:nvPr/>
          </p:nvSpPr>
          <p:spPr>
            <a:xfrm>
              <a:off x="326351" y="1304935"/>
              <a:ext cx="7531934" cy="1446550"/>
            </a:xfrm>
            <a:prstGeom prst="rect">
              <a:avLst/>
            </a:prstGeom>
            <a:noFill/>
          </p:spPr>
          <p:txBody>
            <a:bodyPr wrap="none" rtlCol="0">
              <a:spAutoFit/>
            </a:bodyPr>
            <a:lstStyle/>
            <a:p>
              <a:r>
                <a:rPr lang="en-US" sz="8600" b="1">
                  <a:ln w="60325">
                    <a:solidFill>
                      <a:schemeClr val="tx1"/>
                    </a:solidFill>
                  </a:ln>
                  <a:solidFill>
                    <a:srgbClr val="FDCF01"/>
                  </a:solidFill>
                  <a:latin typeface="iCiel Cadena" panose="02000503000000020004" pitchFamily="2" charset="0"/>
                </a:rPr>
                <a:t>Những ngày hè</a:t>
              </a:r>
            </a:p>
          </p:txBody>
        </p:sp>
      </p:grpSp>
      <p:grpSp>
        <p:nvGrpSpPr>
          <p:cNvPr id="6" name="Group 5">
            <a:extLst>
              <a:ext uri="{FF2B5EF4-FFF2-40B4-BE49-F238E27FC236}">
                <a16:creationId xmlns:a16="http://schemas.microsoft.com/office/drawing/2014/main" xmlns="" id="{797B970A-E0E5-05E0-62E6-AA7F62991E19}"/>
              </a:ext>
            </a:extLst>
          </p:cNvPr>
          <p:cNvGrpSpPr/>
          <p:nvPr/>
        </p:nvGrpSpPr>
        <p:grpSpPr>
          <a:xfrm>
            <a:off x="1160035" y="2660229"/>
            <a:ext cx="5378993" cy="1446551"/>
            <a:chOff x="552325" y="2959808"/>
            <a:chExt cx="5378993" cy="1446551"/>
          </a:xfrm>
        </p:grpSpPr>
        <p:sp>
          <p:nvSpPr>
            <p:cNvPr id="19" name="TextBox 18">
              <a:extLst>
                <a:ext uri="{FF2B5EF4-FFF2-40B4-BE49-F238E27FC236}">
                  <a16:creationId xmlns:a16="http://schemas.microsoft.com/office/drawing/2014/main" xmlns="" id="{AEE432E7-1013-371F-89DE-A8A0309BDE52}"/>
                </a:ext>
              </a:extLst>
            </p:cNvPr>
            <p:cNvSpPr txBox="1"/>
            <p:nvPr/>
          </p:nvSpPr>
          <p:spPr>
            <a:xfrm>
              <a:off x="578571" y="2959809"/>
              <a:ext cx="5352747" cy="1446550"/>
            </a:xfrm>
            <a:prstGeom prst="rect">
              <a:avLst/>
            </a:prstGeom>
            <a:noFill/>
          </p:spPr>
          <p:txBody>
            <a:bodyPr wrap="none" rtlCol="0">
              <a:spAutoFit/>
            </a:bodyPr>
            <a:lstStyle/>
            <a:p>
              <a:r>
                <a:rPr lang="en-US" sz="8800" b="1" spc="600">
                  <a:ln w="241300">
                    <a:solidFill>
                      <a:schemeClr val="bg1"/>
                    </a:solidFill>
                  </a:ln>
                  <a:solidFill>
                    <a:schemeClr val="bg1"/>
                  </a:solidFill>
                  <a:latin typeface="SVN-Poky's" panose="020B0606040200020203" pitchFamily="34" charset="0"/>
                </a:rPr>
                <a:t>TƯƠI ĐẸP</a:t>
              </a:r>
            </a:p>
          </p:txBody>
        </p:sp>
        <p:sp>
          <p:nvSpPr>
            <p:cNvPr id="21" name="TextBox 20">
              <a:extLst>
                <a:ext uri="{FF2B5EF4-FFF2-40B4-BE49-F238E27FC236}">
                  <a16:creationId xmlns:a16="http://schemas.microsoft.com/office/drawing/2014/main" xmlns="" id="{5371D348-838E-C4B3-DC88-AA28E0A53A28}"/>
                </a:ext>
              </a:extLst>
            </p:cNvPr>
            <p:cNvSpPr txBox="1"/>
            <p:nvPr/>
          </p:nvSpPr>
          <p:spPr>
            <a:xfrm>
              <a:off x="552325" y="2959808"/>
              <a:ext cx="5352747" cy="1446550"/>
            </a:xfrm>
            <a:prstGeom prst="rect">
              <a:avLst/>
            </a:prstGeom>
            <a:noFill/>
          </p:spPr>
          <p:txBody>
            <a:bodyPr wrap="none" rtlCol="0">
              <a:spAutoFit/>
            </a:bodyPr>
            <a:lstStyle/>
            <a:p>
              <a:r>
                <a:rPr lang="en-US" sz="8800" b="1" spc="600">
                  <a:ln w="60325">
                    <a:solidFill>
                      <a:schemeClr val="tx1"/>
                    </a:solidFill>
                  </a:ln>
                  <a:solidFill>
                    <a:srgbClr val="5AE0C6"/>
                  </a:solidFill>
                  <a:latin typeface="SVN-Poky's" panose="020B0606040200020203" pitchFamily="34" charset="0"/>
                </a:rPr>
                <a:t>TƯƠI ĐẸP</a:t>
              </a:r>
            </a:p>
          </p:txBody>
        </p:sp>
      </p:grpSp>
      <p:sp>
        <p:nvSpPr>
          <p:cNvPr id="2" name="TextBox 1">
            <a:extLst>
              <a:ext uri="{FF2B5EF4-FFF2-40B4-BE49-F238E27FC236}">
                <a16:creationId xmlns:a16="http://schemas.microsoft.com/office/drawing/2014/main" xmlns="" id="{49B909DC-794D-C094-6638-0C1B13559C3E}"/>
              </a:ext>
            </a:extLst>
          </p:cNvPr>
          <p:cNvSpPr txBox="1"/>
          <p:nvPr/>
        </p:nvSpPr>
        <p:spPr>
          <a:xfrm>
            <a:off x="148330" y="5934670"/>
            <a:ext cx="2832891" cy="923330"/>
          </a:xfrm>
          <a:prstGeom prst="rect">
            <a:avLst/>
          </a:prstGeom>
          <a:noFill/>
        </p:spPr>
        <p:txBody>
          <a:bodyPr wrap="none" rtlCol="0">
            <a:spAutoFit/>
          </a:bodyPr>
          <a:lstStyle/>
          <a:p>
            <a:r>
              <a:rPr lang="en-US" sz="5400" b="1">
                <a:ln w="38100">
                  <a:solidFill>
                    <a:schemeClr val="bg1"/>
                  </a:solidFill>
                </a:ln>
                <a:latin typeface="iCiel Cadena" panose="02000503000000020004" pitchFamily="2" charset="0"/>
              </a:rPr>
              <a:t>Tiết 1 + 2</a:t>
            </a:r>
          </a:p>
        </p:txBody>
      </p:sp>
      <p:grpSp>
        <p:nvGrpSpPr>
          <p:cNvPr id="28" name="Group 27">
            <a:extLst>
              <a:ext uri="{FF2B5EF4-FFF2-40B4-BE49-F238E27FC236}">
                <a16:creationId xmlns:a16="http://schemas.microsoft.com/office/drawing/2014/main" xmlns="" id="{A7E2764B-6C43-051F-CB0B-27F1DC3A52E0}"/>
              </a:ext>
            </a:extLst>
          </p:cNvPr>
          <p:cNvGrpSpPr/>
          <p:nvPr/>
        </p:nvGrpSpPr>
        <p:grpSpPr>
          <a:xfrm>
            <a:off x="1564776" y="-304415"/>
            <a:ext cx="4099054" cy="2584340"/>
            <a:chOff x="1993504" y="-310858"/>
            <a:chExt cx="4099054" cy="2584340"/>
          </a:xfrm>
        </p:grpSpPr>
        <p:pic>
          <p:nvPicPr>
            <p:cNvPr id="1026" name="Picture 2" descr="Cartoon Cloud PNG Transparent Images Free Download | Vector Files | Pngtree">
              <a:extLst>
                <a:ext uri="{FF2B5EF4-FFF2-40B4-BE49-F238E27FC236}">
                  <a16:creationId xmlns:a16="http://schemas.microsoft.com/office/drawing/2014/main" xmlns="" id="{092E8410-5470-A2BD-62BF-F7AEB878B4A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imgEffect>
                    </a14:imgLayer>
                  </a14:imgProps>
                </a:ext>
                <a:ext uri="{28A0092B-C50C-407E-A947-70E740481C1C}">
                  <a14:useLocalDpi xmlns:a14="http://schemas.microsoft.com/office/drawing/2010/main" val="0"/>
                </a:ext>
              </a:extLst>
            </a:blip>
            <a:srcRect/>
            <a:stretch>
              <a:fillRect/>
            </a:stretch>
          </p:blipFill>
          <p:spPr bwMode="auto">
            <a:xfrm rot="468209">
              <a:off x="2709694" y="-310858"/>
              <a:ext cx="2584340" cy="25843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A2C705C9-0FBE-449C-B8B3-78AF47B8883A}"/>
                </a:ext>
              </a:extLst>
            </p:cNvPr>
            <p:cNvSpPr txBox="1"/>
            <p:nvPr/>
          </p:nvSpPr>
          <p:spPr>
            <a:xfrm>
              <a:off x="1993504" y="426516"/>
              <a:ext cx="4099054"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vi-VN" sz="5400" b="1">
                  <a:latin typeface="iCiel Pony" panose="02000000000000000000" pitchFamily="2" charset="0"/>
                </a:rPr>
                <a:t>ĐỌC</a:t>
              </a:r>
              <a:endParaRPr lang="en-US" sz="5400" b="1" dirty="0">
                <a:latin typeface="iCiel Pony" panose="02000000000000000000" pitchFamily="2" charset="0"/>
              </a:endParaRPr>
            </a:p>
          </p:txBody>
        </p:sp>
      </p:grpSp>
      <p:grpSp>
        <p:nvGrpSpPr>
          <p:cNvPr id="18" name="Group 17">
            <a:extLst>
              <a:ext uri="{FF2B5EF4-FFF2-40B4-BE49-F238E27FC236}">
                <a16:creationId xmlns:a16="http://schemas.microsoft.com/office/drawing/2014/main" xmlns="" id="{B671A810-5F1C-1E86-C8EB-A53506C80EDD}"/>
              </a:ext>
            </a:extLst>
          </p:cNvPr>
          <p:cNvGrpSpPr/>
          <p:nvPr/>
        </p:nvGrpSpPr>
        <p:grpSpPr>
          <a:xfrm>
            <a:off x="2079590" y="4207720"/>
            <a:ext cx="3429820" cy="671109"/>
            <a:chOff x="2256796" y="4309604"/>
            <a:chExt cx="3429820" cy="671109"/>
          </a:xfrm>
        </p:grpSpPr>
        <p:sp>
          <p:nvSpPr>
            <p:cNvPr id="14" name="Flowchart: Terminator 13">
              <a:extLst>
                <a:ext uri="{FF2B5EF4-FFF2-40B4-BE49-F238E27FC236}">
                  <a16:creationId xmlns:a16="http://schemas.microsoft.com/office/drawing/2014/main" xmlns="" id="{1E930D29-A4AD-B746-9FCE-14045F37528A}"/>
                </a:ext>
              </a:extLst>
            </p:cNvPr>
            <p:cNvSpPr/>
            <p:nvPr/>
          </p:nvSpPr>
          <p:spPr>
            <a:xfrm>
              <a:off x="2256796" y="4309604"/>
              <a:ext cx="3429820" cy="671109"/>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7" name="TextBox 16">
              <a:extLst>
                <a:ext uri="{FF2B5EF4-FFF2-40B4-BE49-F238E27FC236}">
                  <a16:creationId xmlns:a16="http://schemas.microsoft.com/office/drawing/2014/main" xmlns="" id="{05EC9AA2-E5FB-AEF4-D816-71F1075E47B5}"/>
                </a:ext>
              </a:extLst>
            </p:cNvPr>
            <p:cNvSpPr txBox="1"/>
            <p:nvPr/>
          </p:nvSpPr>
          <p:spPr>
            <a:xfrm>
              <a:off x="2521028" y="4311141"/>
              <a:ext cx="2833855" cy="646331"/>
            </a:xfrm>
            <a:prstGeom prst="rect">
              <a:avLst/>
            </a:prstGeom>
            <a:noFill/>
          </p:spPr>
          <p:txBody>
            <a:bodyPr wrap="square">
              <a:spAutoFit/>
            </a:bodyPr>
            <a:lstStyle/>
            <a:p>
              <a:r>
                <a:rPr lang="vi-VN" sz="3600" b="0" i="0">
                  <a:ln w="19050">
                    <a:noFill/>
                  </a:ln>
                  <a:solidFill>
                    <a:srgbClr val="002060"/>
                  </a:solidFill>
                  <a:effectLst/>
                  <a:latin typeface="iCiel Cadena" panose="02000503000000020004" pitchFamily="50" charset="0"/>
                </a:rPr>
                <a:t>Văn Thành Lê</a:t>
              </a:r>
              <a:endParaRPr lang="en-US" sz="3600" dirty="0">
                <a:ln w="19050">
                  <a:noFill/>
                </a:ln>
                <a:solidFill>
                  <a:srgbClr val="002060"/>
                </a:solidFill>
                <a:latin typeface="iCiel Cadena" panose="02000503000000020004" pitchFamily="50" charset="0"/>
              </a:endParaRPr>
            </a:p>
          </p:txBody>
        </p:sp>
      </p:grpSp>
      <p:pic>
        <p:nvPicPr>
          <p:cNvPr id="3" name="Picture 4" descr="Nhà xuất bản Chân trời sáng tạo | Trường Tiểu học Lê Quý Đôn">
            <a:extLst>
              <a:ext uri="{FF2B5EF4-FFF2-40B4-BE49-F238E27FC236}">
                <a16:creationId xmlns:a16="http://schemas.microsoft.com/office/drawing/2014/main" xmlns="" id="{93559D73-6566-290C-7B36-78ACB1A6B5F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2243" y="13571"/>
            <a:ext cx="1410199" cy="1410199"/>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xmlns="" id="{92D6DD19-E514-108C-5217-9A2D0B4D0EB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692692" y="4254500"/>
            <a:ext cx="3336118" cy="2560675"/>
          </a:xfrm>
          <a:prstGeom prst="rect">
            <a:avLst/>
          </a:prstGeom>
        </p:spPr>
      </p:pic>
      <p:pic>
        <p:nvPicPr>
          <p:cNvPr id="7" name="Graphic 6">
            <a:extLst>
              <a:ext uri="{FF2B5EF4-FFF2-40B4-BE49-F238E27FC236}">
                <a16:creationId xmlns:a16="http://schemas.microsoft.com/office/drawing/2014/main" xmlns="" id="{6D2B1989-1170-445F-6B08-F02D19EF945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654610" y="4094359"/>
            <a:ext cx="3064328" cy="2796871"/>
          </a:xfrm>
          <a:prstGeom prst="rect">
            <a:avLst/>
          </a:prstGeom>
        </p:spPr>
      </p:pic>
      <p:pic>
        <p:nvPicPr>
          <p:cNvPr id="8" name="Picture 6" descr="cute cartoon sun 6101383 Vector Art at Vecteezy">
            <a:extLst>
              <a:ext uri="{FF2B5EF4-FFF2-40B4-BE49-F238E27FC236}">
                <a16:creationId xmlns:a16="http://schemas.microsoft.com/office/drawing/2014/main" xmlns="" id="{6D5A647C-2EA4-90B0-2336-AFA49202948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8140" l="0" r="98710">
                        <a14:foregroundMark x1="22952" y1="19802" x2="22952" y2="19802"/>
                        <a14:foregroundMark x1="41854" y1="12421" x2="41854" y2="12421"/>
                        <a14:foregroundMark x1="60186" y1="10741" x2="60186" y2="10741"/>
                        <a14:foregroundMark x1="76298" y1="17402" x2="76298" y2="17402"/>
                        <a14:foregroundMark x1="84998" y1="34263" x2="84998" y2="34263"/>
                        <a14:foregroundMark x1="88329" y1="50915" x2="88329" y2="50915"/>
                        <a14:foregroundMark x1="83138" y1="71287" x2="83138" y2="71287"/>
                        <a14:foregroundMark x1="57396" y1="54635" x2="60726" y2="57966"/>
                        <a14:foregroundMark x1="66847" y1="80198" x2="66847" y2="80198"/>
                        <a14:foregroundMark x1="50555" y1="87789" x2="50555" y2="87789"/>
                        <a14:foregroundMark x1="33153" y1="84638" x2="33153" y2="84638"/>
                        <a14:foregroundMark x1="13531" y1="72607" x2="13531" y2="72607"/>
                        <a14:foregroundMark x1="10381" y1="54635" x2="10381" y2="54635"/>
                        <a14:foregroundMark x1="10741" y1="35914" x2="10741" y2="35914"/>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flipH="1">
            <a:off x="9649420" y="268070"/>
            <a:ext cx="2311400" cy="231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259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ky, tree, painting, cloud&#10;&#10;Description automatically generated">
            <a:extLst>
              <a:ext uri="{FF2B5EF4-FFF2-40B4-BE49-F238E27FC236}">
                <a16:creationId xmlns:a16="http://schemas.microsoft.com/office/drawing/2014/main" xmlns="" id="{1C78EE21-05A6-9B82-B899-4B8DAB74CD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图片 6">
            <a:extLst>
              <a:ext uri="{FF2B5EF4-FFF2-40B4-BE49-F238E27FC236}">
                <a16:creationId xmlns:a16="http://schemas.microsoft.com/office/drawing/2014/main" xmlns="" id="{DACBBF40-D8F1-1224-4AB2-795AC8317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145171" y="1884321"/>
            <a:ext cx="9901658" cy="1328486"/>
          </a:xfrm>
          <a:prstGeom prst="rect">
            <a:avLst/>
          </a:prstGeom>
        </p:spPr>
      </p:pic>
      <p:pic>
        <p:nvPicPr>
          <p:cNvPr id="11" name="Picture 10">
            <a:extLst>
              <a:ext uri="{FF2B5EF4-FFF2-40B4-BE49-F238E27FC236}">
                <a16:creationId xmlns:a16="http://schemas.microsoft.com/office/drawing/2014/main" xmlns="" id="{A497F8AB-2B07-0705-79AF-4ACD86F70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061" y="-128371"/>
            <a:ext cx="9805877" cy="1668194"/>
          </a:xfrm>
          <a:prstGeom prst="rect">
            <a:avLst/>
          </a:prstGeom>
        </p:spPr>
      </p:pic>
      <p:sp>
        <p:nvSpPr>
          <p:cNvPr id="12" name="文本框 8">
            <a:extLst>
              <a:ext uri="{FF2B5EF4-FFF2-40B4-BE49-F238E27FC236}">
                <a16:creationId xmlns:a16="http://schemas.microsoft.com/office/drawing/2014/main" xmlns="" id="{04849C1E-65EB-0F0D-5D38-A1101B8F8743}"/>
              </a:ext>
            </a:extLst>
          </p:cNvPr>
          <p:cNvSpPr txBox="1"/>
          <p:nvPr/>
        </p:nvSpPr>
        <p:spPr>
          <a:xfrm>
            <a:off x="1801410" y="1914195"/>
            <a:ext cx="8825747" cy="1200329"/>
          </a:xfrm>
          <a:prstGeom prst="rect">
            <a:avLst/>
          </a:prstGeom>
          <a:noFill/>
        </p:spPr>
        <p:txBody>
          <a:bodyPr wrap="square" rtlCol="0">
            <a:spAutoFit/>
          </a:bodyPr>
          <a:lstStyle/>
          <a:p>
            <a:pPr algn="just">
              <a:defRPr/>
            </a:pPr>
            <a:r>
              <a:rPr lang="vi-VN" sz="3600" u="none" strike="noStrike" kern="1200" spc="-150" baseline="0">
                <a:ln w="19050">
                  <a:solidFill>
                    <a:sysClr val="windowText" lastClr="000000"/>
                  </a:solidFill>
                </a:ln>
              </a:rPr>
              <a:t>- Học sinh đọc trôi chảy bài đọc, ngắt nghỉ đúng dấu câu, đúng logic ngữ nghĩa.</a:t>
            </a:r>
            <a:endParaRPr lang="en-GB" sz="3600" u="none" strike="noStrike" kern="1200" spc="-150" baseline="0">
              <a:ln w="19050">
                <a:solidFill>
                  <a:sysClr val="windowText" lastClr="000000"/>
                </a:solidFill>
              </a:ln>
            </a:endParaRPr>
          </a:p>
        </p:txBody>
      </p:sp>
      <p:pic>
        <p:nvPicPr>
          <p:cNvPr id="16" name="图片 6">
            <a:extLst>
              <a:ext uri="{FF2B5EF4-FFF2-40B4-BE49-F238E27FC236}">
                <a16:creationId xmlns:a16="http://schemas.microsoft.com/office/drawing/2014/main" xmlns="" id="{2A8877EF-4FD3-22B0-19DB-1375DBCCA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236611" y="3582404"/>
            <a:ext cx="9901658" cy="1328486"/>
          </a:xfrm>
          <a:prstGeom prst="rect">
            <a:avLst/>
          </a:prstGeom>
        </p:spPr>
      </p:pic>
      <p:sp>
        <p:nvSpPr>
          <p:cNvPr id="17" name="文本框 8">
            <a:extLst>
              <a:ext uri="{FF2B5EF4-FFF2-40B4-BE49-F238E27FC236}">
                <a16:creationId xmlns:a16="http://schemas.microsoft.com/office/drawing/2014/main" xmlns="" id="{EF8490B2-61AB-2E4C-5B9F-FE3973EA7F34}"/>
              </a:ext>
            </a:extLst>
          </p:cNvPr>
          <p:cNvSpPr txBox="1"/>
          <p:nvPr/>
        </p:nvSpPr>
        <p:spPr>
          <a:xfrm>
            <a:off x="1798704" y="3598747"/>
            <a:ext cx="8825747" cy="1200329"/>
          </a:xfrm>
          <a:prstGeom prst="rect">
            <a:avLst/>
          </a:prstGeom>
          <a:noFill/>
        </p:spPr>
        <p:txBody>
          <a:bodyPr wrap="square" rtlCol="0">
            <a:spAutoFit/>
          </a:bodyPr>
          <a:lstStyle/>
          <a:p>
            <a:pPr algn="just">
              <a:defRPr/>
            </a:pPr>
            <a:r>
              <a:rPr lang="vi-VN" sz="3600" u="none" strike="noStrike" kern="1200" spc="-150" baseline="0">
                <a:ln w="19050">
                  <a:solidFill>
                    <a:sysClr val="windowText" lastClr="000000"/>
                  </a:solidFill>
                </a:ln>
              </a:rPr>
              <a:t>- Học sinh phân biệt được lời nhân vật và lời người dẫn chuyện.</a:t>
            </a:r>
            <a:endParaRPr lang="en-GB" sz="3600" u="none" strike="noStrike" kern="1200" spc="-150" baseline="0">
              <a:ln w="19050">
                <a:solidFill>
                  <a:sysClr val="windowText" lastClr="000000"/>
                </a:solidFill>
              </a:ln>
            </a:endParaRPr>
          </a:p>
        </p:txBody>
      </p:sp>
      <p:pic>
        <p:nvPicPr>
          <p:cNvPr id="19" name="图片 6">
            <a:extLst>
              <a:ext uri="{FF2B5EF4-FFF2-40B4-BE49-F238E27FC236}">
                <a16:creationId xmlns:a16="http://schemas.microsoft.com/office/drawing/2014/main" xmlns="" id="{7555E938-AEA4-8B7F-BFE3-19587C42D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145171" y="5185016"/>
            <a:ext cx="9901658" cy="1328486"/>
          </a:xfrm>
          <a:prstGeom prst="rect">
            <a:avLst/>
          </a:prstGeom>
        </p:spPr>
      </p:pic>
      <p:sp>
        <p:nvSpPr>
          <p:cNvPr id="20" name="文本框 8">
            <a:extLst>
              <a:ext uri="{FF2B5EF4-FFF2-40B4-BE49-F238E27FC236}">
                <a16:creationId xmlns:a16="http://schemas.microsoft.com/office/drawing/2014/main" xmlns="" id="{19875B52-9A22-2E45-7B64-F7D7B4E91C1E}"/>
              </a:ext>
            </a:extLst>
          </p:cNvPr>
          <p:cNvSpPr txBox="1"/>
          <p:nvPr/>
        </p:nvSpPr>
        <p:spPr>
          <a:xfrm>
            <a:off x="1798704" y="5222336"/>
            <a:ext cx="8825747" cy="1200329"/>
          </a:xfrm>
          <a:prstGeom prst="rect">
            <a:avLst/>
          </a:prstGeom>
          <a:noFill/>
        </p:spPr>
        <p:txBody>
          <a:bodyPr wrap="square" rtlCol="0">
            <a:spAutoFit/>
          </a:bodyPr>
          <a:lstStyle/>
          <a:p>
            <a:pPr algn="just">
              <a:defRPr/>
            </a:pPr>
            <a:r>
              <a:rPr lang="vi-VN" sz="3600" u="none" strike="noStrike" kern="1200" spc="-150" baseline="0">
                <a:ln w="19050">
                  <a:solidFill>
                    <a:sysClr val="windowText" lastClr="000000"/>
                  </a:solidFill>
                </a:ln>
              </a:rPr>
              <a:t>- Học sinh trả lời được các câu hỏi tìm hiểu bài và hiểu được nội dung bài đọc.</a:t>
            </a:r>
            <a:endParaRPr lang="en-GB" sz="3600" u="none" strike="noStrike" kern="1200" spc="-150" baseline="0">
              <a:ln w="19050">
                <a:solidFill>
                  <a:sysClr val="windowText" lastClr="000000"/>
                </a:solidFill>
              </a:ln>
            </a:endParaRPr>
          </a:p>
        </p:txBody>
      </p:sp>
      <p:sp>
        <p:nvSpPr>
          <p:cNvPr id="3" name="TextBox 2">
            <a:extLst>
              <a:ext uri="{FF2B5EF4-FFF2-40B4-BE49-F238E27FC236}">
                <a16:creationId xmlns:a16="http://schemas.microsoft.com/office/drawing/2014/main" xmlns="" id="{D8E58FB1-537D-0A26-77DC-416EC045B16D}"/>
              </a:ext>
            </a:extLst>
          </p:cNvPr>
          <p:cNvSpPr txBox="1"/>
          <p:nvPr/>
        </p:nvSpPr>
        <p:spPr>
          <a:xfrm>
            <a:off x="228600" y="190500"/>
            <a:ext cx="1241302" cy="523220"/>
          </a:xfrm>
          <a:prstGeom prst="rect">
            <a:avLst/>
          </a:prstGeom>
          <a:noFill/>
        </p:spPr>
        <p:txBody>
          <a:bodyPr wrap="none" rtlCol="0">
            <a:spAutoFit/>
          </a:bodyPr>
          <a:lstStyle/>
          <a:p>
            <a:r>
              <a:rPr lang="en-US" sz="2800">
                <a:solidFill>
                  <a:schemeClr val="accent3">
                    <a:lumMod val="75000"/>
                  </a:schemeClr>
                </a:solidFill>
                <a:latin typeface="#9Slide03 AllRoundGothic" panose="020B0703020202020104" pitchFamily="34" charset="0"/>
              </a:rPr>
              <a:t>KTUTS</a:t>
            </a:r>
          </a:p>
        </p:txBody>
      </p:sp>
      <p:sp>
        <p:nvSpPr>
          <p:cNvPr id="4" name="TextBox 3">
            <a:extLst>
              <a:ext uri="{FF2B5EF4-FFF2-40B4-BE49-F238E27FC236}">
                <a16:creationId xmlns:a16="http://schemas.microsoft.com/office/drawing/2014/main" xmlns="" id="{93E6494F-718E-2B5F-027C-94F66126D781}"/>
              </a:ext>
            </a:extLst>
          </p:cNvPr>
          <p:cNvSpPr txBox="1"/>
          <p:nvPr/>
        </p:nvSpPr>
        <p:spPr>
          <a:xfrm>
            <a:off x="10914275" y="6264118"/>
            <a:ext cx="1241302" cy="523220"/>
          </a:xfrm>
          <a:prstGeom prst="rect">
            <a:avLst/>
          </a:prstGeom>
          <a:noFill/>
        </p:spPr>
        <p:txBody>
          <a:bodyPr wrap="none" rtlCol="0">
            <a:spAutoFit/>
          </a:bodyPr>
          <a:lstStyle/>
          <a:p>
            <a:r>
              <a:rPr lang="en-US" sz="2800">
                <a:solidFill>
                  <a:schemeClr val="accent3">
                    <a:lumMod val="75000"/>
                  </a:schemeClr>
                </a:solidFill>
                <a:latin typeface="#9Slide03 AllRoundGothic" panose="020B0703020202020104" pitchFamily="34" charset="0"/>
              </a:rPr>
              <a:t>KTUTS</a:t>
            </a:r>
          </a:p>
        </p:txBody>
      </p:sp>
    </p:spTree>
    <p:extLst>
      <p:ext uri="{BB962C8B-B14F-4D97-AF65-F5344CB8AC3E}">
        <p14:creationId xmlns:p14="http://schemas.microsoft.com/office/powerpoint/2010/main" val="3317362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0331F54F-C956-3714-2DEA-4E1629230CEF}"/>
              </a:ext>
            </a:extLst>
          </p:cNvPr>
          <p:cNvGrpSpPr/>
          <p:nvPr/>
        </p:nvGrpSpPr>
        <p:grpSpPr>
          <a:xfrm>
            <a:off x="2616092" y="270304"/>
            <a:ext cx="6959815" cy="2991055"/>
            <a:chOff x="1752597" y="-34053"/>
            <a:chExt cx="6096001" cy="4509292"/>
          </a:xfrm>
        </p:grpSpPr>
        <p:sp>
          <p:nvSpPr>
            <p:cNvPr id="3" name="文本框 38">
              <a:extLst>
                <a:ext uri="{FF2B5EF4-FFF2-40B4-BE49-F238E27FC236}">
                  <a16:creationId xmlns:a16="http://schemas.microsoft.com/office/drawing/2014/main" xmlns="" id="{BF091E4E-050A-BF5A-BCC4-AF33F9039650}"/>
                </a:ext>
              </a:extLst>
            </p:cNvPr>
            <p:cNvSpPr txBox="1"/>
            <p:nvPr/>
          </p:nvSpPr>
          <p:spPr>
            <a:xfrm>
              <a:off x="1752597" y="0"/>
              <a:ext cx="6096001" cy="4475239"/>
            </a:xfrm>
            <a:prstGeom prst="rect">
              <a:avLst/>
            </a:prstGeom>
            <a:noFill/>
          </p:spPr>
          <p:txBody>
            <a:bodyPr wrap="square">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8000"/>
                </a:lnSpc>
              </a:pPr>
              <a:r>
                <a:rPr lang="vi-VN" altLang="zh-CN" sz="7200">
                  <a:ln w="317500">
                    <a:solidFill>
                      <a:schemeClr val="bg1"/>
                    </a:solidFill>
                  </a:ln>
                  <a:solidFill>
                    <a:schemeClr val="bg1"/>
                  </a:solidFill>
                  <a:latin typeface="iCiel Pony" panose="02000000000000000000" pitchFamily="2" charset="0"/>
                  <a:ea typeface="思源黑体 CN Medium" panose="020B0600000000000000" pitchFamily="34" charset="-122"/>
                </a:rPr>
                <a:t>LUYỆN ĐỌC THÀNH TIẾNG</a:t>
              </a:r>
            </a:p>
          </p:txBody>
        </p:sp>
        <p:sp>
          <p:nvSpPr>
            <p:cNvPr id="4" name="文本框 38">
              <a:extLst>
                <a:ext uri="{FF2B5EF4-FFF2-40B4-BE49-F238E27FC236}">
                  <a16:creationId xmlns:a16="http://schemas.microsoft.com/office/drawing/2014/main" xmlns="" id="{4032C82E-B760-0760-33BC-EC68D198966F}"/>
                </a:ext>
              </a:extLst>
            </p:cNvPr>
            <p:cNvSpPr txBox="1"/>
            <p:nvPr/>
          </p:nvSpPr>
          <p:spPr>
            <a:xfrm>
              <a:off x="1752597" y="-34053"/>
              <a:ext cx="6096001" cy="4475239"/>
            </a:xfrm>
            <a:prstGeom prst="rect">
              <a:avLst/>
            </a:prstGeom>
            <a:noFill/>
          </p:spPr>
          <p:txBody>
            <a:bodyPr wrap="square">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8000"/>
                </a:lnSpc>
              </a:pPr>
              <a:r>
                <a:rPr lang="vi-VN" altLang="zh-CN" sz="7200">
                  <a:ln w="76200">
                    <a:solidFill>
                      <a:schemeClr val="tx1"/>
                    </a:solidFill>
                  </a:ln>
                  <a:solidFill>
                    <a:srgbClr val="FFC000"/>
                  </a:solidFill>
                  <a:latin typeface="iCiel Pony" panose="02000000000000000000" pitchFamily="2" charset="0"/>
                  <a:ea typeface="思源黑体 CN Medium" panose="020B0600000000000000" pitchFamily="34" charset="-122"/>
                </a:rPr>
                <a:t>LUYỆN ĐỌC THÀNH TIẾNG</a:t>
              </a:r>
            </a:p>
          </p:txBody>
        </p:sp>
      </p:grpSp>
      <p:pic>
        <p:nvPicPr>
          <p:cNvPr id="2054" name="Picture 6">
            <a:extLst>
              <a:ext uri="{FF2B5EF4-FFF2-40B4-BE49-F238E27FC236}">
                <a16:creationId xmlns:a16="http://schemas.microsoft.com/office/drawing/2014/main" xmlns="" id="{40764EA8-C1D7-295C-53E4-4C999FE527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51899" y="1667715"/>
            <a:ext cx="3340101" cy="50896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xmlns="" id="{7CEE318D-477D-5FFC-1F02-0CDDB7D58F6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5500" y="1898786"/>
            <a:ext cx="3321506" cy="508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03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4"/>
                                        </p:tgtEl>
                                        <p:attrNameLst>
                                          <p:attrName>r</p:attrName>
                                        </p:attrNameLst>
                                      </p:cBhvr>
                                    </p:animRot>
                                    <p:animRot by="-240000">
                                      <p:cBhvr>
                                        <p:cTn id="13" dur="200" fill="hold">
                                          <p:stCondLst>
                                            <p:cond delay="200"/>
                                          </p:stCondLst>
                                        </p:cTn>
                                        <p:tgtEl>
                                          <p:spTgt spid="2054"/>
                                        </p:tgtEl>
                                        <p:attrNameLst>
                                          <p:attrName>r</p:attrName>
                                        </p:attrNameLst>
                                      </p:cBhvr>
                                    </p:animRot>
                                    <p:animRot by="240000">
                                      <p:cBhvr>
                                        <p:cTn id="14" dur="200" fill="hold">
                                          <p:stCondLst>
                                            <p:cond delay="400"/>
                                          </p:stCondLst>
                                        </p:cTn>
                                        <p:tgtEl>
                                          <p:spTgt spid="2054"/>
                                        </p:tgtEl>
                                        <p:attrNameLst>
                                          <p:attrName>r</p:attrName>
                                        </p:attrNameLst>
                                      </p:cBhvr>
                                    </p:animRot>
                                    <p:animRot by="-240000">
                                      <p:cBhvr>
                                        <p:cTn id="15" dur="200" fill="hold">
                                          <p:stCondLst>
                                            <p:cond delay="600"/>
                                          </p:stCondLst>
                                        </p:cTn>
                                        <p:tgtEl>
                                          <p:spTgt spid="2054"/>
                                        </p:tgtEl>
                                        <p:attrNameLst>
                                          <p:attrName>r</p:attrName>
                                        </p:attrNameLst>
                                      </p:cBhvr>
                                    </p:animRot>
                                    <p:animRot by="120000">
                                      <p:cBhvr>
                                        <p:cTn id="16" dur="200" fill="hold">
                                          <p:stCondLst>
                                            <p:cond delay="800"/>
                                          </p:stCondLst>
                                        </p:cTn>
                                        <p:tgtEl>
                                          <p:spTgt spid="2054"/>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940</Words>
  <Application>Microsoft Office PowerPoint</Application>
  <PresentationFormat>Custom</PresentationFormat>
  <Paragraphs>159</Paragraphs>
  <Slides>44</Slides>
  <Notes>0</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44</vt:i4>
      </vt:variant>
    </vt:vector>
  </HeadingPairs>
  <TitlesOfParts>
    <vt:vector size="63" baseType="lpstr">
      <vt:lpstr>Arial</vt:lpstr>
      <vt:lpstr>SVN-Ziclets</vt:lpstr>
      <vt:lpstr>iCiel Altus</vt:lpstr>
      <vt:lpstr>SVN-Poky's</vt:lpstr>
      <vt:lpstr>思源黑体 CN Medium</vt:lpstr>
      <vt:lpstr>AvantGarde</vt:lpstr>
      <vt:lpstr>#9Slide03 AllRoundGothic</vt:lpstr>
      <vt:lpstr>iCiel Pequena</vt:lpstr>
      <vt:lpstr>Calibri</vt:lpstr>
      <vt:lpstr>iCiel Pony</vt:lpstr>
      <vt:lpstr>iCiel Cadena</vt:lpstr>
      <vt:lpstr>#9Slide05 SVNClementine</vt:lpstr>
      <vt:lpstr>#9Slide05 Outfitter Script</vt:lpstr>
      <vt:lpstr>iCiel Soup of Justice</vt:lpstr>
      <vt:lpstr>Times New Roman</vt:lpstr>
      <vt:lpstr>字魂59号-创粗黑</vt:lpstr>
      <vt:lpstr>Pattaya</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Tap doc 4</dc:subject>
  <dc:creator>KTUTS</dc:creator>
  <cp:keywords>AnhNhung</cp:keywords>
  <dc:description>KTUTS</dc:description>
  <cp:lastModifiedBy>pc</cp:lastModifiedBy>
  <cp:revision>3</cp:revision>
  <dcterms:created xsi:type="dcterms:W3CDTF">2023-06-24T17:18:42Z</dcterms:created>
  <dcterms:modified xsi:type="dcterms:W3CDTF">2025-04-05T04:00:26Z</dcterms:modified>
  <cp:version>130807</cp:version>
</cp:coreProperties>
</file>