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</p:sldMasterIdLst>
  <p:notesMasterIdLst>
    <p:notesMasterId r:id="rId16"/>
  </p:notesMasterIdLst>
  <p:sldIdLst>
    <p:sldId id="2681" r:id="rId4"/>
    <p:sldId id="9484" r:id="rId5"/>
    <p:sldId id="312" r:id="rId6"/>
    <p:sldId id="258" r:id="rId7"/>
    <p:sldId id="265" r:id="rId8"/>
    <p:sldId id="287" r:id="rId9"/>
    <p:sldId id="259" r:id="rId10"/>
    <p:sldId id="9520" r:id="rId11"/>
    <p:sldId id="354" r:id="rId12"/>
    <p:sldId id="9522" r:id="rId13"/>
    <p:sldId id="9521" r:id="rId14"/>
    <p:sldId id="9475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5A0"/>
    <a:srgbClr val="CCFFFF"/>
    <a:srgbClr val="83DFEE"/>
    <a:srgbClr val="FF867E"/>
    <a:srgbClr val="FF9933"/>
    <a:srgbClr val="0FFCC1"/>
    <a:srgbClr val="FFD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1385F-2D2B-4577-B2E4-37FBFCD71AA1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7DEF7-B261-4BB7-B71B-89CADE5018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4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79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6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18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3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13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3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541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89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458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97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006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9168" y="281733"/>
            <a:ext cx="11633433" cy="6297800"/>
            <a:chOff x="209375" y="211300"/>
            <a:chExt cx="8725075" cy="472335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3" name="Google Shape;13;p2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15;p2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2179200" y="4825489"/>
            <a:ext cx="54508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2179200" y="4238451"/>
            <a:ext cx="5450800" cy="6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ctrTitle" idx="2"/>
          </p:nvPr>
        </p:nvSpPr>
        <p:spPr>
          <a:xfrm>
            <a:off x="2179200" y="1436117"/>
            <a:ext cx="5450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1277701" y="813368"/>
            <a:ext cx="9811351" cy="5426817"/>
            <a:chOff x="958275" y="610025"/>
            <a:chExt cx="7358513" cy="4070113"/>
          </a:xfrm>
        </p:grpSpPr>
        <p:sp>
          <p:nvSpPr>
            <p:cNvPr id="25" name="Google Shape;25;p2"/>
            <p:cNvSpPr/>
            <p:nvPr/>
          </p:nvSpPr>
          <p:spPr>
            <a:xfrm>
              <a:off x="5847313" y="958425"/>
              <a:ext cx="120550" cy="148000"/>
            </a:xfrm>
            <a:custGeom>
              <a:avLst/>
              <a:gdLst/>
              <a:ahLst/>
              <a:cxnLst/>
              <a:rect l="l" t="t" r="r" b="b"/>
              <a:pathLst>
                <a:path w="4822" h="5920" extrusionOk="0">
                  <a:moveTo>
                    <a:pt x="3847" y="1853"/>
                  </a:moveTo>
                  <a:cubicBezTo>
                    <a:pt x="3857" y="1853"/>
                    <a:pt x="3868" y="1854"/>
                    <a:pt x="3878" y="1859"/>
                  </a:cubicBezTo>
                  <a:cubicBezTo>
                    <a:pt x="3978" y="1894"/>
                    <a:pt x="3991" y="2089"/>
                    <a:pt x="3970" y="2262"/>
                  </a:cubicBezTo>
                  <a:cubicBezTo>
                    <a:pt x="3895" y="2874"/>
                    <a:pt x="3796" y="3518"/>
                    <a:pt x="3495" y="4065"/>
                  </a:cubicBezTo>
                  <a:cubicBezTo>
                    <a:pt x="3492" y="4069"/>
                    <a:pt x="3490" y="4072"/>
                    <a:pt x="3489" y="4075"/>
                  </a:cubicBezTo>
                  <a:cubicBezTo>
                    <a:pt x="3394" y="3454"/>
                    <a:pt x="3427" y="2815"/>
                    <a:pt x="3587" y="2207"/>
                  </a:cubicBezTo>
                  <a:cubicBezTo>
                    <a:pt x="3628" y="2053"/>
                    <a:pt x="3717" y="1910"/>
                    <a:pt x="3799" y="1867"/>
                  </a:cubicBezTo>
                  <a:cubicBezTo>
                    <a:pt x="3815" y="1858"/>
                    <a:pt x="3831" y="1853"/>
                    <a:pt x="3847" y="1853"/>
                  </a:cubicBezTo>
                  <a:close/>
                  <a:moveTo>
                    <a:pt x="2515" y="0"/>
                  </a:moveTo>
                  <a:cubicBezTo>
                    <a:pt x="2207" y="0"/>
                    <a:pt x="1901" y="75"/>
                    <a:pt x="1648" y="210"/>
                  </a:cubicBezTo>
                  <a:cubicBezTo>
                    <a:pt x="926" y="595"/>
                    <a:pt x="548" y="1333"/>
                    <a:pt x="358" y="1885"/>
                  </a:cubicBezTo>
                  <a:cubicBezTo>
                    <a:pt x="164" y="2450"/>
                    <a:pt x="0" y="3291"/>
                    <a:pt x="326" y="4094"/>
                  </a:cubicBezTo>
                  <a:cubicBezTo>
                    <a:pt x="628" y="4842"/>
                    <a:pt x="1326" y="5350"/>
                    <a:pt x="2044" y="5350"/>
                  </a:cubicBezTo>
                  <a:cubicBezTo>
                    <a:pt x="2069" y="5350"/>
                    <a:pt x="2094" y="5349"/>
                    <a:pt x="2119" y="5348"/>
                  </a:cubicBezTo>
                  <a:cubicBezTo>
                    <a:pt x="2558" y="5328"/>
                    <a:pt x="2993" y="5115"/>
                    <a:pt x="3341" y="4765"/>
                  </a:cubicBezTo>
                  <a:cubicBezTo>
                    <a:pt x="3430" y="5042"/>
                    <a:pt x="3542" y="5260"/>
                    <a:pt x="3689" y="5441"/>
                  </a:cubicBezTo>
                  <a:cubicBezTo>
                    <a:pt x="3935" y="5743"/>
                    <a:pt x="4278" y="5919"/>
                    <a:pt x="4617" y="5919"/>
                  </a:cubicBezTo>
                  <a:cubicBezTo>
                    <a:pt x="4637" y="5919"/>
                    <a:pt x="4657" y="5917"/>
                    <a:pt x="4677" y="5916"/>
                  </a:cubicBezTo>
                  <a:cubicBezTo>
                    <a:pt x="4758" y="5911"/>
                    <a:pt x="4821" y="5839"/>
                    <a:pt x="4816" y="5758"/>
                  </a:cubicBezTo>
                  <a:cubicBezTo>
                    <a:pt x="4811" y="5681"/>
                    <a:pt x="4747" y="5618"/>
                    <a:pt x="4671" y="5618"/>
                  </a:cubicBezTo>
                  <a:cubicBezTo>
                    <a:pt x="4667" y="5618"/>
                    <a:pt x="4662" y="5618"/>
                    <a:pt x="4658" y="5618"/>
                  </a:cubicBezTo>
                  <a:cubicBezTo>
                    <a:pt x="4645" y="5619"/>
                    <a:pt x="4633" y="5619"/>
                    <a:pt x="4620" y="5619"/>
                  </a:cubicBezTo>
                  <a:cubicBezTo>
                    <a:pt x="4369" y="5619"/>
                    <a:pt x="4108" y="5483"/>
                    <a:pt x="3920" y="5252"/>
                  </a:cubicBezTo>
                  <a:cubicBezTo>
                    <a:pt x="3769" y="5065"/>
                    <a:pt x="3658" y="4822"/>
                    <a:pt x="3574" y="4492"/>
                  </a:cubicBezTo>
                  <a:cubicBezTo>
                    <a:pt x="3641" y="4403"/>
                    <a:pt x="3701" y="4307"/>
                    <a:pt x="3757" y="4207"/>
                  </a:cubicBezTo>
                  <a:cubicBezTo>
                    <a:pt x="4083" y="3613"/>
                    <a:pt x="4188" y="2938"/>
                    <a:pt x="4267" y="2297"/>
                  </a:cubicBezTo>
                  <a:cubicBezTo>
                    <a:pt x="4314" y="1912"/>
                    <a:pt x="4211" y="1658"/>
                    <a:pt x="3977" y="1577"/>
                  </a:cubicBezTo>
                  <a:cubicBezTo>
                    <a:pt x="3934" y="1562"/>
                    <a:pt x="3891" y="1554"/>
                    <a:pt x="3848" y="1554"/>
                  </a:cubicBezTo>
                  <a:cubicBezTo>
                    <a:pt x="3784" y="1554"/>
                    <a:pt x="3720" y="1571"/>
                    <a:pt x="3659" y="1603"/>
                  </a:cubicBezTo>
                  <a:cubicBezTo>
                    <a:pt x="3472" y="1705"/>
                    <a:pt x="3351" y="1943"/>
                    <a:pt x="3300" y="2131"/>
                  </a:cubicBezTo>
                  <a:cubicBezTo>
                    <a:pt x="3104" y="2876"/>
                    <a:pt x="3088" y="3666"/>
                    <a:pt x="3252" y="4421"/>
                  </a:cubicBezTo>
                  <a:cubicBezTo>
                    <a:pt x="2977" y="4748"/>
                    <a:pt x="2580" y="5027"/>
                    <a:pt x="2106" y="5049"/>
                  </a:cubicBezTo>
                  <a:cubicBezTo>
                    <a:pt x="2087" y="5050"/>
                    <a:pt x="2069" y="5050"/>
                    <a:pt x="2050" y="5050"/>
                  </a:cubicBezTo>
                  <a:cubicBezTo>
                    <a:pt x="1458" y="5050"/>
                    <a:pt x="857" y="4611"/>
                    <a:pt x="601" y="3981"/>
                  </a:cubicBezTo>
                  <a:cubicBezTo>
                    <a:pt x="375" y="3422"/>
                    <a:pt x="389" y="2711"/>
                    <a:pt x="640" y="1981"/>
                  </a:cubicBezTo>
                  <a:cubicBezTo>
                    <a:pt x="811" y="1480"/>
                    <a:pt x="1151" y="811"/>
                    <a:pt x="1788" y="472"/>
                  </a:cubicBezTo>
                  <a:cubicBezTo>
                    <a:pt x="2001" y="358"/>
                    <a:pt x="2260" y="294"/>
                    <a:pt x="2518" y="294"/>
                  </a:cubicBezTo>
                  <a:cubicBezTo>
                    <a:pt x="2880" y="294"/>
                    <a:pt x="3240" y="420"/>
                    <a:pt x="3475" y="710"/>
                  </a:cubicBezTo>
                  <a:cubicBezTo>
                    <a:pt x="3504" y="747"/>
                    <a:pt x="3547" y="766"/>
                    <a:pt x="3591" y="766"/>
                  </a:cubicBezTo>
                  <a:cubicBezTo>
                    <a:pt x="3624" y="766"/>
                    <a:pt x="3657" y="755"/>
                    <a:pt x="3684" y="732"/>
                  </a:cubicBezTo>
                  <a:cubicBezTo>
                    <a:pt x="3749" y="681"/>
                    <a:pt x="3758" y="586"/>
                    <a:pt x="3707" y="523"/>
                  </a:cubicBezTo>
                  <a:cubicBezTo>
                    <a:pt x="3411" y="158"/>
                    <a:pt x="2961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92788" y="2328975"/>
              <a:ext cx="158425" cy="242775"/>
            </a:xfrm>
            <a:custGeom>
              <a:avLst/>
              <a:gdLst/>
              <a:ahLst/>
              <a:cxnLst/>
              <a:rect l="l" t="t" r="r" b="b"/>
              <a:pathLst>
                <a:path w="6337" h="9711" extrusionOk="0">
                  <a:moveTo>
                    <a:pt x="4571" y="5235"/>
                  </a:moveTo>
                  <a:cubicBezTo>
                    <a:pt x="4761" y="5235"/>
                    <a:pt x="4951" y="5311"/>
                    <a:pt x="5100" y="5420"/>
                  </a:cubicBezTo>
                  <a:cubicBezTo>
                    <a:pt x="4856" y="5641"/>
                    <a:pt x="4559" y="5804"/>
                    <a:pt x="4235" y="5879"/>
                  </a:cubicBezTo>
                  <a:cubicBezTo>
                    <a:pt x="4220" y="5882"/>
                    <a:pt x="4206" y="5883"/>
                    <a:pt x="4193" y="5883"/>
                  </a:cubicBezTo>
                  <a:cubicBezTo>
                    <a:pt x="4123" y="5883"/>
                    <a:pt x="4079" y="5842"/>
                    <a:pt x="4059" y="5822"/>
                  </a:cubicBezTo>
                  <a:cubicBezTo>
                    <a:pt x="4011" y="5769"/>
                    <a:pt x="3995" y="5697"/>
                    <a:pt x="4016" y="5629"/>
                  </a:cubicBezTo>
                  <a:cubicBezTo>
                    <a:pt x="4068" y="5468"/>
                    <a:pt x="4189" y="5335"/>
                    <a:pt x="4334" y="5278"/>
                  </a:cubicBezTo>
                  <a:cubicBezTo>
                    <a:pt x="4411" y="5247"/>
                    <a:pt x="4492" y="5235"/>
                    <a:pt x="4571" y="5235"/>
                  </a:cubicBezTo>
                  <a:close/>
                  <a:moveTo>
                    <a:pt x="846" y="300"/>
                  </a:moveTo>
                  <a:cubicBezTo>
                    <a:pt x="1009" y="300"/>
                    <a:pt x="1177" y="383"/>
                    <a:pt x="1288" y="484"/>
                  </a:cubicBezTo>
                  <a:cubicBezTo>
                    <a:pt x="1479" y="659"/>
                    <a:pt x="1595" y="916"/>
                    <a:pt x="1698" y="1164"/>
                  </a:cubicBezTo>
                  <a:cubicBezTo>
                    <a:pt x="2493" y="3091"/>
                    <a:pt x="2857" y="5195"/>
                    <a:pt x="2761" y="7278"/>
                  </a:cubicBezTo>
                  <a:cubicBezTo>
                    <a:pt x="1488" y="5551"/>
                    <a:pt x="651" y="3476"/>
                    <a:pt x="381" y="1353"/>
                  </a:cubicBezTo>
                  <a:cubicBezTo>
                    <a:pt x="341" y="1046"/>
                    <a:pt x="326" y="505"/>
                    <a:pt x="657" y="342"/>
                  </a:cubicBezTo>
                  <a:cubicBezTo>
                    <a:pt x="716" y="314"/>
                    <a:pt x="781" y="300"/>
                    <a:pt x="846" y="300"/>
                  </a:cubicBezTo>
                  <a:close/>
                  <a:moveTo>
                    <a:pt x="845" y="0"/>
                  </a:moveTo>
                  <a:cubicBezTo>
                    <a:pt x="737" y="0"/>
                    <a:pt x="629" y="23"/>
                    <a:pt x="526" y="74"/>
                  </a:cubicBezTo>
                  <a:cubicBezTo>
                    <a:pt x="152" y="259"/>
                    <a:pt x="0" y="713"/>
                    <a:pt x="86" y="1389"/>
                  </a:cubicBezTo>
                  <a:cubicBezTo>
                    <a:pt x="377" y="3679"/>
                    <a:pt x="1311" y="5911"/>
                    <a:pt x="2734" y="7732"/>
                  </a:cubicBezTo>
                  <a:cubicBezTo>
                    <a:pt x="2731" y="7756"/>
                    <a:pt x="2730" y="7781"/>
                    <a:pt x="2727" y="7805"/>
                  </a:cubicBezTo>
                  <a:cubicBezTo>
                    <a:pt x="2695" y="8187"/>
                    <a:pt x="2641" y="8624"/>
                    <a:pt x="2420" y="8964"/>
                  </a:cubicBezTo>
                  <a:cubicBezTo>
                    <a:pt x="2266" y="9204"/>
                    <a:pt x="1971" y="9412"/>
                    <a:pt x="1675" y="9412"/>
                  </a:cubicBezTo>
                  <a:cubicBezTo>
                    <a:pt x="1614" y="9412"/>
                    <a:pt x="1554" y="9403"/>
                    <a:pt x="1495" y="9385"/>
                  </a:cubicBezTo>
                  <a:cubicBezTo>
                    <a:pt x="1481" y="9381"/>
                    <a:pt x="1466" y="9379"/>
                    <a:pt x="1452" y="9379"/>
                  </a:cubicBezTo>
                  <a:cubicBezTo>
                    <a:pt x="1388" y="9379"/>
                    <a:pt x="1329" y="9419"/>
                    <a:pt x="1309" y="9483"/>
                  </a:cubicBezTo>
                  <a:cubicBezTo>
                    <a:pt x="1284" y="9562"/>
                    <a:pt x="1327" y="9645"/>
                    <a:pt x="1406" y="9669"/>
                  </a:cubicBezTo>
                  <a:cubicBezTo>
                    <a:pt x="1495" y="9697"/>
                    <a:pt x="1587" y="9710"/>
                    <a:pt x="1676" y="9710"/>
                  </a:cubicBezTo>
                  <a:cubicBezTo>
                    <a:pt x="2081" y="9710"/>
                    <a:pt x="2463" y="9445"/>
                    <a:pt x="2672" y="9126"/>
                  </a:cubicBezTo>
                  <a:cubicBezTo>
                    <a:pt x="2883" y="8800"/>
                    <a:pt x="2961" y="8420"/>
                    <a:pt x="3001" y="8063"/>
                  </a:cubicBezTo>
                  <a:cubicBezTo>
                    <a:pt x="3016" y="8079"/>
                    <a:pt x="3030" y="8094"/>
                    <a:pt x="3042" y="8110"/>
                  </a:cubicBezTo>
                  <a:cubicBezTo>
                    <a:pt x="3711" y="8900"/>
                    <a:pt x="4290" y="9145"/>
                    <a:pt x="4751" y="9145"/>
                  </a:cubicBezTo>
                  <a:cubicBezTo>
                    <a:pt x="4992" y="9145"/>
                    <a:pt x="5202" y="9078"/>
                    <a:pt x="5374" y="8986"/>
                  </a:cubicBezTo>
                  <a:cubicBezTo>
                    <a:pt x="5591" y="8872"/>
                    <a:pt x="5774" y="8693"/>
                    <a:pt x="5905" y="8469"/>
                  </a:cubicBezTo>
                  <a:cubicBezTo>
                    <a:pt x="6337" y="7735"/>
                    <a:pt x="6166" y="6918"/>
                    <a:pt x="6000" y="6367"/>
                  </a:cubicBezTo>
                  <a:cubicBezTo>
                    <a:pt x="5911" y="6069"/>
                    <a:pt x="5777" y="5701"/>
                    <a:pt x="5524" y="5406"/>
                  </a:cubicBezTo>
                  <a:cubicBezTo>
                    <a:pt x="5957" y="4900"/>
                    <a:pt x="6185" y="4222"/>
                    <a:pt x="6075" y="3576"/>
                  </a:cubicBezTo>
                  <a:cubicBezTo>
                    <a:pt x="6063" y="3504"/>
                    <a:pt x="6002" y="3453"/>
                    <a:pt x="5929" y="3453"/>
                  </a:cubicBezTo>
                  <a:cubicBezTo>
                    <a:pt x="5921" y="3453"/>
                    <a:pt x="5913" y="3453"/>
                    <a:pt x="5904" y="3455"/>
                  </a:cubicBezTo>
                  <a:cubicBezTo>
                    <a:pt x="5824" y="3469"/>
                    <a:pt x="5768" y="3546"/>
                    <a:pt x="5783" y="3627"/>
                  </a:cubicBezTo>
                  <a:cubicBezTo>
                    <a:pt x="5878" y="4183"/>
                    <a:pt x="5682" y="4764"/>
                    <a:pt x="5312" y="5204"/>
                  </a:cubicBezTo>
                  <a:cubicBezTo>
                    <a:pt x="5089" y="5031"/>
                    <a:pt x="4823" y="4938"/>
                    <a:pt x="4569" y="4938"/>
                  </a:cubicBezTo>
                  <a:cubicBezTo>
                    <a:pt x="4451" y="4938"/>
                    <a:pt x="4335" y="4958"/>
                    <a:pt x="4228" y="5000"/>
                  </a:cubicBezTo>
                  <a:cubicBezTo>
                    <a:pt x="4001" y="5088"/>
                    <a:pt x="3812" y="5293"/>
                    <a:pt x="3735" y="5538"/>
                  </a:cubicBezTo>
                  <a:cubicBezTo>
                    <a:pt x="3680" y="5706"/>
                    <a:pt x="3721" y="5891"/>
                    <a:pt x="3842" y="6023"/>
                  </a:cubicBezTo>
                  <a:cubicBezTo>
                    <a:pt x="3937" y="6125"/>
                    <a:pt x="4063" y="6181"/>
                    <a:pt x="4195" y="6181"/>
                  </a:cubicBezTo>
                  <a:cubicBezTo>
                    <a:pt x="4231" y="6181"/>
                    <a:pt x="4267" y="6176"/>
                    <a:pt x="4303" y="6168"/>
                  </a:cubicBezTo>
                  <a:cubicBezTo>
                    <a:pt x="4684" y="6080"/>
                    <a:pt x="5031" y="5885"/>
                    <a:pt x="5316" y="5623"/>
                  </a:cubicBezTo>
                  <a:cubicBezTo>
                    <a:pt x="5521" y="5873"/>
                    <a:pt x="5637" y="6193"/>
                    <a:pt x="5715" y="6453"/>
                  </a:cubicBezTo>
                  <a:cubicBezTo>
                    <a:pt x="5953" y="7244"/>
                    <a:pt x="5932" y="7836"/>
                    <a:pt x="5647" y="8320"/>
                  </a:cubicBezTo>
                  <a:cubicBezTo>
                    <a:pt x="5545" y="8493"/>
                    <a:pt x="5398" y="8636"/>
                    <a:pt x="5233" y="8725"/>
                  </a:cubicBezTo>
                  <a:cubicBezTo>
                    <a:pt x="5076" y="8808"/>
                    <a:pt x="4915" y="8849"/>
                    <a:pt x="4748" y="8849"/>
                  </a:cubicBezTo>
                  <a:cubicBezTo>
                    <a:pt x="4290" y="8849"/>
                    <a:pt x="3794" y="8538"/>
                    <a:pt x="3269" y="7918"/>
                  </a:cubicBezTo>
                  <a:cubicBezTo>
                    <a:pt x="3190" y="7826"/>
                    <a:pt x="3114" y="7732"/>
                    <a:pt x="3038" y="7638"/>
                  </a:cubicBezTo>
                  <a:cubicBezTo>
                    <a:pt x="3196" y="5399"/>
                    <a:pt x="2830" y="3125"/>
                    <a:pt x="1974" y="1049"/>
                  </a:cubicBezTo>
                  <a:cubicBezTo>
                    <a:pt x="1859" y="771"/>
                    <a:pt x="1727" y="480"/>
                    <a:pt x="1490" y="263"/>
                  </a:cubicBezTo>
                  <a:cubicBezTo>
                    <a:pt x="1326" y="114"/>
                    <a:pt x="1088" y="0"/>
                    <a:pt x="845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56575" y="2328975"/>
              <a:ext cx="104650" cy="138550"/>
            </a:xfrm>
            <a:custGeom>
              <a:avLst/>
              <a:gdLst/>
              <a:ahLst/>
              <a:cxnLst/>
              <a:rect l="l" t="t" r="r" b="b"/>
              <a:pathLst>
                <a:path w="4186" h="5542" extrusionOk="0">
                  <a:moveTo>
                    <a:pt x="1761" y="0"/>
                  </a:moveTo>
                  <a:cubicBezTo>
                    <a:pt x="1287" y="0"/>
                    <a:pt x="807" y="270"/>
                    <a:pt x="541" y="644"/>
                  </a:cubicBezTo>
                  <a:cubicBezTo>
                    <a:pt x="491" y="717"/>
                    <a:pt x="446" y="792"/>
                    <a:pt x="405" y="873"/>
                  </a:cubicBezTo>
                  <a:cubicBezTo>
                    <a:pt x="26" y="1490"/>
                    <a:pt x="0" y="2251"/>
                    <a:pt x="15" y="2779"/>
                  </a:cubicBezTo>
                  <a:cubicBezTo>
                    <a:pt x="39" y="3682"/>
                    <a:pt x="196" y="4579"/>
                    <a:pt x="478" y="5439"/>
                  </a:cubicBezTo>
                  <a:cubicBezTo>
                    <a:pt x="498" y="5502"/>
                    <a:pt x="555" y="5542"/>
                    <a:pt x="618" y="5542"/>
                  </a:cubicBezTo>
                  <a:cubicBezTo>
                    <a:pt x="633" y="5542"/>
                    <a:pt x="649" y="5539"/>
                    <a:pt x="667" y="5533"/>
                  </a:cubicBezTo>
                  <a:cubicBezTo>
                    <a:pt x="744" y="5507"/>
                    <a:pt x="786" y="5423"/>
                    <a:pt x="761" y="5346"/>
                  </a:cubicBezTo>
                  <a:cubicBezTo>
                    <a:pt x="526" y="4626"/>
                    <a:pt x="380" y="3881"/>
                    <a:pt x="330" y="3127"/>
                  </a:cubicBezTo>
                  <a:lnTo>
                    <a:pt x="330" y="3127"/>
                  </a:lnTo>
                  <a:cubicBezTo>
                    <a:pt x="437" y="3496"/>
                    <a:pt x="591" y="3820"/>
                    <a:pt x="793" y="4097"/>
                  </a:cubicBezTo>
                  <a:cubicBezTo>
                    <a:pt x="1154" y="4597"/>
                    <a:pt x="1674" y="4934"/>
                    <a:pt x="2219" y="5020"/>
                  </a:cubicBezTo>
                  <a:cubicBezTo>
                    <a:pt x="2307" y="5034"/>
                    <a:pt x="2395" y="5040"/>
                    <a:pt x="2484" y="5040"/>
                  </a:cubicBezTo>
                  <a:cubicBezTo>
                    <a:pt x="3006" y="5040"/>
                    <a:pt x="3517" y="4806"/>
                    <a:pt x="3809" y="4413"/>
                  </a:cubicBezTo>
                  <a:cubicBezTo>
                    <a:pt x="4185" y="3905"/>
                    <a:pt x="4162" y="3163"/>
                    <a:pt x="3753" y="2725"/>
                  </a:cubicBezTo>
                  <a:cubicBezTo>
                    <a:pt x="3723" y="2693"/>
                    <a:pt x="3684" y="2678"/>
                    <a:pt x="3644" y="2678"/>
                  </a:cubicBezTo>
                  <a:cubicBezTo>
                    <a:pt x="3608" y="2678"/>
                    <a:pt x="3571" y="2691"/>
                    <a:pt x="3542" y="2717"/>
                  </a:cubicBezTo>
                  <a:cubicBezTo>
                    <a:pt x="3482" y="2774"/>
                    <a:pt x="3478" y="2867"/>
                    <a:pt x="3535" y="2927"/>
                  </a:cubicBezTo>
                  <a:cubicBezTo>
                    <a:pt x="3843" y="3259"/>
                    <a:pt x="3858" y="3846"/>
                    <a:pt x="3569" y="4236"/>
                  </a:cubicBezTo>
                  <a:cubicBezTo>
                    <a:pt x="3334" y="4552"/>
                    <a:pt x="2918" y="4743"/>
                    <a:pt x="2489" y="4743"/>
                  </a:cubicBezTo>
                  <a:cubicBezTo>
                    <a:pt x="2414" y="4743"/>
                    <a:pt x="2339" y="4737"/>
                    <a:pt x="2265" y="4725"/>
                  </a:cubicBezTo>
                  <a:cubicBezTo>
                    <a:pt x="1798" y="4651"/>
                    <a:pt x="1349" y="4359"/>
                    <a:pt x="1033" y="3922"/>
                  </a:cubicBezTo>
                  <a:cubicBezTo>
                    <a:pt x="758" y="3541"/>
                    <a:pt x="578" y="3057"/>
                    <a:pt x="496" y="2480"/>
                  </a:cubicBezTo>
                  <a:cubicBezTo>
                    <a:pt x="437" y="2063"/>
                    <a:pt x="427" y="1494"/>
                    <a:pt x="664" y="1018"/>
                  </a:cubicBezTo>
                  <a:cubicBezTo>
                    <a:pt x="674" y="1001"/>
                    <a:pt x="686" y="983"/>
                    <a:pt x="697" y="965"/>
                  </a:cubicBezTo>
                  <a:cubicBezTo>
                    <a:pt x="934" y="615"/>
                    <a:pt x="1376" y="336"/>
                    <a:pt x="1810" y="336"/>
                  </a:cubicBezTo>
                  <a:cubicBezTo>
                    <a:pt x="1947" y="336"/>
                    <a:pt x="2083" y="364"/>
                    <a:pt x="2212" y="426"/>
                  </a:cubicBezTo>
                  <a:cubicBezTo>
                    <a:pt x="2233" y="437"/>
                    <a:pt x="2256" y="442"/>
                    <a:pt x="2278" y="442"/>
                  </a:cubicBezTo>
                  <a:cubicBezTo>
                    <a:pt x="2331" y="442"/>
                    <a:pt x="2381" y="413"/>
                    <a:pt x="2408" y="364"/>
                  </a:cubicBezTo>
                  <a:cubicBezTo>
                    <a:pt x="2447" y="295"/>
                    <a:pt x="2422" y="207"/>
                    <a:pt x="2355" y="165"/>
                  </a:cubicBezTo>
                  <a:cubicBezTo>
                    <a:pt x="2170" y="51"/>
                    <a:pt x="1966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03500" y="726675"/>
              <a:ext cx="147175" cy="231750"/>
            </a:xfrm>
            <a:custGeom>
              <a:avLst/>
              <a:gdLst/>
              <a:ahLst/>
              <a:cxnLst/>
              <a:rect l="l" t="t" r="r" b="b"/>
              <a:pathLst>
                <a:path w="5887" h="9270" extrusionOk="0">
                  <a:moveTo>
                    <a:pt x="1212" y="299"/>
                  </a:moveTo>
                  <a:cubicBezTo>
                    <a:pt x="1238" y="299"/>
                    <a:pt x="1281" y="311"/>
                    <a:pt x="1351" y="354"/>
                  </a:cubicBezTo>
                  <a:cubicBezTo>
                    <a:pt x="1892" y="685"/>
                    <a:pt x="2137" y="1342"/>
                    <a:pt x="2359" y="2042"/>
                  </a:cubicBezTo>
                  <a:lnTo>
                    <a:pt x="3172" y="4602"/>
                  </a:lnTo>
                  <a:cubicBezTo>
                    <a:pt x="3290" y="4970"/>
                    <a:pt x="3397" y="5334"/>
                    <a:pt x="3471" y="5689"/>
                  </a:cubicBezTo>
                  <a:cubicBezTo>
                    <a:pt x="2544" y="4049"/>
                    <a:pt x="1831" y="2263"/>
                    <a:pt x="1196" y="679"/>
                  </a:cubicBezTo>
                  <a:cubicBezTo>
                    <a:pt x="1142" y="543"/>
                    <a:pt x="1127" y="399"/>
                    <a:pt x="1158" y="332"/>
                  </a:cubicBezTo>
                  <a:cubicBezTo>
                    <a:pt x="1166" y="315"/>
                    <a:pt x="1175" y="306"/>
                    <a:pt x="1192" y="301"/>
                  </a:cubicBezTo>
                  <a:cubicBezTo>
                    <a:pt x="1197" y="300"/>
                    <a:pt x="1205" y="299"/>
                    <a:pt x="1212" y="299"/>
                  </a:cubicBezTo>
                  <a:close/>
                  <a:moveTo>
                    <a:pt x="1210" y="1"/>
                  </a:moveTo>
                  <a:cubicBezTo>
                    <a:pt x="1175" y="1"/>
                    <a:pt x="1139" y="6"/>
                    <a:pt x="1102" y="17"/>
                  </a:cubicBezTo>
                  <a:cubicBezTo>
                    <a:pt x="1007" y="47"/>
                    <a:pt x="932" y="112"/>
                    <a:pt x="889" y="204"/>
                  </a:cubicBezTo>
                  <a:cubicBezTo>
                    <a:pt x="786" y="420"/>
                    <a:pt x="886" y="706"/>
                    <a:pt x="918" y="790"/>
                  </a:cubicBezTo>
                  <a:cubicBezTo>
                    <a:pt x="1585" y="2453"/>
                    <a:pt x="2339" y="4337"/>
                    <a:pt x="3336" y="6051"/>
                  </a:cubicBezTo>
                  <a:cubicBezTo>
                    <a:pt x="3407" y="6175"/>
                    <a:pt x="3481" y="6301"/>
                    <a:pt x="3564" y="6422"/>
                  </a:cubicBezTo>
                  <a:cubicBezTo>
                    <a:pt x="3578" y="6800"/>
                    <a:pt x="3523" y="7163"/>
                    <a:pt x="3365" y="7505"/>
                  </a:cubicBezTo>
                  <a:cubicBezTo>
                    <a:pt x="3152" y="7968"/>
                    <a:pt x="2752" y="8281"/>
                    <a:pt x="2344" y="8302"/>
                  </a:cubicBezTo>
                  <a:cubicBezTo>
                    <a:pt x="2328" y="8303"/>
                    <a:pt x="2312" y="8303"/>
                    <a:pt x="2296" y="8303"/>
                  </a:cubicBezTo>
                  <a:cubicBezTo>
                    <a:pt x="1960" y="8303"/>
                    <a:pt x="1655" y="8121"/>
                    <a:pt x="1449" y="7965"/>
                  </a:cubicBezTo>
                  <a:cubicBezTo>
                    <a:pt x="910" y="7553"/>
                    <a:pt x="589" y="6951"/>
                    <a:pt x="612" y="6389"/>
                  </a:cubicBezTo>
                  <a:cubicBezTo>
                    <a:pt x="620" y="6186"/>
                    <a:pt x="680" y="5991"/>
                    <a:pt x="776" y="5820"/>
                  </a:cubicBezTo>
                  <a:cubicBezTo>
                    <a:pt x="1006" y="5505"/>
                    <a:pt x="1327" y="5262"/>
                    <a:pt x="1720" y="5200"/>
                  </a:cubicBezTo>
                  <a:cubicBezTo>
                    <a:pt x="1797" y="5188"/>
                    <a:pt x="1853" y="5117"/>
                    <a:pt x="1844" y="5039"/>
                  </a:cubicBezTo>
                  <a:cubicBezTo>
                    <a:pt x="1838" y="4962"/>
                    <a:pt x="1776" y="4904"/>
                    <a:pt x="1700" y="4904"/>
                  </a:cubicBezTo>
                  <a:cubicBezTo>
                    <a:pt x="1698" y="4904"/>
                    <a:pt x="1696" y="4904"/>
                    <a:pt x="1694" y="4904"/>
                  </a:cubicBezTo>
                  <a:cubicBezTo>
                    <a:pt x="1220" y="4916"/>
                    <a:pt x="785" y="5216"/>
                    <a:pt x="533" y="5643"/>
                  </a:cubicBezTo>
                  <a:cubicBezTo>
                    <a:pt x="291" y="5978"/>
                    <a:pt x="141" y="6381"/>
                    <a:pt x="97" y="6765"/>
                  </a:cubicBezTo>
                  <a:cubicBezTo>
                    <a:pt x="0" y="7637"/>
                    <a:pt x="316" y="8475"/>
                    <a:pt x="637" y="9183"/>
                  </a:cubicBezTo>
                  <a:cubicBezTo>
                    <a:pt x="662" y="9236"/>
                    <a:pt x="716" y="9269"/>
                    <a:pt x="773" y="9269"/>
                  </a:cubicBezTo>
                  <a:cubicBezTo>
                    <a:pt x="794" y="9269"/>
                    <a:pt x="815" y="9265"/>
                    <a:pt x="834" y="9254"/>
                  </a:cubicBezTo>
                  <a:cubicBezTo>
                    <a:pt x="910" y="9221"/>
                    <a:pt x="942" y="9132"/>
                    <a:pt x="908" y="9058"/>
                  </a:cubicBezTo>
                  <a:cubicBezTo>
                    <a:pt x="621" y="8429"/>
                    <a:pt x="341" y="7694"/>
                    <a:pt x="380" y="6946"/>
                  </a:cubicBezTo>
                  <a:lnTo>
                    <a:pt x="380" y="6946"/>
                  </a:lnTo>
                  <a:cubicBezTo>
                    <a:pt x="511" y="7415"/>
                    <a:pt x="820" y="7862"/>
                    <a:pt x="1268" y="8201"/>
                  </a:cubicBezTo>
                  <a:cubicBezTo>
                    <a:pt x="1616" y="8465"/>
                    <a:pt x="1960" y="8600"/>
                    <a:pt x="2294" y="8600"/>
                  </a:cubicBezTo>
                  <a:cubicBezTo>
                    <a:pt x="2315" y="8600"/>
                    <a:pt x="2337" y="8600"/>
                    <a:pt x="2359" y="8599"/>
                  </a:cubicBezTo>
                  <a:cubicBezTo>
                    <a:pt x="2874" y="8572"/>
                    <a:pt x="3375" y="8191"/>
                    <a:pt x="3634" y="7628"/>
                  </a:cubicBezTo>
                  <a:cubicBezTo>
                    <a:pt x="3760" y="7354"/>
                    <a:pt x="3826" y="7069"/>
                    <a:pt x="3850" y="6778"/>
                  </a:cubicBezTo>
                  <a:cubicBezTo>
                    <a:pt x="3890" y="6819"/>
                    <a:pt x="3933" y="6859"/>
                    <a:pt x="3978" y="6897"/>
                  </a:cubicBezTo>
                  <a:cubicBezTo>
                    <a:pt x="4237" y="7117"/>
                    <a:pt x="4544" y="7237"/>
                    <a:pt x="4837" y="7237"/>
                  </a:cubicBezTo>
                  <a:cubicBezTo>
                    <a:pt x="4908" y="7237"/>
                    <a:pt x="4979" y="7230"/>
                    <a:pt x="5047" y="7216"/>
                  </a:cubicBezTo>
                  <a:cubicBezTo>
                    <a:pt x="5374" y="7146"/>
                    <a:pt x="5658" y="6899"/>
                    <a:pt x="5773" y="6584"/>
                  </a:cubicBezTo>
                  <a:cubicBezTo>
                    <a:pt x="5886" y="6270"/>
                    <a:pt x="5827" y="5897"/>
                    <a:pt x="5622" y="5633"/>
                  </a:cubicBezTo>
                  <a:cubicBezTo>
                    <a:pt x="5592" y="5596"/>
                    <a:pt x="5549" y="5576"/>
                    <a:pt x="5504" y="5576"/>
                  </a:cubicBezTo>
                  <a:cubicBezTo>
                    <a:pt x="5472" y="5576"/>
                    <a:pt x="5440" y="5586"/>
                    <a:pt x="5413" y="5607"/>
                  </a:cubicBezTo>
                  <a:cubicBezTo>
                    <a:pt x="5348" y="5659"/>
                    <a:pt x="5337" y="5752"/>
                    <a:pt x="5386" y="5817"/>
                  </a:cubicBezTo>
                  <a:cubicBezTo>
                    <a:pt x="5531" y="6002"/>
                    <a:pt x="5573" y="6263"/>
                    <a:pt x="5492" y="6482"/>
                  </a:cubicBezTo>
                  <a:cubicBezTo>
                    <a:pt x="5412" y="6703"/>
                    <a:pt x="5213" y="6877"/>
                    <a:pt x="4984" y="6926"/>
                  </a:cubicBezTo>
                  <a:cubicBezTo>
                    <a:pt x="4937" y="6936"/>
                    <a:pt x="4887" y="6941"/>
                    <a:pt x="4837" y="6941"/>
                  </a:cubicBezTo>
                  <a:cubicBezTo>
                    <a:pt x="4616" y="6941"/>
                    <a:pt x="4376" y="6846"/>
                    <a:pt x="4171" y="6672"/>
                  </a:cubicBezTo>
                  <a:cubicBezTo>
                    <a:pt x="4052" y="6569"/>
                    <a:pt x="3948" y="6447"/>
                    <a:pt x="3854" y="6317"/>
                  </a:cubicBezTo>
                  <a:cubicBezTo>
                    <a:pt x="3818" y="5721"/>
                    <a:pt x="3643" y="5107"/>
                    <a:pt x="3454" y="4510"/>
                  </a:cubicBezTo>
                  <a:lnTo>
                    <a:pt x="2641" y="1949"/>
                  </a:lnTo>
                  <a:cubicBezTo>
                    <a:pt x="2401" y="1194"/>
                    <a:pt x="2133" y="483"/>
                    <a:pt x="1506" y="99"/>
                  </a:cubicBezTo>
                  <a:cubicBezTo>
                    <a:pt x="1461" y="72"/>
                    <a:pt x="1345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06425" y="4182725"/>
              <a:ext cx="146500" cy="111425"/>
            </a:xfrm>
            <a:custGeom>
              <a:avLst/>
              <a:gdLst/>
              <a:ahLst/>
              <a:cxnLst/>
              <a:rect l="l" t="t" r="r" b="b"/>
              <a:pathLst>
                <a:path w="5860" h="4457" extrusionOk="0">
                  <a:moveTo>
                    <a:pt x="1739" y="1"/>
                  </a:moveTo>
                  <a:cubicBezTo>
                    <a:pt x="1719" y="1"/>
                    <a:pt x="1699" y="4"/>
                    <a:pt x="1679" y="10"/>
                  </a:cubicBezTo>
                  <a:cubicBezTo>
                    <a:pt x="1577" y="41"/>
                    <a:pt x="1518" y="148"/>
                    <a:pt x="1546" y="252"/>
                  </a:cubicBezTo>
                  <a:cubicBezTo>
                    <a:pt x="1604" y="459"/>
                    <a:pt x="1683" y="713"/>
                    <a:pt x="1790" y="985"/>
                  </a:cubicBezTo>
                  <a:cubicBezTo>
                    <a:pt x="1921" y="1411"/>
                    <a:pt x="2029" y="1843"/>
                    <a:pt x="2063" y="2278"/>
                  </a:cubicBezTo>
                  <a:cubicBezTo>
                    <a:pt x="2121" y="2991"/>
                    <a:pt x="1946" y="3615"/>
                    <a:pt x="1605" y="3904"/>
                  </a:cubicBezTo>
                  <a:cubicBezTo>
                    <a:pt x="1486" y="4005"/>
                    <a:pt x="1329" y="4059"/>
                    <a:pt x="1163" y="4059"/>
                  </a:cubicBezTo>
                  <a:cubicBezTo>
                    <a:pt x="1118" y="4059"/>
                    <a:pt x="1072" y="4054"/>
                    <a:pt x="1025" y="4046"/>
                  </a:cubicBezTo>
                  <a:cubicBezTo>
                    <a:pt x="766" y="3999"/>
                    <a:pt x="539" y="3827"/>
                    <a:pt x="400" y="3578"/>
                  </a:cubicBezTo>
                  <a:cubicBezTo>
                    <a:pt x="364" y="3512"/>
                    <a:pt x="297" y="3475"/>
                    <a:pt x="227" y="3475"/>
                  </a:cubicBezTo>
                  <a:cubicBezTo>
                    <a:pt x="194" y="3475"/>
                    <a:pt x="161" y="3483"/>
                    <a:pt x="131" y="3500"/>
                  </a:cubicBezTo>
                  <a:cubicBezTo>
                    <a:pt x="35" y="3553"/>
                    <a:pt x="0" y="3674"/>
                    <a:pt x="53" y="3770"/>
                  </a:cubicBezTo>
                  <a:cubicBezTo>
                    <a:pt x="250" y="4125"/>
                    <a:pt x="578" y="4368"/>
                    <a:pt x="955" y="4437"/>
                  </a:cubicBezTo>
                  <a:cubicBezTo>
                    <a:pt x="1026" y="4449"/>
                    <a:pt x="1098" y="4457"/>
                    <a:pt x="1168" y="4457"/>
                  </a:cubicBezTo>
                  <a:cubicBezTo>
                    <a:pt x="1425" y="4457"/>
                    <a:pt x="1672" y="4369"/>
                    <a:pt x="1862" y="4207"/>
                  </a:cubicBezTo>
                  <a:cubicBezTo>
                    <a:pt x="2304" y="3832"/>
                    <a:pt x="2527" y="3099"/>
                    <a:pt x="2460" y="2248"/>
                  </a:cubicBezTo>
                  <a:lnTo>
                    <a:pt x="2460" y="2248"/>
                  </a:lnTo>
                  <a:cubicBezTo>
                    <a:pt x="2698" y="2576"/>
                    <a:pt x="2986" y="2876"/>
                    <a:pt x="3332" y="3099"/>
                  </a:cubicBezTo>
                  <a:cubicBezTo>
                    <a:pt x="3646" y="3301"/>
                    <a:pt x="3999" y="3405"/>
                    <a:pt x="4343" y="3405"/>
                  </a:cubicBezTo>
                  <a:cubicBezTo>
                    <a:pt x="4550" y="3405"/>
                    <a:pt x="4754" y="3367"/>
                    <a:pt x="4945" y="3291"/>
                  </a:cubicBezTo>
                  <a:cubicBezTo>
                    <a:pt x="5398" y="3110"/>
                    <a:pt x="5714" y="2737"/>
                    <a:pt x="5834" y="2239"/>
                  </a:cubicBezTo>
                  <a:cubicBezTo>
                    <a:pt x="5860" y="2133"/>
                    <a:pt x="5794" y="2026"/>
                    <a:pt x="5687" y="2000"/>
                  </a:cubicBezTo>
                  <a:cubicBezTo>
                    <a:pt x="5672" y="1997"/>
                    <a:pt x="5657" y="1995"/>
                    <a:pt x="5642" y="1995"/>
                  </a:cubicBezTo>
                  <a:cubicBezTo>
                    <a:pt x="5552" y="1995"/>
                    <a:pt x="5470" y="2055"/>
                    <a:pt x="5447" y="2146"/>
                  </a:cubicBezTo>
                  <a:cubicBezTo>
                    <a:pt x="5358" y="2515"/>
                    <a:pt x="5126" y="2791"/>
                    <a:pt x="4798" y="2922"/>
                  </a:cubicBezTo>
                  <a:cubicBezTo>
                    <a:pt x="4655" y="2980"/>
                    <a:pt x="4501" y="3008"/>
                    <a:pt x="4344" y="3008"/>
                  </a:cubicBezTo>
                  <a:cubicBezTo>
                    <a:pt x="4075" y="3008"/>
                    <a:pt x="3796" y="2925"/>
                    <a:pt x="3546" y="2764"/>
                  </a:cubicBezTo>
                  <a:cubicBezTo>
                    <a:pt x="2868" y="2328"/>
                    <a:pt x="2434" y="1538"/>
                    <a:pt x="2167" y="862"/>
                  </a:cubicBezTo>
                  <a:cubicBezTo>
                    <a:pt x="2092" y="617"/>
                    <a:pt x="2009" y="374"/>
                    <a:pt x="1925" y="134"/>
                  </a:cubicBezTo>
                  <a:cubicBezTo>
                    <a:pt x="1898" y="52"/>
                    <a:pt x="1822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3472300" y="794188"/>
              <a:ext cx="64750" cy="96725"/>
              <a:chOff x="3983450" y="2532300"/>
              <a:chExt cx="64750" cy="96725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983450" y="2569625"/>
                <a:ext cx="6475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376" extrusionOk="0">
                    <a:moveTo>
                      <a:pt x="1094" y="1"/>
                    </a:moveTo>
                    <a:cubicBezTo>
                      <a:pt x="820" y="1"/>
                      <a:pt x="541" y="113"/>
                      <a:pt x="305" y="390"/>
                    </a:cubicBezTo>
                    <a:cubicBezTo>
                      <a:pt x="80" y="652"/>
                      <a:pt x="58" y="999"/>
                      <a:pt x="40" y="1251"/>
                    </a:cubicBezTo>
                    <a:cubicBezTo>
                      <a:pt x="26" y="1465"/>
                      <a:pt x="0" y="1862"/>
                      <a:pt x="259" y="2128"/>
                    </a:cubicBezTo>
                    <a:cubicBezTo>
                      <a:pt x="489" y="2364"/>
                      <a:pt x="827" y="2375"/>
                      <a:pt x="1046" y="2375"/>
                    </a:cubicBezTo>
                    <a:lnTo>
                      <a:pt x="1081" y="2375"/>
                    </a:lnTo>
                    <a:cubicBezTo>
                      <a:pt x="1357" y="2374"/>
                      <a:pt x="1870" y="2372"/>
                      <a:pt x="2153" y="2003"/>
                    </a:cubicBezTo>
                    <a:cubicBezTo>
                      <a:pt x="2590" y="1436"/>
                      <a:pt x="2341" y="685"/>
                      <a:pt x="1849" y="286"/>
                    </a:cubicBezTo>
                    <a:cubicBezTo>
                      <a:pt x="1635" y="113"/>
                      <a:pt x="1367" y="1"/>
                      <a:pt x="1094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92750" y="2541150"/>
                <a:ext cx="45200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72" extrusionOk="0">
                    <a:moveTo>
                      <a:pt x="728" y="0"/>
                    </a:moveTo>
                    <a:cubicBezTo>
                      <a:pt x="530" y="0"/>
                      <a:pt x="347" y="91"/>
                      <a:pt x="200" y="264"/>
                    </a:cubicBezTo>
                    <a:cubicBezTo>
                      <a:pt x="61" y="426"/>
                      <a:pt x="36" y="658"/>
                      <a:pt x="20" y="922"/>
                    </a:cubicBezTo>
                    <a:cubicBezTo>
                      <a:pt x="4" y="1153"/>
                      <a:pt x="1" y="1388"/>
                      <a:pt x="138" y="1530"/>
                    </a:cubicBezTo>
                    <a:cubicBezTo>
                      <a:pt x="267" y="1660"/>
                      <a:pt x="485" y="1672"/>
                      <a:pt x="698" y="1672"/>
                    </a:cubicBezTo>
                    <a:lnTo>
                      <a:pt x="708" y="1672"/>
                    </a:lnTo>
                    <a:lnTo>
                      <a:pt x="708" y="1671"/>
                    </a:lnTo>
                    <a:cubicBezTo>
                      <a:pt x="1006" y="1670"/>
                      <a:pt x="1339" y="1650"/>
                      <a:pt x="1503" y="1435"/>
                    </a:cubicBezTo>
                    <a:cubicBezTo>
                      <a:pt x="1808" y="1038"/>
                      <a:pt x="1617" y="498"/>
                      <a:pt x="1256" y="205"/>
                    </a:cubicBezTo>
                    <a:cubicBezTo>
                      <a:pt x="1093" y="73"/>
                      <a:pt x="905" y="0"/>
                      <a:pt x="7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983450" y="2532300"/>
                <a:ext cx="64750" cy="5942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377" extrusionOk="0">
                    <a:moveTo>
                      <a:pt x="1100" y="499"/>
                    </a:moveTo>
                    <a:cubicBezTo>
                      <a:pt x="1299" y="499"/>
                      <a:pt x="1468" y="618"/>
                      <a:pt x="1538" y="672"/>
                    </a:cubicBezTo>
                    <a:cubicBezTo>
                      <a:pt x="1844" y="922"/>
                      <a:pt x="2011" y="1374"/>
                      <a:pt x="1760" y="1700"/>
                    </a:cubicBezTo>
                    <a:cubicBezTo>
                      <a:pt x="1640" y="1854"/>
                      <a:pt x="1363" y="1876"/>
                      <a:pt x="1080" y="1878"/>
                    </a:cubicBezTo>
                    <a:cubicBezTo>
                      <a:pt x="906" y="1873"/>
                      <a:pt x="704" y="1871"/>
                      <a:pt x="615" y="1780"/>
                    </a:cubicBezTo>
                    <a:cubicBezTo>
                      <a:pt x="519" y="1683"/>
                      <a:pt x="524" y="1473"/>
                      <a:pt x="538" y="1285"/>
                    </a:cubicBezTo>
                    <a:cubicBezTo>
                      <a:pt x="554" y="1048"/>
                      <a:pt x="576" y="840"/>
                      <a:pt x="685" y="713"/>
                    </a:cubicBezTo>
                    <a:cubicBezTo>
                      <a:pt x="822" y="553"/>
                      <a:pt x="968" y="499"/>
                      <a:pt x="1100" y="499"/>
                    </a:cubicBezTo>
                    <a:close/>
                    <a:moveTo>
                      <a:pt x="1094" y="1"/>
                    </a:moveTo>
                    <a:cubicBezTo>
                      <a:pt x="820" y="1"/>
                      <a:pt x="541" y="114"/>
                      <a:pt x="305" y="391"/>
                    </a:cubicBezTo>
                    <a:cubicBezTo>
                      <a:pt x="80" y="654"/>
                      <a:pt x="58" y="1000"/>
                      <a:pt x="40" y="1252"/>
                    </a:cubicBezTo>
                    <a:cubicBezTo>
                      <a:pt x="26" y="1466"/>
                      <a:pt x="0" y="1864"/>
                      <a:pt x="259" y="2129"/>
                    </a:cubicBezTo>
                    <a:cubicBezTo>
                      <a:pt x="491" y="2364"/>
                      <a:pt x="827" y="2376"/>
                      <a:pt x="1047" y="2376"/>
                    </a:cubicBezTo>
                    <a:cubicBezTo>
                      <a:pt x="1058" y="2376"/>
                      <a:pt x="1070" y="2376"/>
                      <a:pt x="1081" y="2377"/>
                    </a:cubicBezTo>
                    <a:cubicBezTo>
                      <a:pt x="1357" y="2376"/>
                      <a:pt x="1870" y="2375"/>
                      <a:pt x="2153" y="2004"/>
                    </a:cubicBezTo>
                    <a:cubicBezTo>
                      <a:pt x="2590" y="1438"/>
                      <a:pt x="2341" y="686"/>
                      <a:pt x="1849" y="287"/>
                    </a:cubicBezTo>
                    <a:cubicBezTo>
                      <a:pt x="1635" y="113"/>
                      <a:pt x="1367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423250" y="610025"/>
              <a:ext cx="297475" cy="267450"/>
            </a:xfrm>
            <a:custGeom>
              <a:avLst/>
              <a:gdLst/>
              <a:ahLst/>
              <a:cxnLst/>
              <a:rect l="l" t="t" r="r" b="b"/>
              <a:pathLst>
                <a:path w="11899" h="10698" extrusionOk="0">
                  <a:moveTo>
                    <a:pt x="5137" y="823"/>
                  </a:moveTo>
                  <a:cubicBezTo>
                    <a:pt x="5464" y="1124"/>
                    <a:pt x="5953" y="1585"/>
                    <a:pt x="6523" y="2155"/>
                  </a:cubicBezTo>
                  <a:lnTo>
                    <a:pt x="5165" y="2718"/>
                  </a:lnTo>
                  <a:lnTo>
                    <a:pt x="5137" y="823"/>
                  </a:lnTo>
                  <a:close/>
                  <a:moveTo>
                    <a:pt x="10507" y="1040"/>
                  </a:moveTo>
                  <a:lnTo>
                    <a:pt x="10507" y="1040"/>
                  </a:lnTo>
                  <a:cubicBezTo>
                    <a:pt x="10185" y="1673"/>
                    <a:pt x="9625" y="2753"/>
                    <a:pt x="8944" y="3982"/>
                  </a:cubicBezTo>
                  <a:cubicBezTo>
                    <a:pt x="8422" y="3391"/>
                    <a:pt x="7894" y="2830"/>
                    <a:pt x="7402" y="2327"/>
                  </a:cubicBezTo>
                  <a:lnTo>
                    <a:pt x="10507" y="1040"/>
                  </a:lnTo>
                  <a:close/>
                  <a:moveTo>
                    <a:pt x="4679" y="3458"/>
                  </a:moveTo>
                  <a:lnTo>
                    <a:pt x="4713" y="5990"/>
                  </a:lnTo>
                  <a:lnTo>
                    <a:pt x="1021" y="4975"/>
                  </a:lnTo>
                  <a:lnTo>
                    <a:pt x="4679" y="3458"/>
                  </a:lnTo>
                  <a:close/>
                  <a:moveTo>
                    <a:pt x="6903" y="2536"/>
                  </a:moveTo>
                  <a:cubicBezTo>
                    <a:pt x="7465" y="3107"/>
                    <a:pt x="8082" y="3761"/>
                    <a:pt x="8685" y="4448"/>
                  </a:cubicBezTo>
                  <a:cubicBezTo>
                    <a:pt x="8270" y="5186"/>
                    <a:pt x="7820" y="5963"/>
                    <a:pt x="7356" y="6718"/>
                  </a:cubicBezTo>
                  <a:lnTo>
                    <a:pt x="5213" y="6128"/>
                  </a:lnTo>
                  <a:lnTo>
                    <a:pt x="5173" y="3253"/>
                  </a:lnTo>
                  <a:lnTo>
                    <a:pt x="6903" y="2536"/>
                  </a:lnTo>
                  <a:close/>
                  <a:moveTo>
                    <a:pt x="9033" y="4851"/>
                  </a:moveTo>
                  <a:cubicBezTo>
                    <a:pt x="9846" y="5809"/>
                    <a:pt x="10608" y="6818"/>
                    <a:pt x="11142" y="7759"/>
                  </a:cubicBezTo>
                  <a:lnTo>
                    <a:pt x="7859" y="6855"/>
                  </a:lnTo>
                  <a:cubicBezTo>
                    <a:pt x="8267" y="6186"/>
                    <a:pt x="8664" y="5506"/>
                    <a:pt x="9033" y="4851"/>
                  </a:cubicBezTo>
                  <a:close/>
                  <a:moveTo>
                    <a:pt x="5220" y="6646"/>
                  </a:moveTo>
                  <a:lnTo>
                    <a:pt x="7082" y="7159"/>
                  </a:lnTo>
                  <a:cubicBezTo>
                    <a:pt x="6473" y="8130"/>
                    <a:pt x="5851" y="9047"/>
                    <a:pt x="5265" y="9779"/>
                  </a:cubicBezTo>
                  <a:lnTo>
                    <a:pt x="5220" y="6646"/>
                  </a:lnTo>
                  <a:close/>
                  <a:moveTo>
                    <a:pt x="4880" y="0"/>
                  </a:moveTo>
                  <a:cubicBezTo>
                    <a:pt x="4845" y="0"/>
                    <a:pt x="4809" y="8"/>
                    <a:pt x="4776" y="23"/>
                  </a:cubicBezTo>
                  <a:cubicBezTo>
                    <a:pt x="4687" y="64"/>
                    <a:pt x="4629" y="154"/>
                    <a:pt x="4631" y="253"/>
                  </a:cubicBezTo>
                  <a:lnTo>
                    <a:pt x="4669" y="2920"/>
                  </a:lnTo>
                  <a:lnTo>
                    <a:pt x="159" y="4791"/>
                  </a:lnTo>
                  <a:cubicBezTo>
                    <a:pt x="62" y="4832"/>
                    <a:pt x="0" y="4930"/>
                    <a:pt x="6" y="5036"/>
                  </a:cubicBezTo>
                  <a:cubicBezTo>
                    <a:pt x="13" y="5142"/>
                    <a:pt x="86" y="5233"/>
                    <a:pt x="189" y="5262"/>
                  </a:cubicBezTo>
                  <a:lnTo>
                    <a:pt x="4720" y="6508"/>
                  </a:lnTo>
                  <a:lnTo>
                    <a:pt x="4776" y="10451"/>
                  </a:lnTo>
                  <a:cubicBezTo>
                    <a:pt x="4778" y="10555"/>
                    <a:pt x="4843" y="10646"/>
                    <a:pt x="4938" y="10681"/>
                  </a:cubicBezTo>
                  <a:cubicBezTo>
                    <a:pt x="4966" y="10692"/>
                    <a:pt x="4996" y="10697"/>
                    <a:pt x="5025" y="10697"/>
                  </a:cubicBezTo>
                  <a:cubicBezTo>
                    <a:pt x="5095" y="10697"/>
                    <a:pt x="5163" y="10669"/>
                    <a:pt x="5210" y="10613"/>
                  </a:cubicBezTo>
                  <a:cubicBezTo>
                    <a:pt x="5964" y="9769"/>
                    <a:pt x="6791" y="8570"/>
                    <a:pt x="7587" y="7295"/>
                  </a:cubicBezTo>
                  <a:lnTo>
                    <a:pt x="11567" y="8389"/>
                  </a:lnTo>
                  <a:cubicBezTo>
                    <a:pt x="11589" y="8395"/>
                    <a:pt x="11611" y="8397"/>
                    <a:pt x="11633" y="8397"/>
                  </a:cubicBezTo>
                  <a:cubicBezTo>
                    <a:pt x="11706" y="8397"/>
                    <a:pt x="11776" y="8366"/>
                    <a:pt x="11824" y="8308"/>
                  </a:cubicBezTo>
                  <a:cubicBezTo>
                    <a:pt x="11886" y="8232"/>
                    <a:pt x="11899" y="8127"/>
                    <a:pt x="11856" y="8039"/>
                  </a:cubicBezTo>
                  <a:cubicBezTo>
                    <a:pt x="11282" y="6870"/>
                    <a:pt x="10319" y="5579"/>
                    <a:pt x="9295" y="4384"/>
                  </a:cubicBezTo>
                  <a:cubicBezTo>
                    <a:pt x="10387" y="2420"/>
                    <a:pt x="11187" y="799"/>
                    <a:pt x="11255" y="662"/>
                  </a:cubicBezTo>
                  <a:cubicBezTo>
                    <a:pt x="11301" y="569"/>
                    <a:pt x="11284" y="458"/>
                    <a:pt x="11213" y="381"/>
                  </a:cubicBezTo>
                  <a:cubicBezTo>
                    <a:pt x="11164" y="330"/>
                    <a:pt x="11098" y="303"/>
                    <a:pt x="11030" y="303"/>
                  </a:cubicBezTo>
                  <a:cubicBezTo>
                    <a:pt x="10998" y="303"/>
                    <a:pt x="10966" y="309"/>
                    <a:pt x="10936" y="322"/>
                  </a:cubicBezTo>
                  <a:lnTo>
                    <a:pt x="7025" y="1943"/>
                  </a:lnTo>
                  <a:cubicBezTo>
                    <a:pt x="5954" y="871"/>
                    <a:pt x="5129" y="135"/>
                    <a:pt x="5045" y="62"/>
                  </a:cubicBezTo>
                  <a:cubicBezTo>
                    <a:pt x="4999" y="21"/>
                    <a:pt x="4940" y="0"/>
                    <a:pt x="4880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01338" y="778475"/>
              <a:ext cx="79825" cy="128100"/>
            </a:xfrm>
            <a:custGeom>
              <a:avLst/>
              <a:gdLst/>
              <a:ahLst/>
              <a:cxnLst/>
              <a:rect l="l" t="t" r="r" b="b"/>
              <a:pathLst>
                <a:path w="3193" h="5124" extrusionOk="0">
                  <a:moveTo>
                    <a:pt x="701" y="1"/>
                  </a:moveTo>
                  <a:cubicBezTo>
                    <a:pt x="642" y="1"/>
                    <a:pt x="582" y="3"/>
                    <a:pt x="522" y="7"/>
                  </a:cubicBezTo>
                  <a:cubicBezTo>
                    <a:pt x="432" y="12"/>
                    <a:pt x="362" y="91"/>
                    <a:pt x="367" y="181"/>
                  </a:cubicBezTo>
                  <a:cubicBezTo>
                    <a:pt x="372" y="268"/>
                    <a:pt x="442" y="337"/>
                    <a:pt x="531" y="337"/>
                  </a:cubicBezTo>
                  <a:cubicBezTo>
                    <a:pt x="535" y="337"/>
                    <a:pt x="539" y="336"/>
                    <a:pt x="543" y="336"/>
                  </a:cubicBezTo>
                  <a:cubicBezTo>
                    <a:pt x="598" y="333"/>
                    <a:pt x="653" y="331"/>
                    <a:pt x="708" y="331"/>
                  </a:cubicBezTo>
                  <a:cubicBezTo>
                    <a:pt x="1327" y="331"/>
                    <a:pt x="1941" y="556"/>
                    <a:pt x="2416" y="955"/>
                  </a:cubicBezTo>
                  <a:cubicBezTo>
                    <a:pt x="2664" y="1165"/>
                    <a:pt x="2800" y="1376"/>
                    <a:pt x="2819" y="1583"/>
                  </a:cubicBezTo>
                  <a:cubicBezTo>
                    <a:pt x="2849" y="1922"/>
                    <a:pt x="2556" y="2220"/>
                    <a:pt x="2253" y="2338"/>
                  </a:cubicBezTo>
                  <a:cubicBezTo>
                    <a:pt x="2027" y="2428"/>
                    <a:pt x="1774" y="2451"/>
                    <a:pt x="1525" y="2451"/>
                  </a:cubicBezTo>
                  <a:cubicBezTo>
                    <a:pt x="1384" y="2451"/>
                    <a:pt x="1245" y="2444"/>
                    <a:pt x="1112" y="2437"/>
                  </a:cubicBezTo>
                  <a:cubicBezTo>
                    <a:pt x="1109" y="2437"/>
                    <a:pt x="1105" y="2436"/>
                    <a:pt x="1102" y="2436"/>
                  </a:cubicBezTo>
                  <a:cubicBezTo>
                    <a:pt x="1013" y="2436"/>
                    <a:pt x="944" y="2503"/>
                    <a:pt x="937" y="2590"/>
                  </a:cubicBezTo>
                  <a:cubicBezTo>
                    <a:pt x="931" y="2679"/>
                    <a:pt x="998" y="2757"/>
                    <a:pt x="1087" y="2766"/>
                  </a:cubicBezTo>
                  <a:cubicBezTo>
                    <a:pt x="1377" y="2794"/>
                    <a:pt x="1675" y="2823"/>
                    <a:pt x="1942" y="2924"/>
                  </a:cubicBezTo>
                  <a:cubicBezTo>
                    <a:pt x="2218" y="3029"/>
                    <a:pt x="2429" y="3211"/>
                    <a:pt x="2519" y="3424"/>
                  </a:cubicBezTo>
                  <a:cubicBezTo>
                    <a:pt x="2713" y="3878"/>
                    <a:pt x="2339" y="4441"/>
                    <a:pt x="1874" y="4640"/>
                  </a:cubicBezTo>
                  <a:cubicBezTo>
                    <a:pt x="1605" y="4756"/>
                    <a:pt x="1311" y="4793"/>
                    <a:pt x="1015" y="4793"/>
                  </a:cubicBezTo>
                  <a:cubicBezTo>
                    <a:pt x="737" y="4793"/>
                    <a:pt x="457" y="4760"/>
                    <a:pt x="194" y="4729"/>
                  </a:cubicBezTo>
                  <a:cubicBezTo>
                    <a:pt x="188" y="4728"/>
                    <a:pt x="182" y="4728"/>
                    <a:pt x="175" y="4728"/>
                  </a:cubicBezTo>
                  <a:cubicBezTo>
                    <a:pt x="94" y="4728"/>
                    <a:pt x="21" y="4791"/>
                    <a:pt x="11" y="4874"/>
                  </a:cubicBezTo>
                  <a:cubicBezTo>
                    <a:pt x="0" y="4964"/>
                    <a:pt x="66" y="5047"/>
                    <a:pt x="156" y="5057"/>
                  </a:cubicBezTo>
                  <a:cubicBezTo>
                    <a:pt x="419" y="5089"/>
                    <a:pt x="712" y="5123"/>
                    <a:pt x="1014" y="5123"/>
                  </a:cubicBezTo>
                  <a:cubicBezTo>
                    <a:pt x="1345" y="5123"/>
                    <a:pt x="1688" y="5082"/>
                    <a:pt x="2003" y="4944"/>
                  </a:cubicBezTo>
                  <a:cubicBezTo>
                    <a:pt x="2611" y="4683"/>
                    <a:pt x="3097" y="3942"/>
                    <a:pt x="2821" y="3294"/>
                  </a:cubicBezTo>
                  <a:cubicBezTo>
                    <a:pt x="2716" y="3045"/>
                    <a:pt x="2510" y="2838"/>
                    <a:pt x="2234" y="2693"/>
                  </a:cubicBezTo>
                  <a:cubicBezTo>
                    <a:pt x="2281" y="2681"/>
                    <a:pt x="2327" y="2665"/>
                    <a:pt x="2373" y="2646"/>
                  </a:cubicBezTo>
                  <a:cubicBezTo>
                    <a:pt x="2777" y="2487"/>
                    <a:pt x="3193" y="2077"/>
                    <a:pt x="3148" y="1553"/>
                  </a:cubicBezTo>
                  <a:cubicBezTo>
                    <a:pt x="3121" y="1257"/>
                    <a:pt x="2947" y="970"/>
                    <a:pt x="2627" y="703"/>
                  </a:cubicBezTo>
                  <a:cubicBezTo>
                    <a:pt x="2092" y="251"/>
                    <a:pt x="1400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" name="Google Shape;36;p2"/>
            <p:cNvGrpSpPr/>
            <p:nvPr/>
          </p:nvGrpSpPr>
          <p:grpSpPr>
            <a:xfrm>
              <a:off x="8235188" y="4526838"/>
              <a:ext cx="81600" cy="153300"/>
              <a:chOff x="2919650" y="2694575"/>
              <a:chExt cx="81600" cy="153300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2919650" y="2694575"/>
                <a:ext cx="8160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933" extrusionOk="0">
                    <a:moveTo>
                      <a:pt x="1790" y="1"/>
                    </a:moveTo>
                    <a:cubicBezTo>
                      <a:pt x="1727" y="1"/>
                      <a:pt x="1667" y="37"/>
                      <a:pt x="1639" y="98"/>
                    </a:cubicBezTo>
                    <a:cubicBezTo>
                      <a:pt x="1306" y="840"/>
                      <a:pt x="478" y="2299"/>
                      <a:pt x="36" y="2972"/>
                    </a:cubicBezTo>
                    <a:cubicBezTo>
                      <a:pt x="5" y="3018"/>
                      <a:pt x="0" y="3075"/>
                      <a:pt x="20" y="3125"/>
                    </a:cubicBezTo>
                    <a:cubicBezTo>
                      <a:pt x="39" y="3174"/>
                      <a:pt x="83" y="3211"/>
                      <a:pt x="135" y="3224"/>
                    </a:cubicBezTo>
                    <a:lnTo>
                      <a:pt x="3044" y="3928"/>
                    </a:lnTo>
                    <a:cubicBezTo>
                      <a:pt x="3056" y="3932"/>
                      <a:pt x="3070" y="3933"/>
                      <a:pt x="3082" y="3933"/>
                    </a:cubicBezTo>
                    <a:cubicBezTo>
                      <a:pt x="3157" y="3933"/>
                      <a:pt x="3225" y="3882"/>
                      <a:pt x="3240" y="3807"/>
                    </a:cubicBezTo>
                    <a:cubicBezTo>
                      <a:pt x="3263" y="3718"/>
                      <a:pt x="3208" y="3628"/>
                      <a:pt x="3119" y="3607"/>
                    </a:cubicBezTo>
                    <a:lnTo>
                      <a:pt x="438" y="2959"/>
                    </a:lnTo>
                    <a:cubicBezTo>
                      <a:pt x="904" y="2218"/>
                      <a:pt x="1621" y="944"/>
                      <a:pt x="1940" y="234"/>
                    </a:cubicBezTo>
                    <a:cubicBezTo>
                      <a:pt x="1978" y="150"/>
                      <a:pt x="1942" y="54"/>
                      <a:pt x="1858" y="15"/>
                    </a:cubicBezTo>
                    <a:cubicBezTo>
                      <a:pt x="1836" y="6"/>
                      <a:pt x="1813" y="1"/>
                      <a:pt x="17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958700" y="2739075"/>
                <a:ext cx="37825" cy="1088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4352" extrusionOk="0">
                    <a:moveTo>
                      <a:pt x="1329" y="1"/>
                    </a:moveTo>
                    <a:cubicBezTo>
                      <a:pt x="1258" y="1"/>
                      <a:pt x="1191" y="49"/>
                      <a:pt x="1170" y="121"/>
                    </a:cubicBezTo>
                    <a:lnTo>
                      <a:pt x="25" y="4141"/>
                    </a:lnTo>
                    <a:cubicBezTo>
                      <a:pt x="1" y="4229"/>
                      <a:pt x="51" y="4320"/>
                      <a:pt x="139" y="4346"/>
                    </a:cubicBezTo>
                    <a:cubicBezTo>
                      <a:pt x="155" y="4351"/>
                      <a:pt x="170" y="4352"/>
                      <a:pt x="185" y="4352"/>
                    </a:cubicBezTo>
                    <a:cubicBezTo>
                      <a:pt x="257" y="4352"/>
                      <a:pt x="323" y="4305"/>
                      <a:pt x="343" y="4231"/>
                    </a:cubicBezTo>
                    <a:lnTo>
                      <a:pt x="1488" y="211"/>
                    </a:lnTo>
                    <a:cubicBezTo>
                      <a:pt x="1513" y="124"/>
                      <a:pt x="1462" y="32"/>
                      <a:pt x="1374" y="7"/>
                    </a:cubicBezTo>
                    <a:cubicBezTo>
                      <a:pt x="1359" y="3"/>
                      <a:pt x="1344" y="1"/>
                      <a:pt x="1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958275" y="3512538"/>
              <a:ext cx="98300" cy="106575"/>
              <a:chOff x="5007475" y="2174550"/>
              <a:chExt cx="98300" cy="1065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5031450" y="2190525"/>
                <a:ext cx="444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2871" extrusionOk="0">
                    <a:moveTo>
                      <a:pt x="189" y="1"/>
                    </a:moveTo>
                    <a:cubicBezTo>
                      <a:pt x="154" y="1"/>
                      <a:pt x="118" y="12"/>
                      <a:pt x="88" y="34"/>
                    </a:cubicBezTo>
                    <a:cubicBezTo>
                      <a:pt x="14" y="90"/>
                      <a:pt x="1" y="194"/>
                      <a:pt x="56" y="267"/>
                    </a:cubicBezTo>
                    <a:cubicBezTo>
                      <a:pt x="636" y="1029"/>
                      <a:pt x="1100" y="1869"/>
                      <a:pt x="1435" y="2764"/>
                    </a:cubicBezTo>
                    <a:cubicBezTo>
                      <a:pt x="1460" y="2830"/>
                      <a:pt x="1524" y="2871"/>
                      <a:pt x="1591" y="2871"/>
                    </a:cubicBezTo>
                    <a:cubicBezTo>
                      <a:pt x="1610" y="2871"/>
                      <a:pt x="1630" y="2869"/>
                      <a:pt x="1648" y="2860"/>
                    </a:cubicBezTo>
                    <a:cubicBezTo>
                      <a:pt x="1733" y="2828"/>
                      <a:pt x="1777" y="2733"/>
                      <a:pt x="1746" y="2648"/>
                    </a:cubicBezTo>
                    <a:cubicBezTo>
                      <a:pt x="1398" y="1723"/>
                      <a:pt x="919" y="854"/>
                      <a:pt x="319" y="66"/>
                    </a:cubicBezTo>
                    <a:cubicBezTo>
                      <a:pt x="287" y="23"/>
                      <a:pt x="23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025175" y="2196175"/>
                <a:ext cx="61675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36" extrusionOk="0">
                    <a:moveTo>
                      <a:pt x="2286" y="0"/>
                    </a:moveTo>
                    <a:cubicBezTo>
                      <a:pt x="2243" y="0"/>
                      <a:pt x="2201" y="16"/>
                      <a:pt x="2169" y="48"/>
                    </a:cubicBezTo>
                    <a:lnTo>
                      <a:pt x="66" y="2153"/>
                    </a:lnTo>
                    <a:cubicBezTo>
                      <a:pt x="1" y="2219"/>
                      <a:pt x="1" y="2323"/>
                      <a:pt x="66" y="2387"/>
                    </a:cubicBezTo>
                    <a:cubicBezTo>
                      <a:pt x="97" y="2420"/>
                      <a:pt x="140" y="2435"/>
                      <a:pt x="182" y="2435"/>
                    </a:cubicBezTo>
                    <a:cubicBezTo>
                      <a:pt x="225" y="2435"/>
                      <a:pt x="266" y="2420"/>
                      <a:pt x="299" y="2387"/>
                    </a:cubicBezTo>
                    <a:lnTo>
                      <a:pt x="2403" y="283"/>
                    </a:lnTo>
                    <a:cubicBezTo>
                      <a:pt x="2466" y="217"/>
                      <a:pt x="2466" y="112"/>
                      <a:pt x="2403" y="48"/>
                    </a:cubicBezTo>
                    <a:cubicBezTo>
                      <a:pt x="2370" y="16"/>
                      <a:pt x="2328" y="0"/>
                      <a:pt x="2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007475" y="2214325"/>
                <a:ext cx="983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1080" extrusionOk="0">
                    <a:moveTo>
                      <a:pt x="175" y="0"/>
                    </a:moveTo>
                    <a:cubicBezTo>
                      <a:pt x="94" y="0"/>
                      <a:pt x="22" y="62"/>
                      <a:pt x="12" y="145"/>
                    </a:cubicBezTo>
                    <a:cubicBezTo>
                      <a:pt x="0" y="237"/>
                      <a:pt x="65" y="320"/>
                      <a:pt x="156" y="330"/>
                    </a:cubicBezTo>
                    <a:cubicBezTo>
                      <a:pt x="1351" y="477"/>
                      <a:pt x="2543" y="726"/>
                      <a:pt x="3699" y="1073"/>
                    </a:cubicBezTo>
                    <a:cubicBezTo>
                      <a:pt x="3714" y="1076"/>
                      <a:pt x="3730" y="1079"/>
                      <a:pt x="3746" y="1079"/>
                    </a:cubicBezTo>
                    <a:cubicBezTo>
                      <a:pt x="3816" y="1079"/>
                      <a:pt x="3882" y="1033"/>
                      <a:pt x="3905" y="961"/>
                    </a:cubicBezTo>
                    <a:cubicBezTo>
                      <a:pt x="3931" y="875"/>
                      <a:pt x="3882" y="782"/>
                      <a:pt x="3794" y="756"/>
                    </a:cubicBezTo>
                    <a:cubicBezTo>
                      <a:pt x="2622" y="404"/>
                      <a:pt x="1410" y="150"/>
                      <a:pt x="196" y="1"/>
                    </a:cubicBezTo>
                    <a:cubicBezTo>
                      <a:pt x="189" y="0"/>
                      <a:pt x="182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038725" y="2174550"/>
                <a:ext cx="34700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4263" extrusionOk="0">
                    <a:moveTo>
                      <a:pt x="1203" y="1"/>
                    </a:moveTo>
                    <a:cubicBezTo>
                      <a:pt x="1130" y="1"/>
                      <a:pt x="1064" y="51"/>
                      <a:pt x="1044" y="124"/>
                    </a:cubicBezTo>
                    <a:lnTo>
                      <a:pt x="23" y="4056"/>
                    </a:lnTo>
                    <a:cubicBezTo>
                      <a:pt x="1" y="4143"/>
                      <a:pt x="54" y="4234"/>
                      <a:pt x="142" y="4257"/>
                    </a:cubicBezTo>
                    <a:cubicBezTo>
                      <a:pt x="157" y="4261"/>
                      <a:pt x="170" y="4262"/>
                      <a:pt x="184" y="4262"/>
                    </a:cubicBezTo>
                    <a:cubicBezTo>
                      <a:pt x="258" y="4262"/>
                      <a:pt x="325" y="4213"/>
                      <a:pt x="343" y="4140"/>
                    </a:cubicBezTo>
                    <a:lnTo>
                      <a:pt x="1366" y="208"/>
                    </a:lnTo>
                    <a:cubicBezTo>
                      <a:pt x="1388" y="121"/>
                      <a:pt x="1334" y="30"/>
                      <a:pt x="1246" y="7"/>
                    </a:cubicBezTo>
                    <a:cubicBezTo>
                      <a:pt x="1232" y="3"/>
                      <a:pt x="1217" y="1"/>
                      <a:pt x="1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9865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>
            <a:off x="279168" y="281733"/>
            <a:ext cx="11633433" cy="6297800"/>
            <a:chOff x="209375" y="211300"/>
            <a:chExt cx="8725075" cy="4723350"/>
          </a:xfrm>
        </p:grpSpPr>
        <p:grpSp>
          <p:nvGrpSpPr>
            <p:cNvPr id="46" name="Google Shape;46;p3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2">
                  <a:alpha val="2179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9" name="Google Shape;49;p3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3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" name="Google Shape;51;p3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3189200" y="391230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6541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3764667" y="5178900"/>
            <a:ext cx="4662800" cy="9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844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79168" y="281733"/>
            <a:ext cx="11633433" cy="6297800"/>
            <a:chOff x="209375" y="211300"/>
            <a:chExt cx="8725075" cy="4723350"/>
          </a:xfrm>
        </p:grpSpPr>
        <p:grpSp>
          <p:nvGrpSpPr>
            <p:cNvPr id="78" name="Google Shape;78;p5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79" name="Google Shape;79;p5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1" name="Google Shape;81;p5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5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" name="Google Shape;83;p5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1721033" y="3667433"/>
            <a:ext cx="3876800" cy="8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667">
                <a:latin typeface="Bevan"/>
                <a:ea typeface="Bevan"/>
                <a:cs typeface="Bevan"/>
                <a:sym typeface="Bevan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2"/>
          </p:nvPr>
        </p:nvSpPr>
        <p:spPr>
          <a:xfrm>
            <a:off x="6594200" y="3667433"/>
            <a:ext cx="3876800" cy="8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667"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3"/>
          </p:nvPr>
        </p:nvSpPr>
        <p:spPr>
          <a:xfrm>
            <a:off x="1915833" y="4380459"/>
            <a:ext cx="34872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4"/>
          </p:nvPr>
        </p:nvSpPr>
        <p:spPr>
          <a:xfrm>
            <a:off x="6788907" y="4380459"/>
            <a:ext cx="3487200" cy="11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960000" y="546533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4" name="Google Shape;94;p5"/>
          <p:cNvCxnSpPr/>
          <p:nvPr/>
        </p:nvCxnSpPr>
        <p:spPr>
          <a:xfrm>
            <a:off x="1101233" y="1340067"/>
            <a:ext cx="161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36757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87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56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4"/>
          <p:cNvGrpSpPr/>
          <p:nvPr/>
        </p:nvGrpSpPr>
        <p:grpSpPr>
          <a:xfrm>
            <a:off x="279168" y="281733"/>
            <a:ext cx="11633433" cy="6297800"/>
            <a:chOff x="209375" y="211300"/>
            <a:chExt cx="8725075" cy="4723350"/>
          </a:xfrm>
        </p:grpSpPr>
        <p:grpSp>
          <p:nvGrpSpPr>
            <p:cNvPr id="193" name="Google Shape;193;p14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94" name="Google Shape;194;p14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4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2">
                  <a:alpha val="2179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96" name="Google Shape;196;p14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4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8" name="Google Shape;198;p14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2754216" y="2705400"/>
            <a:ext cx="365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 hasCustomPrompt="1"/>
          </p:nvPr>
        </p:nvSpPr>
        <p:spPr>
          <a:xfrm>
            <a:off x="6983367" y="2705400"/>
            <a:ext cx="245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2754267" y="3972000"/>
            <a:ext cx="3655600" cy="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728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20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638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8"/>
          <p:cNvGrpSpPr/>
          <p:nvPr/>
        </p:nvGrpSpPr>
        <p:grpSpPr>
          <a:xfrm>
            <a:off x="279168" y="281733"/>
            <a:ext cx="11633433" cy="6297800"/>
            <a:chOff x="209375" y="211300"/>
            <a:chExt cx="8725075" cy="4723350"/>
          </a:xfrm>
        </p:grpSpPr>
        <p:grpSp>
          <p:nvGrpSpPr>
            <p:cNvPr id="451" name="Google Shape;451;p28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452" name="Google Shape;452;p28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28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54" name="Google Shape;454;p28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28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6" name="Google Shape;456;p28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7508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29"/>
          <p:cNvGrpSpPr/>
          <p:nvPr/>
        </p:nvGrpSpPr>
        <p:grpSpPr>
          <a:xfrm>
            <a:off x="279168" y="281733"/>
            <a:ext cx="11633433" cy="6297800"/>
            <a:chOff x="209375" y="211300"/>
            <a:chExt cx="8725075" cy="4723350"/>
          </a:xfrm>
        </p:grpSpPr>
        <p:grpSp>
          <p:nvGrpSpPr>
            <p:cNvPr id="464" name="Google Shape;464;p29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465" name="Google Shape;465;p29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67" name="Google Shape;467;p29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29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9" name="Google Shape;469;p29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47335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r="3854"/>
          <a:stretch/>
        </p:blipFill>
        <p:spPr>
          <a:xfrm>
            <a:off x="349935" y="139700"/>
            <a:ext cx="11722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"/>
          <p:cNvSpPr/>
          <p:nvPr userDrawn="1"/>
        </p:nvSpPr>
        <p:spPr>
          <a:xfrm>
            <a:off x="268616" y="229069"/>
            <a:ext cx="11713460" cy="6399861"/>
          </a:xfrm>
          <a:prstGeom prst="roundRect">
            <a:avLst>
              <a:gd name="adj" fmla="val 93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50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19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87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5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628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80BF-1318-63EE-1B01-8F74CB165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4A764-16AC-610F-3785-8EFD8E5D4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86513-985F-A5F4-FB22-E3CBC5B6F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008E-5D4F-574C-941C-9138C86A2A21}" type="datetimeFigureOut">
              <a:t>2/20/2025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99304-B31D-7A0F-B713-6E5A2667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2C000-8118-F7BD-8246-3100C76A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FDED-F9FE-BC47-AC8B-FC1D82B737B0}" type="slidenum"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639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95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93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7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2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6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90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D40CCB6-B861-42C4-BD5C-26D637683D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DFCFEE-EA66-4716-82C1-064BBB8D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32235-0DE5-40CB-BD64-FAC563A9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235442-BE79-476F-BC73-DE02FE818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9E88B-0C40-48DD-878B-E748EE8BC3AD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761F3-7407-4456-A544-0C4D6726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82CACA-E5EA-4939-845E-91CCCB5E2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6533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●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○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■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●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○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■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●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○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bel"/>
              <a:buChar char="■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88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3C67A-33BF-20DC-F712-F15F61FC1F0A}"/>
              </a:ext>
            </a:extLst>
          </p:cNvPr>
          <p:cNvSpPr txBox="1"/>
          <p:nvPr userDrawn="1"/>
        </p:nvSpPr>
        <p:spPr>
          <a:xfrm>
            <a:off x="-1216396" y="-785956"/>
            <a:ext cx="13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>
                <a:latin typeface="#9Slide05 Pattaya" pitchFamily="2" charset="-34"/>
                <a:cs typeface="#9Slide05 Pattaya" pitchFamily="2" charset="-34"/>
              </a:rPr>
              <a:t>XuanMy</a:t>
            </a:r>
          </a:p>
        </p:txBody>
      </p:sp>
    </p:spTree>
    <p:extLst>
      <p:ext uri="{BB962C8B-B14F-4D97-AF65-F5344CB8AC3E}">
        <p14:creationId xmlns:p14="http://schemas.microsoft.com/office/powerpoint/2010/main" val="113167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child painting in a field&#10;&#10;Description automatically generated">
            <a:extLst>
              <a:ext uri="{FF2B5EF4-FFF2-40B4-BE49-F238E27FC236}">
                <a16:creationId xmlns:a16="http://schemas.microsoft.com/office/drawing/2014/main" id="{8EEE6055-73BB-5FC9-2666-0B75A7575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" y="0"/>
            <a:ext cx="12192000" cy="6881275"/>
          </a:xfrm>
          <a:prstGeom prst="rect">
            <a:avLst/>
          </a:prstGeom>
        </p:spPr>
      </p:pic>
      <p:grpSp>
        <p:nvGrpSpPr>
          <p:cNvPr id="6" name="组合 26">
            <a:extLst>
              <a:ext uri="{FF2B5EF4-FFF2-40B4-BE49-F238E27FC236}">
                <a16:creationId xmlns:a16="http://schemas.microsoft.com/office/drawing/2014/main" id="{317C0B01-1B8D-575D-DFAC-EBD60496A34B}"/>
              </a:ext>
            </a:extLst>
          </p:cNvPr>
          <p:cNvGrpSpPr/>
          <p:nvPr/>
        </p:nvGrpSpPr>
        <p:grpSpPr>
          <a:xfrm>
            <a:off x="257625" y="2389332"/>
            <a:ext cx="6696866" cy="1626857"/>
            <a:chOff x="6983717" y="2805535"/>
            <a:chExt cx="3440190" cy="1191395"/>
          </a:xfrm>
        </p:grpSpPr>
        <p:sp>
          <p:nvSpPr>
            <p:cNvPr id="7" name="矩形 27">
              <a:extLst>
                <a:ext uri="{FF2B5EF4-FFF2-40B4-BE49-F238E27FC236}">
                  <a16:creationId xmlns:a16="http://schemas.microsoft.com/office/drawing/2014/main" id="{348D9F91-83E7-5457-28FF-DCE7B99DDB15}"/>
                </a:ext>
              </a:extLst>
            </p:cNvPr>
            <p:cNvSpPr/>
            <p:nvPr/>
          </p:nvSpPr>
          <p:spPr>
            <a:xfrm>
              <a:off x="6983717" y="2847419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5400" dirty="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CHÒA MỪNG THẦY CÔ</a:t>
              </a:r>
              <a:endParaRPr lang="zh-CN" altLang="en-US" sz="54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28">
              <a:extLst>
                <a:ext uri="{FF2B5EF4-FFF2-40B4-BE49-F238E27FC236}">
                  <a16:creationId xmlns:a16="http://schemas.microsoft.com/office/drawing/2014/main" id="{6104A679-FDBC-911F-7619-062AA7065F51}"/>
                </a:ext>
              </a:extLst>
            </p:cNvPr>
            <p:cNvSpPr/>
            <p:nvPr/>
          </p:nvSpPr>
          <p:spPr>
            <a:xfrm>
              <a:off x="6998624" y="2805535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54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CHÀO </a:t>
              </a:r>
              <a:r>
                <a:rPr lang="en-US" altLang="zh-CN" sz="54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MỪNG QUÝ THẦY </a:t>
              </a:r>
              <a:r>
                <a:rPr lang="en-US" altLang="zh-CN" sz="54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CÔ</a:t>
              </a:r>
              <a:endParaRPr lang="zh-CN" altLang="en-US" sz="54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6">
            <a:extLst>
              <a:ext uri="{FF2B5EF4-FFF2-40B4-BE49-F238E27FC236}">
                <a16:creationId xmlns:a16="http://schemas.microsoft.com/office/drawing/2014/main" id="{DD579411-797F-948F-1784-06F061243A88}"/>
              </a:ext>
            </a:extLst>
          </p:cNvPr>
          <p:cNvGrpSpPr/>
          <p:nvPr/>
        </p:nvGrpSpPr>
        <p:grpSpPr>
          <a:xfrm>
            <a:off x="500894" y="3655239"/>
            <a:ext cx="6453597" cy="1582690"/>
            <a:chOff x="6976263" y="2837880"/>
            <a:chExt cx="3432737" cy="1159050"/>
          </a:xfrm>
        </p:grpSpPr>
        <p:sp>
          <p:nvSpPr>
            <p:cNvPr id="4" name="矩形 27">
              <a:extLst>
                <a:ext uri="{FF2B5EF4-FFF2-40B4-BE49-F238E27FC236}">
                  <a16:creationId xmlns:a16="http://schemas.microsoft.com/office/drawing/2014/main" id="{252FD1F4-45C5-6F15-6C88-D43681657B5F}"/>
                </a:ext>
              </a:extLst>
            </p:cNvPr>
            <p:cNvSpPr/>
            <p:nvPr/>
          </p:nvSpPr>
          <p:spPr>
            <a:xfrm>
              <a:off x="6983717" y="2847419"/>
              <a:ext cx="3425283" cy="1149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6000" dirty="0">
                  <a:ln w="330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127000" dist="127000" dir="13500000" algn="br" rotWithShape="0">
                      <a:prstClr val="black">
                        <a:alpha val="12000"/>
                      </a:prstClr>
                    </a:outerShdw>
                  </a:effectLst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VỀ THĂM LỚP 2A2</a:t>
              </a:r>
              <a:endParaRPr lang="zh-CN" altLang="en-US" sz="6000" dirty="0">
                <a:ln w="330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27000" dist="127000" dir="13500000" algn="br" rotWithShape="0">
                    <a:prstClr val="black">
                      <a:alpha val="12000"/>
                    </a:prstClr>
                  </a:outerShdw>
                </a:effectLst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548DA893-9FAA-0F45-DD0B-267E9E9EDC5C}"/>
                </a:ext>
              </a:extLst>
            </p:cNvPr>
            <p:cNvSpPr/>
            <p:nvPr/>
          </p:nvSpPr>
          <p:spPr>
            <a:xfrm>
              <a:off x="6976263" y="2837880"/>
              <a:ext cx="3425283" cy="1149511"/>
            </a:xfrm>
            <a:prstGeom prst="rect">
              <a:avLst/>
            </a:prstGeom>
          </p:spPr>
          <p:txBody>
            <a:bodyPr vert="horz" wrap="none">
              <a:prstTxWarp prst="textArchUp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altLang="zh-CN" sz="60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VỀ  </a:t>
              </a:r>
              <a:r>
                <a:rPr lang="en-US" altLang="zh-CN" sz="6000" dirty="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THĂM </a:t>
              </a:r>
              <a:r>
                <a:rPr lang="en-US" altLang="zh-CN" sz="6000">
                  <a:gradFill flip="none" rotWithShape="1">
                    <a:gsLst>
                      <a:gs pos="77000">
                        <a:srgbClr val="CA3446"/>
                      </a:gs>
                      <a:gs pos="0">
                        <a:srgbClr val="FFF022"/>
                      </a:gs>
                      <a:gs pos="27000">
                        <a:schemeClr val="accent6">
                          <a:lumMod val="75000"/>
                        </a:schemeClr>
                      </a:gs>
                      <a:gs pos="49000">
                        <a:srgbClr val="0070C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atin typeface="#9Slide07 IcielPony" panose="02000000000000000000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LỚP 3</a:t>
              </a:r>
              <a:endParaRPr lang="zh-CN" altLang="en-US" sz="60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#9Slide07 IcielPony" panose="02000000000000000000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9DCB10D-8828-0E83-AFFC-1EF1FC5D17DF}"/>
              </a:ext>
            </a:extLst>
          </p:cNvPr>
          <p:cNvSpPr txBox="1"/>
          <p:nvPr/>
        </p:nvSpPr>
        <p:spPr>
          <a:xfrm>
            <a:off x="2646089" y="4941180"/>
            <a:ext cx="6266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#9Slide05 Pattaya" pitchFamily="2" charset="-34"/>
                <a:cs typeface="#9Slide05 Pattaya" pitchFamily="2" charset="-34"/>
              </a:rPr>
              <a:t>SBD: 135</a:t>
            </a:r>
            <a:endParaRPr lang="en-VN" sz="4800" dirty="0">
              <a:solidFill>
                <a:schemeClr val="accent1"/>
              </a:solidFill>
              <a:effectLst>
                <a:glow rad="590633">
                  <a:schemeClr val="bg1"/>
                </a:glow>
              </a:effectLst>
              <a:latin typeface="#9Slide05 Pattaya" pitchFamily="2" charset="-34"/>
              <a:cs typeface="#9Slide05 Pattaya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B5209C-586B-352A-99EE-00FD9E78B1DD}"/>
              </a:ext>
            </a:extLst>
          </p:cNvPr>
          <p:cNvSpPr txBox="1"/>
          <p:nvPr/>
        </p:nvSpPr>
        <p:spPr>
          <a:xfrm>
            <a:off x="286644" y="94515"/>
            <a:ext cx="11677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chemeClr val="accent2"/>
                </a:solidFill>
                <a:effectLst>
                  <a:glow rad="346013">
                    <a:schemeClr val="bg1"/>
                  </a:glow>
                </a:effectLst>
                <a:latin typeface="#9Slide07 Crocante" panose="02000000000000000000" pitchFamily="2" charset="77"/>
              </a:rPr>
              <a:t>HỘI THI GIÁO VIÊN CHỦ NHIỆM LỚP GIỎI</a:t>
            </a:r>
          </a:p>
          <a:p>
            <a:pPr algn="ctr"/>
            <a:r>
              <a:rPr lang="en-VN" sz="4000" dirty="0">
                <a:solidFill>
                  <a:schemeClr val="accent2"/>
                </a:solidFill>
                <a:effectLst>
                  <a:glow rad="346013">
                    <a:schemeClr val="bg1"/>
                  </a:glow>
                </a:effectLst>
                <a:latin typeface="#9Slide07 Crocante" panose="02000000000000000000" pitchFamily="2" charset="77"/>
              </a:rPr>
              <a:t>CẤP TIỂU HỌC NĂM HỌC 2024 - 2025</a:t>
            </a:r>
          </a:p>
        </p:txBody>
      </p:sp>
    </p:spTree>
    <p:extLst>
      <p:ext uri="{BB962C8B-B14F-4D97-AF65-F5344CB8AC3E}">
        <p14:creationId xmlns:p14="http://schemas.microsoft.com/office/powerpoint/2010/main" val="1244939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py_B50F9390-5AD7-486C-9425-CBD1EF329586_CE75A152-E602-4B92-AC66-E80BED00ACBC.mp4">
            <a:hlinkClick r:id="" action="ppaction://media"/>
            <a:extLst>
              <a:ext uri="{FF2B5EF4-FFF2-40B4-BE49-F238E27FC236}">
                <a16:creationId xmlns:a16="http://schemas.microsoft.com/office/drawing/2014/main" id="{B90D762E-5912-DD2E-5E0A-C13CA3A87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9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751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20DAE-CCA8-AC08-678F-FD6DAFB05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7" y="997687"/>
            <a:ext cx="11319250" cy="50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py_D7023224-4E6E-41A9-80E1-B8B3DF19E0F8_418B97E6-0B5F-4DBB-AA6C-41DDF69BB4F1.mp4">
            <a:hlinkClick r:id="" action="ppaction://media"/>
            <a:extLst>
              <a:ext uri="{FF2B5EF4-FFF2-40B4-BE49-F238E27FC236}">
                <a16:creationId xmlns:a16="http://schemas.microsoft.com/office/drawing/2014/main" id="{E9F2D64A-9099-8AA0-617A-98D9D6F8C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- - Cả nhà thương nhau - Sáng tác; Phan Văn Minh-, có chạy chữ cho lời hát.">
            <a:hlinkClick r:id="" action="ppaction://media"/>
            <a:extLst>
              <a:ext uri="{FF2B5EF4-FFF2-40B4-BE49-F238E27FC236}">
                <a16:creationId xmlns:a16="http://schemas.microsoft.com/office/drawing/2014/main" id="{49CEF51C-FA4A-8C73-5791-E8348E6A58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387" end="367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585051-276E-EE80-78DA-D4B6B0444CD7}"/>
              </a:ext>
            </a:extLst>
          </p:cNvPr>
          <p:cNvSpPr/>
          <p:nvPr/>
        </p:nvSpPr>
        <p:spPr>
          <a:xfrm>
            <a:off x="377371" y="172859"/>
            <a:ext cx="11538858" cy="651228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90BB02D-9218-4C39-AB7C-0A72D295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b="3809"/>
          <a:stretch/>
        </p:blipFill>
        <p:spPr>
          <a:xfrm>
            <a:off x="0" y="4517386"/>
            <a:ext cx="12192000" cy="6685141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6D8F511E-6BAE-0F77-7228-A4D0F693CABB}"/>
              </a:ext>
            </a:extLst>
          </p:cNvPr>
          <p:cNvSpPr/>
          <p:nvPr/>
        </p:nvSpPr>
        <p:spPr>
          <a:xfrm>
            <a:off x="101600" y="293176"/>
            <a:ext cx="4778201" cy="1698171"/>
          </a:xfrm>
          <a:prstGeom prst="homePlate">
            <a:avLst/>
          </a:prstGeom>
          <a:solidFill>
            <a:srgbClr val="FDF5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#9Slide05 SVN-Clementine Regular" panose="020F0502020204030203" pitchFamily="34" charset="0"/>
              </a:rPr>
              <a:t>HOẠT ĐỘNG 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B1E0664-AD42-C1DF-C5BC-BD7DEAA51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3413" y="1991348"/>
            <a:ext cx="4321411" cy="622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2397" y="5513027"/>
            <a:ext cx="13756791" cy="151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529" y="4330604"/>
            <a:ext cx="2925850" cy="23648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b="57274"/>
          <a:stretch/>
        </p:blipFill>
        <p:spPr>
          <a:xfrm>
            <a:off x="-104771" y="6358190"/>
            <a:ext cx="12271767" cy="6059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6760"/>
            <a:ext cx="12192000" cy="500912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E5B9117-9159-52AD-5723-600B68246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73375"/>
              </p:ext>
            </p:extLst>
          </p:nvPr>
        </p:nvGraphicFramePr>
        <p:xfrm>
          <a:off x="360073" y="1556804"/>
          <a:ext cx="11471850" cy="46287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8058">
                  <a:extLst>
                    <a:ext uri="{9D8B030D-6E8A-4147-A177-3AD203B41FA5}">
                      <a16:colId xmlns:a16="http://schemas.microsoft.com/office/drawing/2014/main" val="1138945941"/>
                    </a:ext>
                  </a:extLst>
                </a:gridCol>
                <a:gridCol w="3028764">
                  <a:extLst>
                    <a:ext uri="{9D8B030D-6E8A-4147-A177-3AD203B41FA5}">
                      <a16:colId xmlns:a16="http://schemas.microsoft.com/office/drawing/2014/main" val="491276305"/>
                    </a:ext>
                  </a:extLst>
                </a:gridCol>
                <a:gridCol w="3483428">
                  <a:extLst>
                    <a:ext uri="{9D8B030D-6E8A-4147-A177-3AD203B41FA5}">
                      <a16:colId xmlns:a16="http://schemas.microsoft.com/office/drawing/2014/main" val="399830146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24336738"/>
                    </a:ext>
                  </a:extLst>
                </a:gridCol>
              </a:tblGrid>
              <a:tr h="121595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Tên việc làm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Thời gian thực hiện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Đồ dùng, dụng cụ cần thiết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Người hỗ trợ (nếu có)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164166"/>
                  </a:ext>
                </a:extLst>
              </a:tr>
              <a:tr h="2002446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447794"/>
                  </a:ext>
                </a:extLst>
              </a:tr>
              <a:tr h="705195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+mj-lt"/>
                        </a:rPr>
                        <a:t>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....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907970"/>
                  </a:ext>
                </a:extLst>
              </a:tr>
              <a:tr h="70519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....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....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+mj-lt"/>
                        </a:rPr>
                        <a:t>....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600" dirty="0">
                          <a:latin typeface="+mj-lt"/>
                        </a:rPr>
                        <a:t>....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78317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E6DF861-BBCF-8A31-0032-686863ECD55D}"/>
              </a:ext>
            </a:extLst>
          </p:cNvPr>
          <p:cNvSpPr/>
          <p:nvPr/>
        </p:nvSpPr>
        <p:spPr>
          <a:xfrm>
            <a:off x="2396106" y="500911"/>
            <a:ext cx="73997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KẾ HOẠCH HOẠT ĐỘNG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05B1E-2912-1A64-E475-8DFF45B6F6B9}"/>
              </a:ext>
            </a:extLst>
          </p:cNvPr>
          <p:cNvSpPr txBox="1"/>
          <p:nvPr/>
        </p:nvSpPr>
        <p:spPr>
          <a:xfrm>
            <a:off x="360073" y="3254344"/>
            <a:ext cx="2772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Rửa bát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C057D-DD11-067C-7807-0FFC6BAEFCBD}"/>
              </a:ext>
            </a:extLst>
          </p:cNvPr>
          <p:cNvSpPr txBox="1"/>
          <p:nvPr/>
        </p:nvSpPr>
        <p:spPr>
          <a:xfrm>
            <a:off x="2811847" y="2873828"/>
            <a:ext cx="2925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Buổi tối (sau khi cả nhà ăn tối)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5E82D-A6D4-E165-D356-77BDABCE41B8}"/>
              </a:ext>
            </a:extLst>
          </p:cNvPr>
          <p:cNvSpPr txBox="1"/>
          <p:nvPr/>
        </p:nvSpPr>
        <p:spPr>
          <a:xfrm>
            <a:off x="5737696" y="2946568"/>
            <a:ext cx="33790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Nước rửa bát, giẻ rửa bát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2F26F-4423-EC45-E432-B594E36E5FB3}"/>
              </a:ext>
            </a:extLst>
          </p:cNvPr>
          <p:cNvSpPr txBox="1"/>
          <p:nvPr/>
        </p:nvSpPr>
        <p:spPr>
          <a:xfrm>
            <a:off x="9387722" y="3201263"/>
            <a:ext cx="2173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</p:spTree>
    <p:extLst>
      <p:ext uri="{BB962C8B-B14F-4D97-AF65-F5344CB8AC3E}">
        <p14:creationId xmlns:p14="http://schemas.microsoft.com/office/powerpoint/2010/main" val="37234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7 0.12685 L 0.78177 0.12708 C 0.77982 0.10717 0.78021 0.08726 0.77696 0.06851 C 0.77591 0.06388 0.77201 0.06041 0.76966 0.05717 C 0.76315 0.04837 0.74636 0.0243 0.73581 0.01458 C 0.71706 -0.00278 0.71602 -0.0007 0.69466 -0.01459 C 0.65847 -0.0382 0.69271 -0.01968 0.65104 -0.03704 C 0.6267 -0.04723 0.61446 -0.05741 0.58555 -0.06389 L 0.54688 -0.07292 C 0.54024 -0.07477 0.53386 -0.07686 0.52761 -0.07755 C 0.51029 -0.0794 0.50274 -0.07987 0.48646 -0.08172 L 0.4694 -0.08403 L 0.39935 -0.08172 C 0.37032 -0.07801 0.36263 -0.06875 0.34115 -0.05718 C 0.33633 -0.05487 0.33125 -0.05348 0.3267 -0.05024 C 0.29701 -0.03496 0.32852 -0.04815 0.29271 -0.03241 C 0.28698 -0.03033 0.28125 -0.02848 0.27591 -0.02593 C 0.25795 -0.01829 0.25677 -0.01644 0.23959 -0.01019 C 0.23229 -0.00764 0.22461 -0.00579 0.21771 -0.00348 C 0.21107 -0.00163 0.20469 0.00162 0.19844 0.00347 C 0.19115 0.00486 0.18347 0.00578 0.17657 0.00763 C 0.10521 0.02615 0.1431 0.02037 0.10404 0.02592 C 0.07982 0.02407 0.05508 0.02523 0.03138 0.02129 C 0.02383 0.02013 0.01198 0.01018 0.01198 0.01041 C 0.00951 0.00717 0.00664 0.00439 0.00469 0.00115 C -0.00273 -0.01088 0.00586 -0.00209 -2.70833E-6 -0.00764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89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1524F-27CF-D8E0-C223-A5C59DC3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600582" y="2046684"/>
            <a:ext cx="3361817" cy="5348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6D491-4A76-4F1A-B1FE-F253D22E7B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8183305" y="2046684"/>
            <a:ext cx="3408112" cy="4882857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6EDFD49-2271-228D-1BC5-33FE715D6374}"/>
              </a:ext>
            </a:extLst>
          </p:cNvPr>
          <p:cNvSpPr/>
          <p:nvPr/>
        </p:nvSpPr>
        <p:spPr>
          <a:xfrm>
            <a:off x="2860418" y="217714"/>
            <a:ext cx="6064763" cy="265611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34060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B02D-9218-4C39-AB7C-0A72D295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b="3809"/>
          <a:stretch/>
        </p:blipFill>
        <p:spPr>
          <a:xfrm>
            <a:off x="0" y="172859"/>
            <a:ext cx="12192000" cy="6685141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71162BE-EEDB-2C2A-4FF2-0B4472582F10}"/>
              </a:ext>
            </a:extLst>
          </p:cNvPr>
          <p:cNvSpPr/>
          <p:nvPr/>
        </p:nvSpPr>
        <p:spPr>
          <a:xfrm>
            <a:off x="296394" y="506680"/>
            <a:ext cx="3629025" cy="740966"/>
          </a:xfrm>
          <a:prstGeom prst="homePlate">
            <a:avLst/>
          </a:prstGeom>
          <a:solidFill>
            <a:srgbClr val="FDF5A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#9Slide05 SVN-Clementine Regular" panose="020F0502020204030203" pitchFamily="34" charset="0"/>
              </a:rPr>
              <a:t>HOẠT ĐỘNG 7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A0290B-2488-2FA8-CD9A-59B3CEEF6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2834" y="2165876"/>
            <a:ext cx="4321411" cy="622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6728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artoon&#10;&#10;Description automatically generated">
            <a:extLst>
              <a:ext uri="{FF2B5EF4-FFF2-40B4-BE49-F238E27FC236}">
                <a16:creationId xmlns:a16="http://schemas.microsoft.com/office/drawing/2014/main" id="{5D27F4CB-23BF-CED5-101A-3425C14E8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73"/>
            <a:ext cx="12213542" cy="6845927"/>
          </a:xfrm>
          <a:prstGeom prst="rect">
            <a:avLst/>
          </a:prstGeom>
        </p:spPr>
      </p:pic>
      <p:pic>
        <p:nvPicPr>
          <p:cNvPr id="2" name="ÂM NHẠC THƯ GIÃN - RELAXING MUSIC">
            <a:hlinkClick r:id="" action="ppaction://media"/>
            <a:extLst>
              <a:ext uri="{FF2B5EF4-FFF2-40B4-BE49-F238E27FC236}">
                <a16:creationId xmlns:a16="http://schemas.microsoft.com/office/drawing/2014/main" id="{6D8F7710-6DD9-E0EF-7BA5-250D2B575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3219" y="2269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7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9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69" y="646694"/>
            <a:ext cx="3580771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1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649658" y="-4676538"/>
            <a:ext cx="1292662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52号-阿开漫画体" panose="00000500000000000000" pitchFamily="2" charset="-122"/>
                <a:cs typeface="+mn-ea"/>
                <a:sym typeface="+mn-lt"/>
              </a:rPr>
              <a:t>Chia sẻ</a:t>
            </a:r>
            <a:r>
              <a:rPr kumimoji="0" lang="en-US" altLang="zh-CN" sz="7200" b="1" i="0" u="none" strike="noStrike" kern="1200" cap="none" spc="0" normalizeH="0" noProof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3 AllRoundGothic" panose="020B0703020202020104" pitchFamily="34" charset="0"/>
                <a:ea typeface="字魂52号-阿开漫画体" panose="00000500000000000000" pitchFamily="2" charset="-122"/>
                <a:cs typeface="+mn-ea"/>
                <a:sym typeface="+mn-lt"/>
              </a:rPr>
              <a:t> theo gợi ý:</a:t>
            </a:r>
            <a:endParaRPr kumimoji="0" lang="zh-CN" altLang="en-US" sz="72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3 AllRoundGothic" panose="020B0703020202020104" pitchFamily="34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77" y="3071743"/>
            <a:ext cx="3883023" cy="4200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2" y="1735925"/>
            <a:ext cx="11277597" cy="344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0" indent="-609585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Cabin Bold" panose="00000800000000000000" pitchFamily="2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733" b="1" i="0" u="none" strike="noStrike" kern="1200" cap="none" spc="0" normalizeH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Cabin Bold" panose="00000800000000000000" pitchFamily="2" charset="0"/>
                <a:ea typeface="Cambria" panose="02040503050406030204" pitchFamily="18" charset="0"/>
                <a:cs typeface="+mn-cs"/>
              </a:rPr>
              <a:t> sản phẩm</a:t>
            </a:r>
          </a:p>
          <a:p>
            <a:pPr marL="609585" marR="0" lvl="0" indent="-609585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33" b="1" baseline="0">
                <a:solidFill>
                  <a:srgbClr val="ED7D31">
                    <a:lumMod val="75000"/>
                  </a:srgbClr>
                </a:solidFill>
                <a:latin typeface="#9Slide03 Cabin Bold" panose="00000800000000000000" pitchFamily="2" charset="0"/>
                <a:ea typeface="Cambria" panose="02040503050406030204" pitchFamily="18" charset="0"/>
              </a:rPr>
              <a:t>Vật</a:t>
            </a:r>
            <a:r>
              <a:rPr lang="en-US" sz="3733" b="1">
                <a:solidFill>
                  <a:srgbClr val="ED7D31">
                    <a:lumMod val="75000"/>
                  </a:srgbClr>
                </a:solidFill>
                <a:latin typeface="#9Slide03 Cabin Bold" panose="00000800000000000000" pitchFamily="2" charset="0"/>
                <a:ea typeface="Cambria" panose="02040503050406030204" pitchFamily="18" charset="0"/>
              </a:rPr>
              <a:t> liệu sản phẩm</a:t>
            </a:r>
          </a:p>
          <a:p>
            <a:pPr marL="609585" marR="0" lvl="0" indent="-609585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Cabin Bold" panose="00000800000000000000" pitchFamily="2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733" b="1" i="0" u="none" strike="noStrike" kern="1200" cap="none" spc="0" normalizeH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Cabin Bold" panose="00000800000000000000" pitchFamily="2" charset="0"/>
                <a:ea typeface="Cambria" panose="02040503050406030204" pitchFamily="18" charset="0"/>
                <a:cs typeface="+mn-cs"/>
              </a:rPr>
              <a:t> phẩm được trang trí vào dịp nào?</a:t>
            </a:r>
          </a:p>
          <a:p>
            <a:pPr marL="609585" marR="0" lvl="0" indent="-609585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733" b="1" baseline="0">
                <a:solidFill>
                  <a:srgbClr val="ED7D31">
                    <a:lumMod val="75000"/>
                  </a:srgbClr>
                </a:solidFill>
                <a:latin typeface="#9Slide03 Cabin Bold" panose="00000800000000000000" pitchFamily="2" charset="0"/>
                <a:ea typeface="Cambria" panose="02040503050406030204" pitchFamily="18" charset="0"/>
              </a:rPr>
              <a:t>Trang</a:t>
            </a:r>
            <a:r>
              <a:rPr lang="en-US" sz="3733" b="1">
                <a:solidFill>
                  <a:srgbClr val="ED7D31">
                    <a:lumMod val="75000"/>
                  </a:srgbClr>
                </a:solidFill>
                <a:latin typeface="#9Slide03 Cabin Bold" panose="00000800000000000000" pitchFamily="2" charset="0"/>
                <a:ea typeface="Cambria" panose="02040503050406030204" pitchFamily="18" charset="0"/>
              </a:rPr>
              <a:t> trí ở đâu trong nhà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Cabin Bold" panose="00000800000000000000" pitchFamily="2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暑假生活2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ubber Eraser Planners for High School by Slidesgo">
  <a:themeElements>
    <a:clrScheme name="Simple Light">
      <a:dk1>
        <a:srgbClr val="323149"/>
      </a:dk1>
      <a:lt1>
        <a:srgbClr val="585862"/>
      </a:lt1>
      <a:dk2>
        <a:srgbClr val="99A0C1"/>
      </a:dk2>
      <a:lt2>
        <a:srgbClr val="FFFFFF"/>
      </a:lt2>
      <a:accent1>
        <a:srgbClr val="FCECEE"/>
      </a:accent1>
      <a:accent2>
        <a:srgbClr val="F999AC"/>
      </a:accent2>
      <a:accent3>
        <a:srgbClr val="B06C79"/>
      </a:accent3>
      <a:accent4>
        <a:srgbClr val="FFF699"/>
      </a:accent4>
      <a:accent5>
        <a:srgbClr val="EFDA07"/>
      </a:accent5>
      <a:accent6>
        <a:srgbClr val="D2D8F5"/>
      </a:accent6>
      <a:hlink>
        <a:srgbClr val="3231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1258</TotalTime>
  <Words>130</Words>
  <Application>Microsoft Office PowerPoint</Application>
  <PresentationFormat>Widescreen</PresentationFormat>
  <Paragraphs>36</Paragraphs>
  <Slides>12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等线 Light</vt:lpstr>
      <vt:lpstr>#9Slide03 AllRoundGothic</vt:lpstr>
      <vt:lpstr>#9Slide03 Cabin Bold</vt:lpstr>
      <vt:lpstr>#9Slide05 Pattaya</vt:lpstr>
      <vt:lpstr>#9Slide05 SVN-Clementine Regular</vt:lpstr>
      <vt:lpstr>#9Slide07 Crocante</vt:lpstr>
      <vt:lpstr>#9Slide07 IcielPony</vt:lpstr>
      <vt:lpstr>Abel</vt:lpstr>
      <vt:lpstr>Arial</vt:lpstr>
      <vt:lpstr>Bebas Neue</vt:lpstr>
      <vt:lpstr>Bevan</vt:lpstr>
      <vt:lpstr>Calibri</vt:lpstr>
      <vt:lpstr>Times New Roman</vt:lpstr>
      <vt:lpstr>UTM Cookies</vt:lpstr>
      <vt:lpstr>Wingdings</vt:lpstr>
      <vt:lpstr>Office 主题​​</vt:lpstr>
      <vt:lpstr>Rubber Eraser Planners for High School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26</cp:revision>
  <dcterms:created xsi:type="dcterms:W3CDTF">2018-08-06T10:02:28Z</dcterms:created>
  <dcterms:modified xsi:type="dcterms:W3CDTF">2025-02-19T22:11:51Z</dcterms:modified>
</cp:coreProperties>
</file>