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7" r:id="rId4"/>
    <p:sldId id="280" r:id="rId5"/>
    <p:sldId id="281" r:id="rId6"/>
    <p:sldId id="279" r:id="rId7"/>
    <p:sldId id="283" r:id="rId8"/>
    <p:sldId id="275" r:id="rId9"/>
    <p:sldId id="274" r:id="rId10"/>
    <p:sldId id="273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ACCE3-27DA-4773-B5B8-D2F9319256D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9A2A1-8DB0-48F0-A31F-4E48B6067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4.sv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3" y="3139452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TOÁN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F2BF7-CDCE-71D0-630C-E19EBAAF8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8864"/>
            <a:ext cx="1359327" cy="249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BDF38-FF01-03AA-EF6C-04E20B35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713" y="1772444"/>
            <a:ext cx="5900221" cy="3021575"/>
          </a:xfrm>
        </p:spPr>
        <p:txBody>
          <a:bodyPr>
            <a:normAutofit fontScale="90000"/>
          </a:bodyPr>
          <a:lstStyle/>
          <a:p>
            <a:r>
              <a:rPr lang="en-US" sz="11500" b="1" dirty="0" err="1">
                <a:latin typeface="UNI Chu truyen thong" panose="03030302030807070C03" pitchFamily="66" charset="0"/>
              </a:rPr>
              <a:t>Chuyền</a:t>
            </a:r>
            <a:r>
              <a:rPr lang="en-US" sz="11500" b="1" dirty="0">
                <a:latin typeface="UNI Chu truyen thong" panose="03030302030807070C03" pitchFamily="66" charset="0"/>
              </a:rPr>
              <a:t> </a:t>
            </a:r>
            <a:r>
              <a:rPr lang="en-US" sz="11500" b="1" dirty="0" err="1">
                <a:latin typeface="UNI Chu truyen thong" panose="03030302030807070C03" pitchFamily="66" charset="0"/>
              </a:rPr>
              <a:t>hoa</a:t>
            </a:r>
            <a:endParaRPr lang="en-US" sz="11500" b="1" dirty="0">
              <a:latin typeface="UNI Chu truyen thong" panose="03030302030807070C03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7ACE2B-3AFE-1414-3C02-1D4A1FFC4EF1}"/>
              </a:ext>
            </a:extLst>
          </p:cNvPr>
          <p:cNvSpPr/>
          <p:nvPr/>
        </p:nvSpPr>
        <p:spPr>
          <a:xfrm>
            <a:off x="1826022" y="589925"/>
            <a:ext cx="520661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 CHƠI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FD76369-DDD0-161B-2119-2E98B3D86069}"/>
              </a:ext>
            </a:extLst>
          </p:cNvPr>
          <p:cNvSpPr/>
          <p:nvPr/>
        </p:nvSpPr>
        <p:spPr>
          <a:xfrm rot="549945">
            <a:off x="362411" y="1279614"/>
            <a:ext cx="1497802" cy="1621550"/>
          </a:xfrm>
          <a:custGeom>
            <a:avLst/>
            <a:gdLst/>
            <a:ahLst/>
            <a:cxnLst/>
            <a:rect l="l" t="t" r="r" b="b"/>
            <a:pathLst>
              <a:path w="4794695" h="4716236">
                <a:moveTo>
                  <a:pt x="0" y="0"/>
                </a:moveTo>
                <a:lnTo>
                  <a:pt x="4794695" y="0"/>
                </a:lnTo>
                <a:lnTo>
                  <a:pt x="4794695" y="4716236"/>
                </a:lnTo>
                <a:lnTo>
                  <a:pt x="0" y="4716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BB80AD69-5FD7-FA0F-F45F-2499663685D0}"/>
              </a:ext>
            </a:extLst>
          </p:cNvPr>
          <p:cNvSpPr/>
          <p:nvPr/>
        </p:nvSpPr>
        <p:spPr>
          <a:xfrm>
            <a:off x="117404" y="102562"/>
            <a:ext cx="1497802" cy="1700029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6" y="0"/>
                </a:lnTo>
                <a:lnTo>
                  <a:pt x="3995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748EC32F-1F0B-E5C5-A777-6171E2DDAACE}"/>
              </a:ext>
            </a:extLst>
          </p:cNvPr>
          <p:cNvSpPr/>
          <p:nvPr/>
        </p:nvSpPr>
        <p:spPr>
          <a:xfrm>
            <a:off x="2946713" y="4159998"/>
            <a:ext cx="5772775" cy="2805712"/>
          </a:xfrm>
          <a:custGeom>
            <a:avLst/>
            <a:gdLst/>
            <a:ahLst/>
            <a:cxnLst/>
            <a:rect l="l" t="t" r="r" b="b"/>
            <a:pathLst>
              <a:path w="7561547" h="3808270">
                <a:moveTo>
                  <a:pt x="0" y="0"/>
                </a:moveTo>
                <a:lnTo>
                  <a:pt x="7561547" y="0"/>
                </a:lnTo>
                <a:lnTo>
                  <a:pt x="7561547" y="3808270"/>
                </a:lnTo>
                <a:lnTo>
                  <a:pt x="0" y="3808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0B48BE2-356F-1F88-A190-B9BFE7140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406646" y="2407490"/>
            <a:ext cx="880575" cy="85856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FBE39DE1-00F3-9C19-BF85-1B19097301E8}"/>
              </a:ext>
            </a:extLst>
          </p:cNvPr>
          <p:cNvSpPr/>
          <p:nvPr/>
        </p:nvSpPr>
        <p:spPr>
          <a:xfrm rot="1671147">
            <a:off x="10578664" y="3776681"/>
            <a:ext cx="1955876" cy="2241295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555551E-7122-5026-8DE7-F0A8D9891B1C}"/>
              </a:ext>
            </a:extLst>
          </p:cNvPr>
          <p:cNvSpPr/>
          <p:nvPr/>
        </p:nvSpPr>
        <p:spPr>
          <a:xfrm>
            <a:off x="10499775" y="5055410"/>
            <a:ext cx="1796047" cy="2241295"/>
          </a:xfrm>
          <a:custGeom>
            <a:avLst/>
            <a:gdLst/>
            <a:ahLst/>
            <a:cxnLst/>
            <a:rect l="l" t="t" r="r" b="b"/>
            <a:pathLst>
              <a:path w="3689239" h="4114800">
                <a:moveTo>
                  <a:pt x="0" y="0"/>
                </a:moveTo>
                <a:lnTo>
                  <a:pt x="3689239" y="0"/>
                </a:lnTo>
                <a:lnTo>
                  <a:pt x="3689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3C874D9-5992-196B-F8B3-4923A81C886B}"/>
              </a:ext>
            </a:extLst>
          </p:cNvPr>
          <p:cNvSpPr/>
          <p:nvPr/>
        </p:nvSpPr>
        <p:spPr>
          <a:xfrm rot="19197475">
            <a:off x="9290998" y="5195869"/>
            <a:ext cx="1499895" cy="183323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40CCD39-DB89-19BE-D6FD-95E12F7474B4}"/>
              </a:ext>
            </a:extLst>
          </p:cNvPr>
          <p:cNvSpPr/>
          <p:nvPr/>
        </p:nvSpPr>
        <p:spPr>
          <a:xfrm>
            <a:off x="939965" y="4310725"/>
            <a:ext cx="2564593" cy="2594666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DFDBA9-BCF7-30A0-9BBE-9CDAF3622D1A}"/>
              </a:ext>
            </a:extLst>
          </p:cNvPr>
          <p:cNvSpPr txBox="1"/>
          <p:nvPr/>
        </p:nvSpPr>
        <p:spPr>
          <a:xfrm>
            <a:off x="3319404" y="4839363"/>
            <a:ext cx="47745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16 + 1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0311C0-82C6-EE2E-37BF-4731BECE8804}"/>
              </a:ext>
            </a:extLst>
          </p:cNvPr>
          <p:cNvSpPr txBox="1"/>
          <p:nvPr/>
        </p:nvSpPr>
        <p:spPr>
          <a:xfrm>
            <a:off x="3350654" y="4839363"/>
            <a:ext cx="47120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11 + 4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5D609-D786-6793-B613-D2A4B3012DF4}"/>
              </a:ext>
            </a:extLst>
          </p:cNvPr>
          <p:cNvSpPr txBox="1"/>
          <p:nvPr/>
        </p:nvSpPr>
        <p:spPr>
          <a:xfrm>
            <a:off x="3382992" y="4839363"/>
            <a:ext cx="46473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12 + 2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32DA1A-6CFF-F9B3-204A-4C7BE3E1E98B}"/>
              </a:ext>
            </a:extLst>
          </p:cNvPr>
          <p:cNvSpPr txBox="1"/>
          <p:nvPr/>
        </p:nvSpPr>
        <p:spPr>
          <a:xfrm>
            <a:off x="3242954" y="4839363"/>
            <a:ext cx="4927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10 + 1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3BE8E2-B8EF-69FA-C698-BEEB9548AE26}"/>
              </a:ext>
            </a:extLst>
          </p:cNvPr>
          <p:cNvSpPr txBox="1"/>
          <p:nvPr/>
        </p:nvSpPr>
        <p:spPr>
          <a:xfrm>
            <a:off x="3391170" y="4839363"/>
            <a:ext cx="46310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13 + 3</a:t>
            </a:r>
          </a:p>
        </p:txBody>
      </p:sp>
      <p:pic>
        <p:nvPicPr>
          <p:cNvPr id="25" name="LopChungMinh-XuanMai-2659962 (mp3cut.net)">
            <a:hlinkClick r:id="" action="ppaction://media"/>
            <a:extLst>
              <a:ext uri="{FF2B5EF4-FFF2-40B4-BE49-F238E27FC236}">
                <a16:creationId xmlns:a16="http://schemas.microsoft.com/office/drawing/2014/main" id="{28627A0E-5CD0-824F-5634-6AD661FC3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68639" y="102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5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7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41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5F19E5-7D8C-7DF2-89B0-FC075E1E5D6E}"/>
              </a:ext>
            </a:extLst>
          </p:cNvPr>
          <p:cNvSpPr txBox="1"/>
          <p:nvPr/>
        </p:nvSpPr>
        <p:spPr>
          <a:xfrm>
            <a:off x="419580" y="783699"/>
            <a:ext cx="986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27CF1-3FC9-5252-A5BF-5F07F5641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4" y="1368474"/>
            <a:ext cx="12088912" cy="376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5EDEA-0177-BF9D-6C36-56829109C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8864"/>
            <a:ext cx="1359327" cy="24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2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E79FB-1047-34BF-FBA3-A7D4C895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ice-changer-250315-222254">
            <a:hlinkClick r:id="" action="ppaction://media"/>
            <a:extLst>
              <a:ext uri="{FF2B5EF4-FFF2-40B4-BE49-F238E27FC236}">
                <a16:creationId xmlns:a16="http://schemas.microsoft.com/office/drawing/2014/main" id="{C617125B-1219-57C1-25C4-6BA5966C6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10" y="2068945"/>
            <a:ext cx="2612994" cy="478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52E82-2209-BAB3-2FF8-9F62E8E22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934" y="3291680"/>
            <a:ext cx="1247002" cy="146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B97449-9197-95C9-5B75-AC6D2A9A9F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0535"/>
          <a:stretch/>
        </p:blipFill>
        <p:spPr>
          <a:xfrm>
            <a:off x="2640065" y="1334633"/>
            <a:ext cx="1206209" cy="138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BB89F-9509-A5E4-9E27-2AF0F74C8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47" y="5355755"/>
            <a:ext cx="1449505" cy="139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A5C0DD-56FC-661C-4857-646C1C3E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4480" y="1402492"/>
            <a:ext cx="1247002" cy="131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B7AE9F-CDB3-9ADF-4411-2698C5E4F4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4480" y="3310628"/>
            <a:ext cx="1247004" cy="143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83F-1281-D987-613E-7E2B170EDC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0493" y="5344143"/>
            <a:ext cx="1200989" cy="139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BF9801-8D11-B121-0343-9DBEB33B92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43" y="2971123"/>
            <a:ext cx="1189791" cy="14633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381396-2A8C-734A-374E-6BA8FAACCE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90" y="3492052"/>
            <a:ext cx="1155603" cy="14086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47021C-FB18-5AE2-8FD2-31C8B50656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36" y="4093865"/>
            <a:ext cx="1189791" cy="14017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3804289-4F35-0242-72DA-02CC052A6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5" y="4886134"/>
            <a:ext cx="1121412" cy="14017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DDBC51-8B42-367F-6268-E87D03CD68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27" y="1449193"/>
            <a:ext cx="1107736" cy="1415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ED8BEA-21A4-F523-0DB0-657C00A8D9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47" y="1492295"/>
            <a:ext cx="1196630" cy="13812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D08BF-DEF4-4AE2-D3BA-144DF2C63ADF}"/>
              </a:ext>
            </a:extLst>
          </p:cNvPr>
          <p:cNvSpPr txBox="1"/>
          <p:nvPr/>
        </p:nvSpPr>
        <p:spPr>
          <a:xfrm>
            <a:off x="501565" y="453167"/>
            <a:ext cx="919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3: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Choïn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quaû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ñuùng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moãi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pheùp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6" name="Đếm ngược 90s - Đồng hồ đếm ngược 90 giây có âm thanh">
            <a:hlinkClick r:id="" action="ppaction://media"/>
            <a:extLst>
              <a:ext uri="{FF2B5EF4-FFF2-40B4-BE49-F238E27FC236}">
                <a16:creationId xmlns:a16="http://schemas.microsoft.com/office/drawing/2014/main" id="{9A4447F6-7708-09AF-4B6F-686CA0D75DC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9319" y="0"/>
            <a:ext cx="2372681" cy="13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6700"/>
                                  </p:stCondLst>
                                  <p:childTnLst>
                                    <p:animMotion origin="layout" path="M -1.875E-6 2.96296E-6 L -0.1388 -0.0180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90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0" presetClass="path" presetSubtype="0" accel="50000" decel="5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4.16667E-6 -3.33333E-6 L -0.08477 -3.33333E-6 C -0.12253 -3.33333E-6 -0.16888 -0.06481 -0.16888 -0.11713 L -0.16888 -0.2335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1169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0" presetClass="path" presetSubtype="0" accel="50000" decel="50000" fill="hold" nodeType="withEffect">
                                  <p:stCondLst>
                                    <p:cond delay="36500"/>
                                  </p:stCondLst>
                                  <p:childTnLst>
                                    <p:animMotion origin="layout" path="M 0.00378 -0.05995 L -0.1358 -0.05995 C -0.19856 -0.05995 -0.27526 0.05047 -0.27526 0.14051 L -0.27526 0.342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2011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0" presetClass="path" presetSubtype="0" accel="50000" decel="50000" fill="hold" nodeType="withEffect">
                                  <p:stCondLst>
                                    <p:cond delay="42500"/>
                                  </p:stCondLst>
                                  <p:childTnLst>
                                    <p:animMotion origin="layout" path="M 2.91667E-6 -1.85185E-6 L 0.06146 -1.85185E-6 C 0.08906 -1.85185E-6 0.12343 -0.00231 0.12343 -0.00393 L 0.12343 -0.00741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37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0" presetClass="path" presetSubtype="0" accel="50000" decel="50000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animMotion origin="layout" path="M 1.25E-6 -4.07407E-6 L 0.07148 -4.07407E-6 C 0.10351 -4.07407E-6 0.14336 -0.03472 0.14336 -0.0625 L 0.14336 -0.1243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622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0" presetClass="path" presetSubtype="0" accel="50000" decel="5000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Motion origin="layout" path="M -4.375E-6 4.44444E-6 L 0.18269 4.44444E-6 C 0.26459 4.44444E-6 0.36615 0.07245 0.36615 0.13263 L 0.36615 0.26643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D156F-1B2F-A98F-3FD7-4558AF0D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272"/>
            <a:ext cx="12192000" cy="4228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A4A3E-E414-C976-825D-FF5DDBF671FC}"/>
              </a:ext>
            </a:extLst>
          </p:cNvPr>
          <p:cNvSpPr txBox="1"/>
          <p:nvPr/>
        </p:nvSpPr>
        <p:spPr>
          <a:xfrm>
            <a:off x="1572105" y="747737"/>
            <a:ext cx="986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Neâu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pheùp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hôïp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moãi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veõ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F3736-807D-07DD-DC45-1A412012F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5872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10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2D8761-66B6-A193-AC85-07BC73874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690485"/>
              </p:ext>
            </p:extLst>
          </p:nvPr>
        </p:nvGraphicFramePr>
        <p:xfrm>
          <a:off x="398508" y="287618"/>
          <a:ext cx="4244515" cy="95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903">
                  <a:extLst>
                    <a:ext uri="{9D8B030D-6E8A-4147-A177-3AD203B41FA5}">
                      <a16:colId xmlns:a16="http://schemas.microsoft.com/office/drawing/2014/main" val="842187904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3256443869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1870975504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741453235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2741095048"/>
                    </a:ext>
                  </a:extLst>
                </a:gridCol>
              </a:tblGrid>
              <a:tr h="958215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FF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197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E1CF40-0965-8396-2CA3-022B0F3113A9}"/>
              </a:ext>
            </a:extLst>
          </p:cNvPr>
          <p:cNvSpPr txBox="1"/>
          <p:nvPr/>
        </p:nvSpPr>
        <p:spPr>
          <a:xfrm>
            <a:off x="421435" y="402455"/>
            <a:ext cx="815264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0453E-274C-99F2-7AED-8EC7949DE262}"/>
              </a:ext>
            </a:extLst>
          </p:cNvPr>
          <p:cNvSpPr txBox="1"/>
          <p:nvPr/>
        </p:nvSpPr>
        <p:spPr>
          <a:xfrm>
            <a:off x="2263313" y="402456"/>
            <a:ext cx="514904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6BD31-081D-5E57-3F0E-7DC2A61EEB98}"/>
              </a:ext>
            </a:extLst>
          </p:cNvPr>
          <p:cNvSpPr txBox="1"/>
          <p:nvPr/>
        </p:nvSpPr>
        <p:spPr>
          <a:xfrm>
            <a:off x="1484912" y="402455"/>
            <a:ext cx="514904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CAF8F-B64E-9F54-5B9C-3379F9A6BB40}"/>
              </a:ext>
            </a:extLst>
          </p:cNvPr>
          <p:cNvSpPr txBox="1"/>
          <p:nvPr/>
        </p:nvSpPr>
        <p:spPr>
          <a:xfrm>
            <a:off x="3820116" y="402455"/>
            <a:ext cx="815263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432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E17108-11D9-BABB-BBFE-1E6F8341B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400611"/>
              </p:ext>
            </p:extLst>
          </p:nvPr>
        </p:nvGraphicFramePr>
        <p:xfrm>
          <a:off x="4250072" y="389218"/>
          <a:ext cx="4244515" cy="95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903">
                  <a:extLst>
                    <a:ext uri="{9D8B030D-6E8A-4147-A177-3AD203B41FA5}">
                      <a16:colId xmlns:a16="http://schemas.microsoft.com/office/drawing/2014/main" val="842187904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3256443869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1870975504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741453235"/>
                    </a:ext>
                  </a:extLst>
                </a:gridCol>
                <a:gridCol w="848903">
                  <a:extLst>
                    <a:ext uri="{9D8B030D-6E8A-4147-A177-3AD203B41FA5}">
                      <a16:colId xmlns:a16="http://schemas.microsoft.com/office/drawing/2014/main" val="2741095048"/>
                    </a:ext>
                  </a:extLst>
                </a:gridCol>
              </a:tblGrid>
              <a:tr h="958215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FF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197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9B1FA50-FB5E-BF61-A67B-DA7423B16258}"/>
              </a:ext>
            </a:extLst>
          </p:cNvPr>
          <p:cNvSpPr txBox="1"/>
          <p:nvPr/>
        </p:nvSpPr>
        <p:spPr>
          <a:xfrm>
            <a:off x="4272999" y="504055"/>
            <a:ext cx="815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FCDD2-970C-FF45-ACD1-3251EB15ED5C}"/>
              </a:ext>
            </a:extLst>
          </p:cNvPr>
          <p:cNvSpPr txBox="1"/>
          <p:nvPr/>
        </p:nvSpPr>
        <p:spPr>
          <a:xfrm>
            <a:off x="6114877" y="504056"/>
            <a:ext cx="514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0CC6D-4F0B-74C2-C90C-D0E7D4BABF06}"/>
              </a:ext>
            </a:extLst>
          </p:cNvPr>
          <p:cNvSpPr txBox="1"/>
          <p:nvPr/>
        </p:nvSpPr>
        <p:spPr>
          <a:xfrm>
            <a:off x="5336476" y="504055"/>
            <a:ext cx="514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55673-7FD5-A503-F254-4A95C6626C60}"/>
              </a:ext>
            </a:extLst>
          </p:cNvPr>
          <p:cNvSpPr txBox="1"/>
          <p:nvPr/>
        </p:nvSpPr>
        <p:spPr>
          <a:xfrm>
            <a:off x="7671680" y="504055"/>
            <a:ext cx="815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1976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036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</TotalTime>
  <Words>67</Words>
  <Application>Microsoft Office PowerPoint</Application>
  <PresentationFormat>Widescreen</PresentationFormat>
  <Paragraphs>22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UNI Chu truyen thong</vt:lpstr>
      <vt:lpstr>VNI-Avo</vt:lpstr>
      <vt:lpstr>Office Theme</vt:lpstr>
      <vt:lpstr>1_Office Theme</vt:lpstr>
      <vt:lpstr>2_Office Theme</vt:lpstr>
      <vt:lpstr>PowerPoint Presentation</vt:lpstr>
      <vt:lpstr>Chuyền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Dao Vu Thu Huong</cp:lastModifiedBy>
  <cp:revision>64</cp:revision>
  <dcterms:created xsi:type="dcterms:W3CDTF">2020-10-02T10:11:00Z</dcterms:created>
  <dcterms:modified xsi:type="dcterms:W3CDTF">2025-03-17T17:37:18Z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