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0" r:id="rId2"/>
    <p:sldId id="338" r:id="rId3"/>
    <p:sldId id="283" r:id="rId4"/>
    <p:sldId id="339" r:id="rId5"/>
    <p:sldId id="257" r:id="rId6"/>
    <p:sldId id="285" r:id="rId7"/>
    <p:sldId id="321" r:id="rId8"/>
    <p:sldId id="333" r:id="rId9"/>
    <p:sldId id="326" r:id="rId10"/>
    <p:sldId id="330" r:id="rId11"/>
    <p:sldId id="334" r:id="rId12"/>
    <p:sldId id="327" r:id="rId13"/>
    <p:sldId id="331" r:id="rId14"/>
    <p:sldId id="335" r:id="rId15"/>
    <p:sldId id="329" r:id="rId16"/>
    <p:sldId id="274" r:id="rId17"/>
    <p:sldId id="336" r:id="rId18"/>
    <p:sldId id="284" r:id="rId19"/>
    <p:sldId id="337" r:id="rId20"/>
    <p:sldId id="296" r:id="rId21"/>
    <p:sldId id="322" r:id="rId22"/>
    <p:sldId id="282" r:id="rId23"/>
    <p:sldId id="325" r:id="rId24"/>
  </p:sldIdLst>
  <p:sldSz cx="12192000" cy="6858000"/>
  <p:notesSz cx="6858000" cy="9144000"/>
  <p:embeddedFontLst>
    <p:embeddedFont>
      <p:font typeface="等线" panose="02010600030101010101" pitchFamily="2" charset="-122"/>
      <p:regular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>
          <p15:clr>
            <a:srgbClr val="A4A3A4"/>
          </p15:clr>
        </p15:guide>
        <p15:guide id="2" pos="38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526E"/>
    <a:srgbClr val="D9C079"/>
    <a:srgbClr val="F7F2E3"/>
    <a:srgbClr val="74A492"/>
    <a:srgbClr val="8B9BAF"/>
    <a:srgbClr val="F7A231"/>
    <a:srgbClr val="B18374"/>
    <a:srgbClr val="FF5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48" y="48"/>
      </p:cViewPr>
      <p:guideLst>
        <p:guide orient="horz" pos="2146"/>
        <p:guide pos="38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ontserrat" panose="00000500000000000000" charset="0"/>
              </a:rPr>
              <a:t>2025/2/1</a:t>
            </a:fld>
            <a:endParaRPr lang="zh-CN" altLang="en-US">
              <a:latin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ontserrat" panose="00000500000000000000" charset="0"/>
              </a:rPr>
              <a:t>‹#›</a:t>
            </a:fld>
            <a:endParaRPr lang="zh-CN" altLang="en-US">
              <a:latin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28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17CD7F71-4014-4881-ADE1-CBE931A9E575}" type="datetimeFigureOut">
              <a:rPr lang="zh-CN" altLang="en-US" smtClean="0"/>
              <a:t>2025/2/1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F92BF9A2-5CF1-46F8-9DE6-6B5D99C1FC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18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亮亮图文旗舰店</a:t>
            </a:r>
            <a:r>
              <a:rPr lang="en-US" altLang="zh-CN" dirty="0"/>
              <a:t>https://liangliangtuwen.tmall.com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269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248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77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346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739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352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159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56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2025/2/1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99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2025/2/1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2025/2/1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2025/2/1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2025/2/1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2025/2/1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7F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Montserrat" panose="00000500000000000000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7F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Montserrat" panose="00000500000000000000" charset="0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3480612" y="5269004"/>
            <a:ext cx="2951162" cy="1681163"/>
            <a:chOff x="4652963" y="2578100"/>
            <a:chExt cx="2951162" cy="1681163"/>
          </a:xfrm>
        </p:grpSpPr>
        <p:sp>
          <p:nvSpPr>
            <p:cNvPr id="19" name="Freeform 257"/>
            <p:cNvSpPr/>
            <p:nvPr/>
          </p:nvSpPr>
          <p:spPr bwMode="auto">
            <a:xfrm>
              <a:off x="4652963" y="2578100"/>
              <a:ext cx="1938338" cy="1271588"/>
            </a:xfrm>
            <a:custGeom>
              <a:avLst/>
              <a:gdLst>
                <a:gd name="T0" fmla="*/ 449 w 456"/>
                <a:gd name="T1" fmla="*/ 297 h 298"/>
                <a:gd name="T2" fmla="*/ 238 w 456"/>
                <a:gd name="T3" fmla="*/ 6 h 298"/>
                <a:gd name="T4" fmla="*/ 0 w 456"/>
                <a:gd name="T5" fmla="*/ 275 h 298"/>
                <a:gd name="T6" fmla="*/ 0 w 456"/>
                <a:gd name="T7" fmla="*/ 276 h 298"/>
                <a:gd name="T8" fmla="*/ 449 w 456"/>
                <a:gd name="T9" fmla="*/ 298 h 298"/>
                <a:gd name="T10" fmla="*/ 449 w 456"/>
                <a:gd name="T11" fmla="*/ 29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298">
                  <a:moveTo>
                    <a:pt x="449" y="297"/>
                  </a:moveTo>
                  <a:cubicBezTo>
                    <a:pt x="456" y="142"/>
                    <a:pt x="362" y="13"/>
                    <a:pt x="238" y="6"/>
                  </a:cubicBezTo>
                  <a:cubicBezTo>
                    <a:pt x="114" y="0"/>
                    <a:pt x="8" y="120"/>
                    <a:pt x="0" y="275"/>
                  </a:cubicBezTo>
                  <a:cubicBezTo>
                    <a:pt x="0" y="275"/>
                    <a:pt x="0" y="276"/>
                    <a:pt x="0" y="276"/>
                  </a:cubicBezTo>
                  <a:cubicBezTo>
                    <a:pt x="449" y="298"/>
                    <a:pt x="449" y="298"/>
                    <a:pt x="449" y="298"/>
                  </a:cubicBezTo>
                  <a:cubicBezTo>
                    <a:pt x="449" y="298"/>
                    <a:pt x="449" y="297"/>
                    <a:pt x="449" y="297"/>
                  </a:cubicBezTo>
                  <a:close/>
                </a:path>
              </a:pathLst>
            </a:custGeom>
            <a:solidFill>
              <a:srgbClr val="FF8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" name="Freeform 258"/>
            <p:cNvSpPr/>
            <p:nvPr/>
          </p:nvSpPr>
          <p:spPr bwMode="auto">
            <a:xfrm>
              <a:off x="4818063" y="2782888"/>
              <a:ext cx="1595438" cy="1044575"/>
            </a:xfrm>
            <a:custGeom>
              <a:avLst/>
              <a:gdLst>
                <a:gd name="T0" fmla="*/ 369 w 375"/>
                <a:gd name="T1" fmla="*/ 243 h 245"/>
                <a:gd name="T2" fmla="*/ 195 w 375"/>
                <a:gd name="T3" fmla="*/ 5 h 245"/>
                <a:gd name="T4" fmla="*/ 0 w 375"/>
                <a:gd name="T5" fmla="*/ 225 h 245"/>
                <a:gd name="T6" fmla="*/ 0 w 375"/>
                <a:gd name="T7" fmla="*/ 227 h 245"/>
                <a:gd name="T8" fmla="*/ 368 w 375"/>
                <a:gd name="T9" fmla="*/ 245 h 245"/>
                <a:gd name="T10" fmla="*/ 369 w 375"/>
                <a:gd name="T11" fmla="*/ 24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245">
                  <a:moveTo>
                    <a:pt x="369" y="243"/>
                  </a:moveTo>
                  <a:cubicBezTo>
                    <a:pt x="375" y="116"/>
                    <a:pt x="297" y="10"/>
                    <a:pt x="195" y="5"/>
                  </a:cubicBezTo>
                  <a:cubicBezTo>
                    <a:pt x="94" y="0"/>
                    <a:pt x="6" y="98"/>
                    <a:pt x="0" y="225"/>
                  </a:cubicBezTo>
                  <a:cubicBezTo>
                    <a:pt x="0" y="226"/>
                    <a:pt x="0" y="226"/>
                    <a:pt x="0" y="227"/>
                  </a:cubicBezTo>
                  <a:cubicBezTo>
                    <a:pt x="368" y="245"/>
                    <a:pt x="368" y="245"/>
                    <a:pt x="368" y="245"/>
                  </a:cubicBezTo>
                  <a:cubicBezTo>
                    <a:pt x="368" y="244"/>
                    <a:pt x="368" y="244"/>
                    <a:pt x="369" y="24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" name="Freeform 259"/>
            <p:cNvSpPr/>
            <p:nvPr/>
          </p:nvSpPr>
          <p:spPr bwMode="auto">
            <a:xfrm>
              <a:off x="4992688" y="3017838"/>
              <a:ext cx="1249363" cy="809625"/>
            </a:xfrm>
            <a:custGeom>
              <a:avLst/>
              <a:gdLst>
                <a:gd name="T0" fmla="*/ 289 w 294"/>
                <a:gd name="T1" fmla="*/ 189 h 190"/>
                <a:gd name="T2" fmla="*/ 153 w 294"/>
                <a:gd name="T3" fmla="*/ 4 h 190"/>
                <a:gd name="T4" fmla="*/ 0 w 294"/>
                <a:gd name="T5" fmla="*/ 175 h 190"/>
                <a:gd name="T6" fmla="*/ 0 w 294"/>
                <a:gd name="T7" fmla="*/ 176 h 190"/>
                <a:gd name="T8" fmla="*/ 289 w 294"/>
                <a:gd name="T9" fmla="*/ 190 h 190"/>
                <a:gd name="T10" fmla="*/ 289 w 294"/>
                <a:gd name="T11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190">
                  <a:moveTo>
                    <a:pt x="289" y="189"/>
                  </a:moveTo>
                  <a:cubicBezTo>
                    <a:pt x="294" y="91"/>
                    <a:pt x="233" y="7"/>
                    <a:pt x="153" y="4"/>
                  </a:cubicBezTo>
                  <a:cubicBezTo>
                    <a:pt x="73" y="0"/>
                    <a:pt x="5" y="76"/>
                    <a:pt x="0" y="175"/>
                  </a:cubicBezTo>
                  <a:cubicBezTo>
                    <a:pt x="0" y="175"/>
                    <a:pt x="0" y="176"/>
                    <a:pt x="0" y="176"/>
                  </a:cubicBezTo>
                  <a:cubicBezTo>
                    <a:pt x="289" y="190"/>
                    <a:pt x="289" y="190"/>
                    <a:pt x="289" y="190"/>
                  </a:cubicBezTo>
                  <a:cubicBezTo>
                    <a:pt x="289" y="190"/>
                    <a:pt x="289" y="189"/>
                    <a:pt x="289" y="189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" name="Freeform 260"/>
            <p:cNvSpPr/>
            <p:nvPr/>
          </p:nvSpPr>
          <p:spPr bwMode="auto">
            <a:xfrm>
              <a:off x="5213350" y="3217863"/>
              <a:ext cx="803275" cy="563563"/>
            </a:xfrm>
            <a:custGeom>
              <a:avLst/>
              <a:gdLst>
                <a:gd name="T0" fmla="*/ 186 w 189"/>
                <a:gd name="T1" fmla="*/ 131 h 132"/>
                <a:gd name="T2" fmla="*/ 99 w 189"/>
                <a:gd name="T3" fmla="*/ 3 h 132"/>
                <a:gd name="T4" fmla="*/ 0 w 189"/>
                <a:gd name="T5" fmla="*/ 122 h 132"/>
                <a:gd name="T6" fmla="*/ 0 w 189"/>
                <a:gd name="T7" fmla="*/ 123 h 132"/>
                <a:gd name="T8" fmla="*/ 186 w 189"/>
                <a:gd name="T9" fmla="*/ 132 h 132"/>
                <a:gd name="T10" fmla="*/ 186 w 189"/>
                <a:gd name="T11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32">
                  <a:moveTo>
                    <a:pt x="186" y="131"/>
                  </a:moveTo>
                  <a:cubicBezTo>
                    <a:pt x="189" y="63"/>
                    <a:pt x="150" y="5"/>
                    <a:pt x="99" y="3"/>
                  </a:cubicBezTo>
                  <a:cubicBezTo>
                    <a:pt x="47" y="0"/>
                    <a:pt x="3" y="54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186" y="132"/>
                    <a:pt x="186" y="132"/>
                    <a:pt x="186" y="132"/>
                  </a:cubicBezTo>
                  <a:cubicBezTo>
                    <a:pt x="186" y="132"/>
                    <a:pt x="186" y="131"/>
                    <a:pt x="186" y="131"/>
                  </a:cubicBezTo>
                  <a:close/>
                </a:path>
              </a:pathLst>
            </a:custGeom>
            <a:solidFill>
              <a:srgbClr val="B1B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" name="Freeform 261"/>
            <p:cNvSpPr/>
            <p:nvPr/>
          </p:nvSpPr>
          <p:spPr bwMode="auto">
            <a:xfrm>
              <a:off x="5387975" y="3440113"/>
              <a:ext cx="438150" cy="303213"/>
            </a:xfrm>
            <a:custGeom>
              <a:avLst/>
              <a:gdLst>
                <a:gd name="T0" fmla="*/ 101 w 103"/>
                <a:gd name="T1" fmla="*/ 71 h 71"/>
                <a:gd name="T2" fmla="*/ 54 w 103"/>
                <a:gd name="T3" fmla="*/ 1 h 71"/>
                <a:gd name="T4" fmla="*/ 0 w 103"/>
                <a:gd name="T5" fmla="*/ 66 h 71"/>
                <a:gd name="T6" fmla="*/ 0 w 103"/>
                <a:gd name="T7" fmla="*/ 66 h 71"/>
                <a:gd name="T8" fmla="*/ 101 w 103"/>
                <a:gd name="T9" fmla="*/ 71 h 71"/>
                <a:gd name="T10" fmla="*/ 101 w 103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71">
                  <a:moveTo>
                    <a:pt x="101" y="71"/>
                  </a:moveTo>
                  <a:cubicBezTo>
                    <a:pt x="103" y="34"/>
                    <a:pt x="82" y="3"/>
                    <a:pt x="54" y="1"/>
                  </a:cubicBezTo>
                  <a:cubicBezTo>
                    <a:pt x="26" y="0"/>
                    <a:pt x="2" y="29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1" y="71"/>
                    <a:pt x="101" y="71"/>
                    <a:pt x="101" y="71"/>
                  </a:cubicBezTo>
                  <a:close/>
                </a:path>
              </a:pathLst>
            </a:custGeom>
            <a:solidFill>
              <a:srgbClr val="607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Freeform 262"/>
            <p:cNvSpPr/>
            <p:nvPr/>
          </p:nvSpPr>
          <p:spPr bwMode="auto">
            <a:xfrm>
              <a:off x="6229350" y="3294063"/>
              <a:ext cx="1374775" cy="965200"/>
            </a:xfrm>
            <a:custGeom>
              <a:avLst/>
              <a:gdLst>
                <a:gd name="T0" fmla="*/ 306 w 323"/>
                <a:gd name="T1" fmla="*/ 225 h 226"/>
                <a:gd name="T2" fmla="*/ 187 w 323"/>
                <a:gd name="T3" fmla="*/ 16 h 226"/>
                <a:gd name="T4" fmla="*/ 0 w 323"/>
                <a:gd name="T5" fmla="*/ 168 h 226"/>
                <a:gd name="T6" fmla="*/ 0 w 323"/>
                <a:gd name="T7" fmla="*/ 169 h 226"/>
                <a:gd name="T8" fmla="*/ 306 w 323"/>
                <a:gd name="T9" fmla="*/ 226 h 226"/>
                <a:gd name="T10" fmla="*/ 306 w 323"/>
                <a:gd name="T11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26">
                  <a:moveTo>
                    <a:pt x="306" y="225"/>
                  </a:moveTo>
                  <a:cubicBezTo>
                    <a:pt x="323" y="137"/>
                    <a:pt x="271" y="31"/>
                    <a:pt x="187" y="16"/>
                  </a:cubicBezTo>
                  <a:cubicBezTo>
                    <a:pt x="102" y="0"/>
                    <a:pt x="16" y="80"/>
                    <a:pt x="0" y="168"/>
                  </a:cubicBezTo>
                  <a:cubicBezTo>
                    <a:pt x="0" y="168"/>
                    <a:pt x="0" y="168"/>
                    <a:pt x="0" y="169"/>
                  </a:cubicBezTo>
                  <a:cubicBezTo>
                    <a:pt x="306" y="226"/>
                    <a:pt x="306" y="226"/>
                    <a:pt x="306" y="226"/>
                  </a:cubicBezTo>
                  <a:cubicBezTo>
                    <a:pt x="306" y="225"/>
                    <a:pt x="306" y="225"/>
                    <a:pt x="306" y="225"/>
                  </a:cubicBezTo>
                  <a:close/>
                </a:path>
              </a:pathLst>
            </a:custGeom>
            <a:solidFill>
              <a:srgbClr val="F78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" name="Freeform 263"/>
            <p:cNvSpPr/>
            <p:nvPr/>
          </p:nvSpPr>
          <p:spPr bwMode="auto">
            <a:xfrm>
              <a:off x="6335713" y="3465513"/>
              <a:ext cx="1127125" cy="788988"/>
            </a:xfrm>
            <a:custGeom>
              <a:avLst/>
              <a:gdLst>
                <a:gd name="T0" fmla="*/ 251 w 265"/>
                <a:gd name="T1" fmla="*/ 184 h 185"/>
                <a:gd name="T2" fmla="*/ 153 w 265"/>
                <a:gd name="T3" fmla="*/ 13 h 185"/>
                <a:gd name="T4" fmla="*/ 1 w 265"/>
                <a:gd name="T5" fmla="*/ 138 h 185"/>
                <a:gd name="T6" fmla="*/ 0 w 265"/>
                <a:gd name="T7" fmla="*/ 139 h 185"/>
                <a:gd name="T8" fmla="*/ 251 w 265"/>
                <a:gd name="T9" fmla="*/ 185 h 185"/>
                <a:gd name="T10" fmla="*/ 251 w 265"/>
                <a:gd name="T11" fmla="*/ 18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185">
                  <a:moveTo>
                    <a:pt x="251" y="184"/>
                  </a:moveTo>
                  <a:cubicBezTo>
                    <a:pt x="265" y="112"/>
                    <a:pt x="223" y="26"/>
                    <a:pt x="153" y="13"/>
                  </a:cubicBezTo>
                  <a:cubicBezTo>
                    <a:pt x="84" y="0"/>
                    <a:pt x="14" y="66"/>
                    <a:pt x="1" y="138"/>
                  </a:cubicBezTo>
                  <a:cubicBezTo>
                    <a:pt x="1" y="138"/>
                    <a:pt x="1" y="138"/>
                    <a:pt x="0" y="139"/>
                  </a:cubicBezTo>
                  <a:cubicBezTo>
                    <a:pt x="251" y="185"/>
                    <a:pt x="251" y="185"/>
                    <a:pt x="251" y="185"/>
                  </a:cubicBezTo>
                  <a:cubicBezTo>
                    <a:pt x="251" y="185"/>
                    <a:pt x="251" y="185"/>
                    <a:pt x="251" y="184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" name="Freeform 264"/>
            <p:cNvSpPr/>
            <p:nvPr/>
          </p:nvSpPr>
          <p:spPr bwMode="auto">
            <a:xfrm>
              <a:off x="6510338" y="3619500"/>
              <a:ext cx="769938" cy="531813"/>
            </a:xfrm>
            <a:custGeom>
              <a:avLst/>
              <a:gdLst>
                <a:gd name="T0" fmla="*/ 172 w 181"/>
                <a:gd name="T1" fmla="*/ 124 h 125"/>
                <a:gd name="T2" fmla="*/ 105 w 181"/>
                <a:gd name="T3" fmla="*/ 9 h 125"/>
                <a:gd name="T4" fmla="*/ 1 w 181"/>
                <a:gd name="T5" fmla="*/ 92 h 125"/>
                <a:gd name="T6" fmla="*/ 0 w 181"/>
                <a:gd name="T7" fmla="*/ 93 h 125"/>
                <a:gd name="T8" fmla="*/ 172 w 181"/>
                <a:gd name="T9" fmla="*/ 125 h 125"/>
                <a:gd name="T10" fmla="*/ 172 w 181"/>
                <a:gd name="T11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25">
                  <a:moveTo>
                    <a:pt x="172" y="124"/>
                  </a:moveTo>
                  <a:cubicBezTo>
                    <a:pt x="181" y="76"/>
                    <a:pt x="152" y="18"/>
                    <a:pt x="105" y="9"/>
                  </a:cubicBezTo>
                  <a:cubicBezTo>
                    <a:pt x="57" y="0"/>
                    <a:pt x="10" y="44"/>
                    <a:pt x="1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2" y="124"/>
                    <a:pt x="172" y="124"/>
                    <a:pt x="172" y="124"/>
                  </a:cubicBezTo>
                  <a:close/>
                </a:path>
              </a:pathLst>
            </a:custGeom>
            <a:solidFill>
              <a:srgbClr val="886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Freeform 265"/>
            <p:cNvSpPr/>
            <p:nvPr/>
          </p:nvSpPr>
          <p:spPr bwMode="auto">
            <a:xfrm>
              <a:off x="6638925" y="3756025"/>
              <a:ext cx="496888" cy="369888"/>
            </a:xfrm>
            <a:custGeom>
              <a:avLst/>
              <a:gdLst>
                <a:gd name="T0" fmla="*/ 110 w 117"/>
                <a:gd name="T1" fmla="*/ 86 h 87"/>
                <a:gd name="T2" fmla="*/ 68 w 117"/>
                <a:gd name="T3" fmla="*/ 5 h 87"/>
                <a:gd name="T4" fmla="*/ 0 w 117"/>
                <a:gd name="T5" fmla="*/ 66 h 87"/>
                <a:gd name="T6" fmla="*/ 0 w 117"/>
                <a:gd name="T7" fmla="*/ 66 h 87"/>
                <a:gd name="T8" fmla="*/ 110 w 117"/>
                <a:gd name="T9" fmla="*/ 87 h 87"/>
                <a:gd name="T10" fmla="*/ 110 w 117"/>
                <a:gd name="T11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87">
                  <a:moveTo>
                    <a:pt x="110" y="86"/>
                  </a:moveTo>
                  <a:cubicBezTo>
                    <a:pt x="117" y="52"/>
                    <a:pt x="99" y="11"/>
                    <a:pt x="68" y="5"/>
                  </a:cubicBezTo>
                  <a:cubicBezTo>
                    <a:pt x="38" y="0"/>
                    <a:pt x="7" y="31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0" y="87"/>
                    <a:pt x="110" y="86"/>
                    <a:pt x="110" y="86"/>
                  </a:cubicBezTo>
                  <a:close/>
                </a:path>
              </a:pathLst>
            </a:custGeom>
            <a:solidFill>
              <a:srgbClr val="ACA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" name="Freeform 266"/>
            <p:cNvSpPr/>
            <p:nvPr/>
          </p:nvSpPr>
          <p:spPr bwMode="auto">
            <a:xfrm>
              <a:off x="5605463" y="3187700"/>
              <a:ext cx="768350" cy="639763"/>
            </a:xfrm>
            <a:custGeom>
              <a:avLst/>
              <a:gdLst>
                <a:gd name="T0" fmla="*/ 120 w 181"/>
                <a:gd name="T1" fmla="*/ 15 h 150"/>
                <a:gd name="T2" fmla="*/ 0 w 181"/>
                <a:gd name="T3" fmla="*/ 102 h 150"/>
                <a:gd name="T4" fmla="*/ 171 w 181"/>
                <a:gd name="T5" fmla="*/ 150 h 150"/>
                <a:gd name="T6" fmla="*/ 120 w 181"/>
                <a:gd name="T7" fmla="*/ 1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50">
                  <a:moveTo>
                    <a:pt x="120" y="15"/>
                  </a:moveTo>
                  <a:cubicBezTo>
                    <a:pt x="77" y="0"/>
                    <a:pt x="26" y="39"/>
                    <a:pt x="0" y="102"/>
                  </a:cubicBezTo>
                  <a:cubicBezTo>
                    <a:pt x="171" y="150"/>
                    <a:pt x="171" y="150"/>
                    <a:pt x="171" y="150"/>
                  </a:cubicBezTo>
                  <a:cubicBezTo>
                    <a:pt x="181" y="86"/>
                    <a:pt x="161" y="29"/>
                    <a:pt x="120" y="15"/>
                  </a:cubicBezTo>
                  <a:close/>
                </a:path>
              </a:pathLst>
            </a:custGeom>
            <a:solidFill>
              <a:srgbClr val="E36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" name="Freeform 267"/>
            <p:cNvSpPr/>
            <p:nvPr/>
          </p:nvSpPr>
          <p:spPr bwMode="auto">
            <a:xfrm>
              <a:off x="5711825" y="3346450"/>
              <a:ext cx="555625" cy="455613"/>
            </a:xfrm>
            <a:custGeom>
              <a:avLst/>
              <a:gdLst>
                <a:gd name="T0" fmla="*/ 87 w 131"/>
                <a:gd name="T1" fmla="*/ 11 h 107"/>
                <a:gd name="T2" fmla="*/ 0 w 131"/>
                <a:gd name="T3" fmla="*/ 72 h 107"/>
                <a:gd name="T4" fmla="*/ 126 w 131"/>
                <a:gd name="T5" fmla="*/ 107 h 107"/>
                <a:gd name="T6" fmla="*/ 87 w 131"/>
                <a:gd name="T7" fmla="*/ 1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07">
                  <a:moveTo>
                    <a:pt x="87" y="11"/>
                  </a:moveTo>
                  <a:cubicBezTo>
                    <a:pt x="56" y="0"/>
                    <a:pt x="20" y="27"/>
                    <a:pt x="0" y="72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31" y="61"/>
                    <a:pt x="117" y="21"/>
                    <a:pt x="87" y="11"/>
                  </a:cubicBezTo>
                  <a:close/>
                </a:path>
              </a:pathLst>
            </a:custGeom>
            <a:solidFill>
              <a:srgbClr val="FFF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" name="Freeform 268"/>
            <p:cNvSpPr/>
            <p:nvPr/>
          </p:nvSpPr>
          <p:spPr bwMode="auto">
            <a:xfrm>
              <a:off x="5803900" y="3511550"/>
              <a:ext cx="366713" cy="269875"/>
            </a:xfrm>
            <a:custGeom>
              <a:avLst/>
              <a:gdLst>
                <a:gd name="T0" fmla="*/ 57 w 86"/>
                <a:gd name="T1" fmla="*/ 7 h 63"/>
                <a:gd name="T2" fmla="*/ 0 w 86"/>
                <a:gd name="T3" fmla="*/ 39 h 63"/>
                <a:gd name="T4" fmla="*/ 86 w 86"/>
                <a:gd name="T5" fmla="*/ 63 h 63"/>
                <a:gd name="T6" fmla="*/ 57 w 86"/>
                <a:gd name="T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63">
                  <a:moveTo>
                    <a:pt x="57" y="7"/>
                  </a:moveTo>
                  <a:cubicBezTo>
                    <a:pt x="38" y="0"/>
                    <a:pt x="15" y="14"/>
                    <a:pt x="0" y="39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36"/>
                    <a:pt x="76" y="13"/>
                    <a:pt x="57" y="7"/>
                  </a:cubicBezTo>
                  <a:close/>
                </a:path>
              </a:pathLst>
            </a:custGeom>
            <a:solidFill>
              <a:srgbClr val="799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Freeform 269"/>
            <p:cNvSpPr/>
            <p:nvPr/>
          </p:nvSpPr>
          <p:spPr bwMode="auto">
            <a:xfrm>
              <a:off x="5915025" y="3635375"/>
              <a:ext cx="179388" cy="123825"/>
            </a:xfrm>
            <a:custGeom>
              <a:avLst/>
              <a:gdLst>
                <a:gd name="T0" fmla="*/ 28 w 42"/>
                <a:gd name="T1" fmla="*/ 2 h 29"/>
                <a:gd name="T2" fmla="*/ 0 w 42"/>
                <a:gd name="T3" fmla="*/ 18 h 29"/>
                <a:gd name="T4" fmla="*/ 42 w 42"/>
                <a:gd name="T5" fmla="*/ 29 h 29"/>
                <a:gd name="T6" fmla="*/ 28 w 42"/>
                <a:gd name="T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9">
                  <a:moveTo>
                    <a:pt x="28" y="2"/>
                  </a:moveTo>
                  <a:cubicBezTo>
                    <a:pt x="19" y="0"/>
                    <a:pt x="9" y="6"/>
                    <a:pt x="0" y="1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15"/>
                    <a:pt x="36" y="5"/>
                    <a:pt x="28" y="2"/>
                  </a:cubicBezTo>
                  <a:close/>
                </a:path>
              </a:pathLst>
            </a:custGeom>
            <a:solidFill>
              <a:srgbClr val="A77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5317724" y="4731712"/>
            <a:ext cx="6894914" cy="2157155"/>
            <a:chOff x="7275512" y="5344229"/>
            <a:chExt cx="4937126" cy="1544638"/>
          </a:xfrm>
        </p:grpSpPr>
        <p:sp>
          <p:nvSpPr>
            <p:cNvPr id="10" name="Freeform 229"/>
            <p:cNvSpPr/>
            <p:nvPr/>
          </p:nvSpPr>
          <p:spPr bwMode="auto">
            <a:xfrm>
              <a:off x="7275512" y="5344229"/>
              <a:ext cx="4929188" cy="1539875"/>
            </a:xfrm>
            <a:custGeom>
              <a:avLst/>
              <a:gdLst>
                <a:gd name="T0" fmla="*/ 1162 w 1162"/>
                <a:gd name="T1" fmla="*/ 183 h 359"/>
                <a:gd name="T2" fmla="*/ 0 w 1162"/>
                <a:gd name="T3" fmla="*/ 359 h 359"/>
                <a:gd name="T4" fmla="*/ 1158 w 1162"/>
                <a:gd name="T5" fmla="*/ 359 h 359"/>
                <a:gd name="T6" fmla="*/ 1162 w 1162"/>
                <a:gd name="T7" fmla="*/ 18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2" h="359">
                  <a:moveTo>
                    <a:pt x="1162" y="183"/>
                  </a:moveTo>
                  <a:cubicBezTo>
                    <a:pt x="1162" y="183"/>
                    <a:pt x="601" y="0"/>
                    <a:pt x="0" y="359"/>
                  </a:cubicBezTo>
                  <a:cubicBezTo>
                    <a:pt x="1158" y="359"/>
                    <a:pt x="1158" y="359"/>
                    <a:pt x="1158" y="359"/>
                  </a:cubicBezTo>
                  <a:lnTo>
                    <a:pt x="1162" y="183"/>
                  </a:lnTo>
                  <a:close/>
                </a:path>
              </a:pathLst>
            </a:custGeom>
            <a:solidFill>
              <a:srgbClr val="F7A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" name="Freeform 230"/>
            <p:cNvSpPr/>
            <p:nvPr/>
          </p:nvSpPr>
          <p:spPr bwMode="auto">
            <a:xfrm>
              <a:off x="8039100" y="5777617"/>
              <a:ext cx="4173538" cy="1106488"/>
            </a:xfrm>
            <a:custGeom>
              <a:avLst/>
              <a:gdLst>
                <a:gd name="T0" fmla="*/ 984 w 984"/>
                <a:gd name="T1" fmla="*/ 136 h 258"/>
                <a:gd name="T2" fmla="*/ 0 w 984"/>
                <a:gd name="T3" fmla="*/ 258 h 258"/>
                <a:gd name="T4" fmla="*/ 979 w 984"/>
                <a:gd name="T5" fmla="*/ 258 h 258"/>
                <a:gd name="T6" fmla="*/ 984 w 984"/>
                <a:gd name="T7" fmla="*/ 13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4" h="258">
                  <a:moveTo>
                    <a:pt x="984" y="136"/>
                  </a:moveTo>
                  <a:cubicBezTo>
                    <a:pt x="984" y="136"/>
                    <a:pt x="508" y="0"/>
                    <a:pt x="0" y="258"/>
                  </a:cubicBezTo>
                  <a:cubicBezTo>
                    <a:pt x="979" y="258"/>
                    <a:pt x="979" y="258"/>
                    <a:pt x="979" y="258"/>
                  </a:cubicBezTo>
                  <a:lnTo>
                    <a:pt x="984" y="136"/>
                  </a:lnTo>
                  <a:close/>
                </a:path>
              </a:pathLst>
            </a:custGeom>
            <a:solidFill>
              <a:srgbClr val="FAE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" name="Freeform 231"/>
            <p:cNvSpPr/>
            <p:nvPr/>
          </p:nvSpPr>
          <p:spPr bwMode="auto">
            <a:xfrm>
              <a:off x="8870950" y="6163379"/>
              <a:ext cx="3321050" cy="725488"/>
            </a:xfrm>
            <a:custGeom>
              <a:avLst/>
              <a:gdLst>
                <a:gd name="T0" fmla="*/ 780 w 783"/>
                <a:gd name="T1" fmla="*/ 106 h 169"/>
                <a:gd name="T2" fmla="*/ 0 w 783"/>
                <a:gd name="T3" fmla="*/ 169 h 169"/>
                <a:gd name="T4" fmla="*/ 783 w 783"/>
                <a:gd name="T5" fmla="*/ 165 h 169"/>
                <a:gd name="T6" fmla="*/ 780 w 783"/>
                <a:gd name="T7" fmla="*/ 10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3" h="169">
                  <a:moveTo>
                    <a:pt x="780" y="106"/>
                  </a:moveTo>
                  <a:cubicBezTo>
                    <a:pt x="780" y="106"/>
                    <a:pt x="402" y="0"/>
                    <a:pt x="0" y="169"/>
                  </a:cubicBezTo>
                  <a:cubicBezTo>
                    <a:pt x="783" y="165"/>
                    <a:pt x="783" y="165"/>
                    <a:pt x="783" y="165"/>
                  </a:cubicBezTo>
                  <a:lnTo>
                    <a:pt x="780" y="106"/>
                  </a:lnTo>
                  <a:close/>
                </a:path>
              </a:pathLst>
            </a:custGeom>
            <a:solidFill>
              <a:srgbClr val="74A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-26157" y="4925160"/>
            <a:ext cx="5855608" cy="1984873"/>
            <a:chOff x="4124326" y="2625725"/>
            <a:chExt cx="3943350" cy="1336676"/>
          </a:xfrm>
        </p:grpSpPr>
        <p:sp>
          <p:nvSpPr>
            <p:cNvPr id="14" name="Freeform 235"/>
            <p:cNvSpPr/>
            <p:nvPr/>
          </p:nvSpPr>
          <p:spPr bwMode="auto">
            <a:xfrm>
              <a:off x="4137026" y="2625725"/>
              <a:ext cx="3930650" cy="1316038"/>
            </a:xfrm>
            <a:custGeom>
              <a:avLst/>
              <a:gdLst>
                <a:gd name="T0" fmla="*/ 1 w 926"/>
                <a:gd name="T1" fmla="*/ 68 h 307"/>
                <a:gd name="T2" fmla="*/ 926 w 926"/>
                <a:gd name="T3" fmla="*/ 307 h 307"/>
                <a:gd name="T4" fmla="*/ 0 w 926"/>
                <a:gd name="T5" fmla="*/ 307 h 307"/>
                <a:gd name="T6" fmla="*/ 1 w 926"/>
                <a:gd name="T7" fmla="*/ 6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6" h="307">
                  <a:moveTo>
                    <a:pt x="1" y="68"/>
                  </a:moveTo>
                  <a:cubicBezTo>
                    <a:pt x="1" y="68"/>
                    <a:pt x="536" y="0"/>
                    <a:pt x="926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1" y="68"/>
                  </a:lnTo>
                  <a:close/>
                </a:path>
              </a:pathLst>
            </a:custGeom>
            <a:solidFill>
              <a:srgbClr val="FF5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" name="Freeform 236"/>
            <p:cNvSpPr/>
            <p:nvPr/>
          </p:nvSpPr>
          <p:spPr bwMode="auto">
            <a:xfrm>
              <a:off x="4129088" y="2998788"/>
              <a:ext cx="3241675" cy="950913"/>
            </a:xfrm>
            <a:custGeom>
              <a:avLst/>
              <a:gdLst>
                <a:gd name="T0" fmla="*/ 0 w 764"/>
                <a:gd name="T1" fmla="*/ 49 h 222"/>
                <a:gd name="T2" fmla="*/ 764 w 764"/>
                <a:gd name="T3" fmla="*/ 222 h 222"/>
                <a:gd name="T4" fmla="*/ 0 w 764"/>
                <a:gd name="T5" fmla="*/ 222 h 222"/>
                <a:gd name="T6" fmla="*/ 0 w 764"/>
                <a:gd name="T7" fmla="*/ 4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" h="222">
                  <a:moveTo>
                    <a:pt x="0" y="49"/>
                  </a:moveTo>
                  <a:cubicBezTo>
                    <a:pt x="0" y="49"/>
                    <a:pt x="442" y="0"/>
                    <a:pt x="764" y="222"/>
                  </a:cubicBezTo>
                  <a:cubicBezTo>
                    <a:pt x="0" y="222"/>
                    <a:pt x="0" y="222"/>
                    <a:pt x="0" y="222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B3D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" name="Freeform 237"/>
            <p:cNvSpPr/>
            <p:nvPr/>
          </p:nvSpPr>
          <p:spPr bwMode="auto">
            <a:xfrm>
              <a:off x="4129088" y="3302000"/>
              <a:ext cx="2767013" cy="647700"/>
            </a:xfrm>
            <a:custGeom>
              <a:avLst/>
              <a:gdLst>
                <a:gd name="T0" fmla="*/ 1 w 652"/>
                <a:gd name="T1" fmla="*/ 34 h 151"/>
                <a:gd name="T2" fmla="*/ 652 w 652"/>
                <a:gd name="T3" fmla="*/ 151 h 151"/>
                <a:gd name="T4" fmla="*/ 0 w 652"/>
                <a:gd name="T5" fmla="*/ 151 h 151"/>
                <a:gd name="T6" fmla="*/ 1 w 652"/>
                <a:gd name="T7" fmla="*/ 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2" h="151">
                  <a:moveTo>
                    <a:pt x="1" y="34"/>
                  </a:moveTo>
                  <a:cubicBezTo>
                    <a:pt x="1" y="34"/>
                    <a:pt x="378" y="0"/>
                    <a:pt x="652" y="151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BBA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" name="Freeform 238"/>
            <p:cNvSpPr/>
            <p:nvPr/>
          </p:nvSpPr>
          <p:spPr bwMode="auto">
            <a:xfrm>
              <a:off x="4124326" y="3576638"/>
              <a:ext cx="1970088" cy="385763"/>
            </a:xfrm>
            <a:custGeom>
              <a:avLst/>
              <a:gdLst>
                <a:gd name="T0" fmla="*/ 0 w 464"/>
                <a:gd name="T1" fmla="*/ 20 h 90"/>
                <a:gd name="T2" fmla="*/ 464 w 464"/>
                <a:gd name="T3" fmla="*/ 90 h 90"/>
                <a:gd name="T4" fmla="*/ 0 w 464"/>
                <a:gd name="T5" fmla="*/ 90 h 90"/>
                <a:gd name="T6" fmla="*/ 0 w 464"/>
                <a:gd name="T7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90">
                  <a:moveTo>
                    <a:pt x="0" y="20"/>
                  </a:moveTo>
                  <a:cubicBezTo>
                    <a:pt x="0" y="20"/>
                    <a:pt x="269" y="0"/>
                    <a:pt x="464" y="90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FFA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7F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Montserrat" panose="00000500000000000000" charset="0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187433" y="3594068"/>
            <a:ext cx="881063" cy="1447800"/>
            <a:chOff x="5653088" y="2697163"/>
            <a:chExt cx="881063" cy="1447800"/>
          </a:xfrm>
        </p:grpSpPr>
        <p:sp>
          <p:nvSpPr>
            <p:cNvPr id="19" name="Freeform 244"/>
            <p:cNvSpPr/>
            <p:nvPr/>
          </p:nvSpPr>
          <p:spPr bwMode="auto">
            <a:xfrm>
              <a:off x="5653088" y="2697163"/>
              <a:ext cx="881063" cy="965200"/>
            </a:xfrm>
            <a:custGeom>
              <a:avLst/>
              <a:gdLst>
                <a:gd name="T0" fmla="*/ 82 w 205"/>
                <a:gd name="T1" fmla="*/ 209 h 226"/>
                <a:gd name="T2" fmla="*/ 112 w 205"/>
                <a:gd name="T3" fmla="*/ 218 h 226"/>
                <a:gd name="T4" fmla="*/ 132 w 205"/>
                <a:gd name="T5" fmla="*/ 222 h 226"/>
                <a:gd name="T6" fmla="*/ 156 w 205"/>
                <a:gd name="T7" fmla="*/ 189 h 226"/>
                <a:gd name="T8" fmla="*/ 201 w 205"/>
                <a:gd name="T9" fmla="*/ 151 h 226"/>
                <a:gd name="T10" fmla="*/ 178 w 205"/>
                <a:gd name="T11" fmla="*/ 122 h 226"/>
                <a:gd name="T12" fmla="*/ 187 w 205"/>
                <a:gd name="T13" fmla="*/ 83 h 226"/>
                <a:gd name="T14" fmla="*/ 183 w 205"/>
                <a:gd name="T15" fmla="*/ 42 h 226"/>
                <a:gd name="T16" fmla="*/ 146 w 205"/>
                <a:gd name="T17" fmla="*/ 47 h 226"/>
                <a:gd name="T18" fmla="*/ 126 w 205"/>
                <a:gd name="T19" fmla="*/ 34 h 226"/>
                <a:gd name="T20" fmla="*/ 84 w 205"/>
                <a:gd name="T21" fmla="*/ 5 h 226"/>
                <a:gd name="T22" fmla="*/ 57 w 205"/>
                <a:gd name="T23" fmla="*/ 40 h 226"/>
                <a:gd name="T24" fmla="*/ 40 w 205"/>
                <a:gd name="T25" fmla="*/ 56 h 226"/>
                <a:gd name="T26" fmla="*/ 9 w 205"/>
                <a:gd name="T27" fmla="*/ 65 h 226"/>
                <a:gd name="T28" fmla="*/ 12 w 205"/>
                <a:gd name="T29" fmla="*/ 90 h 226"/>
                <a:gd name="T30" fmla="*/ 31 w 205"/>
                <a:gd name="T31" fmla="*/ 119 h 226"/>
                <a:gd name="T32" fmla="*/ 20 w 205"/>
                <a:gd name="T33" fmla="*/ 151 h 226"/>
                <a:gd name="T34" fmla="*/ 70 w 205"/>
                <a:gd name="T35" fmla="*/ 180 h 226"/>
                <a:gd name="T36" fmla="*/ 82 w 205"/>
                <a:gd name="T37" fmla="*/ 20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226">
                  <a:moveTo>
                    <a:pt x="82" y="209"/>
                  </a:moveTo>
                  <a:cubicBezTo>
                    <a:pt x="90" y="215"/>
                    <a:pt x="103" y="215"/>
                    <a:pt x="112" y="218"/>
                  </a:cubicBezTo>
                  <a:cubicBezTo>
                    <a:pt x="120" y="221"/>
                    <a:pt x="123" y="226"/>
                    <a:pt x="132" y="222"/>
                  </a:cubicBezTo>
                  <a:cubicBezTo>
                    <a:pt x="144" y="216"/>
                    <a:pt x="144" y="196"/>
                    <a:pt x="156" y="189"/>
                  </a:cubicBezTo>
                  <a:cubicBezTo>
                    <a:pt x="172" y="179"/>
                    <a:pt x="205" y="178"/>
                    <a:pt x="201" y="151"/>
                  </a:cubicBezTo>
                  <a:cubicBezTo>
                    <a:pt x="198" y="137"/>
                    <a:pt x="183" y="134"/>
                    <a:pt x="178" y="122"/>
                  </a:cubicBezTo>
                  <a:cubicBezTo>
                    <a:pt x="172" y="108"/>
                    <a:pt x="183" y="96"/>
                    <a:pt x="187" y="83"/>
                  </a:cubicBezTo>
                  <a:cubicBezTo>
                    <a:pt x="190" y="72"/>
                    <a:pt x="194" y="51"/>
                    <a:pt x="183" y="42"/>
                  </a:cubicBezTo>
                  <a:cubicBezTo>
                    <a:pt x="168" y="30"/>
                    <a:pt x="160" y="47"/>
                    <a:pt x="146" y="47"/>
                  </a:cubicBezTo>
                  <a:cubicBezTo>
                    <a:pt x="138" y="46"/>
                    <a:pt x="132" y="40"/>
                    <a:pt x="126" y="34"/>
                  </a:cubicBezTo>
                  <a:cubicBezTo>
                    <a:pt x="115" y="21"/>
                    <a:pt x="104" y="0"/>
                    <a:pt x="84" y="5"/>
                  </a:cubicBezTo>
                  <a:cubicBezTo>
                    <a:pt x="67" y="9"/>
                    <a:pt x="63" y="28"/>
                    <a:pt x="57" y="40"/>
                  </a:cubicBezTo>
                  <a:cubicBezTo>
                    <a:pt x="53" y="48"/>
                    <a:pt x="48" y="53"/>
                    <a:pt x="40" y="56"/>
                  </a:cubicBezTo>
                  <a:cubicBezTo>
                    <a:pt x="29" y="60"/>
                    <a:pt x="17" y="56"/>
                    <a:pt x="9" y="65"/>
                  </a:cubicBezTo>
                  <a:cubicBezTo>
                    <a:pt x="0" y="73"/>
                    <a:pt x="4" y="82"/>
                    <a:pt x="12" y="90"/>
                  </a:cubicBezTo>
                  <a:cubicBezTo>
                    <a:pt x="20" y="99"/>
                    <a:pt x="33" y="105"/>
                    <a:pt x="31" y="119"/>
                  </a:cubicBezTo>
                  <a:cubicBezTo>
                    <a:pt x="30" y="130"/>
                    <a:pt x="17" y="138"/>
                    <a:pt x="20" y="151"/>
                  </a:cubicBezTo>
                  <a:cubicBezTo>
                    <a:pt x="26" y="177"/>
                    <a:pt x="57" y="162"/>
                    <a:pt x="70" y="180"/>
                  </a:cubicBezTo>
                  <a:cubicBezTo>
                    <a:pt x="76" y="189"/>
                    <a:pt x="72" y="201"/>
                    <a:pt x="82" y="209"/>
                  </a:cubicBezTo>
                  <a:close/>
                </a:path>
              </a:pathLst>
            </a:custGeom>
            <a:solidFill>
              <a:srgbClr val="479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" name="Freeform 245"/>
            <p:cNvSpPr/>
            <p:nvPr/>
          </p:nvSpPr>
          <p:spPr bwMode="auto">
            <a:xfrm>
              <a:off x="5967413" y="3162300"/>
              <a:ext cx="339725" cy="982663"/>
            </a:xfrm>
            <a:custGeom>
              <a:avLst/>
              <a:gdLst>
                <a:gd name="T0" fmla="*/ 38 w 79"/>
                <a:gd name="T1" fmla="*/ 230 h 230"/>
                <a:gd name="T2" fmla="*/ 36 w 79"/>
                <a:gd name="T3" fmla="*/ 114 h 230"/>
                <a:gd name="T4" fmla="*/ 12 w 79"/>
                <a:gd name="T5" fmla="*/ 60 h 230"/>
                <a:gd name="T6" fmla="*/ 5 w 79"/>
                <a:gd name="T7" fmla="*/ 4 h 230"/>
                <a:gd name="T8" fmla="*/ 13 w 79"/>
                <a:gd name="T9" fmla="*/ 31 h 230"/>
                <a:gd name="T10" fmla="*/ 24 w 79"/>
                <a:gd name="T11" fmla="*/ 58 h 230"/>
                <a:gd name="T12" fmla="*/ 44 w 79"/>
                <a:gd name="T13" fmla="*/ 65 h 230"/>
                <a:gd name="T14" fmla="*/ 60 w 79"/>
                <a:gd name="T15" fmla="*/ 36 h 230"/>
                <a:gd name="T16" fmla="*/ 78 w 79"/>
                <a:gd name="T17" fmla="*/ 22 h 230"/>
                <a:gd name="T18" fmla="*/ 73 w 79"/>
                <a:gd name="T19" fmla="*/ 31 h 230"/>
                <a:gd name="T20" fmla="*/ 57 w 79"/>
                <a:gd name="T21" fmla="*/ 63 h 230"/>
                <a:gd name="T22" fmla="*/ 51 w 79"/>
                <a:gd name="T23" fmla="*/ 113 h 230"/>
                <a:gd name="T24" fmla="*/ 69 w 79"/>
                <a:gd name="T25" fmla="*/ 22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230">
                  <a:moveTo>
                    <a:pt x="38" y="230"/>
                  </a:moveTo>
                  <a:cubicBezTo>
                    <a:pt x="58" y="195"/>
                    <a:pt x="48" y="150"/>
                    <a:pt x="36" y="114"/>
                  </a:cubicBezTo>
                  <a:cubicBezTo>
                    <a:pt x="30" y="95"/>
                    <a:pt x="20" y="78"/>
                    <a:pt x="12" y="60"/>
                  </a:cubicBezTo>
                  <a:cubicBezTo>
                    <a:pt x="5" y="45"/>
                    <a:pt x="0" y="20"/>
                    <a:pt x="5" y="4"/>
                  </a:cubicBezTo>
                  <a:cubicBezTo>
                    <a:pt x="12" y="0"/>
                    <a:pt x="12" y="26"/>
                    <a:pt x="13" y="31"/>
                  </a:cubicBezTo>
                  <a:cubicBezTo>
                    <a:pt x="16" y="40"/>
                    <a:pt x="20" y="50"/>
                    <a:pt x="24" y="58"/>
                  </a:cubicBezTo>
                  <a:cubicBezTo>
                    <a:pt x="29" y="68"/>
                    <a:pt x="36" y="77"/>
                    <a:pt x="44" y="65"/>
                  </a:cubicBezTo>
                  <a:cubicBezTo>
                    <a:pt x="51" y="56"/>
                    <a:pt x="54" y="45"/>
                    <a:pt x="60" y="36"/>
                  </a:cubicBezTo>
                  <a:cubicBezTo>
                    <a:pt x="62" y="33"/>
                    <a:pt x="76" y="12"/>
                    <a:pt x="78" y="22"/>
                  </a:cubicBezTo>
                  <a:cubicBezTo>
                    <a:pt x="79" y="25"/>
                    <a:pt x="75" y="29"/>
                    <a:pt x="73" y="31"/>
                  </a:cubicBezTo>
                  <a:cubicBezTo>
                    <a:pt x="67" y="42"/>
                    <a:pt x="63" y="53"/>
                    <a:pt x="57" y="63"/>
                  </a:cubicBezTo>
                  <a:cubicBezTo>
                    <a:pt x="49" y="79"/>
                    <a:pt x="47" y="94"/>
                    <a:pt x="51" y="113"/>
                  </a:cubicBezTo>
                  <a:cubicBezTo>
                    <a:pt x="58" y="149"/>
                    <a:pt x="69" y="188"/>
                    <a:pt x="69" y="223"/>
                  </a:cubicBezTo>
                </a:path>
              </a:pathLst>
            </a:custGeom>
            <a:solidFill>
              <a:srgbClr val="955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" name="Freeform 246"/>
            <p:cNvSpPr/>
            <p:nvPr/>
          </p:nvSpPr>
          <p:spPr bwMode="auto">
            <a:xfrm>
              <a:off x="5902325" y="2906713"/>
              <a:ext cx="112713" cy="109538"/>
            </a:xfrm>
            <a:custGeom>
              <a:avLst/>
              <a:gdLst>
                <a:gd name="T0" fmla="*/ 10 w 26"/>
                <a:gd name="T1" fmla="*/ 23 h 26"/>
                <a:gd name="T2" fmla="*/ 11 w 26"/>
                <a:gd name="T3" fmla="*/ 23 h 26"/>
                <a:gd name="T4" fmla="*/ 11 w 26"/>
                <a:gd name="T5" fmla="*/ 4 h 26"/>
                <a:gd name="T6" fmla="*/ 10 w 26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0" y="23"/>
                  </a:moveTo>
                  <a:cubicBezTo>
                    <a:pt x="10" y="23"/>
                    <a:pt x="11" y="23"/>
                    <a:pt x="11" y="23"/>
                  </a:cubicBezTo>
                  <a:cubicBezTo>
                    <a:pt x="26" y="26"/>
                    <a:pt x="24" y="0"/>
                    <a:pt x="11" y="4"/>
                  </a:cubicBezTo>
                  <a:cubicBezTo>
                    <a:pt x="2" y="7"/>
                    <a:pt x="0" y="20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" name="Freeform 247"/>
            <p:cNvSpPr/>
            <p:nvPr/>
          </p:nvSpPr>
          <p:spPr bwMode="auto">
            <a:xfrm>
              <a:off x="6015038" y="2722563"/>
              <a:ext cx="111125" cy="111125"/>
            </a:xfrm>
            <a:custGeom>
              <a:avLst/>
              <a:gdLst>
                <a:gd name="T0" fmla="*/ 10 w 26"/>
                <a:gd name="T1" fmla="*/ 23 h 26"/>
                <a:gd name="T2" fmla="*/ 11 w 26"/>
                <a:gd name="T3" fmla="*/ 23 h 26"/>
                <a:gd name="T4" fmla="*/ 11 w 26"/>
                <a:gd name="T5" fmla="*/ 4 h 26"/>
                <a:gd name="T6" fmla="*/ 10 w 26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0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26" y="26"/>
                    <a:pt x="25" y="0"/>
                    <a:pt x="11" y="4"/>
                  </a:cubicBezTo>
                  <a:cubicBezTo>
                    <a:pt x="2" y="7"/>
                    <a:pt x="0" y="21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" name="Freeform 248"/>
            <p:cNvSpPr/>
            <p:nvPr/>
          </p:nvSpPr>
          <p:spPr bwMode="auto">
            <a:xfrm>
              <a:off x="6224588" y="2957513"/>
              <a:ext cx="112713" cy="114300"/>
            </a:xfrm>
            <a:custGeom>
              <a:avLst/>
              <a:gdLst>
                <a:gd name="T0" fmla="*/ 10 w 26"/>
                <a:gd name="T1" fmla="*/ 23 h 27"/>
                <a:gd name="T2" fmla="*/ 10 w 26"/>
                <a:gd name="T3" fmla="*/ 23 h 27"/>
                <a:gd name="T4" fmla="*/ 10 w 26"/>
                <a:gd name="T5" fmla="*/ 5 h 27"/>
                <a:gd name="T6" fmla="*/ 10 w 26"/>
                <a:gd name="T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26" y="27"/>
                    <a:pt x="24" y="0"/>
                    <a:pt x="10" y="5"/>
                  </a:cubicBezTo>
                  <a:cubicBezTo>
                    <a:pt x="2" y="7"/>
                    <a:pt x="0" y="21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Freeform 249"/>
            <p:cNvSpPr/>
            <p:nvPr/>
          </p:nvSpPr>
          <p:spPr bwMode="auto">
            <a:xfrm>
              <a:off x="5705475" y="2974975"/>
              <a:ext cx="111125" cy="114300"/>
            </a:xfrm>
            <a:custGeom>
              <a:avLst/>
              <a:gdLst>
                <a:gd name="T0" fmla="*/ 10 w 26"/>
                <a:gd name="T1" fmla="*/ 24 h 27"/>
                <a:gd name="T2" fmla="*/ 10 w 26"/>
                <a:gd name="T3" fmla="*/ 24 h 27"/>
                <a:gd name="T4" fmla="*/ 10 w 26"/>
                <a:gd name="T5" fmla="*/ 5 h 27"/>
                <a:gd name="T6" fmla="*/ 10 w 26"/>
                <a:gd name="T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0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26" y="27"/>
                    <a:pt x="24" y="0"/>
                    <a:pt x="10" y="5"/>
                  </a:cubicBezTo>
                  <a:cubicBezTo>
                    <a:pt x="2" y="7"/>
                    <a:pt x="0" y="21"/>
                    <a:pt x="10" y="24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" name="Freeform 250"/>
            <p:cNvSpPr/>
            <p:nvPr/>
          </p:nvSpPr>
          <p:spPr bwMode="auto">
            <a:xfrm>
              <a:off x="5811838" y="3243263"/>
              <a:ext cx="112713" cy="111125"/>
            </a:xfrm>
            <a:custGeom>
              <a:avLst/>
              <a:gdLst>
                <a:gd name="T0" fmla="*/ 10 w 26"/>
                <a:gd name="T1" fmla="*/ 23 h 26"/>
                <a:gd name="T2" fmla="*/ 10 w 26"/>
                <a:gd name="T3" fmla="*/ 23 h 26"/>
                <a:gd name="T4" fmla="*/ 10 w 26"/>
                <a:gd name="T5" fmla="*/ 4 h 26"/>
                <a:gd name="T6" fmla="*/ 10 w 26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26" y="26"/>
                    <a:pt x="24" y="0"/>
                    <a:pt x="10" y="4"/>
                  </a:cubicBezTo>
                  <a:cubicBezTo>
                    <a:pt x="2" y="7"/>
                    <a:pt x="0" y="21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" name="Freeform 251"/>
            <p:cNvSpPr/>
            <p:nvPr/>
          </p:nvSpPr>
          <p:spPr bwMode="auto">
            <a:xfrm>
              <a:off x="6100763" y="3154363"/>
              <a:ext cx="111125" cy="111125"/>
            </a:xfrm>
            <a:custGeom>
              <a:avLst/>
              <a:gdLst>
                <a:gd name="T0" fmla="*/ 10 w 26"/>
                <a:gd name="T1" fmla="*/ 23 h 26"/>
                <a:gd name="T2" fmla="*/ 11 w 26"/>
                <a:gd name="T3" fmla="*/ 23 h 26"/>
                <a:gd name="T4" fmla="*/ 11 w 26"/>
                <a:gd name="T5" fmla="*/ 4 h 26"/>
                <a:gd name="T6" fmla="*/ 10 w 26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0" y="23"/>
                  </a:moveTo>
                  <a:cubicBezTo>
                    <a:pt x="10" y="23"/>
                    <a:pt x="10" y="23"/>
                    <a:pt x="11" y="23"/>
                  </a:cubicBezTo>
                  <a:cubicBezTo>
                    <a:pt x="26" y="26"/>
                    <a:pt x="24" y="0"/>
                    <a:pt x="11" y="4"/>
                  </a:cubicBezTo>
                  <a:cubicBezTo>
                    <a:pt x="2" y="7"/>
                    <a:pt x="0" y="20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Freeform 252"/>
            <p:cNvSpPr/>
            <p:nvPr/>
          </p:nvSpPr>
          <p:spPr bwMode="auto">
            <a:xfrm>
              <a:off x="6357938" y="3303588"/>
              <a:ext cx="111125" cy="111125"/>
            </a:xfrm>
            <a:custGeom>
              <a:avLst/>
              <a:gdLst>
                <a:gd name="T0" fmla="*/ 10 w 26"/>
                <a:gd name="T1" fmla="*/ 23 h 26"/>
                <a:gd name="T2" fmla="*/ 11 w 26"/>
                <a:gd name="T3" fmla="*/ 23 h 26"/>
                <a:gd name="T4" fmla="*/ 11 w 26"/>
                <a:gd name="T5" fmla="*/ 5 h 26"/>
                <a:gd name="T6" fmla="*/ 10 w 26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0" y="23"/>
                  </a:moveTo>
                  <a:cubicBezTo>
                    <a:pt x="10" y="23"/>
                    <a:pt x="10" y="23"/>
                    <a:pt x="11" y="23"/>
                  </a:cubicBezTo>
                  <a:cubicBezTo>
                    <a:pt x="26" y="26"/>
                    <a:pt x="24" y="0"/>
                    <a:pt x="11" y="5"/>
                  </a:cubicBezTo>
                  <a:cubicBezTo>
                    <a:pt x="2" y="7"/>
                    <a:pt x="0" y="21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" name="Freeform 253"/>
            <p:cNvSpPr/>
            <p:nvPr/>
          </p:nvSpPr>
          <p:spPr bwMode="auto">
            <a:xfrm>
              <a:off x="6181725" y="3465513"/>
              <a:ext cx="107950" cy="115888"/>
            </a:xfrm>
            <a:custGeom>
              <a:avLst/>
              <a:gdLst>
                <a:gd name="T0" fmla="*/ 9 w 25"/>
                <a:gd name="T1" fmla="*/ 23 h 27"/>
                <a:gd name="T2" fmla="*/ 10 w 25"/>
                <a:gd name="T3" fmla="*/ 24 h 27"/>
                <a:gd name="T4" fmla="*/ 10 w 25"/>
                <a:gd name="T5" fmla="*/ 5 h 27"/>
                <a:gd name="T6" fmla="*/ 9 w 25"/>
                <a:gd name="T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7">
                  <a:moveTo>
                    <a:pt x="9" y="23"/>
                  </a:moveTo>
                  <a:cubicBezTo>
                    <a:pt x="10" y="23"/>
                    <a:pt x="10" y="24"/>
                    <a:pt x="10" y="24"/>
                  </a:cubicBezTo>
                  <a:cubicBezTo>
                    <a:pt x="25" y="27"/>
                    <a:pt x="24" y="0"/>
                    <a:pt x="10" y="5"/>
                  </a:cubicBezTo>
                  <a:cubicBezTo>
                    <a:pt x="1" y="7"/>
                    <a:pt x="0" y="21"/>
                    <a:pt x="9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9384023" y="5597141"/>
            <a:ext cx="2951162" cy="1681163"/>
            <a:chOff x="4652963" y="2578100"/>
            <a:chExt cx="2951162" cy="1681163"/>
          </a:xfrm>
        </p:grpSpPr>
        <p:sp>
          <p:nvSpPr>
            <p:cNvPr id="30" name="Freeform 257"/>
            <p:cNvSpPr/>
            <p:nvPr/>
          </p:nvSpPr>
          <p:spPr bwMode="auto">
            <a:xfrm>
              <a:off x="4652963" y="2578100"/>
              <a:ext cx="1938338" cy="1271588"/>
            </a:xfrm>
            <a:custGeom>
              <a:avLst/>
              <a:gdLst>
                <a:gd name="T0" fmla="*/ 449 w 456"/>
                <a:gd name="T1" fmla="*/ 297 h 298"/>
                <a:gd name="T2" fmla="*/ 238 w 456"/>
                <a:gd name="T3" fmla="*/ 6 h 298"/>
                <a:gd name="T4" fmla="*/ 0 w 456"/>
                <a:gd name="T5" fmla="*/ 275 h 298"/>
                <a:gd name="T6" fmla="*/ 0 w 456"/>
                <a:gd name="T7" fmla="*/ 276 h 298"/>
                <a:gd name="T8" fmla="*/ 449 w 456"/>
                <a:gd name="T9" fmla="*/ 298 h 298"/>
                <a:gd name="T10" fmla="*/ 449 w 456"/>
                <a:gd name="T11" fmla="*/ 29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298">
                  <a:moveTo>
                    <a:pt x="449" y="297"/>
                  </a:moveTo>
                  <a:cubicBezTo>
                    <a:pt x="456" y="142"/>
                    <a:pt x="362" y="13"/>
                    <a:pt x="238" y="6"/>
                  </a:cubicBezTo>
                  <a:cubicBezTo>
                    <a:pt x="114" y="0"/>
                    <a:pt x="8" y="120"/>
                    <a:pt x="0" y="275"/>
                  </a:cubicBezTo>
                  <a:cubicBezTo>
                    <a:pt x="0" y="275"/>
                    <a:pt x="0" y="276"/>
                    <a:pt x="0" y="276"/>
                  </a:cubicBezTo>
                  <a:cubicBezTo>
                    <a:pt x="449" y="298"/>
                    <a:pt x="449" y="298"/>
                    <a:pt x="449" y="298"/>
                  </a:cubicBezTo>
                  <a:cubicBezTo>
                    <a:pt x="449" y="298"/>
                    <a:pt x="449" y="297"/>
                    <a:pt x="449" y="297"/>
                  </a:cubicBezTo>
                  <a:close/>
                </a:path>
              </a:pathLst>
            </a:custGeom>
            <a:solidFill>
              <a:srgbClr val="FF8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Freeform 258"/>
            <p:cNvSpPr/>
            <p:nvPr/>
          </p:nvSpPr>
          <p:spPr bwMode="auto">
            <a:xfrm>
              <a:off x="4818063" y="2782888"/>
              <a:ext cx="1595438" cy="1044575"/>
            </a:xfrm>
            <a:custGeom>
              <a:avLst/>
              <a:gdLst>
                <a:gd name="T0" fmla="*/ 369 w 375"/>
                <a:gd name="T1" fmla="*/ 243 h 245"/>
                <a:gd name="T2" fmla="*/ 195 w 375"/>
                <a:gd name="T3" fmla="*/ 5 h 245"/>
                <a:gd name="T4" fmla="*/ 0 w 375"/>
                <a:gd name="T5" fmla="*/ 225 h 245"/>
                <a:gd name="T6" fmla="*/ 0 w 375"/>
                <a:gd name="T7" fmla="*/ 227 h 245"/>
                <a:gd name="T8" fmla="*/ 368 w 375"/>
                <a:gd name="T9" fmla="*/ 245 h 245"/>
                <a:gd name="T10" fmla="*/ 369 w 375"/>
                <a:gd name="T11" fmla="*/ 24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245">
                  <a:moveTo>
                    <a:pt x="369" y="243"/>
                  </a:moveTo>
                  <a:cubicBezTo>
                    <a:pt x="375" y="116"/>
                    <a:pt x="297" y="10"/>
                    <a:pt x="195" y="5"/>
                  </a:cubicBezTo>
                  <a:cubicBezTo>
                    <a:pt x="94" y="0"/>
                    <a:pt x="6" y="98"/>
                    <a:pt x="0" y="225"/>
                  </a:cubicBezTo>
                  <a:cubicBezTo>
                    <a:pt x="0" y="226"/>
                    <a:pt x="0" y="226"/>
                    <a:pt x="0" y="227"/>
                  </a:cubicBezTo>
                  <a:cubicBezTo>
                    <a:pt x="368" y="245"/>
                    <a:pt x="368" y="245"/>
                    <a:pt x="368" y="245"/>
                  </a:cubicBezTo>
                  <a:cubicBezTo>
                    <a:pt x="368" y="244"/>
                    <a:pt x="368" y="244"/>
                    <a:pt x="369" y="24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Freeform 259"/>
            <p:cNvSpPr/>
            <p:nvPr/>
          </p:nvSpPr>
          <p:spPr bwMode="auto">
            <a:xfrm>
              <a:off x="4992688" y="3017838"/>
              <a:ext cx="1249363" cy="809625"/>
            </a:xfrm>
            <a:custGeom>
              <a:avLst/>
              <a:gdLst>
                <a:gd name="T0" fmla="*/ 289 w 294"/>
                <a:gd name="T1" fmla="*/ 189 h 190"/>
                <a:gd name="T2" fmla="*/ 153 w 294"/>
                <a:gd name="T3" fmla="*/ 4 h 190"/>
                <a:gd name="T4" fmla="*/ 0 w 294"/>
                <a:gd name="T5" fmla="*/ 175 h 190"/>
                <a:gd name="T6" fmla="*/ 0 w 294"/>
                <a:gd name="T7" fmla="*/ 176 h 190"/>
                <a:gd name="T8" fmla="*/ 289 w 294"/>
                <a:gd name="T9" fmla="*/ 190 h 190"/>
                <a:gd name="T10" fmla="*/ 289 w 294"/>
                <a:gd name="T11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190">
                  <a:moveTo>
                    <a:pt x="289" y="189"/>
                  </a:moveTo>
                  <a:cubicBezTo>
                    <a:pt x="294" y="91"/>
                    <a:pt x="233" y="7"/>
                    <a:pt x="153" y="4"/>
                  </a:cubicBezTo>
                  <a:cubicBezTo>
                    <a:pt x="73" y="0"/>
                    <a:pt x="5" y="76"/>
                    <a:pt x="0" y="175"/>
                  </a:cubicBezTo>
                  <a:cubicBezTo>
                    <a:pt x="0" y="175"/>
                    <a:pt x="0" y="176"/>
                    <a:pt x="0" y="176"/>
                  </a:cubicBezTo>
                  <a:cubicBezTo>
                    <a:pt x="289" y="190"/>
                    <a:pt x="289" y="190"/>
                    <a:pt x="289" y="190"/>
                  </a:cubicBezTo>
                  <a:cubicBezTo>
                    <a:pt x="289" y="190"/>
                    <a:pt x="289" y="189"/>
                    <a:pt x="289" y="189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" name="Freeform 260"/>
            <p:cNvSpPr/>
            <p:nvPr/>
          </p:nvSpPr>
          <p:spPr bwMode="auto">
            <a:xfrm>
              <a:off x="5213350" y="3217863"/>
              <a:ext cx="803275" cy="563563"/>
            </a:xfrm>
            <a:custGeom>
              <a:avLst/>
              <a:gdLst>
                <a:gd name="T0" fmla="*/ 186 w 189"/>
                <a:gd name="T1" fmla="*/ 131 h 132"/>
                <a:gd name="T2" fmla="*/ 99 w 189"/>
                <a:gd name="T3" fmla="*/ 3 h 132"/>
                <a:gd name="T4" fmla="*/ 0 w 189"/>
                <a:gd name="T5" fmla="*/ 122 h 132"/>
                <a:gd name="T6" fmla="*/ 0 w 189"/>
                <a:gd name="T7" fmla="*/ 123 h 132"/>
                <a:gd name="T8" fmla="*/ 186 w 189"/>
                <a:gd name="T9" fmla="*/ 132 h 132"/>
                <a:gd name="T10" fmla="*/ 186 w 189"/>
                <a:gd name="T11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32">
                  <a:moveTo>
                    <a:pt x="186" y="131"/>
                  </a:moveTo>
                  <a:cubicBezTo>
                    <a:pt x="189" y="63"/>
                    <a:pt x="150" y="5"/>
                    <a:pt x="99" y="3"/>
                  </a:cubicBezTo>
                  <a:cubicBezTo>
                    <a:pt x="47" y="0"/>
                    <a:pt x="3" y="54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186" y="132"/>
                    <a:pt x="186" y="132"/>
                    <a:pt x="186" y="132"/>
                  </a:cubicBezTo>
                  <a:cubicBezTo>
                    <a:pt x="186" y="132"/>
                    <a:pt x="186" y="131"/>
                    <a:pt x="186" y="131"/>
                  </a:cubicBezTo>
                  <a:close/>
                </a:path>
              </a:pathLst>
            </a:custGeom>
            <a:solidFill>
              <a:srgbClr val="B1B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" name="Freeform 261"/>
            <p:cNvSpPr/>
            <p:nvPr/>
          </p:nvSpPr>
          <p:spPr bwMode="auto">
            <a:xfrm>
              <a:off x="5387975" y="3440113"/>
              <a:ext cx="438150" cy="303213"/>
            </a:xfrm>
            <a:custGeom>
              <a:avLst/>
              <a:gdLst>
                <a:gd name="T0" fmla="*/ 101 w 103"/>
                <a:gd name="T1" fmla="*/ 71 h 71"/>
                <a:gd name="T2" fmla="*/ 54 w 103"/>
                <a:gd name="T3" fmla="*/ 1 h 71"/>
                <a:gd name="T4" fmla="*/ 0 w 103"/>
                <a:gd name="T5" fmla="*/ 66 h 71"/>
                <a:gd name="T6" fmla="*/ 0 w 103"/>
                <a:gd name="T7" fmla="*/ 66 h 71"/>
                <a:gd name="T8" fmla="*/ 101 w 103"/>
                <a:gd name="T9" fmla="*/ 71 h 71"/>
                <a:gd name="T10" fmla="*/ 101 w 103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71">
                  <a:moveTo>
                    <a:pt x="101" y="71"/>
                  </a:moveTo>
                  <a:cubicBezTo>
                    <a:pt x="103" y="34"/>
                    <a:pt x="82" y="3"/>
                    <a:pt x="54" y="1"/>
                  </a:cubicBezTo>
                  <a:cubicBezTo>
                    <a:pt x="26" y="0"/>
                    <a:pt x="2" y="29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1" y="71"/>
                    <a:pt x="101" y="71"/>
                    <a:pt x="101" y="71"/>
                  </a:cubicBezTo>
                  <a:close/>
                </a:path>
              </a:pathLst>
            </a:custGeom>
            <a:solidFill>
              <a:srgbClr val="607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" name="Freeform 262"/>
            <p:cNvSpPr/>
            <p:nvPr/>
          </p:nvSpPr>
          <p:spPr bwMode="auto">
            <a:xfrm>
              <a:off x="6229350" y="3294063"/>
              <a:ext cx="1374775" cy="965200"/>
            </a:xfrm>
            <a:custGeom>
              <a:avLst/>
              <a:gdLst>
                <a:gd name="T0" fmla="*/ 306 w 323"/>
                <a:gd name="T1" fmla="*/ 225 h 226"/>
                <a:gd name="T2" fmla="*/ 187 w 323"/>
                <a:gd name="T3" fmla="*/ 16 h 226"/>
                <a:gd name="T4" fmla="*/ 0 w 323"/>
                <a:gd name="T5" fmla="*/ 168 h 226"/>
                <a:gd name="T6" fmla="*/ 0 w 323"/>
                <a:gd name="T7" fmla="*/ 169 h 226"/>
                <a:gd name="T8" fmla="*/ 306 w 323"/>
                <a:gd name="T9" fmla="*/ 226 h 226"/>
                <a:gd name="T10" fmla="*/ 306 w 323"/>
                <a:gd name="T11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26">
                  <a:moveTo>
                    <a:pt x="306" y="225"/>
                  </a:moveTo>
                  <a:cubicBezTo>
                    <a:pt x="323" y="137"/>
                    <a:pt x="271" y="31"/>
                    <a:pt x="187" y="16"/>
                  </a:cubicBezTo>
                  <a:cubicBezTo>
                    <a:pt x="102" y="0"/>
                    <a:pt x="16" y="80"/>
                    <a:pt x="0" y="168"/>
                  </a:cubicBezTo>
                  <a:cubicBezTo>
                    <a:pt x="0" y="168"/>
                    <a:pt x="0" y="168"/>
                    <a:pt x="0" y="169"/>
                  </a:cubicBezTo>
                  <a:cubicBezTo>
                    <a:pt x="306" y="226"/>
                    <a:pt x="306" y="226"/>
                    <a:pt x="306" y="226"/>
                  </a:cubicBezTo>
                  <a:cubicBezTo>
                    <a:pt x="306" y="225"/>
                    <a:pt x="306" y="225"/>
                    <a:pt x="306" y="225"/>
                  </a:cubicBezTo>
                  <a:close/>
                </a:path>
              </a:pathLst>
            </a:custGeom>
            <a:solidFill>
              <a:srgbClr val="F78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" name="Freeform 263"/>
            <p:cNvSpPr/>
            <p:nvPr/>
          </p:nvSpPr>
          <p:spPr bwMode="auto">
            <a:xfrm>
              <a:off x="6335713" y="3465513"/>
              <a:ext cx="1127125" cy="788988"/>
            </a:xfrm>
            <a:custGeom>
              <a:avLst/>
              <a:gdLst>
                <a:gd name="T0" fmla="*/ 251 w 265"/>
                <a:gd name="T1" fmla="*/ 184 h 185"/>
                <a:gd name="T2" fmla="*/ 153 w 265"/>
                <a:gd name="T3" fmla="*/ 13 h 185"/>
                <a:gd name="T4" fmla="*/ 1 w 265"/>
                <a:gd name="T5" fmla="*/ 138 h 185"/>
                <a:gd name="T6" fmla="*/ 0 w 265"/>
                <a:gd name="T7" fmla="*/ 139 h 185"/>
                <a:gd name="T8" fmla="*/ 251 w 265"/>
                <a:gd name="T9" fmla="*/ 185 h 185"/>
                <a:gd name="T10" fmla="*/ 251 w 265"/>
                <a:gd name="T11" fmla="*/ 18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185">
                  <a:moveTo>
                    <a:pt x="251" y="184"/>
                  </a:moveTo>
                  <a:cubicBezTo>
                    <a:pt x="265" y="112"/>
                    <a:pt x="223" y="26"/>
                    <a:pt x="153" y="13"/>
                  </a:cubicBezTo>
                  <a:cubicBezTo>
                    <a:pt x="84" y="0"/>
                    <a:pt x="14" y="66"/>
                    <a:pt x="1" y="138"/>
                  </a:cubicBezTo>
                  <a:cubicBezTo>
                    <a:pt x="1" y="138"/>
                    <a:pt x="1" y="138"/>
                    <a:pt x="0" y="139"/>
                  </a:cubicBezTo>
                  <a:cubicBezTo>
                    <a:pt x="251" y="185"/>
                    <a:pt x="251" y="185"/>
                    <a:pt x="251" y="185"/>
                  </a:cubicBezTo>
                  <a:cubicBezTo>
                    <a:pt x="251" y="185"/>
                    <a:pt x="251" y="185"/>
                    <a:pt x="251" y="184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7" name="Freeform 264"/>
            <p:cNvSpPr/>
            <p:nvPr/>
          </p:nvSpPr>
          <p:spPr bwMode="auto">
            <a:xfrm>
              <a:off x="6510338" y="3619500"/>
              <a:ext cx="769938" cy="531813"/>
            </a:xfrm>
            <a:custGeom>
              <a:avLst/>
              <a:gdLst>
                <a:gd name="T0" fmla="*/ 172 w 181"/>
                <a:gd name="T1" fmla="*/ 124 h 125"/>
                <a:gd name="T2" fmla="*/ 105 w 181"/>
                <a:gd name="T3" fmla="*/ 9 h 125"/>
                <a:gd name="T4" fmla="*/ 1 w 181"/>
                <a:gd name="T5" fmla="*/ 92 h 125"/>
                <a:gd name="T6" fmla="*/ 0 w 181"/>
                <a:gd name="T7" fmla="*/ 93 h 125"/>
                <a:gd name="T8" fmla="*/ 172 w 181"/>
                <a:gd name="T9" fmla="*/ 125 h 125"/>
                <a:gd name="T10" fmla="*/ 172 w 181"/>
                <a:gd name="T11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25">
                  <a:moveTo>
                    <a:pt x="172" y="124"/>
                  </a:moveTo>
                  <a:cubicBezTo>
                    <a:pt x="181" y="76"/>
                    <a:pt x="152" y="18"/>
                    <a:pt x="105" y="9"/>
                  </a:cubicBezTo>
                  <a:cubicBezTo>
                    <a:pt x="57" y="0"/>
                    <a:pt x="10" y="44"/>
                    <a:pt x="1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2" y="124"/>
                    <a:pt x="172" y="124"/>
                    <a:pt x="172" y="124"/>
                  </a:cubicBezTo>
                  <a:close/>
                </a:path>
              </a:pathLst>
            </a:custGeom>
            <a:solidFill>
              <a:srgbClr val="886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8" name="Freeform 265"/>
            <p:cNvSpPr/>
            <p:nvPr/>
          </p:nvSpPr>
          <p:spPr bwMode="auto">
            <a:xfrm>
              <a:off x="6638925" y="3756025"/>
              <a:ext cx="496888" cy="369888"/>
            </a:xfrm>
            <a:custGeom>
              <a:avLst/>
              <a:gdLst>
                <a:gd name="T0" fmla="*/ 110 w 117"/>
                <a:gd name="T1" fmla="*/ 86 h 87"/>
                <a:gd name="T2" fmla="*/ 68 w 117"/>
                <a:gd name="T3" fmla="*/ 5 h 87"/>
                <a:gd name="T4" fmla="*/ 0 w 117"/>
                <a:gd name="T5" fmla="*/ 66 h 87"/>
                <a:gd name="T6" fmla="*/ 0 w 117"/>
                <a:gd name="T7" fmla="*/ 66 h 87"/>
                <a:gd name="T8" fmla="*/ 110 w 117"/>
                <a:gd name="T9" fmla="*/ 87 h 87"/>
                <a:gd name="T10" fmla="*/ 110 w 117"/>
                <a:gd name="T11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87">
                  <a:moveTo>
                    <a:pt x="110" y="86"/>
                  </a:moveTo>
                  <a:cubicBezTo>
                    <a:pt x="117" y="52"/>
                    <a:pt x="99" y="11"/>
                    <a:pt x="68" y="5"/>
                  </a:cubicBezTo>
                  <a:cubicBezTo>
                    <a:pt x="38" y="0"/>
                    <a:pt x="7" y="31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0" y="87"/>
                    <a:pt x="110" y="86"/>
                    <a:pt x="110" y="86"/>
                  </a:cubicBezTo>
                  <a:close/>
                </a:path>
              </a:pathLst>
            </a:custGeom>
            <a:solidFill>
              <a:srgbClr val="ACA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9" name="Freeform 266"/>
            <p:cNvSpPr/>
            <p:nvPr/>
          </p:nvSpPr>
          <p:spPr bwMode="auto">
            <a:xfrm>
              <a:off x="5605463" y="3187700"/>
              <a:ext cx="768350" cy="639763"/>
            </a:xfrm>
            <a:custGeom>
              <a:avLst/>
              <a:gdLst>
                <a:gd name="T0" fmla="*/ 120 w 181"/>
                <a:gd name="T1" fmla="*/ 15 h 150"/>
                <a:gd name="T2" fmla="*/ 0 w 181"/>
                <a:gd name="T3" fmla="*/ 102 h 150"/>
                <a:gd name="T4" fmla="*/ 171 w 181"/>
                <a:gd name="T5" fmla="*/ 150 h 150"/>
                <a:gd name="T6" fmla="*/ 120 w 181"/>
                <a:gd name="T7" fmla="*/ 1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50">
                  <a:moveTo>
                    <a:pt x="120" y="15"/>
                  </a:moveTo>
                  <a:cubicBezTo>
                    <a:pt x="77" y="0"/>
                    <a:pt x="26" y="39"/>
                    <a:pt x="0" y="102"/>
                  </a:cubicBezTo>
                  <a:cubicBezTo>
                    <a:pt x="171" y="150"/>
                    <a:pt x="171" y="150"/>
                    <a:pt x="171" y="150"/>
                  </a:cubicBezTo>
                  <a:cubicBezTo>
                    <a:pt x="181" y="86"/>
                    <a:pt x="161" y="29"/>
                    <a:pt x="120" y="15"/>
                  </a:cubicBezTo>
                  <a:close/>
                </a:path>
              </a:pathLst>
            </a:custGeom>
            <a:solidFill>
              <a:srgbClr val="E36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0" name="Freeform 267"/>
            <p:cNvSpPr/>
            <p:nvPr/>
          </p:nvSpPr>
          <p:spPr bwMode="auto">
            <a:xfrm>
              <a:off x="5711825" y="3346450"/>
              <a:ext cx="555625" cy="455613"/>
            </a:xfrm>
            <a:custGeom>
              <a:avLst/>
              <a:gdLst>
                <a:gd name="T0" fmla="*/ 87 w 131"/>
                <a:gd name="T1" fmla="*/ 11 h 107"/>
                <a:gd name="T2" fmla="*/ 0 w 131"/>
                <a:gd name="T3" fmla="*/ 72 h 107"/>
                <a:gd name="T4" fmla="*/ 126 w 131"/>
                <a:gd name="T5" fmla="*/ 107 h 107"/>
                <a:gd name="T6" fmla="*/ 87 w 131"/>
                <a:gd name="T7" fmla="*/ 1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07">
                  <a:moveTo>
                    <a:pt x="87" y="11"/>
                  </a:moveTo>
                  <a:cubicBezTo>
                    <a:pt x="56" y="0"/>
                    <a:pt x="20" y="27"/>
                    <a:pt x="0" y="72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31" y="61"/>
                    <a:pt x="117" y="21"/>
                    <a:pt x="87" y="11"/>
                  </a:cubicBezTo>
                  <a:close/>
                </a:path>
              </a:pathLst>
            </a:custGeom>
            <a:solidFill>
              <a:srgbClr val="FFF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1" name="Freeform 268"/>
            <p:cNvSpPr/>
            <p:nvPr/>
          </p:nvSpPr>
          <p:spPr bwMode="auto">
            <a:xfrm>
              <a:off x="5803900" y="3511550"/>
              <a:ext cx="366713" cy="269875"/>
            </a:xfrm>
            <a:custGeom>
              <a:avLst/>
              <a:gdLst>
                <a:gd name="T0" fmla="*/ 57 w 86"/>
                <a:gd name="T1" fmla="*/ 7 h 63"/>
                <a:gd name="T2" fmla="*/ 0 w 86"/>
                <a:gd name="T3" fmla="*/ 39 h 63"/>
                <a:gd name="T4" fmla="*/ 86 w 86"/>
                <a:gd name="T5" fmla="*/ 63 h 63"/>
                <a:gd name="T6" fmla="*/ 57 w 86"/>
                <a:gd name="T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63">
                  <a:moveTo>
                    <a:pt x="57" y="7"/>
                  </a:moveTo>
                  <a:cubicBezTo>
                    <a:pt x="38" y="0"/>
                    <a:pt x="15" y="14"/>
                    <a:pt x="0" y="39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36"/>
                    <a:pt x="76" y="13"/>
                    <a:pt x="57" y="7"/>
                  </a:cubicBezTo>
                  <a:close/>
                </a:path>
              </a:pathLst>
            </a:custGeom>
            <a:solidFill>
              <a:srgbClr val="799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2" name="Freeform 269"/>
            <p:cNvSpPr/>
            <p:nvPr/>
          </p:nvSpPr>
          <p:spPr bwMode="auto">
            <a:xfrm>
              <a:off x="5915025" y="3635375"/>
              <a:ext cx="179388" cy="123825"/>
            </a:xfrm>
            <a:custGeom>
              <a:avLst/>
              <a:gdLst>
                <a:gd name="T0" fmla="*/ 28 w 42"/>
                <a:gd name="T1" fmla="*/ 2 h 29"/>
                <a:gd name="T2" fmla="*/ 0 w 42"/>
                <a:gd name="T3" fmla="*/ 18 h 29"/>
                <a:gd name="T4" fmla="*/ 42 w 42"/>
                <a:gd name="T5" fmla="*/ 29 h 29"/>
                <a:gd name="T6" fmla="*/ 28 w 42"/>
                <a:gd name="T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9">
                  <a:moveTo>
                    <a:pt x="28" y="2"/>
                  </a:moveTo>
                  <a:cubicBezTo>
                    <a:pt x="19" y="0"/>
                    <a:pt x="9" y="6"/>
                    <a:pt x="0" y="1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15"/>
                    <a:pt x="36" y="5"/>
                    <a:pt x="28" y="2"/>
                  </a:cubicBezTo>
                  <a:close/>
                </a:path>
              </a:pathLst>
            </a:custGeom>
            <a:solidFill>
              <a:srgbClr val="A77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43" name="组合 42"/>
          <p:cNvGrpSpPr/>
          <p:nvPr userDrawn="1"/>
        </p:nvGrpSpPr>
        <p:grpSpPr>
          <a:xfrm>
            <a:off x="0" y="4450602"/>
            <a:ext cx="12360729" cy="2750298"/>
            <a:chOff x="2636838" y="2563813"/>
            <a:chExt cx="6913563" cy="1538288"/>
          </a:xfrm>
        </p:grpSpPr>
        <p:sp>
          <p:nvSpPr>
            <p:cNvPr id="44" name="Freeform 273"/>
            <p:cNvSpPr/>
            <p:nvPr/>
          </p:nvSpPr>
          <p:spPr bwMode="auto">
            <a:xfrm>
              <a:off x="2636838" y="2563813"/>
              <a:ext cx="6913563" cy="1538288"/>
            </a:xfrm>
            <a:custGeom>
              <a:avLst/>
              <a:gdLst>
                <a:gd name="T0" fmla="*/ 0 w 1631"/>
                <a:gd name="T1" fmla="*/ 59 h 360"/>
                <a:gd name="T2" fmla="*/ 520 w 1631"/>
                <a:gd name="T3" fmla="*/ 122 h 360"/>
                <a:gd name="T4" fmla="*/ 1631 w 1631"/>
                <a:gd name="T5" fmla="*/ 285 h 360"/>
                <a:gd name="T6" fmla="*/ 1631 w 1631"/>
                <a:gd name="T7" fmla="*/ 360 h 360"/>
                <a:gd name="T8" fmla="*/ 0 w 1631"/>
                <a:gd name="T9" fmla="*/ 360 h 360"/>
                <a:gd name="T10" fmla="*/ 0 w 1631"/>
                <a:gd name="T11" fmla="*/ 5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1" h="360">
                  <a:moveTo>
                    <a:pt x="0" y="59"/>
                  </a:moveTo>
                  <a:cubicBezTo>
                    <a:pt x="0" y="59"/>
                    <a:pt x="225" y="0"/>
                    <a:pt x="520" y="122"/>
                  </a:cubicBezTo>
                  <a:cubicBezTo>
                    <a:pt x="814" y="244"/>
                    <a:pt x="1278" y="294"/>
                    <a:pt x="1631" y="285"/>
                  </a:cubicBezTo>
                  <a:cubicBezTo>
                    <a:pt x="1631" y="360"/>
                    <a:pt x="1631" y="360"/>
                    <a:pt x="1631" y="360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58A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" name="Freeform 274"/>
            <p:cNvSpPr/>
            <p:nvPr/>
          </p:nvSpPr>
          <p:spPr bwMode="auto">
            <a:xfrm>
              <a:off x="2636838" y="2859088"/>
              <a:ext cx="6884988" cy="1243013"/>
            </a:xfrm>
            <a:custGeom>
              <a:avLst/>
              <a:gdLst>
                <a:gd name="T0" fmla="*/ 0 w 1624"/>
                <a:gd name="T1" fmla="*/ 47 h 291"/>
                <a:gd name="T2" fmla="*/ 585 w 1624"/>
                <a:gd name="T3" fmla="*/ 122 h 291"/>
                <a:gd name="T4" fmla="*/ 1624 w 1624"/>
                <a:gd name="T5" fmla="*/ 250 h 291"/>
                <a:gd name="T6" fmla="*/ 1624 w 1624"/>
                <a:gd name="T7" fmla="*/ 291 h 291"/>
                <a:gd name="T8" fmla="*/ 0 w 1624"/>
                <a:gd name="T9" fmla="*/ 291 h 291"/>
                <a:gd name="T10" fmla="*/ 0 w 1624"/>
                <a:gd name="T11" fmla="*/ 4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4" h="291">
                  <a:moveTo>
                    <a:pt x="0" y="47"/>
                  </a:moveTo>
                  <a:cubicBezTo>
                    <a:pt x="0" y="47"/>
                    <a:pt x="261" y="0"/>
                    <a:pt x="585" y="122"/>
                  </a:cubicBezTo>
                  <a:cubicBezTo>
                    <a:pt x="909" y="244"/>
                    <a:pt x="1435" y="288"/>
                    <a:pt x="1624" y="250"/>
                  </a:cubicBezTo>
                  <a:cubicBezTo>
                    <a:pt x="1624" y="291"/>
                    <a:pt x="1624" y="291"/>
                    <a:pt x="1624" y="291"/>
                  </a:cubicBezTo>
                  <a:cubicBezTo>
                    <a:pt x="0" y="291"/>
                    <a:pt x="0" y="291"/>
                    <a:pt x="0" y="291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DD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" name="Freeform 275"/>
            <p:cNvSpPr/>
            <p:nvPr/>
          </p:nvSpPr>
          <p:spPr bwMode="auto">
            <a:xfrm>
              <a:off x="2636838" y="3084513"/>
              <a:ext cx="4510088" cy="1004888"/>
            </a:xfrm>
            <a:custGeom>
              <a:avLst/>
              <a:gdLst>
                <a:gd name="T0" fmla="*/ 585 w 1064"/>
                <a:gd name="T1" fmla="*/ 122 h 235"/>
                <a:gd name="T2" fmla="*/ 0 w 1064"/>
                <a:gd name="T3" fmla="*/ 47 h 235"/>
                <a:gd name="T4" fmla="*/ 0 w 1064"/>
                <a:gd name="T5" fmla="*/ 235 h 235"/>
                <a:gd name="T6" fmla="*/ 1064 w 1064"/>
                <a:gd name="T7" fmla="*/ 235 h 235"/>
                <a:gd name="T8" fmla="*/ 585 w 1064"/>
                <a:gd name="T9" fmla="*/ 1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235">
                  <a:moveTo>
                    <a:pt x="585" y="122"/>
                  </a:moveTo>
                  <a:cubicBezTo>
                    <a:pt x="261" y="0"/>
                    <a:pt x="0" y="47"/>
                    <a:pt x="0" y="4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064" y="235"/>
                    <a:pt x="1064" y="235"/>
                    <a:pt x="1064" y="235"/>
                  </a:cubicBezTo>
                  <a:cubicBezTo>
                    <a:pt x="895" y="211"/>
                    <a:pt x="722" y="174"/>
                    <a:pt x="585" y="122"/>
                  </a:cubicBezTo>
                  <a:close/>
                </a:path>
              </a:pathLst>
            </a:custGeom>
            <a:solidFill>
              <a:srgbClr val="F6A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" name="Freeform 276"/>
            <p:cNvSpPr/>
            <p:nvPr/>
          </p:nvSpPr>
          <p:spPr bwMode="auto">
            <a:xfrm>
              <a:off x="2636838" y="3379788"/>
              <a:ext cx="3733800" cy="704850"/>
            </a:xfrm>
            <a:custGeom>
              <a:avLst/>
              <a:gdLst>
                <a:gd name="T0" fmla="*/ 484 w 881"/>
                <a:gd name="T1" fmla="*/ 86 h 165"/>
                <a:gd name="T2" fmla="*/ 0 w 881"/>
                <a:gd name="T3" fmla="*/ 33 h 165"/>
                <a:gd name="T4" fmla="*/ 0 w 881"/>
                <a:gd name="T5" fmla="*/ 165 h 165"/>
                <a:gd name="T6" fmla="*/ 881 w 881"/>
                <a:gd name="T7" fmla="*/ 165 h 165"/>
                <a:gd name="T8" fmla="*/ 484 w 881"/>
                <a:gd name="T9" fmla="*/ 8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1" h="165">
                  <a:moveTo>
                    <a:pt x="484" y="86"/>
                  </a:moveTo>
                  <a:cubicBezTo>
                    <a:pt x="216" y="0"/>
                    <a:pt x="0" y="33"/>
                    <a:pt x="0" y="3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881" y="165"/>
                    <a:pt x="881" y="165"/>
                    <a:pt x="881" y="165"/>
                  </a:cubicBezTo>
                  <a:cubicBezTo>
                    <a:pt x="741" y="148"/>
                    <a:pt x="598" y="122"/>
                    <a:pt x="484" y="86"/>
                  </a:cubicBezTo>
                  <a:close/>
                </a:path>
              </a:pathLst>
            </a:custGeom>
            <a:solidFill>
              <a:srgbClr val="956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" name="Freeform 277"/>
            <p:cNvSpPr/>
            <p:nvPr/>
          </p:nvSpPr>
          <p:spPr bwMode="auto">
            <a:xfrm>
              <a:off x="2636838" y="3594100"/>
              <a:ext cx="2624138" cy="495300"/>
            </a:xfrm>
            <a:custGeom>
              <a:avLst/>
              <a:gdLst>
                <a:gd name="T0" fmla="*/ 340 w 619"/>
                <a:gd name="T1" fmla="*/ 61 h 116"/>
                <a:gd name="T2" fmla="*/ 0 w 619"/>
                <a:gd name="T3" fmla="*/ 24 h 116"/>
                <a:gd name="T4" fmla="*/ 0 w 619"/>
                <a:gd name="T5" fmla="*/ 116 h 116"/>
                <a:gd name="T6" fmla="*/ 619 w 619"/>
                <a:gd name="T7" fmla="*/ 116 h 116"/>
                <a:gd name="T8" fmla="*/ 340 w 619"/>
                <a:gd name="T9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116">
                  <a:moveTo>
                    <a:pt x="340" y="61"/>
                  </a:moveTo>
                  <a:cubicBezTo>
                    <a:pt x="152" y="0"/>
                    <a:pt x="0" y="24"/>
                    <a:pt x="0" y="2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619" y="116"/>
                    <a:pt x="619" y="116"/>
                    <a:pt x="619" y="116"/>
                  </a:cubicBezTo>
                  <a:cubicBezTo>
                    <a:pt x="521" y="104"/>
                    <a:pt x="420" y="86"/>
                    <a:pt x="340" y="61"/>
                  </a:cubicBezTo>
                  <a:close/>
                </a:path>
              </a:pathLst>
            </a:custGeom>
            <a:solidFill>
              <a:srgbClr val="FFF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BA56F9B7-14F9-4140-AB4D-28FB23D02960}" type="datetimeFigureOut">
              <a:rPr lang="zh-CN" altLang="en-US" smtClean="0"/>
              <a:t>2025/2/1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0" y="3766389"/>
            <a:ext cx="12192000" cy="3118245"/>
            <a:chOff x="2927351" y="2571750"/>
            <a:chExt cx="6337300" cy="1620838"/>
          </a:xfrm>
        </p:grpSpPr>
        <p:sp>
          <p:nvSpPr>
            <p:cNvPr id="5" name="Freeform 5"/>
            <p:cNvSpPr/>
            <p:nvPr/>
          </p:nvSpPr>
          <p:spPr bwMode="auto">
            <a:xfrm>
              <a:off x="4402138" y="2933700"/>
              <a:ext cx="152400" cy="406400"/>
            </a:xfrm>
            <a:custGeom>
              <a:avLst/>
              <a:gdLst>
                <a:gd name="T0" fmla="*/ 15 w 36"/>
                <a:gd name="T1" fmla="*/ 78 h 95"/>
                <a:gd name="T2" fmla="*/ 2 w 36"/>
                <a:gd name="T3" fmla="*/ 0 h 95"/>
                <a:gd name="T4" fmla="*/ 6 w 36"/>
                <a:gd name="T5" fmla="*/ 0 h 95"/>
                <a:gd name="T6" fmla="*/ 36 w 36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95">
                  <a:moveTo>
                    <a:pt x="15" y="78"/>
                  </a:moveTo>
                  <a:cubicBezTo>
                    <a:pt x="9" y="53"/>
                    <a:pt x="0" y="26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9" y="31"/>
                    <a:pt x="25" y="69"/>
                    <a:pt x="36" y="9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465638" y="2963863"/>
              <a:ext cx="98425" cy="187325"/>
            </a:xfrm>
            <a:custGeom>
              <a:avLst/>
              <a:gdLst>
                <a:gd name="T0" fmla="*/ 0 w 23"/>
                <a:gd name="T1" fmla="*/ 31 h 44"/>
                <a:gd name="T2" fmla="*/ 18 w 23"/>
                <a:gd name="T3" fmla="*/ 0 h 44"/>
                <a:gd name="T4" fmla="*/ 0 w 23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4">
                  <a:moveTo>
                    <a:pt x="0" y="31"/>
                  </a:moveTo>
                  <a:cubicBezTo>
                    <a:pt x="6" y="21"/>
                    <a:pt x="12" y="10"/>
                    <a:pt x="18" y="0"/>
                  </a:cubicBezTo>
                  <a:cubicBezTo>
                    <a:pt x="23" y="9"/>
                    <a:pt x="7" y="38"/>
                    <a:pt x="0" y="44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198938" y="2571750"/>
              <a:ext cx="327025" cy="465138"/>
            </a:xfrm>
            <a:custGeom>
              <a:avLst/>
              <a:gdLst>
                <a:gd name="T0" fmla="*/ 59 w 77"/>
                <a:gd name="T1" fmla="*/ 27 h 109"/>
                <a:gd name="T2" fmla="*/ 28 w 77"/>
                <a:gd name="T3" fmla="*/ 92 h 109"/>
                <a:gd name="T4" fmla="*/ 74 w 77"/>
                <a:gd name="T5" fmla="*/ 71 h 109"/>
                <a:gd name="T6" fmla="*/ 59 w 77"/>
                <a:gd name="T7" fmla="*/ 2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9">
                  <a:moveTo>
                    <a:pt x="59" y="27"/>
                  </a:moveTo>
                  <a:cubicBezTo>
                    <a:pt x="16" y="0"/>
                    <a:pt x="0" y="69"/>
                    <a:pt x="28" y="92"/>
                  </a:cubicBezTo>
                  <a:cubicBezTo>
                    <a:pt x="49" y="109"/>
                    <a:pt x="71" y="96"/>
                    <a:pt x="74" y="71"/>
                  </a:cubicBezTo>
                  <a:cubicBezTo>
                    <a:pt x="77" y="53"/>
                    <a:pt x="77" y="38"/>
                    <a:pt x="59" y="27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516438" y="2857500"/>
              <a:ext cx="203200" cy="212725"/>
            </a:xfrm>
            <a:custGeom>
              <a:avLst/>
              <a:gdLst>
                <a:gd name="T0" fmla="*/ 29 w 48"/>
                <a:gd name="T1" fmla="*/ 12 h 50"/>
                <a:gd name="T2" fmla="*/ 2 w 48"/>
                <a:gd name="T3" fmla="*/ 26 h 50"/>
                <a:gd name="T4" fmla="*/ 29 w 48"/>
                <a:gd name="T5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0">
                  <a:moveTo>
                    <a:pt x="29" y="12"/>
                  </a:moveTo>
                  <a:cubicBezTo>
                    <a:pt x="48" y="36"/>
                    <a:pt x="4" y="50"/>
                    <a:pt x="2" y="26"/>
                  </a:cubicBezTo>
                  <a:cubicBezTo>
                    <a:pt x="0" y="11"/>
                    <a:pt x="19" y="0"/>
                    <a:pt x="29" y="1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384676" y="2728913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270376" y="2784475"/>
              <a:ext cx="34925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356101" y="2801938"/>
              <a:ext cx="33338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478338" y="2771775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4414838" y="2900363"/>
              <a:ext cx="30163" cy="3333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4597401" y="2917825"/>
              <a:ext cx="33338" cy="2857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533901" y="2963863"/>
              <a:ext cx="33338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300538" y="2895600"/>
              <a:ext cx="30163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470401" y="2801938"/>
              <a:ext cx="1466850" cy="874713"/>
            </a:xfrm>
            <a:custGeom>
              <a:avLst/>
              <a:gdLst>
                <a:gd name="T0" fmla="*/ 346 w 346"/>
                <a:gd name="T1" fmla="*/ 204 h 205"/>
                <a:gd name="T2" fmla="*/ 173 w 346"/>
                <a:gd name="T3" fmla="*/ 0 h 205"/>
                <a:gd name="T4" fmla="*/ 0 w 346"/>
                <a:gd name="T5" fmla="*/ 204 h 205"/>
                <a:gd name="T6" fmla="*/ 0 w 346"/>
                <a:gd name="T7" fmla="*/ 205 h 205"/>
                <a:gd name="T8" fmla="*/ 346 w 346"/>
                <a:gd name="T9" fmla="*/ 205 h 205"/>
                <a:gd name="T10" fmla="*/ 346 w 346"/>
                <a:gd name="T11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205">
                  <a:moveTo>
                    <a:pt x="346" y="204"/>
                  </a:moveTo>
                  <a:cubicBezTo>
                    <a:pt x="346" y="105"/>
                    <a:pt x="269" y="0"/>
                    <a:pt x="173" y="0"/>
                  </a:cubicBezTo>
                  <a:cubicBezTo>
                    <a:pt x="78" y="0"/>
                    <a:pt x="0" y="105"/>
                    <a:pt x="0" y="204"/>
                  </a:cubicBezTo>
                  <a:cubicBezTo>
                    <a:pt x="0" y="204"/>
                    <a:pt x="0" y="205"/>
                    <a:pt x="0" y="205"/>
                  </a:cubicBezTo>
                  <a:cubicBezTo>
                    <a:pt x="346" y="205"/>
                    <a:pt x="346" y="205"/>
                    <a:pt x="346" y="205"/>
                  </a:cubicBezTo>
                  <a:cubicBezTo>
                    <a:pt x="346" y="205"/>
                    <a:pt x="346" y="204"/>
                    <a:pt x="346" y="204"/>
                  </a:cubicBezTo>
                  <a:close/>
                </a:path>
              </a:pathLst>
            </a:custGeom>
            <a:solidFill>
              <a:srgbClr val="9A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597401" y="2986088"/>
              <a:ext cx="1200150" cy="715963"/>
            </a:xfrm>
            <a:custGeom>
              <a:avLst/>
              <a:gdLst>
                <a:gd name="T0" fmla="*/ 283 w 283"/>
                <a:gd name="T1" fmla="*/ 167 h 168"/>
                <a:gd name="T2" fmla="*/ 142 w 283"/>
                <a:gd name="T3" fmla="*/ 0 h 168"/>
                <a:gd name="T4" fmla="*/ 0 w 283"/>
                <a:gd name="T5" fmla="*/ 167 h 168"/>
                <a:gd name="T6" fmla="*/ 0 w 283"/>
                <a:gd name="T7" fmla="*/ 168 h 168"/>
                <a:gd name="T8" fmla="*/ 283 w 283"/>
                <a:gd name="T9" fmla="*/ 168 h 168"/>
                <a:gd name="T10" fmla="*/ 283 w 283"/>
                <a:gd name="T11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68">
                  <a:moveTo>
                    <a:pt x="283" y="167"/>
                  </a:moveTo>
                  <a:cubicBezTo>
                    <a:pt x="283" y="85"/>
                    <a:pt x="220" y="0"/>
                    <a:pt x="142" y="0"/>
                  </a:cubicBezTo>
                  <a:cubicBezTo>
                    <a:pt x="64" y="0"/>
                    <a:pt x="0" y="85"/>
                    <a:pt x="0" y="167"/>
                  </a:cubicBezTo>
                  <a:cubicBezTo>
                    <a:pt x="0" y="167"/>
                    <a:pt x="0" y="167"/>
                    <a:pt x="0" y="168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3" y="167"/>
                    <a:pt x="283" y="167"/>
                    <a:pt x="283" y="167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779963" y="3138488"/>
              <a:ext cx="822325" cy="477838"/>
            </a:xfrm>
            <a:custGeom>
              <a:avLst/>
              <a:gdLst>
                <a:gd name="T0" fmla="*/ 194 w 194"/>
                <a:gd name="T1" fmla="*/ 112 h 112"/>
                <a:gd name="T2" fmla="*/ 97 w 194"/>
                <a:gd name="T3" fmla="*/ 0 h 112"/>
                <a:gd name="T4" fmla="*/ 0 w 194"/>
                <a:gd name="T5" fmla="*/ 112 h 112"/>
                <a:gd name="T6" fmla="*/ 0 w 194"/>
                <a:gd name="T7" fmla="*/ 112 h 112"/>
                <a:gd name="T8" fmla="*/ 194 w 194"/>
                <a:gd name="T9" fmla="*/ 112 h 112"/>
                <a:gd name="T10" fmla="*/ 194 w 194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2">
                  <a:moveTo>
                    <a:pt x="194" y="112"/>
                  </a:moveTo>
                  <a:cubicBezTo>
                    <a:pt x="194" y="57"/>
                    <a:pt x="150" y="0"/>
                    <a:pt x="97" y="0"/>
                  </a:cubicBezTo>
                  <a:cubicBezTo>
                    <a:pt x="43" y="0"/>
                    <a:pt x="0" y="57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lose/>
                </a:path>
              </a:pathLst>
            </a:custGeom>
            <a:solidFill>
              <a:srgbClr val="BB9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902201" y="3279775"/>
              <a:ext cx="525463" cy="341313"/>
            </a:xfrm>
            <a:custGeom>
              <a:avLst/>
              <a:gdLst>
                <a:gd name="T0" fmla="*/ 124 w 124"/>
                <a:gd name="T1" fmla="*/ 80 h 80"/>
                <a:gd name="T2" fmla="*/ 62 w 124"/>
                <a:gd name="T3" fmla="*/ 0 h 80"/>
                <a:gd name="T4" fmla="*/ 0 w 124"/>
                <a:gd name="T5" fmla="*/ 80 h 80"/>
                <a:gd name="T6" fmla="*/ 0 w 124"/>
                <a:gd name="T7" fmla="*/ 80 h 80"/>
                <a:gd name="T8" fmla="*/ 124 w 124"/>
                <a:gd name="T9" fmla="*/ 80 h 80"/>
                <a:gd name="T10" fmla="*/ 124 w 124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0">
                  <a:moveTo>
                    <a:pt x="124" y="80"/>
                  </a:moveTo>
                  <a:cubicBezTo>
                    <a:pt x="124" y="41"/>
                    <a:pt x="96" y="0"/>
                    <a:pt x="62" y="0"/>
                  </a:cubicBezTo>
                  <a:cubicBezTo>
                    <a:pt x="28" y="0"/>
                    <a:pt x="0" y="41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lose/>
                </a:path>
              </a:pathLst>
            </a:custGeom>
            <a:solidFill>
              <a:srgbClr val="FFC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500688" y="2955925"/>
              <a:ext cx="2114550" cy="1198563"/>
            </a:xfrm>
            <a:custGeom>
              <a:avLst/>
              <a:gdLst>
                <a:gd name="T0" fmla="*/ 499 w 499"/>
                <a:gd name="T1" fmla="*/ 279 h 281"/>
                <a:gd name="T2" fmla="*/ 250 w 499"/>
                <a:gd name="T3" fmla="*/ 0 h 281"/>
                <a:gd name="T4" fmla="*/ 0 w 499"/>
                <a:gd name="T5" fmla="*/ 279 h 281"/>
                <a:gd name="T6" fmla="*/ 0 w 499"/>
                <a:gd name="T7" fmla="*/ 281 h 281"/>
                <a:gd name="T8" fmla="*/ 499 w 499"/>
                <a:gd name="T9" fmla="*/ 281 h 281"/>
                <a:gd name="T10" fmla="*/ 499 w 499"/>
                <a:gd name="T11" fmla="*/ 27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9" h="281">
                  <a:moveTo>
                    <a:pt x="499" y="279"/>
                  </a:moveTo>
                  <a:cubicBezTo>
                    <a:pt x="499" y="125"/>
                    <a:pt x="387" y="0"/>
                    <a:pt x="250" y="0"/>
                  </a:cubicBezTo>
                  <a:cubicBezTo>
                    <a:pt x="112" y="0"/>
                    <a:pt x="0" y="125"/>
                    <a:pt x="0" y="279"/>
                  </a:cubicBezTo>
                  <a:cubicBezTo>
                    <a:pt x="0" y="280"/>
                    <a:pt x="0" y="280"/>
                    <a:pt x="0" y="281"/>
                  </a:cubicBezTo>
                  <a:cubicBezTo>
                    <a:pt x="499" y="281"/>
                    <a:pt x="499" y="281"/>
                    <a:pt x="499" y="281"/>
                  </a:cubicBezTo>
                  <a:cubicBezTo>
                    <a:pt x="499" y="280"/>
                    <a:pt x="499" y="280"/>
                    <a:pt x="499" y="279"/>
                  </a:cubicBezTo>
                  <a:close/>
                </a:path>
              </a:pathLst>
            </a:custGeom>
            <a:solidFill>
              <a:srgbClr val="FF8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683251" y="3224213"/>
              <a:ext cx="1738313" cy="917575"/>
            </a:xfrm>
            <a:custGeom>
              <a:avLst/>
              <a:gdLst>
                <a:gd name="T0" fmla="*/ 410 w 410"/>
                <a:gd name="T1" fmla="*/ 213 h 215"/>
                <a:gd name="T2" fmla="*/ 205 w 410"/>
                <a:gd name="T3" fmla="*/ 0 h 215"/>
                <a:gd name="T4" fmla="*/ 0 w 410"/>
                <a:gd name="T5" fmla="*/ 213 h 215"/>
                <a:gd name="T6" fmla="*/ 0 w 410"/>
                <a:gd name="T7" fmla="*/ 215 h 215"/>
                <a:gd name="T8" fmla="*/ 410 w 410"/>
                <a:gd name="T9" fmla="*/ 215 h 215"/>
                <a:gd name="T10" fmla="*/ 410 w 410"/>
                <a:gd name="T11" fmla="*/ 2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0" h="215">
                  <a:moveTo>
                    <a:pt x="410" y="213"/>
                  </a:moveTo>
                  <a:cubicBezTo>
                    <a:pt x="410" y="95"/>
                    <a:pt x="318" y="0"/>
                    <a:pt x="205" y="0"/>
                  </a:cubicBezTo>
                  <a:cubicBezTo>
                    <a:pt x="92" y="0"/>
                    <a:pt x="0" y="95"/>
                    <a:pt x="0" y="213"/>
                  </a:cubicBezTo>
                  <a:cubicBezTo>
                    <a:pt x="0" y="214"/>
                    <a:pt x="0" y="214"/>
                    <a:pt x="0" y="215"/>
                  </a:cubicBezTo>
                  <a:cubicBezTo>
                    <a:pt x="410" y="215"/>
                    <a:pt x="410" y="215"/>
                    <a:pt x="410" y="215"/>
                  </a:cubicBezTo>
                  <a:cubicBezTo>
                    <a:pt x="410" y="214"/>
                    <a:pt x="410" y="214"/>
                    <a:pt x="410" y="21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5878513" y="3438525"/>
              <a:ext cx="1360488" cy="712788"/>
            </a:xfrm>
            <a:custGeom>
              <a:avLst/>
              <a:gdLst>
                <a:gd name="T0" fmla="*/ 321 w 321"/>
                <a:gd name="T1" fmla="*/ 166 h 167"/>
                <a:gd name="T2" fmla="*/ 161 w 321"/>
                <a:gd name="T3" fmla="*/ 0 h 167"/>
                <a:gd name="T4" fmla="*/ 0 w 321"/>
                <a:gd name="T5" fmla="*/ 166 h 167"/>
                <a:gd name="T6" fmla="*/ 0 w 321"/>
                <a:gd name="T7" fmla="*/ 167 h 167"/>
                <a:gd name="T8" fmla="*/ 321 w 321"/>
                <a:gd name="T9" fmla="*/ 167 h 167"/>
                <a:gd name="T10" fmla="*/ 321 w 32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167">
                  <a:moveTo>
                    <a:pt x="321" y="166"/>
                  </a:moveTo>
                  <a:cubicBezTo>
                    <a:pt x="321" y="74"/>
                    <a:pt x="249" y="0"/>
                    <a:pt x="161" y="0"/>
                  </a:cubicBezTo>
                  <a:cubicBezTo>
                    <a:pt x="72" y="0"/>
                    <a:pt x="0" y="74"/>
                    <a:pt x="0" y="166"/>
                  </a:cubicBezTo>
                  <a:cubicBezTo>
                    <a:pt x="0" y="166"/>
                    <a:pt x="0" y="166"/>
                    <a:pt x="0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1" y="166"/>
                    <a:pt x="321" y="166"/>
                    <a:pt x="321" y="166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119813" y="3621088"/>
              <a:ext cx="877888" cy="495300"/>
            </a:xfrm>
            <a:custGeom>
              <a:avLst/>
              <a:gdLst>
                <a:gd name="T0" fmla="*/ 207 w 207"/>
                <a:gd name="T1" fmla="*/ 115 h 116"/>
                <a:gd name="T2" fmla="*/ 104 w 207"/>
                <a:gd name="T3" fmla="*/ 0 h 116"/>
                <a:gd name="T4" fmla="*/ 0 w 207"/>
                <a:gd name="T5" fmla="*/ 115 h 116"/>
                <a:gd name="T6" fmla="*/ 0 w 207"/>
                <a:gd name="T7" fmla="*/ 116 h 116"/>
                <a:gd name="T8" fmla="*/ 207 w 207"/>
                <a:gd name="T9" fmla="*/ 116 h 116"/>
                <a:gd name="T10" fmla="*/ 207 w 207"/>
                <a:gd name="T11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16">
                  <a:moveTo>
                    <a:pt x="207" y="115"/>
                  </a:moveTo>
                  <a:cubicBezTo>
                    <a:pt x="207" y="51"/>
                    <a:pt x="161" y="0"/>
                    <a:pt x="104" y="0"/>
                  </a:cubicBezTo>
                  <a:cubicBezTo>
                    <a:pt x="46" y="0"/>
                    <a:pt x="0" y="51"/>
                    <a:pt x="0" y="115"/>
                  </a:cubicBezTo>
                  <a:cubicBezTo>
                    <a:pt x="0" y="115"/>
                    <a:pt x="0" y="115"/>
                    <a:pt x="0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5"/>
                    <a:pt x="207" y="115"/>
                    <a:pt x="207" y="115"/>
                  </a:cubicBezTo>
                  <a:close/>
                </a:path>
              </a:pathLst>
            </a:custGeom>
            <a:solidFill>
              <a:srgbClr val="B1C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315076" y="3822700"/>
              <a:ext cx="474663" cy="268288"/>
            </a:xfrm>
            <a:custGeom>
              <a:avLst/>
              <a:gdLst>
                <a:gd name="T0" fmla="*/ 112 w 112"/>
                <a:gd name="T1" fmla="*/ 62 h 63"/>
                <a:gd name="T2" fmla="*/ 56 w 112"/>
                <a:gd name="T3" fmla="*/ 0 h 63"/>
                <a:gd name="T4" fmla="*/ 0 w 112"/>
                <a:gd name="T5" fmla="*/ 62 h 63"/>
                <a:gd name="T6" fmla="*/ 0 w 112"/>
                <a:gd name="T7" fmla="*/ 63 h 63"/>
                <a:gd name="T8" fmla="*/ 112 w 112"/>
                <a:gd name="T9" fmla="*/ 63 h 63"/>
                <a:gd name="T10" fmla="*/ 112 w 112"/>
                <a:gd name="T11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63">
                  <a:moveTo>
                    <a:pt x="112" y="62"/>
                  </a:moveTo>
                  <a:cubicBezTo>
                    <a:pt x="112" y="28"/>
                    <a:pt x="87" y="0"/>
                    <a:pt x="56" y="0"/>
                  </a:cubicBezTo>
                  <a:cubicBezTo>
                    <a:pt x="25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2"/>
                    <a:pt x="112" y="62"/>
                    <a:pt x="112" y="62"/>
                  </a:cubicBezTo>
                  <a:close/>
                </a:path>
              </a:pathLst>
            </a:custGeom>
            <a:solidFill>
              <a:srgbClr val="86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353176" y="3317875"/>
              <a:ext cx="2911475" cy="871538"/>
            </a:xfrm>
            <a:custGeom>
              <a:avLst/>
              <a:gdLst>
                <a:gd name="T0" fmla="*/ 0 w 687"/>
                <a:gd name="T1" fmla="*/ 204 h 204"/>
                <a:gd name="T2" fmla="*/ 368 w 687"/>
                <a:gd name="T3" fmla="*/ 3 h 204"/>
                <a:gd name="T4" fmla="*/ 687 w 687"/>
                <a:gd name="T5" fmla="*/ 202 h 204"/>
                <a:gd name="T6" fmla="*/ 0 w 687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7" h="204">
                  <a:moveTo>
                    <a:pt x="0" y="204"/>
                  </a:moveTo>
                  <a:cubicBezTo>
                    <a:pt x="0" y="204"/>
                    <a:pt x="156" y="0"/>
                    <a:pt x="368" y="3"/>
                  </a:cubicBezTo>
                  <a:cubicBezTo>
                    <a:pt x="580" y="6"/>
                    <a:pt x="687" y="202"/>
                    <a:pt x="687" y="202"/>
                  </a:cubicBezTo>
                  <a:lnTo>
                    <a:pt x="0" y="204"/>
                  </a:lnTo>
                  <a:close/>
                </a:path>
              </a:pathLst>
            </a:custGeom>
            <a:solidFill>
              <a:srgbClr val="74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818313" y="3608388"/>
              <a:ext cx="2103438" cy="576263"/>
            </a:xfrm>
            <a:custGeom>
              <a:avLst/>
              <a:gdLst>
                <a:gd name="T0" fmla="*/ 0 w 496"/>
                <a:gd name="T1" fmla="*/ 134 h 135"/>
                <a:gd name="T2" fmla="*/ 267 w 496"/>
                <a:gd name="T3" fmla="*/ 2 h 135"/>
                <a:gd name="T4" fmla="*/ 496 w 496"/>
                <a:gd name="T5" fmla="*/ 135 h 135"/>
                <a:gd name="T6" fmla="*/ 0 w 496"/>
                <a:gd name="T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6" h="135">
                  <a:moveTo>
                    <a:pt x="0" y="134"/>
                  </a:moveTo>
                  <a:cubicBezTo>
                    <a:pt x="0" y="134"/>
                    <a:pt x="114" y="0"/>
                    <a:pt x="267" y="2"/>
                  </a:cubicBezTo>
                  <a:cubicBezTo>
                    <a:pt x="420" y="4"/>
                    <a:pt x="496" y="135"/>
                    <a:pt x="496" y="135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DD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2927351" y="3163888"/>
              <a:ext cx="3636963" cy="1028700"/>
            </a:xfrm>
            <a:custGeom>
              <a:avLst/>
              <a:gdLst>
                <a:gd name="T0" fmla="*/ 288 w 858"/>
                <a:gd name="T1" fmla="*/ 15 h 241"/>
                <a:gd name="T2" fmla="*/ 27 w 858"/>
                <a:gd name="T3" fmla="*/ 88 h 241"/>
                <a:gd name="T4" fmla="*/ 0 w 858"/>
                <a:gd name="T5" fmla="*/ 108 h 241"/>
                <a:gd name="T6" fmla="*/ 0 w 858"/>
                <a:gd name="T7" fmla="*/ 241 h 241"/>
                <a:gd name="T8" fmla="*/ 858 w 858"/>
                <a:gd name="T9" fmla="*/ 241 h 241"/>
                <a:gd name="T10" fmla="*/ 288 w 858"/>
                <a:gd name="T11" fmla="*/ 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241">
                  <a:moveTo>
                    <a:pt x="288" y="15"/>
                  </a:moveTo>
                  <a:cubicBezTo>
                    <a:pt x="192" y="22"/>
                    <a:pt x="101" y="39"/>
                    <a:pt x="27" y="88"/>
                  </a:cubicBezTo>
                  <a:cubicBezTo>
                    <a:pt x="18" y="94"/>
                    <a:pt x="9" y="101"/>
                    <a:pt x="0" y="10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858" y="241"/>
                    <a:pt x="858" y="241"/>
                    <a:pt x="858" y="241"/>
                  </a:cubicBezTo>
                  <a:cubicBezTo>
                    <a:pt x="822" y="207"/>
                    <a:pt x="507" y="0"/>
                    <a:pt x="288" y="15"/>
                  </a:cubicBezTo>
                  <a:close/>
                </a:path>
              </a:pathLst>
            </a:custGeom>
            <a:solidFill>
              <a:srgbClr val="BB7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071813" y="3646488"/>
              <a:ext cx="515938" cy="546100"/>
            </a:xfrm>
            <a:custGeom>
              <a:avLst/>
              <a:gdLst>
                <a:gd name="T0" fmla="*/ 0 w 122"/>
                <a:gd name="T1" fmla="*/ 35 h 128"/>
                <a:gd name="T2" fmla="*/ 56 w 122"/>
                <a:gd name="T3" fmla="*/ 128 h 128"/>
                <a:gd name="T4" fmla="*/ 122 w 122"/>
                <a:gd name="T5" fmla="*/ 128 h 128"/>
                <a:gd name="T6" fmla="*/ 78 w 122"/>
                <a:gd name="T7" fmla="*/ 0 h 128"/>
                <a:gd name="T8" fmla="*/ 0 w 122"/>
                <a:gd name="T9" fmla="*/ 3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8">
                  <a:moveTo>
                    <a:pt x="0" y="35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9"/>
                    <a:pt x="24" y="21"/>
                    <a:pt x="0" y="3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3402013" y="3565525"/>
              <a:ext cx="431800" cy="627063"/>
            </a:xfrm>
            <a:custGeom>
              <a:avLst/>
              <a:gdLst>
                <a:gd name="T0" fmla="*/ 0 w 102"/>
                <a:gd name="T1" fmla="*/ 19 h 147"/>
                <a:gd name="T2" fmla="*/ 44 w 102"/>
                <a:gd name="T3" fmla="*/ 147 h 147"/>
                <a:gd name="T4" fmla="*/ 102 w 102"/>
                <a:gd name="T5" fmla="*/ 147 h 147"/>
                <a:gd name="T6" fmla="*/ 77 w 102"/>
                <a:gd name="T7" fmla="*/ 0 h 147"/>
                <a:gd name="T8" fmla="*/ 0 w 102"/>
                <a:gd name="T9" fmla="*/ 1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47">
                  <a:moveTo>
                    <a:pt x="0" y="19"/>
                  </a:moveTo>
                  <a:cubicBezTo>
                    <a:pt x="44" y="147"/>
                    <a:pt x="44" y="147"/>
                    <a:pt x="44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1" y="4"/>
                    <a:pt x="25" y="11"/>
                    <a:pt x="0" y="19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3729038" y="3522663"/>
              <a:ext cx="376238" cy="669925"/>
            </a:xfrm>
            <a:custGeom>
              <a:avLst/>
              <a:gdLst>
                <a:gd name="T0" fmla="*/ 0 w 89"/>
                <a:gd name="T1" fmla="*/ 10 h 157"/>
                <a:gd name="T2" fmla="*/ 25 w 89"/>
                <a:gd name="T3" fmla="*/ 157 h 157"/>
                <a:gd name="T4" fmla="*/ 89 w 89"/>
                <a:gd name="T5" fmla="*/ 157 h 157"/>
                <a:gd name="T6" fmla="*/ 79 w 89"/>
                <a:gd name="T7" fmla="*/ 0 h 157"/>
                <a:gd name="T8" fmla="*/ 0 w 89"/>
                <a:gd name="T9" fmla="*/ 1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7">
                  <a:moveTo>
                    <a:pt x="0" y="10"/>
                  </a:moveTo>
                  <a:cubicBezTo>
                    <a:pt x="25" y="157"/>
                    <a:pt x="25" y="157"/>
                    <a:pt x="25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2" y="2"/>
                    <a:pt x="26" y="5"/>
                    <a:pt x="0" y="1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4064001" y="3509963"/>
              <a:ext cx="363538" cy="682625"/>
            </a:xfrm>
            <a:custGeom>
              <a:avLst/>
              <a:gdLst>
                <a:gd name="T0" fmla="*/ 15 w 86"/>
                <a:gd name="T1" fmla="*/ 2 h 160"/>
                <a:gd name="T2" fmla="*/ 0 w 86"/>
                <a:gd name="T3" fmla="*/ 3 h 160"/>
                <a:gd name="T4" fmla="*/ 10 w 86"/>
                <a:gd name="T5" fmla="*/ 160 h 160"/>
                <a:gd name="T6" fmla="*/ 80 w 86"/>
                <a:gd name="T7" fmla="*/ 160 h 160"/>
                <a:gd name="T8" fmla="*/ 86 w 86"/>
                <a:gd name="T9" fmla="*/ 4 h 160"/>
                <a:gd name="T10" fmla="*/ 15 w 86"/>
                <a:gd name="T11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0">
                  <a:moveTo>
                    <a:pt x="15" y="2"/>
                  </a:moveTo>
                  <a:cubicBezTo>
                    <a:pt x="10" y="2"/>
                    <a:pt x="5" y="2"/>
                    <a:pt x="0" y="3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61" y="1"/>
                    <a:pt x="38" y="0"/>
                    <a:pt x="15" y="2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4719638" y="3608388"/>
              <a:ext cx="471488" cy="584200"/>
            </a:xfrm>
            <a:custGeom>
              <a:avLst/>
              <a:gdLst>
                <a:gd name="T0" fmla="*/ 26 w 111"/>
                <a:gd name="T1" fmla="*/ 0 h 137"/>
                <a:gd name="T2" fmla="*/ 0 w 111"/>
                <a:gd name="T3" fmla="*/ 137 h 137"/>
                <a:gd name="T4" fmla="*/ 80 w 111"/>
                <a:gd name="T5" fmla="*/ 137 h 137"/>
                <a:gd name="T6" fmla="*/ 111 w 111"/>
                <a:gd name="T7" fmla="*/ 28 h 137"/>
                <a:gd name="T8" fmla="*/ 26 w 111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7">
                  <a:moveTo>
                    <a:pt x="26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83" y="18"/>
                    <a:pt x="54" y="8"/>
                    <a:pt x="26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5059363" y="3727450"/>
              <a:ext cx="433388" cy="465138"/>
            </a:xfrm>
            <a:custGeom>
              <a:avLst/>
              <a:gdLst>
                <a:gd name="T0" fmla="*/ 31 w 102"/>
                <a:gd name="T1" fmla="*/ 0 h 109"/>
                <a:gd name="T2" fmla="*/ 0 w 102"/>
                <a:gd name="T3" fmla="*/ 109 h 109"/>
                <a:gd name="T4" fmla="*/ 70 w 102"/>
                <a:gd name="T5" fmla="*/ 109 h 109"/>
                <a:gd name="T6" fmla="*/ 102 w 102"/>
                <a:gd name="T7" fmla="*/ 30 h 109"/>
                <a:gd name="T8" fmla="*/ 31 w 10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9">
                  <a:moveTo>
                    <a:pt x="31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79" y="20"/>
                    <a:pt x="56" y="10"/>
                    <a:pt x="31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5356226" y="3856038"/>
              <a:ext cx="469900" cy="336550"/>
            </a:xfrm>
            <a:custGeom>
              <a:avLst/>
              <a:gdLst>
                <a:gd name="T0" fmla="*/ 32 w 111"/>
                <a:gd name="T1" fmla="*/ 0 h 79"/>
                <a:gd name="T2" fmla="*/ 0 w 111"/>
                <a:gd name="T3" fmla="*/ 79 h 79"/>
                <a:gd name="T4" fmla="*/ 93 w 111"/>
                <a:gd name="T5" fmla="*/ 79 h 79"/>
                <a:gd name="T6" fmla="*/ 111 w 111"/>
                <a:gd name="T7" fmla="*/ 40 h 79"/>
                <a:gd name="T8" fmla="*/ 32 w 11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79">
                  <a:moveTo>
                    <a:pt x="32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86" y="26"/>
                    <a:pt x="60" y="13"/>
                    <a:pt x="32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4402138" y="3527425"/>
              <a:ext cx="428625" cy="665163"/>
            </a:xfrm>
            <a:custGeom>
              <a:avLst/>
              <a:gdLst>
                <a:gd name="T0" fmla="*/ 6 w 101"/>
                <a:gd name="T1" fmla="*/ 0 h 156"/>
                <a:gd name="T2" fmla="*/ 0 w 101"/>
                <a:gd name="T3" fmla="*/ 156 h 156"/>
                <a:gd name="T4" fmla="*/ 75 w 101"/>
                <a:gd name="T5" fmla="*/ 156 h 156"/>
                <a:gd name="T6" fmla="*/ 101 w 101"/>
                <a:gd name="T7" fmla="*/ 19 h 156"/>
                <a:gd name="T8" fmla="*/ 6 w 101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56">
                  <a:moveTo>
                    <a:pt x="6" y="0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69" y="10"/>
                    <a:pt x="37" y="3"/>
                    <a:pt x="6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2927351" y="3795713"/>
              <a:ext cx="381000" cy="396875"/>
            </a:xfrm>
            <a:custGeom>
              <a:avLst/>
              <a:gdLst>
                <a:gd name="T0" fmla="*/ 22 w 90"/>
                <a:gd name="T1" fmla="*/ 7 h 93"/>
                <a:gd name="T2" fmla="*/ 0 w 90"/>
                <a:gd name="T3" fmla="*/ 24 h 93"/>
                <a:gd name="T4" fmla="*/ 0 w 90"/>
                <a:gd name="T5" fmla="*/ 93 h 93"/>
                <a:gd name="T6" fmla="*/ 90 w 90"/>
                <a:gd name="T7" fmla="*/ 93 h 93"/>
                <a:gd name="T8" fmla="*/ 34 w 90"/>
                <a:gd name="T9" fmla="*/ 0 h 93"/>
                <a:gd name="T10" fmla="*/ 22 w 90"/>
                <a:gd name="T11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3">
                  <a:moveTo>
                    <a:pt x="22" y="7"/>
                  </a:moveTo>
                  <a:cubicBezTo>
                    <a:pt x="15" y="13"/>
                    <a:pt x="7" y="18"/>
                    <a:pt x="0" y="2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3"/>
                    <a:pt x="26" y="5"/>
                    <a:pt x="22" y="7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3074988" y="3757613"/>
              <a:ext cx="2374900" cy="434975"/>
            </a:xfrm>
            <a:custGeom>
              <a:avLst/>
              <a:gdLst>
                <a:gd name="T0" fmla="*/ 242 w 560"/>
                <a:gd name="T1" fmla="*/ 6 h 102"/>
                <a:gd name="T2" fmla="*/ 37 w 560"/>
                <a:gd name="T3" fmla="*/ 73 h 102"/>
                <a:gd name="T4" fmla="*/ 19 w 560"/>
                <a:gd name="T5" fmla="*/ 86 h 102"/>
                <a:gd name="T6" fmla="*/ 0 w 560"/>
                <a:gd name="T7" fmla="*/ 102 h 102"/>
                <a:gd name="T8" fmla="*/ 560 w 560"/>
                <a:gd name="T9" fmla="*/ 102 h 102"/>
                <a:gd name="T10" fmla="*/ 242 w 560"/>
                <a:gd name="T11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102">
                  <a:moveTo>
                    <a:pt x="242" y="6"/>
                  </a:moveTo>
                  <a:cubicBezTo>
                    <a:pt x="166" y="12"/>
                    <a:pt x="95" y="34"/>
                    <a:pt x="37" y="73"/>
                  </a:cubicBezTo>
                  <a:cubicBezTo>
                    <a:pt x="31" y="77"/>
                    <a:pt x="25" y="81"/>
                    <a:pt x="19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469" y="55"/>
                    <a:pt x="336" y="0"/>
                    <a:pt x="242" y="6"/>
                  </a:cubicBezTo>
                  <a:close/>
                </a:path>
              </a:pathLst>
            </a:custGeom>
            <a:solidFill>
              <a:srgbClr val="A2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6881813" y="3792538"/>
              <a:ext cx="73025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7254876" y="3587750"/>
              <a:ext cx="73025" cy="76200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7602538" y="3459163"/>
              <a:ext cx="77788" cy="73025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8010526" y="3438525"/>
              <a:ext cx="71438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8391526" y="3552825"/>
              <a:ext cx="76200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8764588" y="3757613"/>
              <a:ext cx="73025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2927351" y="3122613"/>
              <a:ext cx="3492500" cy="1049338"/>
            </a:xfrm>
            <a:custGeom>
              <a:avLst/>
              <a:gdLst>
                <a:gd name="T0" fmla="*/ 0 w 824"/>
                <a:gd name="T1" fmla="*/ 118 h 246"/>
                <a:gd name="T2" fmla="*/ 63 w 824"/>
                <a:gd name="T3" fmla="*/ 138 h 246"/>
                <a:gd name="T4" fmla="*/ 76 w 824"/>
                <a:gd name="T5" fmla="*/ 70 h 246"/>
                <a:gd name="T6" fmla="*/ 136 w 824"/>
                <a:gd name="T7" fmla="*/ 110 h 246"/>
                <a:gd name="T8" fmla="*/ 146 w 824"/>
                <a:gd name="T9" fmla="*/ 45 h 246"/>
                <a:gd name="T10" fmla="*/ 211 w 824"/>
                <a:gd name="T11" fmla="*/ 95 h 246"/>
                <a:gd name="T12" fmla="*/ 237 w 824"/>
                <a:gd name="T13" fmla="*/ 32 h 246"/>
                <a:gd name="T14" fmla="*/ 277 w 824"/>
                <a:gd name="T15" fmla="*/ 90 h 246"/>
                <a:gd name="T16" fmla="*/ 317 w 824"/>
                <a:gd name="T17" fmla="*/ 27 h 246"/>
                <a:gd name="T18" fmla="*/ 344 w 824"/>
                <a:gd name="T19" fmla="*/ 90 h 246"/>
                <a:gd name="T20" fmla="*/ 400 w 824"/>
                <a:gd name="T21" fmla="*/ 32 h 246"/>
                <a:gd name="T22" fmla="*/ 427 w 824"/>
                <a:gd name="T23" fmla="*/ 105 h 246"/>
                <a:gd name="T24" fmla="*/ 480 w 824"/>
                <a:gd name="T25" fmla="*/ 55 h 246"/>
                <a:gd name="T26" fmla="*/ 500 w 824"/>
                <a:gd name="T27" fmla="*/ 125 h 246"/>
                <a:gd name="T28" fmla="*/ 558 w 824"/>
                <a:gd name="T29" fmla="*/ 83 h 246"/>
                <a:gd name="T30" fmla="*/ 558 w 824"/>
                <a:gd name="T31" fmla="*/ 148 h 246"/>
                <a:gd name="T32" fmla="*/ 625 w 824"/>
                <a:gd name="T33" fmla="*/ 108 h 246"/>
                <a:gd name="T34" fmla="*/ 628 w 824"/>
                <a:gd name="T35" fmla="*/ 180 h 246"/>
                <a:gd name="T36" fmla="*/ 691 w 824"/>
                <a:gd name="T37" fmla="*/ 145 h 246"/>
                <a:gd name="T38" fmla="*/ 703 w 824"/>
                <a:gd name="T39" fmla="*/ 218 h 246"/>
                <a:gd name="T40" fmla="*/ 758 w 824"/>
                <a:gd name="T41" fmla="*/ 183 h 246"/>
                <a:gd name="T42" fmla="*/ 763 w 824"/>
                <a:gd name="T43" fmla="*/ 246 h 246"/>
                <a:gd name="T44" fmla="*/ 824 w 824"/>
                <a:gd name="T45" fmla="*/ 226 h 246"/>
                <a:gd name="T46" fmla="*/ 370 w 824"/>
                <a:gd name="T47" fmla="*/ 27 h 246"/>
                <a:gd name="T48" fmla="*/ 0 w 824"/>
                <a:gd name="T49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4" h="246">
                  <a:moveTo>
                    <a:pt x="0" y="118"/>
                  </a:moveTo>
                  <a:cubicBezTo>
                    <a:pt x="63" y="138"/>
                    <a:pt x="63" y="138"/>
                    <a:pt x="63" y="13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317" y="27"/>
                    <a:pt x="317" y="27"/>
                    <a:pt x="317" y="27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500" y="125"/>
                    <a:pt x="500" y="125"/>
                    <a:pt x="500" y="125"/>
                  </a:cubicBezTo>
                  <a:cubicBezTo>
                    <a:pt x="558" y="83"/>
                    <a:pt x="558" y="83"/>
                    <a:pt x="558" y="83"/>
                  </a:cubicBezTo>
                  <a:cubicBezTo>
                    <a:pt x="558" y="148"/>
                    <a:pt x="558" y="148"/>
                    <a:pt x="558" y="14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8" y="180"/>
                    <a:pt x="628" y="180"/>
                    <a:pt x="628" y="180"/>
                  </a:cubicBezTo>
                  <a:cubicBezTo>
                    <a:pt x="691" y="145"/>
                    <a:pt x="691" y="145"/>
                    <a:pt x="691" y="145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58" y="183"/>
                    <a:pt x="758" y="183"/>
                    <a:pt x="758" y="183"/>
                  </a:cubicBezTo>
                  <a:cubicBezTo>
                    <a:pt x="763" y="246"/>
                    <a:pt x="763" y="246"/>
                    <a:pt x="763" y="246"/>
                  </a:cubicBezTo>
                  <a:cubicBezTo>
                    <a:pt x="824" y="226"/>
                    <a:pt x="824" y="226"/>
                    <a:pt x="824" y="226"/>
                  </a:cubicBezTo>
                  <a:cubicBezTo>
                    <a:pt x="824" y="226"/>
                    <a:pt x="600" y="63"/>
                    <a:pt x="370" y="27"/>
                  </a:cubicBezTo>
                  <a:cubicBezTo>
                    <a:pt x="370" y="27"/>
                    <a:pt x="155" y="0"/>
                    <a:pt x="0" y="118"/>
                  </a:cubicBezTo>
                  <a:close/>
                </a:path>
              </a:pathLst>
            </a:cu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973388" y="373221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3325813" y="3562350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3651251" y="349726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3952876" y="3441700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4229101" y="3433763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4559301" y="3463925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4899026" y="3540125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5165726" y="3646488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470526" y="3754438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5749926" y="3890963"/>
              <a:ext cx="42863" cy="46038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6924676" y="3616325"/>
              <a:ext cx="1695450" cy="573088"/>
            </a:xfrm>
            <a:custGeom>
              <a:avLst/>
              <a:gdLst>
                <a:gd name="T0" fmla="*/ 16 w 400"/>
                <a:gd name="T1" fmla="*/ 95 h 134"/>
                <a:gd name="T2" fmla="*/ 89 w 400"/>
                <a:gd name="T3" fmla="*/ 133 h 134"/>
                <a:gd name="T4" fmla="*/ 77 w 400"/>
                <a:gd name="T5" fmla="*/ 52 h 134"/>
                <a:gd name="T6" fmla="*/ 147 w 400"/>
                <a:gd name="T7" fmla="*/ 85 h 134"/>
                <a:gd name="T8" fmla="*/ 149 w 400"/>
                <a:gd name="T9" fmla="*/ 9 h 134"/>
                <a:gd name="T10" fmla="*/ 210 w 400"/>
                <a:gd name="T11" fmla="*/ 57 h 134"/>
                <a:gd name="T12" fmla="*/ 240 w 400"/>
                <a:gd name="T13" fmla="*/ 0 h 134"/>
                <a:gd name="T14" fmla="*/ 277 w 400"/>
                <a:gd name="T15" fmla="*/ 54 h 134"/>
                <a:gd name="T16" fmla="*/ 325 w 400"/>
                <a:gd name="T17" fmla="*/ 14 h 134"/>
                <a:gd name="T18" fmla="*/ 343 w 400"/>
                <a:gd name="T19" fmla="*/ 77 h 134"/>
                <a:gd name="T20" fmla="*/ 400 w 400"/>
                <a:gd name="T21" fmla="*/ 54 h 134"/>
                <a:gd name="T22" fmla="*/ 397 w 400"/>
                <a:gd name="T23" fmla="*/ 129 h 134"/>
                <a:gd name="T24" fmla="*/ 383 w 400"/>
                <a:gd name="T25" fmla="*/ 115 h 134"/>
                <a:gd name="T26" fmla="*/ 383 w 400"/>
                <a:gd name="T27" fmla="*/ 82 h 134"/>
                <a:gd name="T28" fmla="*/ 340 w 400"/>
                <a:gd name="T29" fmla="*/ 97 h 134"/>
                <a:gd name="T30" fmla="*/ 325 w 400"/>
                <a:gd name="T31" fmla="*/ 87 h 134"/>
                <a:gd name="T32" fmla="*/ 315 w 400"/>
                <a:gd name="T33" fmla="*/ 47 h 134"/>
                <a:gd name="T34" fmla="*/ 287 w 400"/>
                <a:gd name="T35" fmla="*/ 70 h 134"/>
                <a:gd name="T36" fmla="*/ 265 w 400"/>
                <a:gd name="T37" fmla="*/ 70 h 134"/>
                <a:gd name="T38" fmla="*/ 242 w 400"/>
                <a:gd name="T39" fmla="*/ 32 h 134"/>
                <a:gd name="T40" fmla="*/ 222 w 400"/>
                <a:gd name="T41" fmla="*/ 74 h 134"/>
                <a:gd name="T42" fmla="*/ 200 w 400"/>
                <a:gd name="T43" fmla="*/ 80 h 134"/>
                <a:gd name="T44" fmla="*/ 164 w 400"/>
                <a:gd name="T45" fmla="*/ 44 h 134"/>
                <a:gd name="T46" fmla="*/ 164 w 400"/>
                <a:gd name="T47" fmla="*/ 92 h 134"/>
                <a:gd name="T48" fmla="*/ 148 w 400"/>
                <a:gd name="T49" fmla="*/ 108 h 134"/>
                <a:gd name="T50" fmla="*/ 98 w 400"/>
                <a:gd name="T51" fmla="*/ 81 h 134"/>
                <a:gd name="T52" fmla="*/ 104 w 400"/>
                <a:gd name="T53" fmla="*/ 128 h 134"/>
                <a:gd name="T54" fmla="*/ 61 w 400"/>
                <a:gd name="T55" fmla="*/ 134 h 134"/>
                <a:gd name="T56" fmla="*/ 0 w 400"/>
                <a:gd name="T57" fmla="*/ 106 h 134"/>
                <a:gd name="T58" fmla="*/ 16 w 400"/>
                <a:gd name="T59" fmla="*/ 9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0" h="134">
                  <a:moveTo>
                    <a:pt x="16" y="95"/>
                  </a:moveTo>
                  <a:cubicBezTo>
                    <a:pt x="89" y="133"/>
                    <a:pt x="89" y="133"/>
                    <a:pt x="89" y="13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77" y="54"/>
                    <a:pt x="277" y="54"/>
                    <a:pt x="277" y="5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83" y="115"/>
                    <a:pt x="383" y="115"/>
                    <a:pt x="383" y="115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9" y="95"/>
                    <a:pt x="16" y="9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7315201" y="3830638"/>
              <a:ext cx="1309688" cy="354013"/>
            </a:xfrm>
            <a:custGeom>
              <a:avLst/>
              <a:gdLst>
                <a:gd name="T0" fmla="*/ 0 w 309"/>
                <a:gd name="T1" fmla="*/ 83 h 83"/>
                <a:gd name="T2" fmla="*/ 165 w 309"/>
                <a:gd name="T3" fmla="*/ 1 h 83"/>
                <a:gd name="T4" fmla="*/ 309 w 309"/>
                <a:gd name="T5" fmla="*/ 82 h 83"/>
                <a:gd name="T6" fmla="*/ 0 w 309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83">
                  <a:moveTo>
                    <a:pt x="0" y="83"/>
                  </a:moveTo>
                  <a:cubicBezTo>
                    <a:pt x="0" y="83"/>
                    <a:pt x="70" y="0"/>
                    <a:pt x="165" y="1"/>
                  </a:cubicBezTo>
                  <a:cubicBezTo>
                    <a:pt x="261" y="2"/>
                    <a:pt x="309" y="82"/>
                    <a:pt x="309" y="8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6E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7454901" y="3848100"/>
              <a:ext cx="50800" cy="55563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7756526" y="3711575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8081963" y="3706813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8416926" y="3822700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4173538" y="3890963"/>
              <a:ext cx="63500" cy="68263"/>
            </a:xfrm>
            <a:prstGeom prst="ellipse">
              <a:avLst/>
            </a:prstGeom>
            <a:solidFill>
              <a:srgbClr val="F7A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3473451" y="2963863"/>
              <a:ext cx="550863" cy="298450"/>
            </a:xfrm>
            <a:custGeom>
              <a:avLst/>
              <a:gdLst>
                <a:gd name="T0" fmla="*/ 92 w 130"/>
                <a:gd name="T1" fmla="*/ 1 h 70"/>
                <a:gd name="T2" fmla="*/ 103 w 130"/>
                <a:gd name="T3" fmla="*/ 31 h 70"/>
                <a:gd name="T4" fmla="*/ 114 w 130"/>
                <a:gd name="T5" fmla="*/ 31 h 70"/>
                <a:gd name="T6" fmla="*/ 125 w 130"/>
                <a:gd name="T7" fmla="*/ 32 h 70"/>
                <a:gd name="T8" fmla="*/ 130 w 130"/>
                <a:gd name="T9" fmla="*/ 52 h 70"/>
                <a:gd name="T10" fmla="*/ 118 w 130"/>
                <a:gd name="T11" fmla="*/ 54 h 70"/>
                <a:gd name="T12" fmla="*/ 82 w 130"/>
                <a:gd name="T13" fmla="*/ 60 h 70"/>
                <a:gd name="T14" fmla="*/ 40 w 130"/>
                <a:gd name="T15" fmla="*/ 66 h 70"/>
                <a:gd name="T16" fmla="*/ 7 w 130"/>
                <a:gd name="T17" fmla="*/ 69 h 70"/>
                <a:gd name="T18" fmla="*/ 4 w 130"/>
                <a:gd name="T19" fmla="*/ 60 h 70"/>
                <a:gd name="T20" fmla="*/ 5 w 130"/>
                <a:gd name="T21" fmla="*/ 51 h 70"/>
                <a:gd name="T22" fmla="*/ 16 w 130"/>
                <a:gd name="T23" fmla="*/ 47 h 70"/>
                <a:gd name="T24" fmla="*/ 24 w 130"/>
                <a:gd name="T25" fmla="*/ 44 h 70"/>
                <a:gd name="T26" fmla="*/ 19 w 130"/>
                <a:gd name="T27" fmla="*/ 15 h 70"/>
                <a:gd name="T28" fmla="*/ 26 w 130"/>
                <a:gd name="T29" fmla="*/ 7 h 70"/>
                <a:gd name="T30" fmla="*/ 67 w 130"/>
                <a:gd name="T31" fmla="*/ 1 h 70"/>
                <a:gd name="T32" fmla="*/ 81 w 130"/>
                <a:gd name="T33" fmla="*/ 0 h 70"/>
                <a:gd name="T34" fmla="*/ 92 w 130"/>
                <a:gd name="T35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70">
                  <a:moveTo>
                    <a:pt x="92" y="1"/>
                  </a:moveTo>
                  <a:cubicBezTo>
                    <a:pt x="105" y="2"/>
                    <a:pt x="101" y="22"/>
                    <a:pt x="103" y="31"/>
                  </a:cubicBezTo>
                  <a:cubicBezTo>
                    <a:pt x="107" y="31"/>
                    <a:pt x="111" y="31"/>
                    <a:pt x="114" y="31"/>
                  </a:cubicBezTo>
                  <a:cubicBezTo>
                    <a:pt x="118" y="31"/>
                    <a:pt x="121" y="32"/>
                    <a:pt x="125" y="32"/>
                  </a:cubicBezTo>
                  <a:cubicBezTo>
                    <a:pt x="125" y="34"/>
                    <a:pt x="129" y="52"/>
                    <a:pt x="130" y="52"/>
                  </a:cubicBezTo>
                  <a:cubicBezTo>
                    <a:pt x="126" y="52"/>
                    <a:pt x="122" y="53"/>
                    <a:pt x="118" y="54"/>
                  </a:cubicBezTo>
                  <a:cubicBezTo>
                    <a:pt x="106" y="55"/>
                    <a:pt x="94" y="58"/>
                    <a:pt x="82" y="60"/>
                  </a:cubicBezTo>
                  <a:cubicBezTo>
                    <a:pt x="68" y="62"/>
                    <a:pt x="54" y="63"/>
                    <a:pt x="40" y="66"/>
                  </a:cubicBezTo>
                  <a:cubicBezTo>
                    <a:pt x="30" y="67"/>
                    <a:pt x="17" y="70"/>
                    <a:pt x="7" y="69"/>
                  </a:cubicBezTo>
                  <a:cubicBezTo>
                    <a:pt x="6" y="66"/>
                    <a:pt x="5" y="63"/>
                    <a:pt x="4" y="60"/>
                  </a:cubicBezTo>
                  <a:cubicBezTo>
                    <a:pt x="2" y="55"/>
                    <a:pt x="0" y="54"/>
                    <a:pt x="5" y="51"/>
                  </a:cubicBezTo>
                  <a:cubicBezTo>
                    <a:pt x="9" y="49"/>
                    <a:pt x="12" y="49"/>
                    <a:pt x="16" y="47"/>
                  </a:cubicBezTo>
                  <a:cubicBezTo>
                    <a:pt x="19" y="46"/>
                    <a:pt x="21" y="44"/>
                    <a:pt x="24" y="44"/>
                  </a:cubicBezTo>
                  <a:cubicBezTo>
                    <a:pt x="23" y="44"/>
                    <a:pt x="19" y="17"/>
                    <a:pt x="19" y="15"/>
                  </a:cubicBezTo>
                  <a:cubicBezTo>
                    <a:pt x="19" y="10"/>
                    <a:pt x="21" y="8"/>
                    <a:pt x="26" y="7"/>
                  </a:cubicBezTo>
                  <a:cubicBezTo>
                    <a:pt x="39" y="4"/>
                    <a:pt x="53" y="3"/>
                    <a:pt x="67" y="1"/>
                  </a:cubicBezTo>
                  <a:cubicBezTo>
                    <a:pt x="72" y="1"/>
                    <a:pt x="76" y="0"/>
                    <a:pt x="81" y="0"/>
                  </a:cubicBezTo>
                  <a:cubicBezTo>
                    <a:pt x="84" y="0"/>
                    <a:pt x="88" y="0"/>
                    <a:pt x="92" y="1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3609976" y="3155950"/>
              <a:ext cx="127000" cy="158750"/>
            </a:xfrm>
            <a:custGeom>
              <a:avLst/>
              <a:gdLst>
                <a:gd name="T0" fmla="*/ 27 w 30"/>
                <a:gd name="T1" fmla="*/ 28 h 37"/>
                <a:gd name="T2" fmla="*/ 30 w 30"/>
                <a:gd name="T3" fmla="*/ 18 h 37"/>
                <a:gd name="T4" fmla="*/ 2 w 30"/>
                <a:gd name="T5" fmla="*/ 14 h 37"/>
                <a:gd name="T6" fmla="*/ 4 w 30"/>
                <a:gd name="T7" fmla="*/ 29 h 37"/>
                <a:gd name="T8" fmla="*/ 27 w 30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27" y="28"/>
                  </a:moveTo>
                  <a:cubicBezTo>
                    <a:pt x="29" y="25"/>
                    <a:pt x="30" y="22"/>
                    <a:pt x="30" y="18"/>
                  </a:cubicBezTo>
                  <a:cubicBezTo>
                    <a:pt x="28" y="3"/>
                    <a:pt x="8" y="0"/>
                    <a:pt x="2" y="14"/>
                  </a:cubicBezTo>
                  <a:cubicBezTo>
                    <a:pt x="0" y="18"/>
                    <a:pt x="1" y="25"/>
                    <a:pt x="4" y="29"/>
                  </a:cubicBezTo>
                  <a:cubicBezTo>
                    <a:pt x="10" y="37"/>
                    <a:pt x="22" y="35"/>
                    <a:pt x="27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3648076" y="3203575"/>
              <a:ext cx="50800" cy="58738"/>
            </a:xfrm>
            <a:custGeom>
              <a:avLst/>
              <a:gdLst>
                <a:gd name="T0" fmla="*/ 11 w 12"/>
                <a:gd name="T1" fmla="*/ 11 h 14"/>
                <a:gd name="T2" fmla="*/ 12 w 12"/>
                <a:gd name="T3" fmla="*/ 7 h 14"/>
                <a:gd name="T4" fmla="*/ 1 w 12"/>
                <a:gd name="T5" fmla="*/ 5 h 14"/>
                <a:gd name="T6" fmla="*/ 2 w 12"/>
                <a:gd name="T7" fmla="*/ 11 h 14"/>
                <a:gd name="T8" fmla="*/ 11 w 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1" y="11"/>
                  </a:moveTo>
                  <a:cubicBezTo>
                    <a:pt x="11" y="10"/>
                    <a:pt x="12" y="8"/>
                    <a:pt x="12" y="7"/>
                  </a:cubicBezTo>
                  <a:cubicBezTo>
                    <a:pt x="11" y="1"/>
                    <a:pt x="3" y="0"/>
                    <a:pt x="1" y="5"/>
                  </a:cubicBezTo>
                  <a:cubicBezTo>
                    <a:pt x="0" y="7"/>
                    <a:pt x="1" y="10"/>
                    <a:pt x="2" y="11"/>
                  </a:cubicBezTo>
                  <a:cubicBezTo>
                    <a:pt x="4" y="14"/>
                    <a:pt x="9" y="13"/>
                    <a:pt x="11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3833813" y="3135313"/>
              <a:ext cx="131763" cy="157163"/>
            </a:xfrm>
            <a:custGeom>
              <a:avLst/>
              <a:gdLst>
                <a:gd name="T0" fmla="*/ 28 w 31"/>
                <a:gd name="T1" fmla="*/ 28 h 37"/>
                <a:gd name="T2" fmla="*/ 30 w 31"/>
                <a:gd name="T3" fmla="*/ 18 h 37"/>
                <a:gd name="T4" fmla="*/ 2 w 31"/>
                <a:gd name="T5" fmla="*/ 14 h 37"/>
                <a:gd name="T6" fmla="*/ 4 w 31"/>
                <a:gd name="T7" fmla="*/ 29 h 37"/>
                <a:gd name="T8" fmla="*/ 28 w 31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28" y="28"/>
                  </a:moveTo>
                  <a:cubicBezTo>
                    <a:pt x="30" y="25"/>
                    <a:pt x="31" y="22"/>
                    <a:pt x="30" y="18"/>
                  </a:cubicBezTo>
                  <a:cubicBezTo>
                    <a:pt x="29" y="3"/>
                    <a:pt x="9" y="0"/>
                    <a:pt x="2" y="14"/>
                  </a:cubicBezTo>
                  <a:cubicBezTo>
                    <a:pt x="0" y="18"/>
                    <a:pt x="2" y="25"/>
                    <a:pt x="4" y="29"/>
                  </a:cubicBezTo>
                  <a:cubicBezTo>
                    <a:pt x="10" y="37"/>
                    <a:pt x="22" y="35"/>
                    <a:pt x="28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3876676" y="3181350"/>
              <a:ext cx="46038" cy="60325"/>
            </a:xfrm>
            <a:custGeom>
              <a:avLst/>
              <a:gdLst>
                <a:gd name="T0" fmla="*/ 10 w 11"/>
                <a:gd name="T1" fmla="*/ 11 h 14"/>
                <a:gd name="T2" fmla="*/ 11 w 11"/>
                <a:gd name="T3" fmla="*/ 7 h 14"/>
                <a:gd name="T4" fmla="*/ 0 w 11"/>
                <a:gd name="T5" fmla="*/ 5 h 14"/>
                <a:gd name="T6" fmla="*/ 1 w 11"/>
                <a:gd name="T7" fmla="*/ 11 h 14"/>
                <a:gd name="T8" fmla="*/ 10 w 11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11"/>
                  </a:moveTo>
                  <a:cubicBezTo>
                    <a:pt x="11" y="10"/>
                    <a:pt x="11" y="8"/>
                    <a:pt x="11" y="7"/>
                  </a:cubicBezTo>
                  <a:cubicBezTo>
                    <a:pt x="10" y="1"/>
                    <a:pt x="3" y="0"/>
                    <a:pt x="0" y="5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4"/>
                    <a:pt x="8" y="13"/>
                    <a:pt x="10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3592513" y="3014663"/>
              <a:ext cx="119063" cy="107950"/>
            </a:xfrm>
            <a:custGeom>
              <a:avLst/>
              <a:gdLst>
                <a:gd name="T0" fmla="*/ 1 w 28"/>
                <a:gd name="T1" fmla="*/ 6 h 25"/>
                <a:gd name="T2" fmla="*/ 4 w 28"/>
                <a:gd name="T3" fmla="*/ 25 h 25"/>
                <a:gd name="T4" fmla="*/ 14 w 28"/>
                <a:gd name="T5" fmla="*/ 24 h 25"/>
                <a:gd name="T6" fmla="*/ 24 w 28"/>
                <a:gd name="T7" fmla="*/ 22 h 25"/>
                <a:gd name="T8" fmla="*/ 24 w 28"/>
                <a:gd name="T9" fmla="*/ 11 h 25"/>
                <a:gd name="T10" fmla="*/ 22 w 28"/>
                <a:gd name="T11" fmla="*/ 0 h 25"/>
                <a:gd name="T12" fmla="*/ 0 w 28"/>
                <a:gd name="T13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" y="6"/>
                  </a:moveTo>
                  <a:cubicBezTo>
                    <a:pt x="0" y="11"/>
                    <a:pt x="2" y="21"/>
                    <a:pt x="4" y="25"/>
                  </a:cubicBezTo>
                  <a:cubicBezTo>
                    <a:pt x="7" y="25"/>
                    <a:pt x="11" y="25"/>
                    <a:pt x="14" y="24"/>
                  </a:cubicBezTo>
                  <a:cubicBezTo>
                    <a:pt x="17" y="24"/>
                    <a:pt x="22" y="23"/>
                    <a:pt x="24" y="22"/>
                  </a:cubicBezTo>
                  <a:cubicBezTo>
                    <a:pt x="28" y="20"/>
                    <a:pt x="25" y="15"/>
                    <a:pt x="24" y="11"/>
                  </a:cubicBezTo>
                  <a:cubicBezTo>
                    <a:pt x="23" y="8"/>
                    <a:pt x="23" y="4"/>
                    <a:pt x="22" y="0"/>
                  </a:cubicBezTo>
                  <a:cubicBezTo>
                    <a:pt x="15" y="0"/>
                    <a:pt x="7" y="3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3711576" y="2994025"/>
              <a:ext cx="173038" cy="111125"/>
            </a:xfrm>
            <a:custGeom>
              <a:avLst/>
              <a:gdLst>
                <a:gd name="T0" fmla="*/ 0 w 41"/>
                <a:gd name="T1" fmla="*/ 6 h 26"/>
                <a:gd name="T2" fmla="*/ 5 w 41"/>
                <a:gd name="T3" fmla="*/ 26 h 26"/>
                <a:gd name="T4" fmla="*/ 41 w 41"/>
                <a:gd name="T5" fmla="*/ 22 h 26"/>
                <a:gd name="T6" fmla="*/ 40 w 41"/>
                <a:gd name="T7" fmla="*/ 9 h 26"/>
                <a:gd name="T8" fmla="*/ 30 w 41"/>
                <a:gd name="T9" fmla="*/ 0 h 26"/>
                <a:gd name="T10" fmla="*/ 1 w 41"/>
                <a:gd name="T1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6">
                  <a:moveTo>
                    <a:pt x="0" y="6"/>
                  </a:moveTo>
                  <a:cubicBezTo>
                    <a:pt x="2" y="12"/>
                    <a:pt x="3" y="19"/>
                    <a:pt x="5" y="26"/>
                  </a:cubicBezTo>
                  <a:cubicBezTo>
                    <a:pt x="16" y="25"/>
                    <a:pt x="30" y="26"/>
                    <a:pt x="41" y="22"/>
                  </a:cubicBezTo>
                  <a:cubicBezTo>
                    <a:pt x="41" y="18"/>
                    <a:pt x="41" y="13"/>
                    <a:pt x="40" y="9"/>
                  </a:cubicBezTo>
                  <a:cubicBezTo>
                    <a:pt x="38" y="3"/>
                    <a:pt x="36" y="1"/>
                    <a:pt x="30" y="0"/>
                  </a:cubicBezTo>
                  <a:cubicBezTo>
                    <a:pt x="25" y="0"/>
                    <a:pt x="2" y="0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455" name="组合 454"/>
          <p:cNvGrpSpPr/>
          <p:nvPr/>
        </p:nvGrpSpPr>
        <p:grpSpPr>
          <a:xfrm>
            <a:off x="1610944" y="-148785"/>
            <a:ext cx="998891" cy="2199023"/>
            <a:chOff x="5003800" y="1020763"/>
            <a:chExt cx="2166938" cy="4770437"/>
          </a:xfrm>
        </p:grpSpPr>
        <p:sp>
          <p:nvSpPr>
            <p:cNvPr id="456" name="Freeform 437"/>
            <p:cNvSpPr/>
            <p:nvPr/>
          </p:nvSpPr>
          <p:spPr bwMode="auto">
            <a:xfrm>
              <a:off x="5003800" y="5121275"/>
              <a:ext cx="2163763" cy="669925"/>
            </a:xfrm>
            <a:custGeom>
              <a:avLst/>
              <a:gdLst>
                <a:gd name="T0" fmla="*/ 3 w 508"/>
                <a:gd name="T1" fmla="*/ 0 h 158"/>
                <a:gd name="T2" fmla="*/ 3 w 508"/>
                <a:gd name="T3" fmla="*/ 57 h 158"/>
                <a:gd name="T4" fmla="*/ 147 w 508"/>
                <a:gd name="T5" fmla="*/ 155 h 158"/>
                <a:gd name="T6" fmla="*/ 499 w 508"/>
                <a:gd name="T7" fmla="*/ 51 h 158"/>
                <a:gd name="T8" fmla="*/ 506 w 508"/>
                <a:gd name="T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158">
                  <a:moveTo>
                    <a:pt x="3" y="0"/>
                  </a:moveTo>
                  <a:cubicBezTo>
                    <a:pt x="3" y="0"/>
                    <a:pt x="0" y="41"/>
                    <a:pt x="3" y="57"/>
                  </a:cubicBezTo>
                  <a:cubicBezTo>
                    <a:pt x="6" y="72"/>
                    <a:pt x="128" y="153"/>
                    <a:pt x="147" y="155"/>
                  </a:cubicBezTo>
                  <a:cubicBezTo>
                    <a:pt x="165" y="158"/>
                    <a:pt x="490" y="64"/>
                    <a:pt x="499" y="51"/>
                  </a:cubicBezTo>
                  <a:cubicBezTo>
                    <a:pt x="508" y="37"/>
                    <a:pt x="506" y="2"/>
                    <a:pt x="506" y="2"/>
                  </a:cubicBezTo>
                </a:path>
              </a:pathLst>
            </a:custGeom>
            <a:solidFill>
              <a:srgbClr val="746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5016500" y="5005388"/>
              <a:ext cx="860425" cy="585788"/>
            </a:xfrm>
            <a:custGeom>
              <a:avLst/>
              <a:gdLst>
                <a:gd name="T0" fmla="*/ 0 w 202"/>
                <a:gd name="T1" fmla="*/ 27 h 138"/>
                <a:gd name="T2" fmla="*/ 148 w 202"/>
                <a:gd name="T3" fmla="*/ 135 h 138"/>
                <a:gd name="T4" fmla="*/ 202 w 202"/>
                <a:gd name="T5" fmla="*/ 121 h 138"/>
                <a:gd name="T6" fmla="*/ 116 w 202"/>
                <a:gd name="T7" fmla="*/ 0 h 138"/>
                <a:gd name="T8" fmla="*/ 0 w 202"/>
                <a:gd name="T9" fmla="*/ 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38">
                  <a:moveTo>
                    <a:pt x="0" y="27"/>
                  </a:moveTo>
                  <a:cubicBezTo>
                    <a:pt x="0" y="43"/>
                    <a:pt x="129" y="138"/>
                    <a:pt x="148" y="135"/>
                  </a:cubicBezTo>
                  <a:cubicBezTo>
                    <a:pt x="152" y="134"/>
                    <a:pt x="173" y="129"/>
                    <a:pt x="202" y="12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2" y="15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DE2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5510213" y="4895850"/>
              <a:ext cx="1252538" cy="623888"/>
            </a:xfrm>
            <a:custGeom>
              <a:avLst/>
              <a:gdLst>
                <a:gd name="T0" fmla="*/ 0 w 294"/>
                <a:gd name="T1" fmla="*/ 26 h 147"/>
                <a:gd name="T2" fmla="*/ 86 w 294"/>
                <a:gd name="T3" fmla="*/ 147 h 147"/>
                <a:gd name="T4" fmla="*/ 294 w 294"/>
                <a:gd name="T5" fmla="*/ 89 h 147"/>
                <a:gd name="T6" fmla="*/ 117 w 294"/>
                <a:gd name="T7" fmla="*/ 0 h 147"/>
                <a:gd name="T8" fmla="*/ 0 w 294"/>
                <a:gd name="T9" fmla="*/ 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47">
                  <a:moveTo>
                    <a:pt x="0" y="26"/>
                  </a:moveTo>
                  <a:cubicBezTo>
                    <a:pt x="86" y="147"/>
                    <a:pt x="86" y="147"/>
                    <a:pt x="86" y="147"/>
                  </a:cubicBezTo>
                  <a:cubicBezTo>
                    <a:pt x="141" y="132"/>
                    <a:pt x="227" y="108"/>
                    <a:pt x="294" y="8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9" y="8"/>
                    <a:pt x="37" y="18"/>
                    <a:pt x="0" y="26"/>
                  </a:cubicBezTo>
                  <a:close/>
                </a:path>
              </a:pathLst>
            </a:custGeom>
            <a:solidFill>
              <a:srgbClr val="886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6097588" y="4810125"/>
              <a:ext cx="561975" cy="161925"/>
            </a:xfrm>
            <a:custGeom>
              <a:avLst/>
              <a:gdLst>
                <a:gd name="T0" fmla="*/ 118 w 132"/>
                <a:gd name="T1" fmla="*/ 0 h 38"/>
                <a:gd name="T2" fmla="*/ 0 w 132"/>
                <a:gd name="T3" fmla="*/ 30 h 38"/>
                <a:gd name="T4" fmla="*/ 15 w 132"/>
                <a:gd name="T5" fmla="*/ 38 h 38"/>
                <a:gd name="T6" fmla="*/ 132 w 132"/>
                <a:gd name="T7" fmla="*/ 8 h 38"/>
                <a:gd name="T8" fmla="*/ 118 w 132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38">
                  <a:moveTo>
                    <a:pt x="118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27" y="5"/>
                    <a:pt x="122" y="2"/>
                    <a:pt x="118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6162675" y="4845050"/>
              <a:ext cx="549275" cy="160338"/>
            </a:xfrm>
            <a:custGeom>
              <a:avLst/>
              <a:gdLst>
                <a:gd name="T0" fmla="*/ 117 w 129"/>
                <a:gd name="T1" fmla="*/ 0 h 38"/>
                <a:gd name="T2" fmla="*/ 0 w 129"/>
                <a:gd name="T3" fmla="*/ 30 h 38"/>
                <a:gd name="T4" fmla="*/ 16 w 129"/>
                <a:gd name="T5" fmla="*/ 38 h 38"/>
                <a:gd name="T6" fmla="*/ 129 w 129"/>
                <a:gd name="T7" fmla="*/ 5 h 38"/>
                <a:gd name="T8" fmla="*/ 117 w 1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8">
                  <a:moveTo>
                    <a:pt x="117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25" y="3"/>
                    <a:pt x="121" y="1"/>
                    <a:pt x="117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6229350" y="4865688"/>
              <a:ext cx="549275" cy="174625"/>
            </a:xfrm>
            <a:custGeom>
              <a:avLst/>
              <a:gdLst>
                <a:gd name="T0" fmla="*/ 113 w 129"/>
                <a:gd name="T1" fmla="*/ 0 h 41"/>
                <a:gd name="T2" fmla="*/ 0 w 129"/>
                <a:gd name="T3" fmla="*/ 33 h 41"/>
                <a:gd name="T4" fmla="*/ 17 w 129"/>
                <a:gd name="T5" fmla="*/ 41 h 41"/>
                <a:gd name="T6" fmla="*/ 129 w 129"/>
                <a:gd name="T7" fmla="*/ 9 h 41"/>
                <a:gd name="T8" fmla="*/ 113 w 12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1">
                  <a:moveTo>
                    <a:pt x="113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3" y="6"/>
                    <a:pt x="118" y="3"/>
                    <a:pt x="113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6302375" y="4903788"/>
              <a:ext cx="536575" cy="161925"/>
            </a:xfrm>
            <a:custGeom>
              <a:avLst/>
              <a:gdLst>
                <a:gd name="T0" fmla="*/ 126 w 126"/>
                <a:gd name="T1" fmla="*/ 7 h 38"/>
                <a:gd name="T2" fmla="*/ 112 w 126"/>
                <a:gd name="T3" fmla="*/ 0 h 38"/>
                <a:gd name="T4" fmla="*/ 0 w 126"/>
                <a:gd name="T5" fmla="*/ 32 h 38"/>
                <a:gd name="T6" fmla="*/ 12 w 126"/>
                <a:gd name="T7" fmla="*/ 38 h 38"/>
                <a:gd name="T8" fmla="*/ 126 w 126"/>
                <a:gd name="T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8">
                  <a:moveTo>
                    <a:pt x="126" y="7"/>
                  </a:moveTo>
                  <a:cubicBezTo>
                    <a:pt x="122" y="5"/>
                    <a:pt x="117" y="2"/>
                    <a:pt x="11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38"/>
                    <a:pt x="12" y="38"/>
                    <a:pt x="12" y="38"/>
                  </a:cubicBezTo>
                  <a:lnTo>
                    <a:pt x="126" y="7"/>
                  </a:ln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6416675" y="4964113"/>
              <a:ext cx="754063" cy="309563"/>
            </a:xfrm>
            <a:custGeom>
              <a:avLst/>
              <a:gdLst>
                <a:gd name="T0" fmla="*/ 112 w 177"/>
                <a:gd name="T1" fmla="*/ 0 h 73"/>
                <a:gd name="T2" fmla="*/ 0 w 177"/>
                <a:gd name="T3" fmla="*/ 32 h 73"/>
                <a:gd name="T4" fmla="*/ 81 w 177"/>
                <a:gd name="T5" fmla="*/ 73 h 73"/>
                <a:gd name="T6" fmla="*/ 177 w 177"/>
                <a:gd name="T7" fmla="*/ 40 h 73"/>
                <a:gd name="T8" fmla="*/ 112 w 17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73">
                  <a:moveTo>
                    <a:pt x="11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135" y="57"/>
                    <a:pt x="177" y="43"/>
                    <a:pt x="177" y="40"/>
                  </a:cubicBezTo>
                  <a:cubicBezTo>
                    <a:pt x="177" y="35"/>
                    <a:pt x="146" y="18"/>
                    <a:pt x="112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6353175" y="4933950"/>
              <a:ext cx="541338" cy="165100"/>
            </a:xfrm>
            <a:custGeom>
              <a:avLst/>
              <a:gdLst>
                <a:gd name="T0" fmla="*/ 114 w 127"/>
                <a:gd name="T1" fmla="*/ 0 h 39"/>
                <a:gd name="T2" fmla="*/ 0 w 127"/>
                <a:gd name="T3" fmla="*/ 31 h 39"/>
                <a:gd name="T4" fmla="*/ 15 w 127"/>
                <a:gd name="T5" fmla="*/ 39 h 39"/>
                <a:gd name="T6" fmla="*/ 127 w 127"/>
                <a:gd name="T7" fmla="*/ 7 h 39"/>
                <a:gd name="T8" fmla="*/ 114 w 12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9">
                  <a:moveTo>
                    <a:pt x="114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3" y="5"/>
                    <a:pt x="119" y="3"/>
                    <a:pt x="114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6008688" y="4781550"/>
              <a:ext cx="592138" cy="157163"/>
            </a:xfrm>
            <a:custGeom>
              <a:avLst/>
              <a:gdLst>
                <a:gd name="T0" fmla="*/ 125 w 139"/>
                <a:gd name="T1" fmla="*/ 0 h 37"/>
                <a:gd name="T2" fmla="*/ 0 w 139"/>
                <a:gd name="T3" fmla="*/ 27 h 37"/>
                <a:gd name="T4" fmla="*/ 21 w 139"/>
                <a:gd name="T5" fmla="*/ 37 h 37"/>
                <a:gd name="T6" fmla="*/ 139 w 139"/>
                <a:gd name="T7" fmla="*/ 7 h 37"/>
                <a:gd name="T8" fmla="*/ 125 w 13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37">
                  <a:moveTo>
                    <a:pt x="125" y="0"/>
                  </a:moveTo>
                  <a:cubicBezTo>
                    <a:pt x="115" y="1"/>
                    <a:pt x="63" y="13"/>
                    <a:pt x="0" y="2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0" y="3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5229225" y="5005388"/>
              <a:ext cx="647700" cy="547688"/>
            </a:xfrm>
            <a:custGeom>
              <a:avLst/>
              <a:gdLst>
                <a:gd name="T0" fmla="*/ 2 w 152"/>
                <a:gd name="T1" fmla="*/ 18 h 129"/>
                <a:gd name="T2" fmla="*/ 36 w 152"/>
                <a:gd name="T3" fmla="*/ 21 h 129"/>
                <a:gd name="T4" fmla="*/ 25 w 152"/>
                <a:gd name="T5" fmla="*/ 53 h 129"/>
                <a:gd name="T6" fmla="*/ 76 w 152"/>
                <a:gd name="T7" fmla="*/ 52 h 129"/>
                <a:gd name="T8" fmla="*/ 69 w 152"/>
                <a:gd name="T9" fmla="*/ 92 h 129"/>
                <a:gd name="T10" fmla="*/ 128 w 152"/>
                <a:gd name="T11" fmla="*/ 87 h 129"/>
                <a:gd name="T12" fmla="*/ 117 w 152"/>
                <a:gd name="T13" fmla="*/ 129 h 129"/>
                <a:gd name="T14" fmla="*/ 152 w 152"/>
                <a:gd name="T15" fmla="*/ 121 h 129"/>
                <a:gd name="T16" fmla="*/ 66 w 152"/>
                <a:gd name="T17" fmla="*/ 0 h 129"/>
                <a:gd name="T18" fmla="*/ 2 w 152"/>
                <a:gd name="T19" fmla="*/ 15 h 129"/>
                <a:gd name="T20" fmla="*/ 2 w 152"/>
                <a:gd name="T21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29">
                  <a:moveTo>
                    <a:pt x="2" y="18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5" y="14"/>
                    <a:pt x="2" y="15"/>
                  </a:cubicBezTo>
                  <a:cubicBezTo>
                    <a:pt x="0" y="16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9D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6808788" y="1139825"/>
              <a:ext cx="238125" cy="3865563"/>
            </a:xfrm>
            <a:custGeom>
              <a:avLst/>
              <a:gdLst>
                <a:gd name="T0" fmla="*/ 37 w 56"/>
                <a:gd name="T1" fmla="*/ 486 h 911"/>
                <a:gd name="T2" fmla="*/ 46 w 56"/>
                <a:gd name="T3" fmla="*/ 302 h 911"/>
                <a:gd name="T4" fmla="*/ 51 w 56"/>
                <a:gd name="T5" fmla="*/ 135 h 911"/>
                <a:gd name="T6" fmla="*/ 35 w 56"/>
                <a:gd name="T7" fmla="*/ 34 h 911"/>
                <a:gd name="T8" fmla="*/ 20 w 56"/>
                <a:gd name="T9" fmla="*/ 5 h 911"/>
                <a:gd name="T10" fmla="*/ 0 w 56"/>
                <a:gd name="T11" fmla="*/ 13 h 911"/>
                <a:gd name="T12" fmla="*/ 41 w 56"/>
                <a:gd name="T13" fmla="*/ 173 h 911"/>
                <a:gd name="T14" fmla="*/ 34 w 56"/>
                <a:gd name="T15" fmla="*/ 307 h 911"/>
                <a:gd name="T16" fmla="*/ 29 w 56"/>
                <a:gd name="T17" fmla="*/ 379 h 911"/>
                <a:gd name="T18" fmla="*/ 24 w 56"/>
                <a:gd name="T19" fmla="*/ 811 h 911"/>
                <a:gd name="T20" fmla="*/ 23 w 56"/>
                <a:gd name="T21" fmla="*/ 906 h 911"/>
                <a:gd name="T22" fmla="*/ 32 w 56"/>
                <a:gd name="T23" fmla="*/ 911 h 911"/>
                <a:gd name="T24" fmla="*/ 37 w 56"/>
                <a:gd name="T25" fmla="*/ 48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911">
                  <a:moveTo>
                    <a:pt x="37" y="486"/>
                  </a:moveTo>
                  <a:cubicBezTo>
                    <a:pt x="40" y="424"/>
                    <a:pt x="43" y="363"/>
                    <a:pt x="46" y="302"/>
                  </a:cubicBezTo>
                  <a:cubicBezTo>
                    <a:pt x="48" y="246"/>
                    <a:pt x="56" y="192"/>
                    <a:pt x="51" y="135"/>
                  </a:cubicBezTo>
                  <a:cubicBezTo>
                    <a:pt x="47" y="101"/>
                    <a:pt x="46" y="67"/>
                    <a:pt x="35" y="34"/>
                  </a:cubicBezTo>
                  <a:cubicBezTo>
                    <a:pt x="31" y="23"/>
                    <a:pt x="28" y="11"/>
                    <a:pt x="20" y="5"/>
                  </a:cubicBezTo>
                  <a:cubicBezTo>
                    <a:pt x="13" y="0"/>
                    <a:pt x="1" y="3"/>
                    <a:pt x="0" y="13"/>
                  </a:cubicBezTo>
                  <a:cubicBezTo>
                    <a:pt x="39" y="0"/>
                    <a:pt x="39" y="142"/>
                    <a:pt x="41" y="173"/>
                  </a:cubicBezTo>
                  <a:cubicBezTo>
                    <a:pt x="44" y="216"/>
                    <a:pt x="37" y="264"/>
                    <a:pt x="34" y="307"/>
                  </a:cubicBezTo>
                  <a:cubicBezTo>
                    <a:pt x="32" y="331"/>
                    <a:pt x="30" y="355"/>
                    <a:pt x="29" y="379"/>
                  </a:cubicBezTo>
                  <a:cubicBezTo>
                    <a:pt x="23" y="521"/>
                    <a:pt x="25" y="668"/>
                    <a:pt x="24" y="811"/>
                  </a:cubicBezTo>
                  <a:cubicBezTo>
                    <a:pt x="23" y="843"/>
                    <a:pt x="24" y="875"/>
                    <a:pt x="23" y="906"/>
                  </a:cubicBezTo>
                  <a:cubicBezTo>
                    <a:pt x="32" y="911"/>
                    <a:pt x="32" y="911"/>
                    <a:pt x="32" y="911"/>
                  </a:cubicBezTo>
                  <a:cubicBezTo>
                    <a:pt x="39" y="769"/>
                    <a:pt x="30" y="627"/>
                    <a:pt x="37" y="486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5024438" y="5137150"/>
              <a:ext cx="642938" cy="441325"/>
            </a:xfrm>
            <a:custGeom>
              <a:avLst/>
              <a:gdLst>
                <a:gd name="T0" fmla="*/ 0 w 151"/>
                <a:gd name="T1" fmla="*/ 0 h 104"/>
                <a:gd name="T2" fmla="*/ 54 w 151"/>
                <a:gd name="T3" fmla="*/ 5 h 104"/>
                <a:gd name="T4" fmla="*/ 43 w 151"/>
                <a:gd name="T5" fmla="*/ 42 h 104"/>
                <a:gd name="T6" fmla="*/ 103 w 151"/>
                <a:gd name="T7" fmla="*/ 38 h 104"/>
                <a:gd name="T8" fmla="*/ 97 w 151"/>
                <a:gd name="T9" fmla="*/ 79 h 104"/>
                <a:gd name="T10" fmla="*/ 151 w 151"/>
                <a:gd name="T11" fmla="*/ 74 h 104"/>
                <a:gd name="T12" fmla="*/ 146 w 151"/>
                <a:gd name="T13" fmla="*/ 104 h 104"/>
                <a:gd name="T14" fmla="*/ 0 w 151"/>
                <a:gd name="T1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04">
                  <a:moveTo>
                    <a:pt x="0" y="0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4"/>
                    <a:pt x="84" y="89"/>
                    <a:pt x="0" y="0"/>
                  </a:cubicBezTo>
                  <a:close/>
                </a:path>
              </a:pathLst>
            </a:custGeom>
            <a:solidFill>
              <a:srgbClr val="FF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5545138" y="5018088"/>
              <a:ext cx="119063" cy="115888"/>
            </a:xfrm>
            <a:custGeom>
              <a:avLst/>
              <a:gdLst>
                <a:gd name="T0" fmla="*/ 27 w 28"/>
                <a:gd name="T1" fmla="*/ 13 h 27"/>
                <a:gd name="T2" fmla="*/ 8 w 28"/>
                <a:gd name="T3" fmla="*/ 1 h 27"/>
                <a:gd name="T4" fmla="*/ 0 w 28"/>
                <a:gd name="T5" fmla="*/ 3 h 27"/>
                <a:gd name="T6" fmla="*/ 16 w 28"/>
                <a:gd name="T7" fmla="*/ 27 h 27"/>
                <a:gd name="T8" fmla="*/ 27 w 2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7" y="13"/>
                  </a:moveTo>
                  <a:cubicBezTo>
                    <a:pt x="26" y="5"/>
                    <a:pt x="18" y="0"/>
                    <a:pt x="8" y="1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3" y="25"/>
                    <a:pt x="28" y="19"/>
                    <a:pt x="27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6016625" y="5184775"/>
              <a:ext cx="153988" cy="127000"/>
            </a:xfrm>
            <a:custGeom>
              <a:avLst/>
              <a:gdLst>
                <a:gd name="T0" fmla="*/ 35 w 36"/>
                <a:gd name="T1" fmla="*/ 13 h 30"/>
                <a:gd name="T2" fmla="*/ 20 w 36"/>
                <a:gd name="T3" fmla="*/ 29 h 30"/>
                <a:gd name="T4" fmla="*/ 1 w 36"/>
                <a:gd name="T5" fmla="*/ 17 h 30"/>
                <a:gd name="T6" fmla="*/ 16 w 36"/>
                <a:gd name="T7" fmla="*/ 1 h 30"/>
                <a:gd name="T8" fmla="*/ 35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5" y="13"/>
                  </a:moveTo>
                  <a:cubicBezTo>
                    <a:pt x="36" y="21"/>
                    <a:pt x="29" y="28"/>
                    <a:pt x="20" y="29"/>
                  </a:cubicBezTo>
                  <a:cubicBezTo>
                    <a:pt x="10" y="30"/>
                    <a:pt x="2" y="24"/>
                    <a:pt x="1" y="17"/>
                  </a:cubicBezTo>
                  <a:cubicBezTo>
                    <a:pt x="0" y="9"/>
                    <a:pt x="7" y="2"/>
                    <a:pt x="16" y="1"/>
                  </a:cubicBezTo>
                  <a:cubicBezTo>
                    <a:pt x="26" y="0"/>
                    <a:pt x="34" y="6"/>
                    <a:pt x="35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5745163" y="5311775"/>
              <a:ext cx="131763" cy="122238"/>
            </a:xfrm>
            <a:custGeom>
              <a:avLst/>
              <a:gdLst>
                <a:gd name="T0" fmla="*/ 30 w 31"/>
                <a:gd name="T1" fmla="*/ 13 h 29"/>
                <a:gd name="T2" fmla="*/ 11 w 31"/>
                <a:gd name="T3" fmla="*/ 1 h 29"/>
                <a:gd name="T4" fmla="*/ 0 w 31"/>
                <a:gd name="T5" fmla="*/ 6 h 29"/>
                <a:gd name="T6" fmla="*/ 15 w 31"/>
                <a:gd name="T7" fmla="*/ 29 h 29"/>
                <a:gd name="T8" fmla="*/ 30 w 31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0" y="13"/>
                  </a:moveTo>
                  <a:cubicBezTo>
                    <a:pt x="29" y="5"/>
                    <a:pt x="21" y="0"/>
                    <a:pt x="11" y="1"/>
                  </a:cubicBezTo>
                  <a:cubicBezTo>
                    <a:pt x="7" y="2"/>
                    <a:pt x="3" y="3"/>
                    <a:pt x="0" y="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4" y="27"/>
                    <a:pt x="31" y="20"/>
                    <a:pt x="30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5795963" y="5086350"/>
              <a:ext cx="111125" cy="88900"/>
            </a:xfrm>
            <a:custGeom>
              <a:avLst/>
              <a:gdLst>
                <a:gd name="T0" fmla="*/ 25 w 26"/>
                <a:gd name="T1" fmla="*/ 9 h 21"/>
                <a:gd name="T2" fmla="*/ 14 w 26"/>
                <a:gd name="T3" fmla="*/ 21 h 21"/>
                <a:gd name="T4" fmla="*/ 0 w 26"/>
                <a:gd name="T5" fmla="*/ 12 h 21"/>
                <a:gd name="T6" fmla="*/ 12 w 26"/>
                <a:gd name="T7" fmla="*/ 1 h 21"/>
                <a:gd name="T8" fmla="*/ 25 w 2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25" y="9"/>
                  </a:moveTo>
                  <a:cubicBezTo>
                    <a:pt x="26" y="15"/>
                    <a:pt x="21" y="20"/>
                    <a:pt x="14" y="21"/>
                  </a:cubicBezTo>
                  <a:cubicBezTo>
                    <a:pt x="7" y="21"/>
                    <a:pt x="1" y="17"/>
                    <a:pt x="0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5" y="4"/>
                    <a:pt x="25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5991225" y="5375275"/>
              <a:ext cx="115888" cy="88900"/>
            </a:xfrm>
            <a:custGeom>
              <a:avLst/>
              <a:gdLst>
                <a:gd name="T0" fmla="*/ 26 w 27"/>
                <a:gd name="T1" fmla="*/ 9 h 21"/>
                <a:gd name="T2" fmla="*/ 15 w 27"/>
                <a:gd name="T3" fmla="*/ 21 h 21"/>
                <a:gd name="T4" fmla="*/ 1 w 27"/>
                <a:gd name="T5" fmla="*/ 12 h 21"/>
                <a:gd name="T6" fmla="*/ 12 w 27"/>
                <a:gd name="T7" fmla="*/ 1 h 21"/>
                <a:gd name="T8" fmla="*/ 26 w 2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26" y="9"/>
                  </a:moveTo>
                  <a:cubicBezTo>
                    <a:pt x="27" y="15"/>
                    <a:pt x="21" y="20"/>
                    <a:pt x="15" y="21"/>
                  </a:cubicBezTo>
                  <a:cubicBezTo>
                    <a:pt x="8" y="21"/>
                    <a:pt x="2" y="17"/>
                    <a:pt x="1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9" y="0"/>
                    <a:pt x="25" y="4"/>
                    <a:pt x="26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5783263" y="4916488"/>
              <a:ext cx="114300" cy="93663"/>
            </a:xfrm>
            <a:custGeom>
              <a:avLst/>
              <a:gdLst>
                <a:gd name="T0" fmla="*/ 26 w 27"/>
                <a:gd name="T1" fmla="*/ 10 h 22"/>
                <a:gd name="T2" fmla="*/ 15 w 27"/>
                <a:gd name="T3" fmla="*/ 21 h 22"/>
                <a:gd name="T4" fmla="*/ 1 w 27"/>
                <a:gd name="T5" fmla="*/ 12 h 22"/>
                <a:gd name="T6" fmla="*/ 12 w 27"/>
                <a:gd name="T7" fmla="*/ 1 h 22"/>
                <a:gd name="T8" fmla="*/ 26 w 27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2">
                  <a:moveTo>
                    <a:pt x="26" y="10"/>
                  </a:moveTo>
                  <a:cubicBezTo>
                    <a:pt x="27" y="15"/>
                    <a:pt x="22" y="20"/>
                    <a:pt x="15" y="21"/>
                  </a:cubicBezTo>
                  <a:cubicBezTo>
                    <a:pt x="8" y="22"/>
                    <a:pt x="2" y="18"/>
                    <a:pt x="1" y="12"/>
                  </a:cubicBezTo>
                  <a:cubicBezTo>
                    <a:pt x="0" y="7"/>
                    <a:pt x="5" y="2"/>
                    <a:pt x="12" y="1"/>
                  </a:cubicBezTo>
                  <a:cubicBezTo>
                    <a:pt x="19" y="0"/>
                    <a:pt x="25" y="4"/>
                    <a:pt x="26" y="10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6899275" y="5005388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6681788" y="5056188"/>
              <a:ext cx="46038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6788150" y="5172075"/>
              <a:ext cx="46038" cy="3810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6808788" y="5056188"/>
              <a:ext cx="47625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6924675" y="5133975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5183188" y="1020763"/>
              <a:ext cx="258763" cy="4384675"/>
            </a:xfrm>
            <a:custGeom>
              <a:avLst/>
              <a:gdLst>
                <a:gd name="T0" fmla="*/ 47 w 61"/>
                <a:gd name="T1" fmla="*/ 283 h 1033"/>
                <a:gd name="T2" fmla="*/ 50 w 61"/>
                <a:gd name="T3" fmla="*/ 134 h 1033"/>
                <a:gd name="T4" fmla="*/ 29 w 61"/>
                <a:gd name="T5" fmla="*/ 25 h 1033"/>
                <a:gd name="T6" fmla="*/ 0 w 61"/>
                <a:gd name="T7" fmla="*/ 23 h 1033"/>
                <a:gd name="T8" fmla="*/ 28 w 61"/>
                <a:gd name="T9" fmla="*/ 424 h 1033"/>
                <a:gd name="T10" fmla="*/ 15 w 61"/>
                <a:gd name="T11" fmla="*/ 861 h 1033"/>
                <a:gd name="T12" fmla="*/ 21 w 61"/>
                <a:gd name="T13" fmla="*/ 1025 h 1033"/>
                <a:gd name="T14" fmla="*/ 30 w 61"/>
                <a:gd name="T15" fmla="*/ 1033 h 1033"/>
                <a:gd name="T16" fmla="*/ 47 w 61"/>
                <a:gd name="T17" fmla="*/ 28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033">
                  <a:moveTo>
                    <a:pt x="47" y="283"/>
                  </a:moveTo>
                  <a:cubicBezTo>
                    <a:pt x="47" y="232"/>
                    <a:pt x="55" y="187"/>
                    <a:pt x="50" y="134"/>
                  </a:cubicBezTo>
                  <a:cubicBezTo>
                    <a:pt x="47" y="100"/>
                    <a:pt x="46" y="50"/>
                    <a:pt x="29" y="25"/>
                  </a:cubicBezTo>
                  <a:cubicBezTo>
                    <a:pt x="13" y="3"/>
                    <a:pt x="14" y="17"/>
                    <a:pt x="0" y="23"/>
                  </a:cubicBezTo>
                  <a:cubicBezTo>
                    <a:pt x="61" y="0"/>
                    <a:pt x="28" y="380"/>
                    <a:pt x="28" y="424"/>
                  </a:cubicBezTo>
                  <a:cubicBezTo>
                    <a:pt x="29" y="570"/>
                    <a:pt x="15" y="714"/>
                    <a:pt x="15" y="861"/>
                  </a:cubicBezTo>
                  <a:cubicBezTo>
                    <a:pt x="15" y="918"/>
                    <a:pt x="18" y="972"/>
                    <a:pt x="21" y="1025"/>
                  </a:cubicBezTo>
                  <a:cubicBezTo>
                    <a:pt x="30" y="1033"/>
                    <a:pt x="30" y="1033"/>
                    <a:pt x="30" y="1033"/>
                  </a:cubicBezTo>
                  <a:cubicBezTo>
                    <a:pt x="12" y="786"/>
                    <a:pt x="47" y="533"/>
                    <a:pt x="47" y="283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cxnSp>
        <p:nvCxnSpPr>
          <p:cNvPr id="481" name="直接连接符 480"/>
          <p:cNvCxnSpPr/>
          <p:nvPr/>
        </p:nvCxnSpPr>
        <p:spPr>
          <a:xfrm>
            <a:off x="2957371" y="3945724"/>
            <a:ext cx="6430957" cy="0"/>
          </a:xfrm>
          <a:prstGeom prst="line">
            <a:avLst/>
          </a:prstGeom>
          <a:ln>
            <a:solidFill>
              <a:srgbClr val="F7A23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2" name="组合 481"/>
          <p:cNvGrpSpPr/>
          <p:nvPr/>
        </p:nvGrpSpPr>
        <p:grpSpPr>
          <a:xfrm>
            <a:off x="9752723" y="-148785"/>
            <a:ext cx="998891" cy="2199023"/>
            <a:chOff x="5003800" y="1020763"/>
            <a:chExt cx="2166938" cy="4770437"/>
          </a:xfrm>
        </p:grpSpPr>
        <p:sp>
          <p:nvSpPr>
            <p:cNvPr id="483" name="Freeform 437"/>
            <p:cNvSpPr/>
            <p:nvPr/>
          </p:nvSpPr>
          <p:spPr bwMode="auto">
            <a:xfrm>
              <a:off x="5003800" y="5121275"/>
              <a:ext cx="2163763" cy="669925"/>
            </a:xfrm>
            <a:custGeom>
              <a:avLst/>
              <a:gdLst>
                <a:gd name="T0" fmla="*/ 3 w 508"/>
                <a:gd name="T1" fmla="*/ 0 h 158"/>
                <a:gd name="T2" fmla="*/ 3 w 508"/>
                <a:gd name="T3" fmla="*/ 57 h 158"/>
                <a:gd name="T4" fmla="*/ 147 w 508"/>
                <a:gd name="T5" fmla="*/ 155 h 158"/>
                <a:gd name="T6" fmla="*/ 499 w 508"/>
                <a:gd name="T7" fmla="*/ 51 h 158"/>
                <a:gd name="T8" fmla="*/ 506 w 508"/>
                <a:gd name="T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158">
                  <a:moveTo>
                    <a:pt x="3" y="0"/>
                  </a:moveTo>
                  <a:cubicBezTo>
                    <a:pt x="3" y="0"/>
                    <a:pt x="0" y="41"/>
                    <a:pt x="3" y="57"/>
                  </a:cubicBezTo>
                  <a:cubicBezTo>
                    <a:pt x="6" y="72"/>
                    <a:pt x="128" y="153"/>
                    <a:pt x="147" y="155"/>
                  </a:cubicBezTo>
                  <a:cubicBezTo>
                    <a:pt x="165" y="158"/>
                    <a:pt x="490" y="64"/>
                    <a:pt x="499" y="51"/>
                  </a:cubicBezTo>
                  <a:cubicBezTo>
                    <a:pt x="508" y="37"/>
                    <a:pt x="506" y="2"/>
                    <a:pt x="506" y="2"/>
                  </a:cubicBezTo>
                </a:path>
              </a:pathLst>
            </a:custGeom>
            <a:solidFill>
              <a:srgbClr val="746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4" name="Freeform 438"/>
            <p:cNvSpPr/>
            <p:nvPr/>
          </p:nvSpPr>
          <p:spPr bwMode="auto">
            <a:xfrm>
              <a:off x="5016500" y="5005388"/>
              <a:ext cx="860425" cy="585788"/>
            </a:xfrm>
            <a:custGeom>
              <a:avLst/>
              <a:gdLst>
                <a:gd name="T0" fmla="*/ 0 w 202"/>
                <a:gd name="T1" fmla="*/ 27 h 138"/>
                <a:gd name="T2" fmla="*/ 148 w 202"/>
                <a:gd name="T3" fmla="*/ 135 h 138"/>
                <a:gd name="T4" fmla="*/ 202 w 202"/>
                <a:gd name="T5" fmla="*/ 121 h 138"/>
                <a:gd name="T6" fmla="*/ 116 w 202"/>
                <a:gd name="T7" fmla="*/ 0 h 138"/>
                <a:gd name="T8" fmla="*/ 0 w 202"/>
                <a:gd name="T9" fmla="*/ 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38">
                  <a:moveTo>
                    <a:pt x="0" y="27"/>
                  </a:moveTo>
                  <a:cubicBezTo>
                    <a:pt x="0" y="43"/>
                    <a:pt x="129" y="138"/>
                    <a:pt x="148" y="135"/>
                  </a:cubicBezTo>
                  <a:cubicBezTo>
                    <a:pt x="152" y="134"/>
                    <a:pt x="173" y="129"/>
                    <a:pt x="202" y="12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2" y="15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DE2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5" name="Freeform 439"/>
            <p:cNvSpPr/>
            <p:nvPr/>
          </p:nvSpPr>
          <p:spPr bwMode="auto">
            <a:xfrm>
              <a:off x="5510213" y="4895850"/>
              <a:ext cx="1252538" cy="623888"/>
            </a:xfrm>
            <a:custGeom>
              <a:avLst/>
              <a:gdLst>
                <a:gd name="T0" fmla="*/ 0 w 294"/>
                <a:gd name="T1" fmla="*/ 26 h 147"/>
                <a:gd name="T2" fmla="*/ 86 w 294"/>
                <a:gd name="T3" fmla="*/ 147 h 147"/>
                <a:gd name="T4" fmla="*/ 294 w 294"/>
                <a:gd name="T5" fmla="*/ 89 h 147"/>
                <a:gd name="T6" fmla="*/ 117 w 294"/>
                <a:gd name="T7" fmla="*/ 0 h 147"/>
                <a:gd name="T8" fmla="*/ 0 w 294"/>
                <a:gd name="T9" fmla="*/ 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47">
                  <a:moveTo>
                    <a:pt x="0" y="26"/>
                  </a:moveTo>
                  <a:cubicBezTo>
                    <a:pt x="86" y="147"/>
                    <a:pt x="86" y="147"/>
                    <a:pt x="86" y="147"/>
                  </a:cubicBezTo>
                  <a:cubicBezTo>
                    <a:pt x="141" y="132"/>
                    <a:pt x="227" y="108"/>
                    <a:pt x="294" y="8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9" y="8"/>
                    <a:pt x="37" y="18"/>
                    <a:pt x="0" y="26"/>
                  </a:cubicBezTo>
                  <a:close/>
                </a:path>
              </a:pathLst>
            </a:custGeom>
            <a:solidFill>
              <a:srgbClr val="886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6" name="Freeform 440"/>
            <p:cNvSpPr/>
            <p:nvPr/>
          </p:nvSpPr>
          <p:spPr bwMode="auto">
            <a:xfrm>
              <a:off x="6097588" y="4810125"/>
              <a:ext cx="561975" cy="161925"/>
            </a:xfrm>
            <a:custGeom>
              <a:avLst/>
              <a:gdLst>
                <a:gd name="T0" fmla="*/ 118 w 132"/>
                <a:gd name="T1" fmla="*/ 0 h 38"/>
                <a:gd name="T2" fmla="*/ 0 w 132"/>
                <a:gd name="T3" fmla="*/ 30 h 38"/>
                <a:gd name="T4" fmla="*/ 15 w 132"/>
                <a:gd name="T5" fmla="*/ 38 h 38"/>
                <a:gd name="T6" fmla="*/ 132 w 132"/>
                <a:gd name="T7" fmla="*/ 8 h 38"/>
                <a:gd name="T8" fmla="*/ 118 w 132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38">
                  <a:moveTo>
                    <a:pt x="118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27" y="5"/>
                    <a:pt x="122" y="2"/>
                    <a:pt x="118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7" name="Freeform 441"/>
            <p:cNvSpPr/>
            <p:nvPr/>
          </p:nvSpPr>
          <p:spPr bwMode="auto">
            <a:xfrm>
              <a:off x="6162675" y="4845050"/>
              <a:ext cx="549275" cy="160338"/>
            </a:xfrm>
            <a:custGeom>
              <a:avLst/>
              <a:gdLst>
                <a:gd name="T0" fmla="*/ 117 w 129"/>
                <a:gd name="T1" fmla="*/ 0 h 38"/>
                <a:gd name="T2" fmla="*/ 0 w 129"/>
                <a:gd name="T3" fmla="*/ 30 h 38"/>
                <a:gd name="T4" fmla="*/ 16 w 129"/>
                <a:gd name="T5" fmla="*/ 38 h 38"/>
                <a:gd name="T6" fmla="*/ 129 w 129"/>
                <a:gd name="T7" fmla="*/ 5 h 38"/>
                <a:gd name="T8" fmla="*/ 117 w 1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8">
                  <a:moveTo>
                    <a:pt x="117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25" y="3"/>
                    <a:pt x="121" y="1"/>
                    <a:pt x="117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8" name="Freeform 442"/>
            <p:cNvSpPr/>
            <p:nvPr/>
          </p:nvSpPr>
          <p:spPr bwMode="auto">
            <a:xfrm>
              <a:off x="6229350" y="4865688"/>
              <a:ext cx="549275" cy="174625"/>
            </a:xfrm>
            <a:custGeom>
              <a:avLst/>
              <a:gdLst>
                <a:gd name="T0" fmla="*/ 113 w 129"/>
                <a:gd name="T1" fmla="*/ 0 h 41"/>
                <a:gd name="T2" fmla="*/ 0 w 129"/>
                <a:gd name="T3" fmla="*/ 33 h 41"/>
                <a:gd name="T4" fmla="*/ 17 w 129"/>
                <a:gd name="T5" fmla="*/ 41 h 41"/>
                <a:gd name="T6" fmla="*/ 129 w 129"/>
                <a:gd name="T7" fmla="*/ 9 h 41"/>
                <a:gd name="T8" fmla="*/ 113 w 12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1">
                  <a:moveTo>
                    <a:pt x="113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3" y="6"/>
                    <a:pt x="118" y="3"/>
                    <a:pt x="113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9" name="Freeform 443"/>
            <p:cNvSpPr/>
            <p:nvPr/>
          </p:nvSpPr>
          <p:spPr bwMode="auto">
            <a:xfrm>
              <a:off x="6302375" y="4903788"/>
              <a:ext cx="536575" cy="161925"/>
            </a:xfrm>
            <a:custGeom>
              <a:avLst/>
              <a:gdLst>
                <a:gd name="T0" fmla="*/ 126 w 126"/>
                <a:gd name="T1" fmla="*/ 7 h 38"/>
                <a:gd name="T2" fmla="*/ 112 w 126"/>
                <a:gd name="T3" fmla="*/ 0 h 38"/>
                <a:gd name="T4" fmla="*/ 0 w 126"/>
                <a:gd name="T5" fmla="*/ 32 h 38"/>
                <a:gd name="T6" fmla="*/ 12 w 126"/>
                <a:gd name="T7" fmla="*/ 38 h 38"/>
                <a:gd name="T8" fmla="*/ 126 w 126"/>
                <a:gd name="T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8">
                  <a:moveTo>
                    <a:pt x="126" y="7"/>
                  </a:moveTo>
                  <a:cubicBezTo>
                    <a:pt x="122" y="5"/>
                    <a:pt x="117" y="2"/>
                    <a:pt x="11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38"/>
                    <a:pt x="12" y="38"/>
                    <a:pt x="12" y="38"/>
                  </a:cubicBezTo>
                  <a:lnTo>
                    <a:pt x="126" y="7"/>
                  </a:ln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0" name="Freeform 444"/>
            <p:cNvSpPr/>
            <p:nvPr/>
          </p:nvSpPr>
          <p:spPr bwMode="auto">
            <a:xfrm>
              <a:off x="6416675" y="4964113"/>
              <a:ext cx="754063" cy="309563"/>
            </a:xfrm>
            <a:custGeom>
              <a:avLst/>
              <a:gdLst>
                <a:gd name="T0" fmla="*/ 112 w 177"/>
                <a:gd name="T1" fmla="*/ 0 h 73"/>
                <a:gd name="T2" fmla="*/ 0 w 177"/>
                <a:gd name="T3" fmla="*/ 32 h 73"/>
                <a:gd name="T4" fmla="*/ 81 w 177"/>
                <a:gd name="T5" fmla="*/ 73 h 73"/>
                <a:gd name="T6" fmla="*/ 177 w 177"/>
                <a:gd name="T7" fmla="*/ 40 h 73"/>
                <a:gd name="T8" fmla="*/ 112 w 17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73">
                  <a:moveTo>
                    <a:pt x="11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135" y="57"/>
                    <a:pt x="177" y="43"/>
                    <a:pt x="177" y="40"/>
                  </a:cubicBezTo>
                  <a:cubicBezTo>
                    <a:pt x="177" y="35"/>
                    <a:pt x="146" y="18"/>
                    <a:pt x="112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1" name="Freeform 445"/>
            <p:cNvSpPr/>
            <p:nvPr/>
          </p:nvSpPr>
          <p:spPr bwMode="auto">
            <a:xfrm>
              <a:off x="6353175" y="4933950"/>
              <a:ext cx="541338" cy="165100"/>
            </a:xfrm>
            <a:custGeom>
              <a:avLst/>
              <a:gdLst>
                <a:gd name="T0" fmla="*/ 114 w 127"/>
                <a:gd name="T1" fmla="*/ 0 h 39"/>
                <a:gd name="T2" fmla="*/ 0 w 127"/>
                <a:gd name="T3" fmla="*/ 31 h 39"/>
                <a:gd name="T4" fmla="*/ 15 w 127"/>
                <a:gd name="T5" fmla="*/ 39 h 39"/>
                <a:gd name="T6" fmla="*/ 127 w 127"/>
                <a:gd name="T7" fmla="*/ 7 h 39"/>
                <a:gd name="T8" fmla="*/ 114 w 12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9">
                  <a:moveTo>
                    <a:pt x="114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3" y="5"/>
                    <a:pt x="119" y="3"/>
                    <a:pt x="114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2" name="Freeform 446"/>
            <p:cNvSpPr/>
            <p:nvPr/>
          </p:nvSpPr>
          <p:spPr bwMode="auto">
            <a:xfrm>
              <a:off x="6008688" y="4781550"/>
              <a:ext cx="592138" cy="157163"/>
            </a:xfrm>
            <a:custGeom>
              <a:avLst/>
              <a:gdLst>
                <a:gd name="T0" fmla="*/ 125 w 139"/>
                <a:gd name="T1" fmla="*/ 0 h 37"/>
                <a:gd name="T2" fmla="*/ 0 w 139"/>
                <a:gd name="T3" fmla="*/ 27 h 37"/>
                <a:gd name="T4" fmla="*/ 21 w 139"/>
                <a:gd name="T5" fmla="*/ 37 h 37"/>
                <a:gd name="T6" fmla="*/ 139 w 139"/>
                <a:gd name="T7" fmla="*/ 7 h 37"/>
                <a:gd name="T8" fmla="*/ 125 w 13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37">
                  <a:moveTo>
                    <a:pt x="125" y="0"/>
                  </a:moveTo>
                  <a:cubicBezTo>
                    <a:pt x="115" y="1"/>
                    <a:pt x="63" y="13"/>
                    <a:pt x="0" y="2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0" y="3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3" name="Freeform 447"/>
            <p:cNvSpPr/>
            <p:nvPr/>
          </p:nvSpPr>
          <p:spPr bwMode="auto">
            <a:xfrm>
              <a:off x="5229225" y="5005388"/>
              <a:ext cx="647700" cy="547688"/>
            </a:xfrm>
            <a:custGeom>
              <a:avLst/>
              <a:gdLst>
                <a:gd name="T0" fmla="*/ 2 w 152"/>
                <a:gd name="T1" fmla="*/ 18 h 129"/>
                <a:gd name="T2" fmla="*/ 36 w 152"/>
                <a:gd name="T3" fmla="*/ 21 h 129"/>
                <a:gd name="T4" fmla="*/ 25 w 152"/>
                <a:gd name="T5" fmla="*/ 53 h 129"/>
                <a:gd name="T6" fmla="*/ 76 w 152"/>
                <a:gd name="T7" fmla="*/ 52 h 129"/>
                <a:gd name="T8" fmla="*/ 69 w 152"/>
                <a:gd name="T9" fmla="*/ 92 h 129"/>
                <a:gd name="T10" fmla="*/ 128 w 152"/>
                <a:gd name="T11" fmla="*/ 87 h 129"/>
                <a:gd name="T12" fmla="*/ 117 w 152"/>
                <a:gd name="T13" fmla="*/ 129 h 129"/>
                <a:gd name="T14" fmla="*/ 152 w 152"/>
                <a:gd name="T15" fmla="*/ 121 h 129"/>
                <a:gd name="T16" fmla="*/ 66 w 152"/>
                <a:gd name="T17" fmla="*/ 0 h 129"/>
                <a:gd name="T18" fmla="*/ 2 w 152"/>
                <a:gd name="T19" fmla="*/ 15 h 129"/>
                <a:gd name="T20" fmla="*/ 2 w 152"/>
                <a:gd name="T21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29">
                  <a:moveTo>
                    <a:pt x="2" y="18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5" y="14"/>
                    <a:pt x="2" y="15"/>
                  </a:cubicBezTo>
                  <a:cubicBezTo>
                    <a:pt x="0" y="16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9D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4" name="Freeform 448"/>
            <p:cNvSpPr/>
            <p:nvPr/>
          </p:nvSpPr>
          <p:spPr bwMode="auto">
            <a:xfrm>
              <a:off x="6808788" y="1139825"/>
              <a:ext cx="238125" cy="3865563"/>
            </a:xfrm>
            <a:custGeom>
              <a:avLst/>
              <a:gdLst>
                <a:gd name="T0" fmla="*/ 37 w 56"/>
                <a:gd name="T1" fmla="*/ 486 h 911"/>
                <a:gd name="T2" fmla="*/ 46 w 56"/>
                <a:gd name="T3" fmla="*/ 302 h 911"/>
                <a:gd name="T4" fmla="*/ 51 w 56"/>
                <a:gd name="T5" fmla="*/ 135 h 911"/>
                <a:gd name="T6" fmla="*/ 35 w 56"/>
                <a:gd name="T7" fmla="*/ 34 h 911"/>
                <a:gd name="T8" fmla="*/ 20 w 56"/>
                <a:gd name="T9" fmla="*/ 5 h 911"/>
                <a:gd name="T10" fmla="*/ 0 w 56"/>
                <a:gd name="T11" fmla="*/ 13 h 911"/>
                <a:gd name="T12" fmla="*/ 41 w 56"/>
                <a:gd name="T13" fmla="*/ 173 h 911"/>
                <a:gd name="T14" fmla="*/ 34 w 56"/>
                <a:gd name="T15" fmla="*/ 307 h 911"/>
                <a:gd name="T16" fmla="*/ 29 w 56"/>
                <a:gd name="T17" fmla="*/ 379 h 911"/>
                <a:gd name="T18" fmla="*/ 24 w 56"/>
                <a:gd name="T19" fmla="*/ 811 h 911"/>
                <a:gd name="T20" fmla="*/ 23 w 56"/>
                <a:gd name="T21" fmla="*/ 906 h 911"/>
                <a:gd name="T22" fmla="*/ 32 w 56"/>
                <a:gd name="T23" fmla="*/ 911 h 911"/>
                <a:gd name="T24" fmla="*/ 37 w 56"/>
                <a:gd name="T25" fmla="*/ 48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911">
                  <a:moveTo>
                    <a:pt x="37" y="486"/>
                  </a:moveTo>
                  <a:cubicBezTo>
                    <a:pt x="40" y="424"/>
                    <a:pt x="43" y="363"/>
                    <a:pt x="46" y="302"/>
                  </a:cubicBezTo>
                  <a:cubicBezTo>
                    <a:pt x="48" y="246"/>
                    <a:pt x="56" y="192"/>
                    <a:pt x="51" y="135"/>
                  </a:cubicBezTo>
                  <a:cubicBezTo>
                    <a:pt x="47" y="101"/>
                    <a:pt x="46" y="67"/>
                    <a:pt x="35" y="34"/>
                  </a:cubicBezTo>
                  <a:cubicBezTo>
                    <a:pt x="31" y="23"/>
                    <a:pt x="28" y="11"/>
                    <a:pt x="20" y="5"/>
                  </a:cubicBezTo>
                  <a:cubicBezTo>
                    <a:pt x="13" y="0"/>
                    <a:pt x="1" y="3"/>
                    <a:pt x="0" y="13"/>
                  </a:cubicBezTo>
                  <a:cubicBezTo>
                    <a:pt x="39" y="0"/>
                    <a:pt x="39" y="142"/>
                    <a:pt x="41" y="173"/>
                  </a:cubicBezTo>
                  <a:cubicBezTo>
                    <a:pt x="44" y="216"/>
                    <a:pt x="37" y="264"/>
                    <a:pt x="34" y="307"/>
                  </a:cubicBezTo>
                  <a:cubicBezTo>
                    <a:pt x="32" y="331"/>
                    <a:pt x="30" y="355"/>
                    <a:pt x="29" y="379"/>
                  </a:cubicBezTo>
                  <a:cubicBezTo>
                    <a:pt x="23" y="521"/>
                    <a:pt x="25" y="668"/>
                    <a:pt x="24" y="811"/>
                  </a:cubicBezTo>
                  <a:cubicBezTo>
                    <a:pt x="23" y="843"/>
                    <a:pt x="24" y="875"/>
                    <a:pt x="23" y="906"/>
                  </a:cubicBezTo>
                  <a:cubicBezTo>
                    <a:pt x="32" y="911"/>
                    <a:pt x="32" y="911"/>
                    <a:pt x="32" y="911"/>
                  </a:cubicBezTo>
                  <a:cubicBezTo>
                    <a:pt x="39" y="769"/>
                    <a:pt x="30" y="627"/>
                    <a:pt x="37" y="486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5" name="Freeform 449"/>
            <p:cNvSpPr/>
            <p:nvPr/>
          </p:nvSpPr>
          <p:spPr bwMode="auto">
            <a:xfrm>
              <a:off x="5024438" y="5137150"/>
              <a:ext cx="642938" cy="441325"/>
            </a:xfrm>
            <a:custGeom>
              <a:avLst/>
              <a:gdLst>
                <a:gd name="T0" fmla="*/ 0 w 151"/>
                <a:gd name="T1" fmla="*/ 0 h 104"/>
                <a:gd name="T2" fmla="*/ 54 w 151"/>
                <a:gd name="T3" fmla="*/ 5 h 104"/>
                <a:gd name="T4" fmla="*/ 43 w 151"/>
                <a:gd name="T5" fmla="*/ 42 h 104"/>
                <a:gd name="T6" fmla="*/ 103 w 151"/>
                <a:gd name="T7" fmla="*/ 38 h 104"/>
                <a:gd name="T8" fmla="*/ 97 w 151"/>
                <a:gd name="T9" fmla="*/ 79 h 104"/>
                <a:gd name="T10" fmla="*/ 151 w 151"/>
                <a:gd name="T11" fmla="*/ 74 h 104"/>
                <a:gd name="T12" fmla="*/ 146 w 151"/>
                <a:gd name="T13" fmla="*/ 104 h 104"/>
                <a:gd name="T14" fmla="*/ 0 w 151"/>
                <a:gd name="T1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04">
                  <a:moveTo>
                    <a:pt x="0" y="0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4"/>
                    <a:pt x="84" y="89"/>
                    <a:pt x="0" y="0"/>
                  </a:cubicBezTo>
                  <a:close/>
                </a:path>
              </a:pathLst>
            </a:custGeom>
            <a:solidFill>
              <a:srgbClr val="FF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6" name="Freeform 450"/>
            <p:cNvSpPr/>
            <p:nvPr/>
          </p:nvSpPr>
          <p:spPr bwMode="auto">
            <a:xfrm>
              <a:off x="5545138" y="5018088"/>
              <a:ext cx="119063" cy="115888"/>
            </a:xfrm>
            <a:custGeom>
              <a:avLst/>
              <a:gdLst>
                <a:gd name="T0" fmla="*/ 27 w 28"/>
                <a:gd name="T1" fmla="*/ 13 h 27"/>
                <a:gd name="T2" fmla="*/ 8 w 28"/>
                <a:gd name="T3" fmla="*/ 1 h 27"/>
                <a:gd name="T4" fmla="*/ 0 w 28"/>
                <a:gd name="T5" fmla="*/ 3 h 27"/>
                <a:gd name="T6" fmla="*/ 16 w 28"/>
                <a:gd name="T7" fmla="*/ 27 h 27"/>
                <a:gd name="T8" fmla="*/ 27 w 2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7" y="13"/>
                  </a:moveTo>
                  <a:cubicBezTo>
                    <a:pt x="26" y="5"/>
                    <a:pt x="18" y="0"/>
                    <a:pt x="8" y="1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3" y="25"/>
                    <a:pt x="28" y="19"/>
                    <a:pt x="27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7" name="Freeform 451"/>
            <p:cNvSpPr/>
            <p:nvPr/>
          </p:nvSpPr>
          <p:spPr bwMode="auto">
            <a:xfrm>
              <a:off x="6016625" y="5184775"/>
              <a:ext cx="153988" cy="127000"/>
            </a:xfrm>
            <a:custGeom>
              <a:avLst/>
              <a:gdLst>
                <a:gd name="T0" fmla="*/ 35 w 36"/>
                <a:gd name="T1" fmla="*/ 13 h 30"/>
                <a:gd name="T2" fmla="*/ 20 w 36"/>
                <a:gd name="T3" fmla="*/ 29 h 30"/>
                <a:gd name="T4" fmla="*/ 1 w 36"/>
                <a:gd name="T5" fmla="*/ 17 h 30"/>
                <a:gd name="T6" fmla="*/ 16 w 36"/>
                <a:gd name="T7" fmla="*/ 1 h 30"/>
                <a:gd name="T8" fmla="*/ 35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5" y="13"/>
                  </a:moveTo>
                  <a:cubicBezTo>
                    <a:pt x="36" y="21"/>
                    <a:pt x="29" y="28"/>
                    <a:pt x="20" y="29"/>
                  </a:cubicBezTo>
                  <a:cubicBezTo>
                    <a:pt x="10" y="30"/>
                    <a:pt x="2" y="24"/>
                    <a:pt x="1" y="17"/>
                  </a:cubicBezTo>
                  <a:cubicBezTo>
                    <a:pt x="0" y="9"/>
                    <a:pt x="7" y="2"/>
                    <a:pt x="16" y="1"/>
                  </a:cubicBezTo>
                  <a:cubicBezTo>
                    <a:pt x="26" y="0"/>
                    <a:pt x="34" y="6"/>
                    <a:pt x="35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8" name="Freeform 452"/>
            <p:cNvSpPr/>
            <p:nvPr/>
          </p:nvSpPr>
          <p:spPr bwMode="auto">
            <a:xfrm>
              <a:off x="5745163" y="5311775"/>
              <a:ext cx="131763" cy="122238"/>
            </a:xfrm>
            <a:custGeom>
              <a:avLst/>
              <a:gdLst>
                <a:gd name="T0" fmla="*/ 30 w 31"/>
                <a:gd name="T1" fmla="*/ 13 h 29"/>
                <a:gd name="T2" fmla="*/ 11 w 31"/>
                <a:gd name="T3" fmla="*/ 1 h 29"/>
                <a:gd name="T4" fmla="*/ 0 w 31"/>
                <a:gd name="T5" fmla="*/ 6 h 29"/>
                <a:gd name="T6" fmla="*/ 15 w 31"/>
                <a:gd name="T7" fmla="*/ 29 h 29"/>
                <a:gd name="T8" fmla="*/ 30 w 31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0" y="13"/>
                  </a:moveTo>
                  <a:cubicBezTo>
                    <a:pt x="29" y="5"/>
                    <a:pt x="21" y="0"/>
                    <a:pt x="11" y="1"/>
                  </a:cubicBezTo>
                  <a:cubicBezTo>
                    <a:pt x="7" y="2"/>
                    <a:pt x="3" y="3"/>
                    <a:pt x="0" y="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4" y="27"/>
                    <a:pt x="31" y="20"/>
                    <a:pt x="30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9" name="Freeform 453"/>
            <p:cNvSpPr/>
            <p:nvPr/>
          </p:nvSpPr>
          <p:spPr bwMode="auto">
            <a:xfrm>
              <a:off x="5795963" y="5086350"/>
              <a:ext cx="111125" cy="88900"/>
            </a:xfrm>
            <a:custGeom>
              <a:avLst/>
              <a:gdLst>
                <a:gd name="T0" fmla="*/ 25 w 26"/>
                <a:gd name="T1" fmla="*/ 9 h 21"/>
                <a:gd name="T2" fmla="*/ 14 w 26"/>
                <a:gd name="T3" fmla="*/ 21 h 21"/>
                <a:gd name="T4" fmla="*/ 0 w 26"/>
                <a:gd name="T5" fmla="*/ 12 h 21"/>
                <a:gd name="T6" fmla="*/ 12 w 26"/>
                <a:gd name="T7" fmla="*/ 1 h 21"/>
                <a:gd name="T8" fmla="*/ 25 w 2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25" y="9"/>
                  </a:moveTo>
                  <a:cubicBezTo>
                    <a:pt x="26" y="15"/>
                    <a:pt x="21" y="20"/>
                    <a:pt x="14" y="21"/>
                  </a:cubicBezTo>
                  <a:cubicBezTo>
                    <a:pt x="7" y="21"/>
                    <a:pt x="1" y="17"/>
                    <a:pt x="0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5" y="4"/>
                    <a:pt x="25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0" name="Freeform 454"/>
            <p:cNvSpPr/>
            <p:nvPr/>
          </p:nvSpPr>
          <p:spPr bwMode="auto">
            <a:xfrm>
              <a:off x="5991225" y="5375275"/>
              <a:ext cx="115888" cy="88900"/>
            </a:xfrm>
            <a:custGeom>
              <a:avLst/>
              <a:gdLst>
                <a:gd name="T0" fmla="*/ 26 w 27"/>
                <a:gd name="T1" fmla="*/ 9 h 21"/>
                <a:gd name="T2" fmla="*/ 15 w 27"/>
                <a:gd name="T3" fmla="*/ 21 h 21"/>
                <a:gd name="T4" fmla="*/ 1 w 27"/>
                <a:gd name="T5" fmla="*/ 12 h 21"/>
                <a:gd name="T6" fmla="*/ 12 w 27"/>
                <a:gd name="T7" fmla="*/ 1 h 21"/>
                <a:gd name="T8" fmla="*/ 26 w 2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26" y="9"/>
                  </a:moveTo>
                  <a:cubicBezTo>
                    <a:pt x="27" y="15"/>
                    <a:pt x="21" y="20"/>
                    <a:pt x="15" y="21"/>
                  </a:cubicBezTo>
                  <a:cubicBezTo>
                    <a:pt x="8" y="21"/>
                    <a:pt x="2" y="17"/>
                    <a:pt x="1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9" y="0"/>
                    <a:pt x="25" y="4"/>
                    <a:pt x="26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1" name="Freeform 455"/>
            <p:cNvSpPr/>
            <p:nvPr/>
          </p:nvSpPr>
          <p:spPr bwMode="auto">
            <a:xfrm>
              <a:off x="5783263" y="4916488"/>
              <a:ext cx="114300" cy="93663"/>
            </a:xfrm>
            <a:custGeom>
              <a:avLst/>
              <a:gdLst>
                <a:gd name="T0" fmla="*/ 26 w 27"/>
                <a:gd name="T1" fmla="*/ 10 h 22"/>
                <a:gd name="T2" fmla="*/ 15 w 27"/>
                <a:gd name="T3" fmla="*/ 21 h 22"/>
                <a:gd name="T4" fmla="*/ 1 w 27"/>
                <a:gd name="T5" fmla="*/ 12 h 22"/>
                <a:gd name="T6" fmla="*/ 12 w 27"/>
                <a:gd name="T7" fmla="*/ 1 h 22"/>
                <a:gd name="T8" fmla="*/ 26 w 27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2">
                  <a:moveTo>
                    <a:pt x="26" y="10"/>
                  </a:moveTo>
                  <a:cubicBezTo>
                    <a:pt x="27" y="15"/>
                    <a:pt x="22" y="20"/>
                    <a:pt x="15" y="21"/>
                  </a:cubicBezTo>
                  <a:cubicBezTo>
                    <a:pt x="8" y="22"/>
                    <a:pt x="2" y="18"/>
                    <a:pt x="1" y="12"/>
                  </a:cubicBezTo>
                  <a:cubicBezTo>
                    <a:pt x="0" y="7"/>
                    <a:pt x="5" y="2"/>
                    <a:pt x="12" y="1"/>
                  </a:cubicBezTo>
                  <a:cubicBezTo>
                    <a:pt x="19" y="0"/>
                    <a:pt x="25" y="4"/>
                    <a:pt x="26" y="10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2" name="Freeform 456"/>
            <p:cNvSpPr/>
            <p:nvPr/>
          </p:nvSpPr>
          <p:spPr bwMode="auto">
            <a:xfrm>
              <a:off x="6899275" y="5005388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3" name="Freeform 457"/>
            <p:cNvSpPr/>
            <p:nvPr/>
          </p:nvSpPr>
          <p:spPr bwMode="auto">
            <a:xfrm>
              <a:off x="6681788" y="5056188"/>
              <a:ext cx="46038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4" name="Freeform 458"/>
            <p:cNvSpPr/>
            <p:nvPr/>
          </p:nvSpPr>
          <p:spPr bwMode="auto">
            <a:xfrm>
              <a:off x="6788150" y="5172075"/>
              <a:ext cx="46038" cy="3810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5" name="Freeform 459"/>
            <p:cNvSpPr/>
            <p:nvPr/>
          </p:nvSpPr>
          <p:spPr bwMode="auto">
            <a:xfrm>
              <a:off x="6808788" y="5056188"/>
              <a:ext cx="47625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6" name="Freeform 460"/>
            <p:cNvSpPr/>
            <p:nvPr/>
          </p:nvSpPr>
          <p:spPr bwMode="auto">
            <a:xfrm>
              <a:off x="6924675" y="5133975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7" name="Freeform 461"/>
            <p:cNvSpPr/>
            <p:nvPr/>
          </p:nvSpPr>
          <p:spPr bwMode="auto">
            <a:xfrm>
              <a:off x="5183188" y="1020763"/>
              <a:ext cx="258763" cy="4384675"/>
            </a:xfrm>
            <a:custGeom>
              <a:avLst/>
              <a:gdLst>
                <a:gd name="T0" fmla="*/ 47 w 61"/>
                <a:gd name="T1" fmla="*/ 283 h 1033"/>
                <a:gd name="T2" fmla="*/ 50 w 61"/>
                <a:gd name="T3" fmla="*/ 134 h 1033"/>
                <a:gd name="T4" fmla="*/ 29 w 61"/>
                <a:gd name="T5" fmla="*/ 25 h 1033"/>
                <a:gd name="T6" fmla="*/ 0 w 61"/>
                <a:gd name="T7" fmla="*/ 23 h 1033"/>
                <a:gd name="T8" fmla="*/ 28 w 61"/>
                <a:gd name="T9" fmla="*/ 424 h 1033"/>
                <a:gd name="T10" fmla="*/ 15 w 61"/>
                <a:gd name="T11" fmla="*/ 861 h 1033"/>
                <a:gd name="T12" fmla="*/ 21 w 61"/>
                <a:gd name="T13" fmla="*/ 1025 h 1033"/>
                <a:gd name="T14" fmla="*/ 30 w 61"/>
                <a:gd name="T15" fmla="*/ 1033 h 1033"/>
                <a:gd name="T16" fmla="*/ 47 w 61"/>
                <a:gd name="T17" fmla="*/ 28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033">
                  <a:moveTo>
                    <a:pt x="47" y="283"/>
                  </a:moveTo>
                  <a:cubicBezTo>
                    <a:pt x="47" y="232"/>
                    <a:pt x="55" y="187"/>
                    <a:pt x="50" y="134"/>
                  </a:cubicBezTo>
                  <a:cubicBezTo>
                    <a:pt x="47" y="100"/>
                    <a:pt x="46" y="50"/>
                    <a:pt x="29" y="25"/>
                  </a:cubicBezTo>
                  <a:cubicBezTo>
                    <a:pt x="13" y="3"/>
                    <a:pt x="14" y="17"/>
                    <a:pt x="0" y="23"/>
                  </a:cubicBezTo>
                  <a:cubicBezTo>
                    <a:pt x="61" y="0"/>
                    <a:pt x="28" y="380"/>
                    <a:pt x="28" y="424"/>
                  </a:cubicBezTo>
                  <a:cubicBezTo>
                    <a:pt x="29" y="570"/>
                    <a:pt x="15" y="714"/>
                    <a:pt x="15" y="861"/>
                  </a:cubicBezTo>
                  <a:cubicBezTo>
                    <a:pt x="15" y="918"/>
                    <a:pt x="18" y="972"/>
                    <a:pt x="21" y="1025"/>
                  </a:cubicBezTo>
                  <a:cubicBezTo>
                    <a:pt x="30" y="1033"/>
                    <a:pt x="30" y="1033"/>
                    <a:pt x="30" y="1033"/>
                  </a:cubicBezTo>
                  <a:cubicBezTo>
                    <a:pt x="12" y="786"/>
                    <a:pt x="47" y="533"/>
                    <a:pt x="47" y="283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17864" y="1349474"/>
            <a:ext cx="8595663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CHÀO 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MỪNG </a:t>
            </a:r>
            <a:r>
              <a:rPr lang="vi-VN" sz="4400" b="1">
                <a:latin typeface="Arial" panose="020B0604020202020204" pitchFamily="34" charset="0"/>
                <a:cs typeface="Arial" panose="020B0604020202020204" pitchFamily="34" charset="0"/>
              </a:rPr>
              <a:t>QUÝ THẦY CÔ VÀ 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CÁC EM</a:t>
            </a:r>
            <a:r>
              <a:rPr lang="vi-VN" sz="4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ĐẾN VỚI </a:t>
            </a:r>
            <a:endParaRPr lang="vi-VN" sz="4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HỌC HÔM NAY!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1-原创素材\1_mm1102\PPT\PPT_014\materaials\pageimg_g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4" y="87953"/>
            <a:ext cx="10877624" cy="472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15492" y="4487847"/>
            <a:ext cx="3656225" cy="2261443"/>
            <a:chOff x="7232565" y="3730738"/>
            <a:chExt cx="4983744" cy="3127262"/>
          </a:xfrm>
        </p:grpSpPr>
        <p:grpSp>
          <p:nvGrpSpPr>
            <p:cNvPr id="10" name="Group 9"/>
            <p:cNvGrpSpPr/>
            <p:nvPr/>
          </p:nvGrpSpPr>
          <p:grpSpPr>
            <a:xfrm>
              <a:off x="7232565" y="4031744"/>
              <a:ext cx="2512632" cy="2826256"/>
              <a:chOff x="7505470" y="3540033"/>
              <a:chExt cx="2791670" cy="2913128"/>
            </a:xfrm>
          </p:grpSpPr>
          <p:grpSp>
            <p:nvGrpSpPr>
              <p:cNvPr id="16" name="Google Shape;571;p20"/>
              <p:cNvGrpSpPr/>
              <p:nvPr/>
            </p:nvGrpSpPr>
            <p:grpSpPr>
              <a:xfrm>
                <a:off x="7505470" y="3540033"/>
                <a:ext cx="2791670" cy="2913128"/>
                <a:chOff x="6290820" y="1739825"/>
                <a:chExt cx="2284027" cy="2669073"/>
              </a:xfrm>
            </p:grpSpPr>
            <p:pic>
              <p:nvPicPr>
                <p:cNvPr id="18" name="Google Shape;572;p2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6290820" y="1739825"/>
                  <a:ext cx="2284027" cy="26690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9" name="Google Shape;573;p20"/>
                <p:cNvSpPr/>
                <p:nvPr/>
              </p:nvSpPr>
              <p:spPr>
                <a:xfrm>
                  <a:off x="7668344" y="1993915"/>
                  <a:ext cx="720080" cy="649843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Google Shape;574;p20"/>
                <p:cNvSpPr/>
                <p:nvPr/>
              </p:nvSpPr>
              <p:spPr>
                <a:xfrm>
                  <a:off x="7770495" y="2063386"/>
                  <a:ext cx="515778" cy="508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2" h="2571" extrusionOk="0">
                      <a:moveTo>
                        <a:pt x="2807" y="291"/>
                      </a:moveTo>
                      <a:cubicBezTo>
                        <a:pt x="2693" y="191"/>
                        <a:pt x="2570" y="104"/>
                        <a:pt x="2437" y="32"/>
                      </a:cubicBezTo>
                      <a:cubicBezTo>
                        <a:pt x="2379" y="0"/>
                        <a:pt x="2301" y="22"/>
                        <a:pt x="2258" y="85"/>
                      </a:cubicBezTo>
                      <a:cubicBezTo>
                        <a:pt x="1216" y="1572"/>
                        <a:pt x="1216" y="1572"/>
                        <a:pt x="1216" y="1572"/>
                      </a:cubicBezTo>
                      <a:cubicBezTo>
                        <a:pt x="604" y="710"/>
                        <a:pt x="604" y="710"/>
                        <a:pt x="604" y="710"/>
                      </a:cubicBezTo>
                      <a:cubicBezTo>
                        <a:pt x="561" y="647"/>
                        <a:pt x="482" y="624"/>
                        <a:pt x="424" y="656"/>
                      </a:cubicBezTo>
                      <a:cubicBezTo>
                        <a:pt x="292" y="729"/>
                        <a:pt x="169" y="815"/>
                        <a:pt x="55" y="915"/>
                      </a:cubicBezTo>
                      <a:cubicBezTo>
                        <a:pt x="5" y="958"/>
                        <a:pt x="0" y="1040"/>
                        <a:pt x="44" y="1102"/>
                      </a:cubicBezTo>
                      <a:cubicBezTo>
                        <a:pt x="44" y="1102"/>
                        <a:pt x="848" y="2237"/>
                        <a:pt x="946" y="2374"/>
                      </a:cubicBezTo>
                      <a:cubicBezTo>
                        <a:pt x="1087" y="2571"/>
                        <a:pt x="1350" y="2561"/>
                        <a:pt x="1486" y="2374"/>
                      </a:cubicBezTo>
                      <a:cubicBezTo>
                        <a:pt x="1587" y="2235"/>
                        <a:pt x="2819" y="477"/>
                        <a:pt x="2819" y="477"/>
                      </a:cubicBezTo>
                      <a:cubicBezTo>
                        <a:pt x="2862" y="415"/>
                        <a:pt x="2857" y="334"/>
                        <a:pt x="2807" y="291"/>
                      </a:cubicBezTo>
                      <a:close/>
                    </a:path>
                  </a:pathLst>
                </a:custGeom>
                <a:solidFill>
                  <a:srgbClr val="E5517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1">
                  <a:noAutofit/>
                </a:bodyPr>
                <a:lstStyle/>
                <a:p>
                  <a:endParaRPr sz="2400">
                    <a:solidFill>
                      <a:schemeClr val="dk1"/>
                    </a:solidFill>
                  </a:endParaRPr>
                </a:p>
              </p:txBody>
            </p:sp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1638" y="3671385"/>
                <a:ext cx="1086575" cy="986959"/>
              </a:xfrm>
              <a:prstGeom prst="ellipse">
                <a:avLst/>
              </a:prstGeom>
              <a:ln w="28575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9593046" y="3730738"/>
              <a:ext cx="2623263" cy="3123832"/>
              <a:chOff x="9417862" y="3463823"/>
              <a:chExt cx="2761705" cy="3288691"/>
            </a:xfrm>
          </p:grpSpPr>
          <p:grpSp>
            <p:nvGrpSpPr>
              <p:cNvPr id="12" name="Google Shape;568;p20"/>
              <p:cNvGrpSpPr/>
              <p:nvPr/>
            </p:nvGrpSpPr>
            <p:grpSpPr>
              <a:xfrm>
                <a:off x="9417862" y="3463823"/>
                <a:ext cx="2761705" cy="3288691"/>
                <a:chOff x="1656283" y="2342932"/>
                <a:chExt cx="2587752" cy="3263934"/>
              </a:xfrm>
            </p:grpSpPr>
            <p:pic>
              <p:nvPicPr>
                <p:cNvPr id="14" name="Google Shape;569;p20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1656283" y="2342932"/>
                  <a:ext cx="2587752" cy="326393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" name="Google Shape;570;p20"/>
                <p:cNvSpPr/>
                <p:nvPr/>
              </p:nvSpPr>
              <p:spPr>
                <a:xfrm>
                  <a:off x="3400738" y="2609243"/>
                  <a:ext cx="553425" cy="545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2" h="2571" extrusionOk="0">
                      <a:moveTo>
                        <a:pt x="2807" y="291"/>
                      </a:moveTo>
                      <a:cubicBezTo>
                        <a:pt x="2693" y="191"/>
                        <a:pt x="2570" y="104"/>
                        <a:pt x="2437" y="32"/>
                      </a:cubicBezTo>
                      <a:cubicBezTo>
                        <a:pt x="2379" y="0"/>
                        <a:pt x="2301" y="22"/>
                        <a:pt x="2258" y="85"/>
                      </a:cubicBezTo>
                      <a:cubicBezTo>
                        <a:pt x="1216" y="1572"/>
                        <a:pt x="1216" y="1572"/>
                        <a:pt x="1216" y="1572"/>
                      </a:cubicBezTo>
                      <a:cubicBezTo>
                        <a:pt x="604" y="710"/>
                        <a:pt x="604" y="710"/>
                        <a:pt x="604" y="710"/>
                      </a:cubicBezTo>
                      <a:cubicBezTo>
                        <a:pt x="561" y="647"/>
                        <a:pt x="482" y="624"/>
                        <a:pt x="424" y="656"/>
                      </a:cubicBezTo>
                      <a:cubicBezTo>
                        <a:pt x="292" y="729"/>
                        <a:pt x="169" y="815"/>
                        <a:pt x="55" y="915"/>
                      </a:cubicBezTo>
                      <a:cubicBezTo>
                        <a:pt x="5" y="958"/>
                        <a:pt x="0" y="1040"/>
                        <a:pt x="44" y="1102"/>
                      </a:cubicBezTo>
                      <a:cubicBezTo>
                        <a:pt x="44" y="1102"/>
                        <a:pt x="848" y="2237"/>
                        <a:pt x="946" y="2374"/>
                      </a:cubicBezTo>
                      <a:cubicBezTo>
                        <a:pt x="1087" y="2571"/>
                        <a:pt x="1350" y="2561"/>
                        <a:pt x="1486" y="2374"/>
                      </a:cubicBezTo>
                      <a:cubicBezTo>
                        <a:pt x="1587" y="2235"/>
                        <a:pt x="2819" y="477"/>
                        <a:pt x="2819" y="477"/>
                      </a:cubicBezTo>
                      <a:cubicBezTo>
                        <a:pt x="2862" y="415"/>
                        <a:pt x="2857" y="334"/>
                        <a:pt x="2807" y="291"/>
                      </a:cubicBezTo>
                      <a:close/>
                    </a:path>
                  </a:pathLst>
                </a:custGeom>
                <a:solidFill>
                  <a:srgbClr val="E5517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1">
                  <a:noAutofit/>
                </a:bodyPr>
                <a:lstStyle/>
                <a:p>
                  <a:endParaRPr sz="2400">
                    <a:solidFill>
                      <a:schemeClr val="dk1"/>
                    </a:solidFill>
                  </a:endParaRPr>
                </a:p>
              </p:txBody>
            </p:sp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55396" y="3502725"/>
                <a:ext cx="1063755" cy="986959"/>
              </a:xfrm>
              <a:prstGeom prst="ellipse">
                <a:avLst/>
              </a:prstGeom>
              <a:ln w="28575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4410549" y="4842056"/>
            <a:ext cx="7278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+mj-lt"/>
              </a:rPr>
              <a:t>Nhận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err="1">
                <a:latin typeface="+mj-lt"/>
              </a:rPr>
              <a:t>xét</a:t>
            </a:r>
            <a:r>
              <a:rPr lang="en-US" sz="3200" b="1">
                <a:latin typeface="+mj-lt"/>
              </a:rPr>
              <a:t> </a:t>
            </a:r>
            <a:r>
              <a:rPr lang="vi-VN" sz="3200" b="1">
                <a:latin typeface="+mj-lt"/>
              </a:rPr>
              <a:t>nhóm thể hiện cảm xúc bằng nét mặt, cử chỉ hành động của mình trong các tình huống</a:t>
            </a:r>
            <a:endParaRPr lang="en-US" sz="3200" b="1" dirty="0">
              <a:latin typeface="+mj-lt"/>
            </a:endParaRPr>
          </a:p>
        </p:txBody>
      </p:sp>
      <p:pic>
        <p:nvPicPr>
          <p:cNvPr id="21" name="Picture 20" descr="http://sachthietbigiaoduc.vn/public/1/Books/6507/13159/HF_36238.png">
            <a:extLst>
              <a:ext uri="{FF2B5EF4-FFF2-40B4-BE49-F238E27FC236}">
                <a16:creationId xmlns:a16="http://schemas.microsoft.com/office/drawing/2014/main" id="{997CE015-F092-46D3-B4F7-612127B7882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76" y="490193"/>
            <a:ext cx="6964384" cy="410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92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1-原创素材\1_mm1102\PPT\PPT_014\materaials\pageimg_g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4" y="87953"/>
            <a:ext cx="10877624" cy="472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395EBF3-1459-4804-88BC-445712FC038C}"/>
              </a:ext>
            </a:extLst>
          </p:cNvPr>
          <p:cNvGrpSpPr/>
          <p:nvPr/>
        </p:nvGrpSpPr>
        <p:grpSpPr>
          <a:xfrm>
            <a:off x="2334791" y="4853766"/>
            <a:ext cx="9297886" cy="1669583"/>
            <a:chOff x="2334791" y="4853766"/>
            <a:chExt cx="9297886" cy="166958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2B0DA40-2048-4515-8FE6-94B3EC80D082}"/>
                </a:ext>
              </a:extLst>
            </p:cNvPr>
            <p:cNvSpPr/>
            <p:nvPr/>
          </p:nvSpPr>
          <p:spPr>
            <a:xfrm>
              <a:off x="2334791" y="4853766"/>
              <a:ext cx="9297886" cy="166958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95298" y="4953689"/>
              <a:ext cx="89768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Khi được người khác tặng quà, em đưa hai tay đón nhận với nét mặt vui vẻ và nói lời cảm ơn lễ phép.</a:t>
              </a:r>
            </a:p>
          </p:txBody>
        </p:sp>
      </p:grpSp>
      <p:pic>
        <p:nvPicPr>
          <p:cNvPr id="21" name="Picture 20" descr="http://sachthietbigiaoduc.vn/public/1/Books/6507/13159/HF_36238.png">
            <a:extLst>
              <a:ext uri="{FF2B5EF4-FFF2-40B4-BE49-F238E27FC236}">
                <a16:creationId xmlns:a16="http://schemas.microsoft.com/office/drawing/2014/main" id="{997CE015-F092-46D3-B4F7-612127B788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76" y="490193"/>
            <a:ext cx="6964384" cy="410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Student Writing (#4) | Free SVG">
            <a:extLst>
              <a:ext uri="{FF2B5EF4-FFF2-40B4-BE49-F238E27FC236}">
                <a16:creationId xmlns:a16="http://schemas.microsoft.com/office/drawing/2014/main" id="{51CBF4F2-169F-445E-9052-EBB823C23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1" y="4504610"/>
            <a:ext cx="2199449" cy="21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10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sachthietbigiaoduc.vn/public/1/Books/6507/13159/HF_36239.png">
            <a:extLst>
              <a:ext uri="{FF2B5EF4-FFF2-40B4-BE49-F238E27FC236}">
                <a16:creationId xmlns:a16="http://schemas.microsoft.com/office/drawing/2014/main" id="{DD36174F-1AEC-43DD-9401-B2D23BCC72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01" y="244099"/>
            <a:ext cx="11265604" cy="6369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2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1-原创素材\1_mm1102\PPT\PPT_014\materaials\pageimg_g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3" y="-358656"/>
            <a:ext cx="10877624" cy="503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15492" y="4518327"/>
            <a:ext cx="3656225" cy="2261443"/>
            <a:chOff x="7232565" y="3730738"/>
            <a:chExt cx="4983744" cy="3127262"/>
          </a:xfrm>
        </p:grpSpPr>
        <p:grpSp>
          <p:nvGrpSpPr>
            <p:cNvPr id="10" name="Group 9"/>
            <p:cNvGrpSpPr/>
            <p:nvPr/>
          </p:nvGrpSpPr>
          <p:grpSpPr>
            <a:xfrm>
              <a:off x="7232565" y="4031744"/>
              <a:ext cx="2512632" cy="2826256"/>
              <a:chOff x="7505470" y="3540033"/>
              <a:chExt cx="2791670" cy="2913128"/>
            </a:xfrm>
          </p:grpSpPr>
          <p:grpSp>
            <p:nvGrpSpPr>
              <p:cNvPr id="16" name="Google Shape;571;p20"/>
              <p:cNvGrpSpPr/>
              <p:nvPr/>
            </p:nvGrpSpPr>
            <p:grpSpPr>
              <a:xfrm>
                <a:off x="7505470" y="3540033"/>
                <a:ext cx="2791670" cy="2913128"/>
                <a:chOff x="6290820" y="1739825"/>
                <a:chExt cx="2284027" cy="2669073"/>
              </a:xfrm>
            </p:grpSpPr>
            <p:pic>
              <p:nvPicPr>
                <p:cNvPr id="18" name="Google Shape;572;p2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6290820" y="1739825"/>
                  <a:ext cx="2284027" cy="26690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9" name="Google Shape;573;p20"/>
                <p:cNvSpPr/>
                <p:nvPr/>
              </p:nvSpPr>
              <p:spPr>
                <a:xfrm>
                  <a:off x="7668344" y="1993915"/>
                  <a:ext cx="720080" cy="649843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Google Shape;574;p20"/>
                <p:cNvSpPr/>
                <p:nvPr/>
              </p:nvSpPr>
              <p:spPr>
                <a:xfrm>
                  <a:off x="7770495" y="2063386"/>
                  <a:ext cx="515778" cy="508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2" h="2571" extrusionOk="0">
                      <a:moveTo>
                        <a:pt x="2807" y="291"/>
                      </a:moveTo>
                      <a:cubicBezTo>
                        <a:pt x="2693" y="191"/>
                        <a:pt x="2570" y="104"/>
                        <a:pt x="2437" y="32"/>
                      </a:cubicBezTo>
                      <a:cubicBezTo>
                        <a:pt x="2379" y="0"/>
                        <a:pt x="2301" y="22"/>
                        <a:pt x="2258" y="85"/>
                      </a:cubicBezTo>
                      <a:cubicBezTo>
                        <a:pt x="1216" y="1572"/>
                        <a:pt x="1216" y="1572"/>
                        <a:pt x="1216" y="1572"/>
                      </a:cubicBezTo>
                      <a:cubicBezTo>
                        <a:pt x="604" y="710"/>
                        <a:pt x="604" y="710"/>
                        <a:pt x="604" y="710"/>
                      </a:cubicBezTo>
                      <a:cubicBezTo>
                        <a:pt x="561" y="647"/>
                        <a:pt x="482" y="624"/>
                        <a:pt x="424" y="656"/>
                      </a:cubicBezTo>
                      <a:cubicBezTo>
                        <a:pt x="292" y="729"/>
                        <a:pt x="169" y="815"/>
                        <a:pt x="55" y="915"/>
                      </a:cubicBezTo>
                      <a:cubicBezTo>
                        <a:pt x="5" y="958"/>
                        <a:pt x="0" y="1040"/>
                        <a:pt x="44" y="1102"/>
                      </a:cubicBezTo>
                      <a:cubicBezTo>
                        <a:pt x="44" y="1102"/>
                        <a:pt x="848" y="2237"/>
                        <a:pt x="946" y="2374"/>
                      </a:cubicBezTo>
                      <a:cubicBezTo>
                        <a:pt x="1087" y="2571"/>
                        <a:pt x="1350" y="2561"/>
                        <a:pt x="1486" y="2374"/>
                      </a:cubicBezTo>
                      <a:cubicBezTo>
                        <a:pt x="1587" y="2235"/>
                        <a:pt x="2819" y="477"/>
                        <a:pt x="2819" y="477"/>
                      </a:cubicBezTo>
                      <a:cubicBezTo>
                        <a:pt x="2862" y="415"/>
                        <a:pt x="2857" y="334"/>
                        <a:pt x="2807" y="291"/>
                      </a:cubicBezTo>
                      <a:close/>
                    </a:path>
                  </a:pathLst>
                </a:custGeom>
                <a:solidFill>
                  <a:srgbClr val="E5517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1">
                  <a:noAutofit/>
                </a:bodyPr>
                <a:lstStyle/>
                <a:p>
                  <a:endParaRPr sz="2400">
                    <a:solidFill>
                      <a:schemeClr val="dk1"/>
                    </a:solidFill>
                  </a:endParaRPr>
                </a:p>
              </p:txBody>
            </p:sp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1638" y="3671385"/>
                <a:ext cx="1086575" cy="986959"/>
              </a:xfrm>
              <a:prstGeom prst="ellipse">
                <a:avLst/>
              </a:prstGeom>
              <a:ln w="28575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9593046" y="3730738"/>
              <a:ext cx="2623263" cy="3123832"/>
              <a:chOff x="9417862" y="3463823"/>
              <a:chExt cx="2761705" cy="3288691"/>
            </a:xfrm>
          </p:grpSpPr>
          <p:grpSp>
            <p:nvGrpSpPr>
              <p:cNvPr id="12" name="Google Shape;568;p20"/>
              <p:cNvGrpSpPr/>
              <p:nvPr/>
            </p:nvGrpSpPr>
            <p:grpSpPr>
              <a:xfrm>
                <a:off x="9417862" y="3463823"/>
                <a:ext cx="2761705" cy="3288691"/>
                <a:chOff x="1656283" y="2342932"/>
                <a:chExt cx="2587752" cy="3263934"/>
              </a:xfrm>
            </p:grpSpPr>
            <p:pic>
              <p:nvPicPr>
                <p:cNvPr id="14" name="Google Shape;569;p20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1656283" y="2342932"/>
                  <a:ext cx="2587752" cy="326393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" name="Google Shape;570;p20"/>
                <p:cNvSpPr/>
                <p:nvPr/>
              </p:nvSpPr>
              <p:spPr>
                <a:xfrm>
                  <a:off x="3400738" y="2609243"/>
                  <a:ext cx="553425" cy="545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2" h="2571" extrusionOk="0">
                      <a:moveTo>
                        <a:pt x="2807" y="291"/>
                      </a:moveTo>
                      <a:cubicBezTo>
                        <a:pt x="2693" y="191"/>
                        <a:pt x="2570" y="104"/>
                        <a:pt x="2437" y="32"/>
                      </a:cubicBezTo>
                      <a:cubicBezTo>
                        <a:pt x="2379" y="0"/>
                        <a:pt x="2301" y="22"/>
                        <a:pt x="2258" y="85"/>
                      </a:cubicBezTo>
                      <a:cubicBezTo>
                        <a:pt x="1216" y="1572"/>
                        <a:pt x="1216" y="1572"/>
                        <a:pt x="1216" y="1572"/>
                      </a:cubicBezTo>
                      <a:cubicBezTo>
                        <a:pt x="604" y="710"/>
                        <a:pt x="604" y="710"/>
                        <a:pt x="604" y="710"/>
                      </a:cubicBezTo>
                      <a:cubicBezTo>
                        <a:pt x="561" y="647"/>
                        <a:pt x="482" y="624"/>
                        <a:pt x="424" y="656"/>
                      </a:cubicBezTo>
                      <a:cubicBezTo>
                        <a:pt x="292" y="729"/>
                        <a:pt x="169" y="815"/>
                        <a:pt x="55" y="915"/>
                      </a:cubicBezTo>
                      <a:cubicBezTo>
                        <a:pt x="5" y="958"/>
                        <a:pt x="0" y="1040"/>
                        <a:pt x="44" y="1102"/>
                      </a:cubicBezTo>
                      <a:cubicBezTo>
                        <a:pt x="44" y="1102"/>
                        <a:pt x="848" y="2237"/>
                        <a:pt x="946" y="2374"/>
                      </a:cubicBezTo>
                      <a:cubicBezTo>
                        <a:pt x="1087" y="2571"/>
                        <a:pt x="1350" y="2561"/>
                        <a:pt x="1486" y="2374"/>
                      </a:cubicBezTo>
                      <a:cubicBezTo>
                        <a:pt x="1587" y="2235"/>
                        <a:pt x="2819" y="477"/>
                        <a:pt x="2819" y="477"/>
                      </a:cubicBezTo>
                      <a:cubicBezTo>
                        <a:pt x="2862" y="415"/>
                        <a:pt x="2857" y="334"/>
                        <a:pt x="2807" y="291"/>
                      </a:cubicBezTo>
                      <a:close/>
                    </a:path>
                  </a:pathLst>
                </a:custGeom>
                <a:solidFill>
                  <a:srgbClr val="E5517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1">
                  <a:noAutofit/>
                </a:bodyPr>
                <a:lstStyle/>
                <a:p>
                  <a:endParaRPr sz="2400">
                    <a:solidFill>
                      <a:schemeClr val="dk1"/>
                    </a:solidFill>
                  </a:endParaRPr>
                </a:p>
              </p:txBody>
            </p:sp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55396" y="3502725"/>
                <a:ext cx="1063755" cy="986959"/>
              </a:xfrm>
              <a:prstGeom prst="ellipse">
                <a:avLst/>
              </a:prstGeom>
              <a:ln w="28575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4410549" y="4872536"/>
            <a:ext cx="7278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+mj-lt"/>
              </a:rPr>
              <a:t>Nhận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err="1">
                <a:latin typeface="+mj-lt"/>
              </a:rPr>
              <a:t>xét</a:t>
            </a:r>
            <a:r>
              <a:rPr lang="en-US" sz="3200" b="1">
                <a:latin typeface="+mj-lt"/>
              </a:rPr>
              <a:t> </a:t>
            </a:r>
            <a:r>
              <a:rPr lang="vi-VN" sz="3200" b="1">
                <a:latin typeface="+mj-lt"/>
              </a:rPr>
              <a:t>nhóm thể hiện cảm xúc bằng nét mặt, cử chỉ hành động của mình trong các tình huống</a:t>
            </a:r>
            <a:endParaRPr lang="en-US" sz="3200" b="1" dirty="0">
              <a:latin typeface="+mj-lt"/>
            </a:endParaRPr>
          </a:p>
        </p:txBody>
      </p:sp>
      <p:pic>
        <p:nvPicPr>
          <p:cNvPr id="21" name="Picture 20" descr="http://sachthietbigiaoduc.vn/public/1/Books/6507/13159/HF_36239.png">
            <a:extLst>
              <a:ext uri="{FF2B5EF4-FFF2-40B4-BE49-F238E27FC236}">
                <a16:creationId xmlns:a16="http://schemas.microsoft.com/office/drawing/2014/main" id="{6E9600C4-2850-4F95-B5EC-485E44B9994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34" y="381265"/>
            <a:ext cx="6506061" cy="3835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705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1-原创素材\1_mm1102\PPT\PPT_014\materaials\pageimg_g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0" y="-211199"/>
            <a:ext cx="10877624" cy="503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sachthietbigiaoduc.vn/public/1/Books/6507/13159/HF_36239.png">
            <a:extLst>
              <a:ext uri="{FF2B5EF4-FFF2-40B4-BE49-F238E27FC236}">
                <a16:creationId xmlns:a16="http://schemas.microsoft.com/office/drawing/2014/main" id="{6E9600C4-2850-4F95-B5EC-485E44B9994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94" y="622809"/>
            <a:ext cx="6506061" cy="3835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8569C69-DAF7-475A-AF21-8922FD9E17E1}"/>
              </a:ext>
            </a:extLst>
          </p:cNvPr>
          <p:cNvGrpSpPr/>
          <p:nvPr/>
        </p:nvGrpSpPr>
        <p:grpSpPr>
          <a:xfrm>
            <a:off x="2199450" y="4807152"/>
            <a:ext cx="9297886" cy="1669583"/>
            <a:chOff x="2334791" y="4853766"/>
            <a:chExt cx="9297886" cy="166958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BEE4154-F3AE-43E6-93D5-00729E91283A}"/>
                </a:ext>
              </a:extLst>
            </p:cNvPr>
            <p:cNvSpPr/>
            <p:nvPr/>
          </p:nvSpPr>
          <p:spPr>
            <a:xfrm>
              <a:off x="2334791" y="4853766"/>
              <a:ext cx="9297886" cy="166958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7CA9DC-174D-45FF-A134-FB4A509E3757}"/>
                </a:ext>
              </a:extLst>
            </p:cNvPr>
            <p:cNvSpPr txBox="1"/>
            <p:nvPr/>
          </p:nvSpPr>
          <p:spPr>
            <a:xfrm>
              <a:off x="2495298" y="5149948"/>
              <a:ext cx="89768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ker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được người khác khen ngợi, em vui vẻ và nói lời cảm ơn lễ phép nhé!</a:t>
              </a:r>
              <a:endParaRPr lang="en-US"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4" descr="Student Writing (#4) | Free SVG">
            <a:extLst>
              <a:ext uri="{FF2B5EF4-FFF2-40B4-BE49-F238E27FC236}">
                <a16:creationId xmlns:a16="http://schemas.microsoft.com/office/drawing/2014/main" id="{B0BCD68F-385B-4B82-8AA9-1E91AE30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996"/>
            <a:ext cx="2199449" cy="21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03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chthietbigiaoduc.vn/public/1/Books/6507/13159/HF_36240.png">
            <a:extLst>
              <a:ext uri="{FF2B5EF4-FFF2-40B4-BE49-F238E27FC236}">
                <a16:creationId xmlns:a16="http://schemas.microsoft.com/office/drawing/2014/main" id="{D60D83CA-0943-4D15-8E18-7FA5F40445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3" y="214460"/>
            <a:ext cx="11553334" cy="6429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569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1-原创素材\1_mm1102\PPT\PPT_014\materaials\pageimg_g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0" y="-78867"/>
            <a:ext cx="10877624" cy="4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62093" y="4467527"/>
            <a:ext cx="3656225" cy="2261443"/>
            <a:chOff x="7232565" y="3730738"/>
            <a:chExt cx="4983744" cy="3127262"/>
          </a:xfrm>
        </p:grpSpPr>
        <p:grpSp>
          <p:nvGrpSpPr>
            <p:cNvPr id="10" name="Group 9"/>
            <p:cNvGrpSpPr/>
            <p:nvPr/>
          </p:nvGrpSpPr>
          <p:grpSpPr>
            <a:xfrm>
              <a:off x="7232565" y="4031744"/>
              <a:ext cx="2512632" cy="2826256"/>
              <a:chOff x="7505470" y="3540033"/>
              <a:chExt cx="2791670" cy="2913128"/>
            </a:xfrm>
          </p:grpSpPr>
          <p:grpSp>
            <p:nvGrpSpPr>
              <p:cNvPr id="16" name="Google Shape;571;p20"/>
              <p:cNvGrpSpPr/>
              <p:nvPr/>
            </p:nvGrpSpPr>
            <p:grpSpPr>
              <a:xfrm>
                <a:off x="7505470" y="3540033"/>
                <a:ext cx="2791670" cy="2913128"/>
                <a:chOff x="6290820" y="1739825"/>
                <a:chExt cx="2284027" cy="2669073"/>
              </a:xfrm>
            </p:grpSpPr>
            <p:pic>
              <p:nvPicPr>
                <p:cNvPr id="18" name="Google Shape;572;p2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6290820" y="1739825"/>
                  <a:ext cx="2284027" cy="26690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9" name="Google Shape;573;p20"/>
                <p:cNvSpPr/>
                <p:nvPr/>
              </p:nvSpPr>
              <p:spPr>
                <a:xfrm>
                  <a:off x="7668344" y="1993915"/>
                  <a:ext cx="720080" cy="649843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Google Shape;574;p20"/>
                <p:cNvSpPr/>
                <p:nvPr/>
              </p:nvSpPr>
              <p:spPr>
                <a:xfrm>
                  <a:off x="7770495" y="2063386"/>
                  <a:ext cx="515778" cy="508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2" h="2571" extrusionOk="0">
                      <a:moveTo>
                        <a:pt x="2807" y="291"/>
                      </a:moveTo>
                      <a:cubicBezTo>
                        <a:pt x="2693" y="191"/>
                        <a:pt x="2570" y="104"/>
                        <a:pt x="2437" y="32"/>
                      </a:cubicBezTo>
                      <a:cubicBezTo>
                        <a:pt x="2379" y="0"/>
                        <a:pt x="2301" y="22"/>
                        <a:pt x="2258" y="85"/>
                      </a:cubicBezTo>
                      <a:cubicBezTo>
                        <a:pt x="1216" y="1572"/>
                        <a:pt x="1216" y="1572"/>
                        <a:pt x="1216" y="1572"/>
                      </a:cubicBezTo>
                      <a:cubicBezTo>
                        <a:pt x="604" y="710"/>
                        <a:pt x="604" y="710"/>
                        <a:pt x="604" y="710"/>
                      </a:cubicBezTo>
                      <a:cubicBezTo>
                        <a:pt x="561" y="647"/>
                        <a:pt x="482" y="624"/>
                        <a:pt x="424" y="656"/>
                      </a:cubicBezTo>
                      <a:cubicBezTo>
                        <a:pt x="292" y="729"/>
                        <a:pt x="169" y="815"/>
                        <a:pt x="55" y="915"/>
                      </a:cubicBezTo>
                      <a:cubicBezTo>
                        <a:pt x="5" y="958"/>
                        <a:pt x="0" y="1040"/>
                        <a:pt x="44" y="1102"/>
                      </a:cubicBezTo>
                      <a:cubicBezTo>
                        <a:pt x="44" y="1102"/>
                        <a:pt x="848" y="2237"/>
                        <a:pt x="946" y="2374"/>
                      </a:cubicBezTo>
                      <a:cubicBezTo>
                        <a:pt x="1087" y="2571"/>
                        <a:pt x="1350" y="2561"/>
                        <a:pt x="1486" y="2374"/>
                      </a:cubicBezTo>
                      <a:cubicBezTo>
                        <a:pt x="1587" y="2235"/>
                        <a:pt x="2819" y="477"/>
                        <a:pt x="2819" y="477"/>
                      </a:cubicBezTo>
                      <a:cubicBezTo>
                        <a:pt x="2862" y="415"/>
                        <a:pt x="2857" y="334"/>
                        <a:pt x="2807" y="291"/>
                      </a:cubicBezTo>
                      <a:close/>
                    </a:path>
                  </a:pathLst>
                </a:custGeom>
                <a:solidFill>
                  <a:srgbClr val="E5517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1">
                  <a:noAutofit/>
                </a:bodyPr>
                <a:lstStyle/>
                <a:p>
                  <a:endParaRPr sz="2400">
                    <a:solidFill>
                      <a:schemeClr val="dk1"/>
                    </a:solidFill>
                  </a:endParaRPr>
                </a:p>
              </p:txBody>
            </p:sp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1638" y="3671385"/>
                <a:ext cx="1086575" cy="986959"/>
              </a:xfrm>
              <a:prstGeom prst="ellipse">
                <a:avLst/>
              </a:prstGeom>
              <a:ln w="28575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9593046" y="3730738"/>
              <a:ext cx="2623263" cy="3123832"/>
              <a:chOff x="9417862" y="3463823"/>
              <a:chExt cx="2761705" cy="3288691"/>
            </a:xfrm>
          </p:grpSpPr>
          <p:grpSp>
            <p:nvGrpSpPr>
              <p:cNvPr id="12" name="Google Shape;568;p20"/>
              <p:cNvGrpSpPr/>
              <p:nvPr/>
            </p:nvGrpSpPr>
            <p:grpSpPr>
              <a:xfrm>
                <a:off x="9417862" y="3463823"/>
                <a:ext cx="2761705" cy="3288691"/>
                <a:chOff x="1656283" y="2342932"/>
                <a:chExt cx="2587752" cy="3263934"/>
              </a:xfrm>
            </p:grpSpPr>
            <p:pic>
              <p:nvPicPr>
                <p:cNvPr id="14" name="Google Shape;569;p20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1656283" y="2342932"/>
                  <a:ext cx="2587752" cy="326393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" name="Google Shape;570;p20"/>
                <p:cNvSpPr/>
                <p:nvPr/>
              </p:nvSpPr>
              <p:spPr>
                <a:xfrm>
                  <a:off x="3400738" y="2609243"/>
                  <a:ext cx="553425" cy="545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2" h="2571" extrusionOk="0">
                      <a:moveTo>
                        <a:pt x="2807" y="291"/>
                      </a:moveTo>
                      <a:cubicBezTo>
                        <a:pt x="2693" y="191"/>
                        <a:pt x="2570" y="104"/>
                        <a:pt x="2437" y="32"/>
                      </a:cubicBezTo>
                      <a:cubicBezTo>
                        <a:pt x="2379" y="0"/>
                        <a:pt x="2301" y="22"/>
                        <a:pt x="2258" y="85"/>
                      </a:cubicBezTo>
                      <a:cubicBezTo>
                        <a:pt x="1216" y="1572"/>
                        <a:pt x="1216" y="1572"/>
                        <a:pt x="1216" y="1572"/>
                      </a:cubicBezTo>
                      <a:cubicBezTo>
                        <a:pt x="604" y="710"/>
                        <a:pt x="604" y="710"/>
                        <a:pt x="604" y="710"/>
                      </a:cubicBezTo>
                      <a:cubicBezTo>
                        <a:pt x="561" y="647"/>
                        <a:pt x="482" y="624"/>
                        <a:pt x="424" y="656"/>
                      </a:cubicBezTo>
                      <a:cubicBezTo>
                        <a:pt x="292" y="729"/>
                        <a:pt x="169" y="815"/>
                        <a:pt x="55" y="915"/>
                      </a:cubicBezTo>
                      <a:cubicBezTo>
                        <a:pt x="5" y="958"/>
                        <a:pt x="0" y="1040"/>
                        <a:pt x="44" y="1102"/>
                      </a:cubicBezTo>
                      <a:cubicBezTo>
                        <a:pt x="44" y="1102"/>
                        <a:pt x="848" y="2237"/>
                        <a:pt x="946" y="2374"/>
                      </a:cubicBezTo>
                      <a:cubicBezTo>
                        <a:pt x="1087" y="2571"/>
                        <a:pt x="1350" y="2561"/>
                        <a:pt x="1486" y="2374"/>
                      </a:cubicBezTo>
                      <a:cubicBezTo>
                        <a:pt x="1587" y="2235"/>
                        <a:pt x="2819" y="477"/>
                        <a:pt x="2819" y="477"/>
                      </a:cubicBezTo>
                      <a:cubicBezTo>
                        <a:pt x="2862" y="415"/>
                        <a:pt x="2857" y="334"/>
                        <a:pt x="2807" y="291"/>
                      </a:cubicBezTo>
                      <a:close/>
                    </a:path>
                  </a:pathLst>
                </a:custGeom>
                <a:solidFill>
                  <a:srgbClr val="E5517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1">
                  <a:noAutofit/>
                </a:bodyPr>
                <a:lstStyle/>
                <a:p>
                  <a:endParaRPr sz="2400">
                    <a:solidFill>
                      <a:schemeClr val="dk1"/>
                    </a:solidFill>
                  </a:endParaRPr>
                </a:p>
              </p:txBody>
            </p:sp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55396" y="3502725"/>
                <a:ext cx="1063755" cy="986959"/>
              </a:xfrm>
              <a:prstGeom prst="ellipse">
                <a:avLst/>
              </a:prstGeom>
              <a:ln w="28575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4157149" y="4944232"/>
            <a:ext cx="7278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+mj-lt"/>
              </a:rPr>
              <a:t>Nhận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err="1">
                <a:latin typeface="+mj-lt"/>
              </a:rPr>
              <a:t>xét</a:t>
            </a:r>
            <a:r>
              <a:rPr lang="en-US" sz="3200" b="1">
                <a:latin typeface="+mj-lt"/>
              </a:rPr>
              <a:t> </a:t>
            </a:r>
            <a:r>
              <a:rPr lang="vi-VN" sz="3200" b="1">
                <a:latin typeface="+mj-lt"/>
              </a:rPr>
              <a:t>nhóm thể hiện cảm xúc bằng nét mặt, cử chỉ hành động của mình trong các tình huống</a:t>
            </a:r>
            <a:endParaRPr lang="en-US" sz="3200" b="1" dirty="0">
              <a:latin typeface="+mj-lt"/>
            </a:endParaRPr>
          </a:p>
        </p:txBody>
      </p:sp>
      <p:pic>
        <p:nvPicPr>
          <p:cNvPr id="21" name="Picture 20" descr="http://sachthietbigiaoduc.vn/public/1/Books/6507/13159/HF_36240.png">
            <a:extLst>
              <a:ext uri="{FF2B5EF4-FFF2-40B4-BE49-F238E27FC236}">
                <a16:creationId xmlns:a16="http://schemas.microsoft.com/office/drawing/2014/main" id="{DA7E1891-D905-45C0-B763-CB8CCAA1200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35" y="486348"/>
            <a:ext cx="6543380" cy="3892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48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1-原创素材\1_mm1102\PPT\PPT_014\materaials\pageimg_g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3" y="-226244"/>
            <a:ext cx="10877624" cy="509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sachthietbigiaoduc.vn/public/1/Books/6507/13159/HF_36240.png">
            <a:extLst>
              <a:ext uri="{FF2B5EF4-FFF2-40B4-BE49-F238E27FC236}">
                <a16:creationId xmlns:a16="http://schemas.microsoft.com/office/drawing/2014/main" id="{DA7E1891-D905-45C0-B763-CB8CCAA120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35" y="486348"/>
            <a:ext cx="6543380" cy="3971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E98E3E7-ECA0-4238-99FC-E560B3C864B6}"/>
              </a:ext>
            </a:extLst>
          </p:cNvPr>
          <p:cNvGrpSpPr/>
          <p:nvPr/>
        </p:nvGrpSpPr>
        <p:grpSpPr>
          <a:xfrm>
            <a:off x="2378561" y="4807152"/>
            <a:ext cx="9297886" cy="1669583"/>
            <a:chOff x="2334791" y="4853766"/>
            <a:chExt cx="9297886" cy="166958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C9A89D2-4780-468B-A82A-FA652B451F5E}"/>
                </a:ext>
              </a:extLst>
            </p:cNvPr>
            <p:cNvSpPr/>
            <p:nvPr/>
          </p:nvSpPr>
          <p:spPr>
            <a:xfrm>
              <a:off x="2334791" y="4853766"/>
              <a:ext cx="9297886" cy="166958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34A1833-BB0A-4938-9BE4-54B64BF86837}"/>
                </a:ext>
              </a:extLst>
            </p:cNvPr>
            <p:cNvSpPr txBox="1"/>
            <p:nvPr/>
          </p:nvSpPr>
          <p:spPr>
            <a:xfrm>
              <a:off x="2495298" y="4914279"/>
              <a:ext cx="89768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ker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được </a:t>
              </a:r>
              <a:r>
                <a:rPr lang="vi-VN" sz="3200" b="1" ker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chơi chung với bạn bè em cảm thấy rất vui vẻ, hào hứng và rất phấn khởi đúng không nào?</a:t>
              </a:r>
              <a:endParaRPr lang="en-US"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4" descr="Student Writing (#4) | Free SVG">
            <a:extLst>
              <a:ext uri="{FF2B5EF4-FFF2-40B4-BE49-F238E27FC236}">
                <a16:creationId xmlns:a16="http://schemas.microsoft.com/office/drawing/2014/main" id="{A3D671CD-0FBB-4E80-A440-61DC3CAB0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1" y="4457996"/>
            <a:ext cx="2199449" cy="21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926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-17756" y="3721927"/>
            <a:ext cx="12200878" cy="3189342"/>
            <a:chOff x="-758239" y="2576513"/>
            <a:chExt cx="6473825" cy="1692275"/>
          </a:xfrm>
        </p:grpSpPr>
        <p:sp>
          <p:nvSpPr>
            <p:cNvPr id="5" name="Freeform 5"/>
            <p:cNvSpPr/>
            <p:nvPr/>
          </p:nvSpPr>
          <p:spPr bwMode="auto">
            <a:xfrm>
              <a:off x="3997911" y="3297238"/>
              <a:ext cx="1717675" cy="950913"/>
            </a:xfrm>
            <a:custGeom>
              <a:avLst/>
              <a:gdLst>
                <a:gd name="T0" fmla="*/ 0 w 405"/>
                <a:gd name="T1" fmla="*/ 221 h 223"/>
                <a:gd name="T2" fmla="*/ 166 w 405"/>
                <a:gd name="T3" fmla="*/ 25 h 223"/>
                <a:gd name="T4" fmla="*/ 405 w 405"/>
                <a:gd name="T5" fmla="*/ 223 h 223"/>
                <a:gd name="T6" fmla="*/ 0 w 405"/>
                <a:gd name="T7" fmla="*/ 22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223">
                  <a:moveTo>
                    <a:pt x="0" y="221"/>
                  </a:moveTo>
                  <a:cubicBezTo>
                    <a:pt x="0" y="221"/>
                    <a:pt x="28" y="49"/>
                    <a:pt x="166" y="25"/>
                  </a:cubicBezTo>
                  <a:cubicBezTo>
                    <a:pt x="304" y="0"/>
                    <a:pt x="405" y="223"/>
                    <a:pt x="405" y="223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899111" y="2865438"/>
              <a:ext cx="3260725" cy="1377950"/>
            </a:xfrm>
            <a:custGeom>
              <a:avLst/>
              <a:gdLst>
                <a:gd name="T0" fmla="*/ 0 w 769"/>
                <a:gd name="T1" fmla="*/ 323 h 323"/>
                <a:gd name="T2" fmla="*/ 363 w 769"/>
                <a:gd name="T3" fmla="*/ 18 h 323"/>
                <a:gd name="T4" fmla="*/ 769 w 769"/>
                <a:gd name="T5" fmla="*/ 323 h 323"/>
                <a:gd name="T6" fmla="*/ 0 w 769"/>
                <a:gd name="T7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9" h="323">
                  <a:moveTo>
                    <a:pt x="0" y="323"/>
                  </a:moveTo>
                  <a:cubicBezTo>
                    <a:pt x="0" y="323"/>
                    <a:pt x="127" y="0"/>
                    <a:pt x="363" y="18"/>
                  </a:cubicBezTo>
                  <a:cubicBezTo>
                    <a:pt x="600" y="37"/>
                    <a:pt x="734" y="222"/>
                    <a:pt x="769" y="323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rgbClr val="B89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373773" y="3259138"/>
              <a:ext cx="2335213" cy="984250"/>
            </a:xfrm>
            <a:custGeom>
              <a:avLst/>
              <a:gdLst>
                <a:gd name="T0" fmla="*/ 0 w 551"/>
                <a:gd name="T1" fmla="*/ 231 h 231"/>
                <a:gd name="T2" fmla="*/ 261 w 551"/>
                <a:gd name="T3" fmla="*/ 13 h 231"/>
                <a:gd name="T4" fmla="*/ 551 w 551"/>
                <a:gd name="T5" fmla="*/ 231 h 231"/>
                <a:gd name="T6" fmla="*/ 0 w 551"/>
                <a:gd name="T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1" h="231">
                  <a:moveTo>
                    <a:pt x="0" y="231"/>
                  </a:moveTo>
                  <a:cubicBezTo>
                    <a:pt x="0" y="231"/>
                    <a:pt x="91" y="0"/>
                    <a:pt x="261" y="13"/>
                  </a:cubicBezTo>
                  <a:cubicBezTo>
                    <a:pt x="430" y="27"/>
                    <a:pt x="526" y="159"/>
                    <a:pt x="551" y="231"/>
                  </a:cubicBezTo>
                  <a:lnTo>
                    <a:pt x="0" y="231"/>
                  </a:lnTo>
                  <a:close/>
                </a:path>
              </a:pathLst>
            </a:cu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1607136" y="3846513"/>
              <a:ext cx="546100" cy="388938"/>
            </a:xfrm>
            <a:custGeom>
              <a:avLst/>
              <a:gdLst>
                <a:gd name="T0" fmla="*/ 0 w 129"/>
                <a:gd name="T1" fmla="*/ 91 h 91"/>
                <a:gd name="T2" fmla="*/ 129 w 129"/>
                <a:gd name="T3" fmla="*/ 91 h 91"/>
                <a:gd name="T4" fmla="*/ 52 w 129"/>
                <a:gd name="T5" fmla="*/ 0 h 91"/>
                <a:gd name="T6" fmla="*/ 0 w 129"/>
                <a:gd name="T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91">
                  <a:moveTo>
                    <a:pt x="0" y="91"/>
                  </a:moveTo>
                  <a:cubicBezTo>
                    <a:pt x="129" y="91"/>
                    <a:pt x="129" y="91"/>
                    <a:pt x="129" y="9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8" y="46"/>
                    <a:pt x="0" y="91"/>
                    <a:pt x="0" y="91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2437398" y="3454400"/>
              <a:ext cx="377825" cy="781050"/>
            </a:xfrm>
            <a:custGeom>
              <a:avLst/>
              <a:gdLst>
                <a:gd name="T0" fmla="*/ 21 w 89"/>
                <a:gd name="T1" fmla="*/ 1 h 183"/>
                <a:gd name="T2" fmla="*/ 0 w 89"/>
                <a:gd name="T3" fmla="*/ 1 h 183"/>
                <a:gd name="T4" fmla="*/ 25 w 89"/>
                <a:gd name="T5" fmla="*/ 183 h 183"/>
                <a:gd name="T6" fmla="*/ 60 w 89"/>
                <a:gd name="T7" fmla="*/ 183 h 183"/>
                <a:gd name="T8" fmla="*/ 89 w 89"/>
                <a:gd name="T9" fmla="*/ 15 h 183"/>
                <a:gd name="T10" fmla="*/ 21 w 89"/>
                <a:gd name="T11" fmla="*/ 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83">
                  <a:moveTo>
                    <a:pt x="21" y="1"/>
                  </a:moveTo>
                  <a:cubicBezTo>
                    <a:pt x="14" y="0"/>
                    <a:pt x="7" y="0"/>
                    <a:pt x="0" y="1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68" y="8"/>
                    <a:pt x="46" y="3"/>
                    <a:pt x="21" y="1"/>
                  </a:cubicBezTo>
                  <a:close/>
                </a:path>
              </a:pathLst>
            </a:custGeom>
            <a:solidFill>
              <a:srgbClr val="81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2692986" y="3517900"/>
              <a:ext cx="431800" cy="717550"/>
            </a:xfrm>
            <a:custGeom>
              <a:avLst/>
              <a:gdLst>
                <a:gd name="T0" fmla="*/ 29 w 102"/>
                <a:gd name="T1" fmla="*/ 0 h 168"/>
                <a:gd name="T2" fmla="*/ 0 w 102"/>
                <a:gd name="T3" fmla="*/ 168 h 168"/>
                <a:gd name="T4" fmla="*/ 48 w 102"/>
                <a:gd name="T5" fmla="*/ 168 h 168"/>
                <a:gd name="T6" fmla="*/ 102 w 102"/>
                <a:gd name="T7" fmla="*/ 38 h 168"/>
                <a:gd name="T8" fmla="*/ 29 w 102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68">
                  <a:moveTo>
                    <a:pt x="29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81" y="22"/>
                    <a:pt x="57" y="9"/>
                    <a:pt x="29" y="0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2896186" y="3681413"/>
              <a:ext cx="482600" cy="554038"/>
            </a:xfrm>
            <a:custGeom>
              <a:avLst/>
              <a:gdLst>
                <a:gd name="T0" fmla="*/ 54 w 114"/>
                <a:gd name="T1" fmla="*/ 0 h 130"/>
                <a:gd name="T2" fmla="*/ 0 w 114"/>
                <a:gd name="T3" fmla="*/ 130 h 130"/>
                <a:gd name="T4" fmla="*/ 57 w 114"/>
                <a:gd name="T5" fmla="*/ 130 h 130"/>
                <a:gd name="T6" fmla="*/ 114 w 114"/>
                <a:gd name="T7" fmla="*/ 57 h 130"/>
                <a:gd name="T8" fmla="*/ 54 w 114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30">
                  <a:moveTo>
                    <a:pt x="54" y="0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98" y="37"/>
                    <a:pt x="78" y="17"/>
                    <a:pt x="54" y="0"/>
                  </a:cubicBezTo>
                  <a:close/>
                </a:path>
              </a:pathLst>
            </a:custGeom>
            <a:solidFill>
              <a:srgbClr val="81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137486" y="3924300"/>
              <a:ext cx="419100" cy="311150"/>
            </a:xfrm>
            <a:custGeom>
              <a:avLst/>
              <a:gdLst>
                <a:gd name="T0" fmla="*/ 57 w 99"/>
                <a:gd name="T1" fmla="*/ 0 h 73"/>
                <a:gd name="T2" fmla="*/ 0 w 99"/>
                <a:gd name="T3" fmla="*/ 73 h 73"/>
                <a:gd name="T4" fmla="*/ 99 w 99"/>
                <a:gd name="T5" fmla="*/ 73 h 73"/>
                <a:gd name="T6" fmla="*/ 57 w 99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73">
                  <a:moveTo>
                    <a:pt x="57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2" y="52"/>
                    <a:pt x="78" y="26"/>
                    <a:pt x="57" y="0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2064336" y="3459163"/>
              <a:ext cx="479425" cy="776288"/>
            </a:xfrm>
            <a:custGeom>
              <a:avLst/>
              <a:gdLst>
                <a:gd name="T0" fmla="*/ 0 w 113"/>
                <a:gd name="T1" fmla="*/ 34 h 182"/>
                <a:gd name="T2" fmla="*/ 81 w 113"/>
                <a:gd name="T3" fmla="*/ 182 h 182"/>
                <a:gd name="T4" fmla="*/ 113 w 113"/>
                <a:gd name="T5" fmla="*/ 182 h 182"/>
                <a:gd name="T6" fmla="*/ 88 w 113"/>
                <a:gd name="T7" fmla="*/ 0 h 182"/>
                <a:gd name="T8" fmla="*/ 0 w 113"/>
                <a:gd name="T9" fmla="*/ 3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82">
                  <a:moveTo>
                    <a:pt x="0" y="34"/>
                  </a:moveTo>
                  <a:cubicBezTo>
                    <a:pt x="81" y="182"/>
                    <a:pt x="81" y="182"/>
                    <a:pt x="81" y="182"/>
                  </a:cubicBezTo>
                  <a:cubicBezTo>
                    <a:pt x="113" y="182"/>
                    <a:pt x="113" y="182"/>
                    <a:pt x="113" y="182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55" y="2"/>
                    <a:pt x="25" y="15"/>
                    <a:pt x="0" y="34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1827798" y="3603625"/>
              <a:ext cx="581025" cy="631825"/>
            </a:xfrm>
            <a:custGeom>
              <a:avLst/>
              <a:gdLst>
                <a:gd name="T0" fmla="*/ 0 w 137"/>
                <a:gd name="T1" fmla="*/ 57 h 148"/>
                <a:gd name="T2" fmla="*/ 77 w 137"/>
                <a:gd name="T3" fmla="*/ 148 h 148"/>
                <a:gd name="T4" fmla="*/ 137 w 137"/>
                <a:gd name="T5" fmla="*/ 148 h 148"/>
                <a:gd name="T6" fmla="*/ 56 w 137"/>
                <a:gd name="T7" fmla="*/ 0 h 148"/>
                <a:gd name="T8" fmla="*/ 0 w 137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48">
                  <a:moveTo>
                    <a:pt x="0" y="57"/>
                  </a:moveTo>
                  <a:cubicBezTo>
                    <a:pt x="77" y="148"/>
                    <a:pt x="77" y="148"/>
                    <a:pt x="7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4" y="17"/>
                    <a:pt x="16" y="37"/>
                    <a:pt x="0" y="57"/>
                  </a:cubicBezTo>
                  <a:close/>
                </a:path>
              </a:pathLst>
            </a:custGeom>
            <a:solidFill>
              <a:srgbClr val="81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1972261" y="3706813"/>
              <a:ext cx="1279525" cy="541338"/>
            </a:xfrm>
            <a:custGeom>
              <a:avLst/>
              <a:gdLst>
                <a:gd name="T0" fmla="*/ 0 w 302"/>
                <a:gd name="T1" fmla="*/ 127 h 127"/>
                <a:gd name="T2" fmla="*/ 142 w 302"/>
                <a:gd name="T3" fmla="*/ 7 h 127"/>
                <a:gd name="T4" fmla="*/ 302 w 302"/>
                <a:gd name="T5" fmla="*/ 127 h 127"/>
                <a:gd name="T6" fmla="*/ 0 w 302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127">
                  <a:moveTo>
                    <a:pt x="0" y="127"/>
                  </a:moveTo>
                  <a:cubicBezTo>
                    <a:pt x="0" y="127"/>
                    <a:pt x="49" y="0"/>
                    <a:pt x="142" y="7"/>
                  </a:cubicBezTo>
                  <a:cubicBezTo>
                    <a:pt x="235" y="15"/>
                    <a:pt x="288" y="87"/>
                    <a:pt x="302" y="127"/>
                  </a:cubicBezTo>
                  <a:lnTo>
                    <a:pt x="0" y="127"/>
                  </a:lnTo>
                  <a:close/>
                </a:path>
              </a:pathLst>
            </a:custGeom>
            <a:solidFill>
              <a:srgbClr val="FFD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-750302" y="3143250"/>
              <a:ext cx="2581275" cy="1087438"/>
            </a:xfrm>
            <a:custGeom>
              <a:avLst/>
              <a:gdLst>
                <a:gd name="T0" fmla="*/ 0 w 609"/>
                <a:gd name="T1" fmla="*/ 69 h 255"/>
                <a:gd name="T2" fmla="*/ 609 w 609"/>
                <a:gd name="T3" fmla="*/ 255 h 255"/>
                <a:gd name="T4" fmla="*/ 0 w 609"/>
                <a:gd name="T5" fmla="*/ 255 h 255"/>
                <a:gd name="T6" fmla="*/ 0 w 609"/>
                <a:gd name="T7" fmla="*/ 6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9" h="255">
                  <a:moveTo>
                    <a:pt x="0" y="69"/>
                  </a:moveTo>
                  <a:cubicBezTo>
                    <a:pt x="0" y="69"/>
                    <a:pt x="374" y="0"/>
                    <a:pt x="609" y="255"/>
                  </a:cubicBezTo>
                  <a:cubicBezTo>
                    <a:pt x="0" y="255"/>
                    <a:pt x="0" y="255"/>
                    <a:pt x="0" y="255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6F9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-758239" y="3540125"/>
              <a:ext cx="2157413" cy="708025"/>
            </a:xfrm>
            <a:custGeom>
              <a:avLst/>
              <a:gdLst>
                <a:gd name="T0" fmla="*/ 0 w 509"/>
                <a:gd name="T1" fmla="*/ 45 h 166"/>
                <a:gd name="T2" fmla="*/ 509 w 509"/>
                <a:gd name="T3" fmla="*/ 166 h 166"/>
                <a:gd name="T4" fmla="*/ 2 w 509"/>
                <a:gd name="T5" fmla="*/ 166 h 166"/>
                <a:gd name="T6" fmla="*/ 0 w 509"/>
                <a:gd name="T7" fmla="*/ 4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9" h="166">
                  <a:moveTo>
                    <a:pt x="0" y="45"/>
                  </a:moveTo>
                  <a:cubicBezTo>
                    <a:pt x="0" y="45"/>
                    <a:pt x="266" y="0"/>
                    <a:pt x="509" y="166"/>
                  </a:cubicBezTo>
                  <a:cubicBezTo>
                    <a:pt x="2" y="166"/>
                    <a:pt x="2" y="166"/>
                    <a:pt x="2" y="166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-742364" y="3859213"/>
              <a:ext cx="1679575" cy="401638"/>
            </a:xfrm>
            <a:custGeom>
              <a:avLst/>
              <a:gdLst>
                <a:gd name="T0" fmla="*/ 0 w 396"/>
                <a:gd name="T1" fmla="*/ 25 h 94"/>
                <a:gd name="T2" fmla="*/ 396 w 396"/>
                <a:gd name="T3" fmla="*/ 94 h 94"/>
                <a:gd name="T4" fmla="*/ 1 w 396"/>
                <a:gd name="T5" fmla="*/ 94 h 94"/>
                <a:gd name="T6" fmla="*/ 0 w 396"/>
                <a:gd name="T7" fmla="*/ 2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94">
                  <a:moveTo>
                    <a:pt x="0" y="25"/>
                  </a:moveTo>
                  <a:cubicBezTo>
                    <a:pt x="0" y="25"/>
                    <a:pt x="206" y="0"/>
                    <a:pt x="396" y="94"/>
                  </a:cubicBezTo>
                  <a:cubicBezTo>
                    <a:pt x="1" y="94"/>
                    <a:pt x="1" y="94"/>
                    <a:pt x="1" y="94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-758239" y="3411538"/>
              <a:ext cx="2365375" cy="828675"/>
            </a:xfrm>
            <a:custGeom>
              <a:avLst/>
              <a:gdLst>
                <a:gd name="T0" fmla="*/ 2 w 558"/>
                <a:gd name="T1" fmla="*/ 6 h 194"/>
                <a:gd name="T2" fmla="*/ 65 w 558"/>
                <a:gd name="T3" fmla="*/ 71 h 194"/>
                <a:gd name="T4" fmla="*/ 100 w 558"/>
                <a:gd name="T5" fmla="*/ 2 h 194"/>
                <a:gd name="T6" fmla="*/ 130 w 558"/>
                <a:gd name="T7" fmla="*/ 67 h 194"/>
                <a:gd name="T8" fmla="*/ 175 w 558"/>
                <a:gd name="T9" fmla="*/ 0 h 194"/>
                <a:gd name="T10" fmla="*/ 205 w 558"/>
                <a:gd name="T11" fmla="*/ 77 h 194"/>
                <a:gd name="T12" fmla="*/ 254 w 558"/>
                <a:gd name="T13" fmla="*/ 10 h 194"/>
                <a:gd name="T14" fmla="*/ 280 w 558"/>
                <a:gd name="T15" fmla="*/ 95 h 194"/>
                <a:gd name="T16" fmla="*/ 347 w 558"/>
                <a:gd name="T17" fmla="*/ 32 h 194"/>
                <a:gd name="T18" fmla="*/ 355 w 558"/>
                <a:gd name="T19" fmla="*/ 115 h 194"/>
                <a:gd name="T20" fmla="*/ 424 w 558"/>
                <a:gd name="T21" fmla="*/ 65 h 194"/>
                <a:gd name="T22" fmla="*/ 414 w 558"/>
                <a:gd name="T23" fmla="*/ 140 h 194"/>
                <a:gd name="T24" fmla="*/ 491 w 558"/>
                <a:gd name="T25" fmla="*/ 93 h 194"/>
                <a:gd name="T26" fmla="*/ 483 w 558"/>
                <a:gd name="T27" fmla="*/ 172 h 194"/>
                <a:gd name="T28" fmla="*/ 558 w 558"/>
                <a:gd name="T29" fmla="*/ 144 h 194"/>
                <a:gd name="T30" fmla="*/ 554 w 558"/>
                <a:gd name="T31" fmla="*/ 194 h 194"/>
                <a:gd name="T32" fmla="*/ 509 w 558"/>
                <a:gd name="T33" fmla="*/ 194 h 194"/>
                <a:gd name="T34" fmla="*/ 0 w 558"/>
                <a:gd name="T35" fmla="*/ 75 h 194"/>
                <a:gd name="T36" fmla="*/ 2 w 558"/>
                <a:gd name="T37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8" h="194">
                  <a:moveTo>
                    <a:pt x="2" y="6"/>
                  </a:moveTo>
                  <a:cubicBezTo>
                    <a:pt x="65" y="71"/>
                    <a:pt x="65" y="71"/>
                    <a:pt x="65" y="71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54" y="10"/>
                    <a:pt x="254" y="10"/>
                    <a:pt x="254" y="10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347" y="32"/>
                    <a:pt x="347" y="32"/>
                    <a:pt x="347" y="32"/>
                  </a:cubicBezTo>
                  <a:cubicBezTo>
                    <a:pt x="355" y="115"/>
                    <a:pt x="355" y="115"/>
                    <a:pt x="355" y="115"/>
                  </a:cubicBezTo>
                  <a:cubicBezTo>
                    <a:pt x="424" y="65"/>
                    <a:pt x="424" y="65"/>
                    <a:pt x="424" y="65"/>
                  </a:cubicBezTo>
                  <a:cubicBezTo>
                    <a:pt x="414" y="140"/>
                    <a:pt x="414" y="140"/>
                    <a:pt x="414" y="140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83" y="172"/>
                    <a:pt x="483" y="172"/>
                    <a:pt x="483" y="172"/>
                  </a:cubicBezTo>
                  <a:cubicBezTo>
                    <a:pt x="558" y="144"/>
                    <a:pt x="558" y="144"/>
                    <a:pt x="558" y="144"/>
                  </a:cubicBezTo>
                  <a:cubicBezTo>
                    <a:pt x="554" y="194"/>
                    <a:pt x="554" y="194"/>
                    <a:pt x="554" y="194"/>
                  </a:cubicBezTo>
                  <a:cubicBezTo>
                    <a:pt x="509" y="194"/>
                    <a:pt x="509" y="194"/>
                    <a:pt x="509" y="194"/>
                  </a:cubicBezTo>
                  <a:cubicBezTo>
                    <a:pt x="509" y="194"/>
                    <a:pt x="292" y="38"/>
                    <a:pt x="0" y="75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F08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-631239" y="3808413"/>
              <a:ext cx="63500" cy="63500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-567739" y="347186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-232777" y="345916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127586" y="349726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462548" y="3560763"/>
              <a:ext cx="68263" cy="68263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810211" y="3681413"/>
              <a:ext cx="68263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1068973" y="379571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1365836" y="3952875"/>
              <a:ext cx="63500" cy="65088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1649998" y="4144963"/>
              <a:ext cx="63500" cy="65088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-296277" y="3808413"/>
              <a:ext cx="63500" cy="63500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5986" y="3846513"/>
              <a:ext cx="63500" cy="65088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360948" y="3898900"/>
              <a:ext cx="63500" cy="68263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670511" y="4005263"/>
              <a:ext cx="63500" cy="63500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967373" y="4132263"/>
              <a:ext cx="63500" cy="65088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1386473" y="3671888"/>
              <a:ext cx="76200" cy="77788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1632536" y="3411538"/>
              <a:ext cx="76200" cy="80963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1911936" y="3219450"/>
              <a:ext cx="80963" cy="77788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2289761" y="3087688"/>
              <a:ext cx="76200" cy="80963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2751723" y="3155950"/>
              <a:ext cx="76200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3137486" y="3335338"/>
              <a:ext cx="80963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485148" y="3608388"/>
              <a:ext cx="80963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3756611" y="3932238"/>
              <a:ext cx="80963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1013411" y="3292475"/>
              <a:ext cx="190500" cy="490538"/>
            </a:xfrm>
            <a:custGeom>
              <a:avLst/>
              <a:gdLst>
                <a:gd name="T0" fmla="*/ 18 w 45"/>
                <a:gd name="T1" fmla="*/ 95 h 115"/>
                <a:gd name="T2" fmla="*/ 2 w 45"/>
                <a:gd name="T3" fmla="*/ 0 h 115"/>
                <a:gd name="T4" fmla="*/ 8 w 45"/>
                <a:gd name="T5" fmla="*/ 0 h 115"/>
                <a:gd name="T6" fmla="*/ 45 w 45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15">
                  <a:moveTo>
                    <a:pt x="18" y="95"/>
                  </a:moveTo>
                  <a:cubicBezTo>
                    <a:pt x="12" y="65"/>
                    <a:pt x="0" y="32"/>
                    <a:pt x="2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2" y="38"/>
                    <a:pt x="31" y="84"/>
                    <a:pt x="45" y="11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1089611" y="3330575"/>
              <a:ext cx="119063" cy="227013"/>
            </a:xfrm>
            <a:custGeom>
              <a:avLst/>
              <a:gdLst>
                <a:gd name="T0" fmla="*/ 0 w 28"/>
                <a:gd name="T1" fmla="*/ 37 h 53"/>
                <a:gd name="T2" fmla="*/ 23 w 28"/>
                <a:gd name="T3" fmla="*/ 0 h 53"/>
                <a:gd name="T4" fmla="*/ 0 w 28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53">
                  <a:moveTo>
                    <a:pt x="0" y="37"/>
                  </a:moveTo>
                  <a:cubicBezTo>
                    <a:pt x="8" y="25"/>
                    <a:pt x="15" y="11"/>
                    <a:pt x="23" y="0"/>
                  </a:cubicBezTo>
                  <a:cubicBezTo>
                    <a:pt x="28" y="10"/>
                    <a:pt x="10" y="45"/>
                    <a:pt x="0" y="53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767348" y="2852738"/>
              <a:ext cx="398463" cy="563563"/>
            </a:xfrm>
            <a:custGeom>
              <a:avLst/>
              <a:gdLst>
                <a:gd name="T0" fmla="*/ 72 w 94"/>
                <a:gd name="T1" fmla="*/ 33 h 132"/>
                <a:gd name="T2" fmla="*/ 35 w 94"/>
                <a:gd name="T3" fmla="*/ 111 h 132"/>
                <a:gd name="T4" fmla="*/ 91 w 94"/>
                <a:gd name="T5" fmla="*/ 86 h 132"/>
                <a:gd name="T6" fmla="*/ 72 w 94"/>
                <a:gd name="T7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32">
                  <a:moveTo>
                    <a:pt x="72" y="33"/>
                  </a:moveTo>
                  <a:cubicBezTo>
                    <a:pt x="20" y="0"/>
                    <a:pt x="0" y="84"/>
                    <a:pt x="35" y="111"/>
                  </a:cubicBezTo>
                  <a:cubicBezTo>
                    <a:pt x="60" y="132"/>
                    <a:pt x="86" y="116"/>
                    <a:pt x="91" y="86"/>
                  </a:cubicBezTo>
                  <a:cubicBezTo>
                    <a:pt x="94" y="65"/>
                    <a:pt x="93" y="46"/>
                    <a:pt x="72" y="33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1157873" y="3198813"/>
              <a:ext cx="241300" cy="260350"/>
            </a:xfrm>
            <a:custGeom>
              <a:avLst/>
              <a:gdLst>
                <a:gd name="T0" fmla="*/ 35 w 57"/>
                <a:gd name="T1" fmla="*/ 15 h 61"/>
                <a:gd name="T2" fmla="*/ 1 w 57"/>
                <a:gd name="T3" fmla="*/ 32 h 61"/>
                <a:gd name="T4" fmla="*/ 35 w 57"/>
                <a:gd name="T5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61">
                  <a:moveTo>
                    <a:pt x="35" y="15"/>
                  </a:moveTo>
                  <a:cubicBezTo>
                    <a:pt x="57" y="44"/>
                    <a:pt x="4" y="61"/>
                    <a:pt x="1" y="32"/>
                  </a:cubicBezTo>
                  <a:cubicBezTo>
                    <a:pt x="0" y="14"/>
                    <a:pt x="23" y="0"/>
                    <a:pt x="35" y="15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995948" y="3044825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856248" y="3113088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957848" y="3130550"/>
              <a:ext cx="42863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1107073" y="3095625"/>
              <a:ext cx="38100" cy="3968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1030873" y="3254375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1251536" y="3271838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1175336" y="3330575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891173" y="3244850"/>
              <a:ext cx="38100" cy="3968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68848" y="3054350"/>
              <a:ext cx="639763" cy="392113"/>
            </a:xfrm>
            <a:custGeom>
              <a:avLst/>
              <a:gdLst>
                <a:gd name="T0" fmla="*/ 126 w 151"/>
                <a:gd name="T1" fmla="*/ 18 h 92"/>
                <a:gd name="T2" fmla="*/ 127 w 151"/>
                <a:gd name="T3" fmla="*/ 57 h 92"/>
                <a:gd name="T4" fmla="*/ 140 w 151"/>
                <a:gd name="T5" fmla="*/ 61 h 92"/>
                <a:gd name="T6" fmla="*/ 151 w 151"/>
                <a:gd name="T7" fmla="*/ 66 h 92"/>
                <a:gd name="T8" fmla="*/ 150 w 151"/>
                <a:gd name="T9" fmla="*/ 92 h 92"/>
                <a:gd name="T10" fmla="*/ 136 w 151"/>
                <a:gd name="T11" fmla="*/ 89 h 92"/>
                <a:gd name="T12" fmla="*/ 92 w 151"/>
                <a:gd name="T13" fmla="*/ 83 h 92"/>
                <a:gd name="T14" fmla="*/ 41 w 151"/>
                <a:gd name="T15" fmla="*/ 74 h 92"/>
                <a:gd name="T16" fmla="*/ 2 w 151"/>
                <a:gd name="T17" fmla="*/ 65 h 92"/>
                <a:gd name="T18" fmla="*/ 1 w 151"/>
                <a:gd name="T19" fmla="*/ 54 h 92"/>
                <a:gd name="T20" fmla="*/ 6 w 151"/>
                <a:gd name="T21" fmla="*/ 44 h 92"/>
                <a:gd name="T22" fmla="*/ 21 w 151"/>
                <a:gd name="T23" fmla="*/ 44 h 92"/>
                <a:gd name="T24" fmla="*/ 31 w 151"/>
                <a:gd name="T25" fmla="*/ 42 h 92"/>
                <a:gd name="T26" fmla="*/ 36 w 151"/>
                <a:gd name="T27" fmla="*/ 7 h 92"/>
                <a:gd name="T28" fmla="*/ 47 w 151"/>
                <a:gd name="T29" fmla="*/ 1 h 92"/>
                <a:gd name="T30" fmla="*/ 97 w 151"/>
                <a:gd name="T31" fmla="*/ 9 h 92"/>
                <a:gd name="T32" fmla="*/ 112 w 151"/>
                <a:gd name="T33" fmla="*/ 13 h 92"/>
                <a:gd name="T34" fmla="*/ 126 w 151"/>
                <a:gd name="T35" fmla="*/ 1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92">
                  <a:moveTo>
                    <a:pt x="126" y="18"/>
                  </a:moveTo>
                  <a:cubicBezTo>
                    <a:pt x="140" y="25"/>
                    <a:pt x="128" y="46"/>
                    <a:pt x="127" y="57"/>
                  </a:cubicBezTo>
                  <a:cubicBezTo>
                    <a:pt x="131" y="59"/>
                    <a:pt x="136" y="60"/>
                    <a:pt x="140" y="61"/>
                  </a:cubicBezTo>
                  <a:cubicBezTo>
                    <a:pt x="144" y="63"/>
                    <a:pt x="147" y="66"/>
                    <a:pt x="151" y="66"/>
                  </a:cubicBezTo>
                  <a:cubicBezTo>
                    <a:pt x="151" y="68"/>
                    <a:pt x="149" y="91"/>
                    <a:pt x="150" y="92"/>
                  </a:cubicBezTo>
                  <a:cubicBezTo>
                    <a:pt x="145" y="90"/>
                    <a:pt x="141" y="90"/>
                    <a:pt x="136" y="89"/>
                  </a:cubicBezTo>
                  <a:cubicBezTo>
                    <a:pt x="121" y="86"/>
                    <a:pt x="106" y="85"/>
                    <a:pt x="92" y="83"/>
                  </a:cubicBezTo>
                  <a:cubicBezTo>
                    <a:pt x="75" y="80"/>
                    <a:pt x="58" y="76"/>
                    <a:pt x="41" y="74"/>
                  </a:cubicBezTo>
                  <a:cubicBezTo>
                    <a:pt x="29" y="72"/>
                    <a:pt x="14" y="70"/>
                    <a:pt x="2" y="65"/>
                  </a:cubicBezTo>
                  <a:cubicBezTo>
                    <a:pt x="1" y="62"/>
                    <a:pt x="1" y="57"/>
                    <a:pt x="1" y="54"/>
                  </a:cubicBezTo>
                  <a:cubicBezTo>
                    <a:pt x="1" y="47"/>
                    <a:pt x="0" y="45"/>
                    <a:pt x="6" y="44"/>
                  </a:cubicBezTo>
                  <a:cubicBezTo>
                    <a:pt x="11" y="43"/>
                    <a:pt x="16" y="44"/>
                    <a:pt x="21" y="44"/>
                  </a:cubicBezTo>
                  <a:cubicBezTo>
                    <a:pt x="24" y="43"/>
                    <a:pt x="28" y="42"/>
                    <a:pt x="31" y="42"/>
                  </a:cubicBezTo>
                  <a:cubicBezTo>
                    <a:pt x="30" y="42"/>
                    <a:pt x="35" y="10"/>
                    <a:pt x="36" y="7"/>
                  </a:cubicBezTo>
                  <a:cubicBezTo>
                    <a:pt x="37" y="1"/>
                    <a:pt x="41" y="0"/>
                    <a:pt x="47" y="1"/>
                  </a:cubicBezTo>
                  <a:cubicBezTo>
                    <a:pt x="64" y="2"/>
                    <a:pt x="80" y="6"/>
                    <a:pt x="97" y="9"/>
                  </a:cubicBezTo>
                  <a:cubicBezTo>
                    <a:pt x="102" y="10"/>
                    <a:pt x="107" y="12"/>
                    <a:pt x="112" y="13"/>
                  </a:cubicBezTo>
                  <a:cubicBezTo>
                    <a:pt x="117" y="15"/>
                    <a:pt x="121" y="16"/>
                    <a:pt x="126" y="18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203786" y="3267075"/>
              <a:ext cx="165100" cy="192088"/>
            </a:xfrm>
            <a:custGeom>
              <a:avLst/>
              <a:gdLst>
                <a:gd name="T0" fmla="*/ 29 w 39"/>
                <a:gd name="T1" fmla="*/ 39 h 45"/>
                <a:gd name="T2" fmla="*/ 36 w 39"/>
                <a:gd name="T3" fmla="*/ 29 h 45"/>
                <a:gd name="T4" fmla="*/ 4 w 39"/>
                <a:gd name="T5" fmla="*/ 13 h 45"/>
                <a:gd name="T6" fmla="*/ 1 w 39"/>
                <a:gd name="T7" fmla="*/ 32 h 45"/>
                <a:gd name="T8" fmla="*/ 29 w 39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5">
                  <a:moveTo>
                    <a:pt x="29" y="39"/>
                  </a:moveTo>
                  <a:cubicBezTo>
                    <a:pt x="32" y="37"/>
                    <a:pt x="35" y="33"/>
                    <a:pt x="36" y="29"/>
                  </a:cubicBezTo>
                  <a:cubicBezTo>
                    <a:pt x="39" y="11"/>
                    <a:pt x="17" y="0"/>
                    <a:pt x="4" y="13"/>
                  </a:cubicBezTo>
                  <a:cubicBezTo>
                    <a:pt x="1" y="18"/>
                    <a:pt x="0" y="26"/>
                    <a:pt x="1" y="32"/>
                  </a:cubicBezTo>
                  <a:cubicBezTo>
                    <a:pt x="5" y="43"/>
                    <a:pt x="20" y="45"/>
                    <a:pt x="29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249823" y="3327400"/>
              <a:ext cx="63500" cy="71438"/>
            </a:xfrm>
            <a:custGeom>
              <a:avLst/>
              <a:gdLst>
                <a:gd name="T0" fmla="*/ 11 w 15"/>
                <a:gd name="T1" fmla="*/ 15 h 17"/>
                <a:gd name="T2" fmla="*/ 14 w 15"/>
                <a:gd name="T3" fmla="*/ 11 h 17"/>
                <a:gd name="T4" fmla="*/ 2 w 15"/>
                <a:gd name="T5" fmla="*/ 5 h 17"/>
                <a:gd name="T6" fmla="*/ 1 w 15"/>
                <a:gd name="T7" fmla="*/ 12 h 17"/>
                <a:gd name="T8" fmla="*/ 11 w 15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5"/>
                  </a:moveTo>
                  <a:cubicBezTo>
                    <a:pt x="13" y="14"/>
                    <a:pt x="13" y="13"/>
                    <a:pt x="14" y="11"/>
                  </a:cubicBezTo>
                  <a:cubicBezTo>
                    <a:pt x="15" y="4"/>
                    <a:pt x="7" y="0"/>
                    <a:pt x="2" y="5"/>
                  </a:cubicBezTo>
                  <a:cubicBezTo>
                    <a:pt x="1" y="7"/>
                    <a:pt x="0" y="10"/>
                    <a:pt x="1" y="12"/>
                  </a:cubicBezTo>
                  <a:cubicBezTo>
                    <a:pt x="2" y="17"/>
                    <a:pt x="8" y="17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470486" y="3327400"/>
              <a:ext cx="169863" cy="190500"/>
            </a:xfrm>
            <a:custGeom>
              <a:avLst/>
              <a:gdLst>
                <a:gd name="T0" fmla="*/ 29 w 40"/>
                <a:gd name="T1" fmla="*/ 39 h 45"/>
                <a:gd name="T2" fmla="*/ 36 w 40"/>
                <a:gd name="T3" fmla="*/ 29 h 45"/>
                <a:gd name="T4" fmla="*/ 5 w 40"/>
                <a:gd name="T5" fmla="*/ 14 h 45"/>
                <a:gd name="T6" fmla="*/ 2 w 40"/>
                <a:gd name="T7" fmla="*/ 32 h 45"/>
                <a:gd name="T8" fmla="*/ 29 w 4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29" y="39"/>
                  </a:moveTo>
                  <a:cubicBezTo>
                    <a:pt x="33" y="37"/>
                    <a:pt x="35" y="34"/>
                    <a:pt x="36" y="29"/>
                  </a:cubicBezTo>
                  <a:cubicBezTo>
                    <a:pt x="40" y="11"/>
                    <a:pt x="18" y="0"/>
                    <a:pt x="5" y="14"/>
                  </a:cubicBezTo>
                  <a:cubicBezTo>
                    <a:pt x="1" y="18"/>
                    <a:pt x="0" y="27"/>
                    <a:pt x="2" y="32"/>
                  </a:cubicBezTo>
                  <a:cubicBezTo>
                    <a:pt x="6" y="44"/>
                    <a:pt x="20" y="45"/>
                    <a:pt x="29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521286" y="3386138"/>
              <a:ext cx="63500" cy="77788"/>
            </a:xfrm>
            <a:custGeom>
              <a:avLst/>
              <a:gdLst>
                <a:gd name="T0" fmla="*/ 11 w 15"/>
                <a:gd name="T1" fmla="*/ 15 h 18"/>
                <a:gd name="T2" fmla="*/ 13 w 15"/>
                <a:gd name="T3" fmla="*/ 11 h 18"/>
                <a:gd name="T4" fmla="*/ 2 w 15"/>
                <a:gd name="T5" fmla="*/ 5 h 18"/>
                <a:gd name="T6" fmla="*/ 0 w 15"/>
                <a:gd name="T7" fmla="*/ 12 h 18"/>
                <a:gd name="T8" fmla="*/ 11 w 15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1" y="15"/>
                  </a:moveTo>
                  <a:cubicBezTo>
                    <a:pt x="12" y="14"/>
                    <a:pt x="13" y="13"/>
                    <a:pt x="13" y="11"/>
                  </a:cubicBezTo>
                  <a:cubicBezTo>
                    <a:pt x="15" y="4"/>
                    <a:pt x="6" y="0"/>
                    <a:pt x="2" y="5"/>
                  </a:cubicBezTo>
                  <a:cubicBezTo>
                    <a:pt x="0" y="7"/>
                    <a:pt x="0" y="10"/>
                    <a:pt x="0" y="12"/>
                  </a:cubicBezTo>
                  <a:cubicBezTo>
                    <a:pt x="2" y="17"/>
                    <a:pt x="7" y="18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246648" y="3105150"/>
              <a:ext cx="130175" cy="127000"/>
            </a:xfrm>
            <a:custGeom>
              <a:avLst/>
              <a:gdLst>
                <a:gd name="T0" fmla="*/ 4 w 31"/>
                <a:gd name="T1" fmla="*/ 3 h 30"/>
                <a:gd name="T2" fmla="*/ 1 w 31"/>
                <a:gd name="T3" fmla="*/ 26 h 30"/>
                <a:gd name="T4" fmla="*/ 13 w 31"/>
                <a:gd name="T5" fmla="*/ 28 h 30"/>
                <a:gd name="T6" fmla="*/ 25 w 31"/>
                <a:gd name="T7" fmla="*/ 30 h 30"/>
                <a:gd name="T8" fmla="*/ 29 w 31"/>
                <a:gd name="T9" fmla="*/ 17 h 30"/>
                <a:gd name="T10" fmla="*/ 31 w 31"/>
                <a:gd name="T11" fmla="*/ 4 h 30"/>
                <a:gd name="T12" fmla="*/ 4 w 31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4" y="3"/>
                  </a:moveTo>
                  <a:cubicBezTo>
                    <a:pt x="2" y="8"/>
                    <a:pt x="0" y="20"/>
                    <a:pt x="1" y="26"/>
                  </a:cubicBezTo>
                  <a:cubicBezTo>
                    <a:pt x="4" y="27"/>
                    <a:pt x="9" y="28"/>
                    <a:pt x="13" y="28"/>
                  </a:cubicBezTo>
                  <a:cubicBezTo>
                    <a:pt x="16" y="29"/>
                    <a:pt x="22" y="30"/>
                    <a:pt x="25" y="30"/>
                  </a:cubicBezTo>
                  <a:cubicBezTo>
                    <a:pt x="30" y="29"/>
                    <a:pt x="29" y="22"/>
                    <a:pt x="29" y="17"/>
                  </a:cubicBezTo>
                  <a:cubicBezTo>
                    <a:pt x="29" y="13"/>
                    <a:pt x="30" y="8"/>
                    <a:pt x="31" y="4"/>
                  </a:cubicBezTo>
                  <a:cubicBezTo>
                    <a:pt x="23" y="0"/>
                    <a:pt x="12" y="1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394286" y="3108325"/>
              <a:ext cx="200025" cy="171450"/>
            </a:xfrm>
            <a:custGeom>
              <a:avLst/>
              <a:gdLst>
                <a:gd name="T0" fmla="*/ 2 w 47"/>
                <a:gd name="T1" fmla="*/ 5 h 40"/>
                <a:gd name="T2" fmla="*/ 1 w 47"/>
                <a:gd name="T3" fmla="*/ 31 h 40"/>
                <a:gd name="T4" fmla="*/ 44 w 47"/>
                <a:gd name="T5" fmla="*/ 40 h 40"/>
                <a:gd name="T6" fmla="*/ 47 w 47"/>
                <a:gd name="T7" fmla="*/ 24 h 40"/>
                <a:gd name="T8" fmla="*/ 39 w 47"/>
                <a:gd name="T9" fmla="*/ 10 h 40"/>
                <a:gd name="T10" fmla="*/ 4 w 47"/>
                <a:gd name="T1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0">
                  <a:moveTo>
                    <a:pt x="2" y="5"/>
                  </a:moveTo>
                  <a:cubicBezTo>
                    <a:pt x="2" y="14"/>
                    <a:pt x="0" y="22"/>
                    <a:pt x="1" y="31"/>
                  </a:cubicBezTo>
                  <a:cubicBezTo>
                    <a:pt x="14" y="34"/>
                    <a:pt x="30" y="40"/>
                    <a:pt x="44" y="40"/>
                  </a:cubicBezTo>
                  <a:cubicBezTo>
                    <a:pt x="45" y="35"/>
                    <a:pt x="47" y="29"/>
                    <a:pt x="47" y="24"/>
                  </a:cubicBezTo>
                  <a:cubicBezTo>
                    <a:pt x="47" y="17"/>
                    <a:pt x="46" y="13"/>
                    <a:pt x="39" y="10"/>
                  </a:cubicBezTo>
                  <a:cubicBezTo>
                    <a:pt x="33" y="8"/>
                    <a:pt x="7" y="0"/>
                    <a:pt x="4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2345323" y="2576513"/>
              <a:ext cx="766763" cy="349250"/>
            </a:xfrm>
            <a:custGeom>
              <a:avLst/>
              <a:gdLst>
                <a:gd name="T0" fmla="*/ 180 w 181"/>
                <a:gd name="T1" fmla="*/ 46 h 82"/>
                <a:gd name="T2" fmla="*/ 179 w 181"/>
                <a:gd name="T3" fmla="*/ 33 h 82"/>
                <a:gd name="T4" fmla="*/ 178 w 181"/>
                <a:gd name="T5" fmla="*/ 25 h 82"/>
                <a:gd name="T6" fmla="*/ 158 w 181"/>
                <a:gd name="T7" fmla="*/ 16 h 82"/>
                <a:gd name="T8" fmla="*/ 140 w 181"/>
                <a:gd name="T9" fmla="*/ 12 h 82"/>
                <a:gd name="T10" fmla="*/ 76 w 181"/>
                <a:gd name="T11" fmla="*/ 4 h 82"/>
                <a:gd name="T12" fmla="*/ 32 w 181"/>
                <a:gd name="T13" fmla="*/ 3 h 82"/>
                <a:gd name="T14" fmla="*/ 3 w 181"/>
                <a:gd name="T15" fmla="*/ 9 h 82"/>
                <a:gd name="T16" fmla="*/ 1 w 181"/>
                <a:gd name="T17" fmla="*/ 17 h 82"/>
                <a:gd name="T18" fmla="*/ 0 w 181"/>
                <a:gd name="T19" fmla="*/ 32 h 82"/>
                <a:gd name="T20" fmla="*/ 1 w 181"/>
                <a:gd name="T21" fmla="*/ 61 h 82"/>
                <a:gd name="T22" fmla="*/ 19 w 181"/>
                <a:gd name="T23" fmla="*/ 64 h 82"/>
                <a:gd name="T24" fmla="*/ 36 w 181"/>
                <a:gd name="T25" fmla="*/ 66 h 82"/>
                <a:gd name="T26" fmla="*/ 71 w 181"/>
                <a:gd name="T27" fmla="*/ 69 h 82"/>
                <a:gd name="T28" fmla="*/ 137 w 181"/>
                <a:gd name="T29" fmla="*/ 76 h 82"/>
                <a:gd name="T30" fmla="*/ 169 w 181"/>
                <a:gd name="T31" fmla="*/ 79 h 82"/>
                <a:gd name="T32" fmla="*/ 178 w 181"/>
                <a:gd name="T33" fmla="*/ 80 h 82"/>
                <a:gd name="T34" fmla="*/ 180 w 181"/>
                <a:gd name="T35" fmla="*/ 67 h 82"/>
                <a:gd name="T36" fmla="*/ 180 w 181"/>
                <a:gd name="T37" fmla="*/ 49 h 82"/>
                <a:gd name="T38" fmla="*/ 180 w 181"/>
                <a:gd name="T39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" h="82">
                  <a:moveTo>
                    <a:pt x="180" y="46"/>
                  </a:moveTo>
                  <a:cubicBezTo>
                    <a:pt x="180" y="41"/>
                    <a:pt x="179" y="37"/>
                    <a:pt x="179" y="33"/>
                  </a:cubicBezTo>
                  <a:cubicBezTo>
                    <a:pt x="179" y="30"/>
                    <a:pt x="180" y="28"/>
                    <a:pt x="178" y="25"/>
                  </a:cubicBezTo>
                  <a:cubicBezTo>
                    <a:pt x="173" y="19"/>
                    <a:pt x="166" y="18"/>
                    <a:pt x="158" y="16"/>
                  </a:cubicBezTo>
                  <a:cubicBezTo>
                    <a:pt x="152" y="14"/>
                    <a:pt x="146" y="12"/>
                    <a:pt x="140" y="12"/>
                  </a:cubicBezTo>
                  <a:cubicBezTo>
                    <a:pt x="118" y="9"/>
                    <a:pt x="97" y="6"/>
                    <a:pt x="76" y="4"/>
                  </a:cubicBezTo>
                  <a:cubicBezTo>
                    <a:pt x="62" y="3"/>
                    <a:pt x="47" y="2"/>
                    <a:pt x="32" y="3"/>
                  </a:cubicBezTo>
                  <a:cubicBezTo>
                    <a:pt x="23" y="3"/>
                    <a:pt x="9" y="0"/>
                    <a:pt x="3" y="9"/>
                  </a:cubicBezTo>
                  <a:cubicBezTo>
                    <a:pt x="1" y="11"/>
                    <a:pt x="1" y="15"/>
                    <a:pt x="1" y="17"/>
                  </a:cubicBezTo>
                  <a:cubicBezTo>
                    <a:pt x="1" y="22"/>
                    <a:pt x="0" y="27"/>
                    <a:pt x="0" y="32"/>
                  </a:cubicBezTo>
                  <a:cubicBezTo>
                    <a:pt x="0" y="42"/>
                    <a:pt x="0" y="52"/>
                    <a:pt x="1" y="61"/>
                  </a:cubicBezTo>
                  <a:cubicBezTo>
                    <a:pt x="2" y="62"/>
                    <a:pt x="17" y="63"/>
                    <a:pt x="19" y="64"/>
                  </a:cubicBezTo>
                  <a:cubicBezTo>
                    <a:pt x="24" y="64"/>
                    <a:pt x="30" y="65"/>
                    <a:pt x="36" y="66"/>
                  </a:cubicBezTo>
                  <a:cubicBezTo>
                    <a:pt x="47" y="67"/>
                    <a:pt x="59" y="68"/>
                    <a:pt x="71" y="69"/>
                  </a:cubicBezTo>
                  <a:cubicBezTo>
                    <a:pt x="93" y="72"/>
                    <a:pt x="115" y="73"/>
                    <a:pt x="137" y="76"/>
                  </a:cubicBezTo>
                  <a:cubicBezTo>
                    <a:pt x="148" y="77"/>
                    <a:pt x="159" y="78"/>
                    <a:pt x="169" y="79"/>
                  </a:cubicBezTo>
                  <a:cubicBezTo>
                    <a:pt x="172" y="80"/>
                    <a:pt x="176" y="82"/>
                    <a:pt x="178" y="80"/>
                  </a:cubicBezTo>
                  <a:cubicBezTo>
                    <a:pt x="181" y="78"/>
                    <a:pt x="180" y="70"/>
                    <a:pt x="180" y="67"/>
                  </a:cubicBezTo>
                  <a:cubicBezTo>
                    <a:pt x="180" y="61"/>
                    <a:pt x="180" y="55"/>
                    <a:pt x="180" y="49"/>
                  </a:cubicBezTo>
                  <a:cubicBezTo>
                    <a:pt x="180" y="48"/>
                    <a:pt x="180" y="47"/>
                    <a:pt x="180" y="46"/>
                  </a:cubicBezTo>
                  <a:close/>
                </a:path>
              </a:pathLst>
            </a:custGeom>
            <a:solidFill>
              <a:srgbClr val="FFC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2302461" y="2836863"/>
              <a:ext cx="855663" cy="157163"/>
            </a:xfrm>
            <a:custGeom>
              <a:avLst/>
              <a:gdLst>
                <a:gd name="T0" fmla="*/ 191 w 202"/>
                <a:gd name="T1" fmla="*/ 19 h 37"/>
                <a:gd name="T2" fmla="*/ 187 w 202"/>
                <a:gd name="T3" fmla="*/ 19 h 37"/>
                <a:gd name="T4" fmla="*/ 176 w 202"/>
                <a:gd name="T5" fmla="*/ 18 h 37"/>
                <a:gd name="T6" fmla="*/ 159 w 202"/>
                <a:gd name="T7" fmla="*/ 16 h 37"/>
                <a:gd name="T8" fmla="*/ 126 w 202"/>
                <a:gd name="T9" fmla="*/ 13 h 37"/>
                <a:gd name="T10" fmla="*/ 59 w 202"/>
                <a:gd name="T11" fmla="*/ 6 h 37"/>
                <a:gd name="T12" fmla="*/ 33 w 202"/>
                <a:gd name="T13" fmla="*/ 3 h 37"/>
                <a:gd name="T14" fmla="*/ 7 w 202"/>
                <a:gd name="T15" fmla="*/ 0 h 37"/>
                <a:gd name="T16" fmla="*/ 3 w 202"/>
                <a:gd name="T17" fmla="*/ 2 h 37"/>
                <a:gd name="T18" fmla="*/ 3 w 202"/>
                <a:gd name="T19" fmla="*/ 15 h 37"/>
                <a:gd name="T20" fmla="*/ 16 w 202"/>
                <a:gd name="T21" fmla="*/ 17 h 37"/>
                <a:gd name="T22" fmla="*/ 50 w 202"/>
                <a:gd name="T23" fmla="*/ 20 h 37"/>
                <a:gd name="T24" fmla="*/ 100 w 202"/>
                <a:gd name="T25" fmla="*/ 27 h 37"/>
                <a:gd name="T26" fmla="*/ 138 w 202"/>
                <a:gd name="T27" fmla="*/ 32 h 37"/>
                <a:gd name="T28" fmla="*/ 173 w 202"/>
                <a:gd name="T29" fmla="*/ 34 h 37"/>
                <a:gd name="T30" fmla="*/ 190 w 202"/>
                <a:gd name="T31" fmla="*/ 35 h 37"/>
                <a:gd name="T32" fmla="*/ 200 w 202"/>
                <a:gd name="T33" fmla="*/ 36 h 37"/>
                <a:gd name="T34" fmla="*/ 201 w 202"/>
                <a:gd name="T35" fmla="*/ 28 h 37"/>
                <a:gd name="T36" fmla="*/ 199 w 202"/>
                <a:gd name="T37" fmla="*/ 21 h 37"/>
                <a:gd name="T38" fmla="*/ 191 w 202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37">
                  <a:moveTo>
                    <a:pt x="191" y="19"/>
                  </a:moveTo>
                  <a:cubicBezTo>
                    <a:pt x="190" y="19"/>
                    <a:pt x="188" y="19"/>
                    <a:pt x="187" y="19"/>
                  </a:cubicBezTo>
                  <a:cubicBezTo>
                    <a:pt x="183" y="18"/>
                    <a:pt x="180" y="18"/>
                    <a:pt x="176" y="18"/>
                  </a:cubicBezTo>
                  <a:cubicBezTo>
                    <a:pt x="170" y="17"/>
                    <a:pt x="165" y="17"/>
                    <a:pt x="159" y="16"/>
                  </a:cubicBezTo>
                  <a:cubicBezTo>
                    <a:pt x="148" y="15"/>
                    <a:pt x="137" y="14"/>
                    <a:pt x="126" y="13"/>
                  </a:cubicBezTo>
                  <a:cubicBezTo>
                    <a:pt x="104" y="11"/>
                    <a:pt x="81" y="9"/>
                    <a:pt x="59" y="6"/>
                  </a:cubicBezTo>
                  <a:cubicBezTo>
                    <a:pt x="51" y="5"/>
                    <a:pt x="42" y="4"/>
                    <a:pt x="33" y="3"/>
                  </a:cubicBezTo>
                  <a:cubicBezTo>
                    <a:pt x="25" y="2"/>
                    <a:pt x="16" y="0"/>
                    <a:pt x="7" y="0"/>
                  </a:cubicBezTo>
                  <a:cubicBezTo>
                    <a:pt x="5" y="0"/>
                    <a:pt x="4" y="0"/>
                    <a:pt x="3" y="2"/>
                  </a:cubicBezTo>
                  <a:cubicBezTo>
                    <a:pt x="0" y="6"/>
                    <a:pt x="3" y="10"/>
                    <a:pt x="3" y="15"/>
                  </a:cubicBezTo>
                  <a:cubicBezTo>
                    <a:pt x="7" y="16"/>
                    <a:pt x="11" y="17"/>
                    <a:pt x="16" y="17"/>
                  </a:cubicBezTo>
                  <a:cubicBezTo>
                    <a:pt x="27" y="17"/>
                    <a:pt x="38" y="18"/>
                    <a:pt x="50" y="20"/>
                  </a:cubicBezTo>
                  <a:cubicBezTo>
                    <a:pt x="66" y="23"/>
                    <a:pt x="83" y="26"/>
                    <a:pt x="100" y="27"/>
                  </a:cubicBezTo>
                  <a:cubicBezTo>
                    <a:pt x="112" y="28"/>
                    <a:pt x="125" y="30"/>
                    <a:pt x="138" y="32"/>
                  </a:cubicBezTo>
                  <a:cubicBezTo>
                    <a:pt x="150" y="33"/>
                    <a:pt x="161" y="34"/>
                    <a:pt x="173" y="34"/>
                  </a:cubicBezTo>
                  <a:cubicBezTo>
                    <a:pt x="178" y="35"/>
                    <a:pt x="184" y="35"/>
                    <a:pt x="190" y="35"/>
                  </a:cubicBezTo>
                  <a:cubicBezTo>
                    <a:pt x="192" y="35"/>
                    <a:pt x="198" y="37"/>
                    <a:pt x="200" y="36"/>
                  </a:cubicBezTo>
                  <a:cubicBezTo>
                    <a:pt x="202" y="35"/>
                    <a:pt x="201" y="30"/>
                    <a:pt x="201" y="28"/>
                  </a:cubicBezTo>
                  <a:cubicBezTo>
                    <a:pt x="201" y="25"/>
                    <a:pt x="201" y="22"/>
                    <a:pt x="199" y="21"/>
                  </a:cubicBezTo>
                  <a:cubicBezTo>
                    <a:pt x="196" y="19"/>
                    <a:pt x="194" y="19"/>
                    <a:pt x="191" y="19"/>
                  </a:cubicBezTo>
                  <a:close/>
                </a:path>
              </a:pathLst>
            </a:custGeom>
            <a:solidFill>
              <a:srgbClr val="77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2353261" y="2844800"/>
              <a:ext cx="7938" cy="12700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8D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2391361" y="2836863"/>
              <a:ext cx="169863" cy="190500"/>
            </a:xfrm>
            <a:custGeom>
              <a:avLst/>
              <a:gdLst>
                <a:gd name="T0" fmla="*/ 30 w 40"/>
                <a:gd name="T1" fmla="*/ 39 h 45"/>
                <a:gd name="T2" fmla="*/ 37 w 40"/>
                <a:gd name="T3" fmla="*/ 29 h 45"/>
                <a:gd name="T4" fmla="*/ 5 w 40"/>
                <a:gd name="T5" fmla="*/ 13 h 45"/>
                <a:gd name="T6" fmla="*/ 2 w 40"/>
                <a:gd name="T7" fmla="*/ 31 h 45"/>
                <a:gd name="T8" fmla="*/ 30 w 4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30" y="39"/>
                  </a:moveTo>
                  <a:cubicBezTo>
                    <a:pt x="33" y="36"/>
                    <a:pt x="36" y="33"/>
                    <a:pt x="37" y="29"/>
                  </a:cubicBezTo>
                  <a:cubicBezTo>
                    <a:pt x="40" y="10"/>
                    <a:pt x="18" y="0"/>
                    <a:pt x="5" y="13"/>
                  </a:cubicBezTo>
                  <a:cubicBezTo>
                    <a:pt x="2" y="17"/>
                    <a:pt x="0" y="26"/>
                    <a:pt x="2" y="31"/>
                  </a:cubicBezTo>
                  <a:cubicBezTo>
                    <a:pt x="6" y="43"/>
                    <a:pt x="21" y="45"/>
                    <a:pt x="30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2442161" y="2895600"/>
              <a:ext cx="63500" cy="73025"/>
            </a:xfrm>
            <a:custGeom>
              <a:avLst/>
              <a:gdLst>
                <a:gd name="T0" fmla="*/ 11 w 15"/>
                <a:gd name="T1" fmla="*/ 15 h 17"/>
                <a:gd name="T2" fmla="*/ 14 w 15"/>
                <a:gd name="T3" fmla="*/ 11 h 17"/>
                <a:gd name="T4" fmla="*/ 2 w 15"/>
                <a:gd name="T5" fmla="*/ 5 h 17"/>
                <a:gd name="T6" fmla="*/ 1 w 15"/>
                <a:gd name="T7" fmla="*/ 12 h 17"/>
                <a:gd name="T8" fmla="*/ 11 w 15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5"/>
                  </a:moveTo>
                  <a:cubicBezTo>
                    <a:pt x="13" y="14"/>
                    <a:pt x="13" y="12"/>
                    <a:pt x="14" y="11"/>
                  </a:cubicBezTo>
                  <a:cubicBezTo>
                    <a:pt x="15" y="4"/>
                    <a:pt x="7" y="0"/>
                    <a:pt x="2" y="5"/>
                  </a:cubicBezTo>
                  <a:cubicBezTo>
                    <a:pt x="1" y="6"/>
                    <a:pt x="0" y="10"/>
                    <a:pt x="1" y="12"/>
                  </a:cubicBezTo>
                  <a:cubicBezTo>
                    <a:pt x="2" y="16"/>
                    <a:pt x="8" y="17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2866023" y="2905125"/>
              <a:ext cx="169863" cy="190500"/>
            </a:xfrm>
            <a:custGeom>
              <a:avLst/>
              <a:gdLst>
                <a:gd name="T0" fmla="*/ 29 w 40"/>
                <a:gd name="T1" fmla="*/ 39 h 45"/>
                <a:gd name="T2" fmla="*/ 36 w 40"/>
                <a:gd name="T3" fmla="*/ 29 h 45"/>
                <a:gd name="T4" fmla="*/ 5 w 40"/>
                <a:gd name="T5" fmla="*/ 13 h 45"/>
                <a:gd name="T6" fmla="*/ 2 w 40"/>
                <a:gd name="T7" fmla="*/ 31 h 45"/>
                <a:gd name="T8" fmla="*/ 29 w 4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29" y="39"/>
                  </a:moveTo>
                  <a:cubicBezTo>
                    <a:pt x="33" y="37"/>
                    <a:pt x="35" y="33"/>
                    <a:pt x="36" y="29"/>
                  </a:cubicBezTo>
                  <a:cubicBezTo>
                    <a:pt x="40" y="11"/>
                    <a:pt x="18" y="0"/>
                    <a:pt x="5" y="13"/>
                  </a:cubicBezTo>
                  <a:cubicBezTo>
                    <a:pt x="1" y="17"/>
                    <a:pt x="0" y="26"/>
                    <a:pt x="2" y="31"/>
                  </a:cubicBezTo>
                  <a:cubicBezTo>
                    <a:pt x="6" y="43"/>
                    <a:pt x="20" y="45"/>
                    <a:pt x="29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2916823" y="2963863"/>
              <a:ext cx="63500" cy="73025"/>
            </a:xfrm>
            <a:custGeom>
              <a:avLst/>
              <a:gdLst>
                <a:gd name="T0" fmla="*/ 11 w 15"/>
                <a:gd name="T1" fmla="*/ 15 h 17"/>
                <a:gd name="T2" fmla="*/ 13 w 15"/>
                <a:gd name="T3" fmla="*/ 11 h 17"/>
                <a:gd name="T4" fmla="*/ 1 w 15"/>
                <a:gd name="T5" fmla="*/ 5 h 17"/>
                <a:gd name="T6" fmla="*/ 0 w 15"/>
                <a:gd name="T7" fmla="*/ 12 h 17"/>
                <a:gd name="T8" fmla="*/ 11 w 15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5"/>
                  </a:moveTo>
                  <a:cubicBezTo>
                    <a:pt x="12" y="14"/>
                    <a:pt x="13" y="13"/>
                    <a:pt x="13" y="11"/>
                  </a:cubicBezTo>
                  <a:cubicBezTo>
                    <a:pt x="15" y="4"/>
                    <a:pt x="6" y="0"/>
                    <a:pt x="1" y="5"/>
                  </a:cubicBezTo>
                  <a:cubicBezTo>
                    <a:pt x="0" y="7"/>
                    <a:pt x="0" y="10"/>
                    <a:pt x="0" y="12"/>
                  </a:cubicBezTo>
                  <a:cubicBezTo>
                    <a:pt x="2" y="16"/>
                    <a:pt x="7" y="17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4066173" y="3390900"/>
              <a:ext cx="1573213" cy="877888"/>
            </a:xfrm>
            <a:custGeom>
              <a:avLst/>
              <a:gdLst>
                <a:gd name="T0" fmla="*/ 193 w 371"/>
                <a:gd name="T1" fmla="*/ 4 h 206"/>
                <a:gd name="T2" fmla="*/ 158 w 371"/>
                <a:gd name="T3" fmla="*/ 65 h 206"/>
                <a:gd name="T4" fmla="*/ 104 w 371"/>
                <a:gd name="T5" fmla="*/ 16 h 206"/>
                <a:gd name="T6" fmla="*/ 97 w 371"/>
                <a:gd name="T7" fmla="*/ 15 h 206"/>
                <a:gd name="T8" fmla="*/ 94 w 371"/>
                <a:gd name="T9" fmla="*/ 20 h 206"/>
                <a:gd name="T10" fmla="*/ 94 w 371"/>
                <a:gd name="T11" fmla="*/ 21 h 206"/>
                <a:gd name="T12" fmla="*/ 100 w 371"/>
                <a:gd name="T13" fmla="*/ 92 h 206"/>
                <a:gd name="T14" fmla="*/ 35 w 371"/>
                <a:gd name="T15" fmla="*/ 75 h 206"/>
                <a:gd name="T16" fmla="*/ 29 w 371"/>
                <a:gd name="T17" fmla="*/ 77 h 206"/>
                <a:gd name="T18" fmla="*/ 28 w 371"/>
                <a:gd name="T19" fmla="*/ 81 h 206"/>
                <a:gd name="T20" fmla="*/ 28 w 371"/>
                <a:gd name="T21" fmla="*/ 84 h 206"/>
                <a:gd name="T22" fmla="*/ 59 w 371"/>
                <a:gd name="T23" fmla="*/ 145 h 206"/>
                <a:gd name="T24" fmla="*/ 2 w 371"/>
                <a:gd name="T25" fmla="*/ 136 h 206"/>
                <a:gd name="T26" fmla="*/ 0 w 371"/>
                <a:gd name="T27" fmla="*/ 148 h 206"/>
                <a:gd name="T28" fmla="*/ 69 w 371"/>
                <a:gd name="T29" fmla="*/ 159 h 206"/>
                <a:gd name="T30" fmla="*/ 75 w 371"/>
                <a:gd name="T31" fmla="*/ 156 h 206"/>
                <a:gd name="T32" fmla="*/ 76 w 371"/>
                <a:gd name="T33" fmla="*/ 153 h 206"/>
                <a:gd name="T34" fmla="*/ 76 w 371"/>
                <a:gd name="T35" fmla="*/ 150 h 206"/>
                <a:gd name="T36" fmla="*/ 45 w 371"/>
                <a:gd name="T37" fmla="*/ 90 h 206"/>
                <a:gd name="T38" fmla="*/ 105 w 371"/>
                <a:gd name="T39" fmla="*/ 106 h 206"/>
                <a:gd name="T40" fmla="*/ 111 w 371"/>
                <a:gd name="T41" fmla="*/ 105 h 206"/>
                <a:gd name="T42" fmla="*/ 113 w 371"/>
                <a:gd name="T43" fmla="*/ 100 h 206"/>
                <a:gd name="T44" fmla="*/ 113 w 371"/>
                <a:gd name="T45" fmla="*/ 100 h 206"/>
                <a:gd name="T46" fmla="*/ 107 w 371"/>
                <a:gd name="T47" fmla="*/ 35 h 206"/>
                <a:gd name="T48" fmla="*/ 155 w 371"/>
                <a:gd name="T49" fmla="*/ 79 h 206"/>
                <a:gd name="T50" fmla="*/ 160 w 371"/>
                <a:gd name="T51" fmla="*/ 81 h 206"/>
                <a:gd name="T52" fmla="*/ 165 w 371"/>
                <a:gd name="T53" fmla="*/ 78 h 206"/>
                <a:gd name="T54" fmla="*/ 195 w 371"/>
                <a:gd name="T55" fmla="*/ 25 h 206"/>
                <a:gd name="T56" fmla="*/ 205 w 371"/>
                <a:gd name="T57" fmla="*/ 83 h 206"/>
                <a:gd name="T58" fmla="*/ 208 w 371"/>
                <a:gd name="T59" fmla="*/ 88 h 206"/>
                <a:gd name="T60" fmla="*/ 214 w 371"/>
                <a:gd name="T61" fmla="*/ 88 h 206"/>
                <a:gd name="T62" fmla="*/ 263 w 371"/>
                <a:gd name="T63" fmla="*/ 55 h 206"/>
                <a:gd name="T64" fmla="*/ 252 w 371"/>
                <a:gd name="T65" fmla="*/ 114 h 206"/>
                <a:gd name="T66" fmla="*/ 252 w 371"/>
                <a:gd name="T67" fmla="*/ 115 h 206"/>
                <a:gd name="T68" fmla="*/ 254 w 371"/>
                <a:gd name="T69" fmla="*/ 119 h 206"/>
                <a:gd name="T70" fmla="*/ 259 w 371"/>
                <a:gd name="T71" fmla="*/ 121 h 206"/>
                <a:gd name="T72" fmla="*/ 313 w 371"/>
                <a:gd name="T73" fmla="*/ 109 h 206"/>
                <a:gd name="T74" fmla="*/ 288 w 371"/>
                <a:gd name="T75" fmla="*/ 161 h 206"/>
                <a:gd name="T76" fmla="*/ 287 w 371"/>
                <a:gd name="T77" fmla="*/ 164 h 206"/>
                <a:gd name="T78" fmla="*/ 288 w 371"/>
                <a:gd name="T79" fmla="*/ 167 h 206"/>
                <a:gd name="T80" fmla="*/ 294 w 371"/>
                <a:gd name="T81" fmla="*/ 170 h 206"/>
                <a:gd name="T82" fmla="*/ 348 w 371"/>
                <a:gd name="T83" fmla="*/ 164 h 206"/>
                <a:gd name="T84" fmla="*/ 315 w 371"/>
                <a:gd name="T85" fmla="*/ 197 h 206"/>
                <a:gd name="T86" fmla="*/ 323 w 371"/>
                <a:gd name="T87" fmla="*/ 206 h 206"/>
                <a:gd name="T88" fmla="*/ 369 w 371"/>
                <a:gd name="T89" fmla="*/ 161 h 206"/>
                <a:gd name="T90" fmla="*/ 370 w 371"/>
                <a:gd name="T91" fmla="*/ 154 h 206"/>
                <a:gd name="T92" fmla="*/ 364 w 371"/>
                <a:gd name="T93" fmla="*/ 151 h 206"/>
                <a:gd name="T94" fmla="*/ 303 w 371"/>
                <a:gd name="T95" fmla="*/ 156 h 206"/>
                <a:gd name="T96" fmla="*/ 330 w 371"/>
                <a:gd name="T97" fmla="*/ 103 h 206"/>
                <a:gd name="T98" fmla="*/ 330 w 371"/>
                <a:gd name="T99" fmla="*/ 100 h 206"/>
                <a:gd name="T100" fmla="*/ 329 w 371"/>
                <a:gd name="T101" fmla="*/ 96 h 206"/>
                <a:gd name="T102" fmla="*/ 323 w 371"/>
                <a:gd name="T103" fmla="*/ 94 h 206"/>
                <a:gd name="T104" fmla="*/ 266 w 371"/>
                <a:gd name="T105" fmla="*/ 107 h 206"/>
                <a:gd name="T106" fmla="*/ 277 w 371"/>
                <a:gd name="T107" fmla="*/ 43 h 206"/>
                <a:gd name="T108" fmla="*/ 278 w 371"/>
                <a:gd name="T109" fmla="*/ 42 h 206"/>
                <a:gd name="T110" fmla="*/ 275 w 371"/>
                <a:gd name="T111" fmla="*/ 37 h 206"/>
                <a:gd name="T112" fmla="*/ 268 w 371"/>
                <a:gd name="T113" fmla="*/ 37 h 206"/>
                <a:gd name="T114" fmla="*/ 215 w 371"/>
                <a:gd name="T115" fmla="*/ 72 h 206"/>
                <a:gd name="T116" fmla="*/ 205 w 371"/>
                <a:gd name="T117" fmla="*/ 6 h 206"/>
                <a:gd name="T118" fmla="*/ 200 w 371"/>
                <a:gd name="T119" fmla="*/ 1 h 206"/>
                <a:gd name="T120" fmla="*/ 193 w 371"/>
                <a:gd name="T121" fmla="*/ 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1" h="206">
                  <a:moveTo>
                    <a:pt x="193" y="4"/>
                  </a:moveTo>
                  <a:cubicBezTo>
                    <a:pt x="193" y="4"/>
                    <a:pt x="164" y="54"/>
                    <a:pt x="158" y="65"/>
                  </a:cubicBezTo>
                  <a:cubicBezTo>
                    <a:pt x="149" y="57"/>
                    <a:pt x="104" y="16"/>
                    <a:pt x="104" y="16"/>
                  </a:cubicBezTo>
                  <a:cubicBezTo>
                    <a:pt x="102" y="14"/>
                    <a:pt x="99" y="14"/>
                    <a:pt x="97" y="15"/>
                  </a:cubicBezTo>
                  <a:cubicBezTo>
                    <a:pt x="95" y="16"/>
                    <a:pt x="94" y="18"/>
                    <a:pt x="94" y="20"/>
                  </a:cubicBezTo>
                  <a:cubicBezTo>
                    <a:pt x="94" y="20"/>
                    <a:pt x="94" y="21"/>
                    <a:pt x="94" y="21"/>
                  </a:cubicBezTo>
                  <a:cubicBezTo>
                    <a:pt x="94" y="21"/>
                    <a:pt x="99" y="78"/>
                    <a:pt x="100" y="92"/>
                  </a:cubicBezTo>
                  <a:cubicBezTo>
                    <a:pt x="87" y="89"/>
                    <a:pt x="35" y="75"/>
                    <a:pt x="35" y="75"/>
                  </a:cubicBezTo>
                  <a:cubicBezTo>
                    <a:pt x="33" y="75"/>
                    <a:pt x="30" y="75"/>
                    <a:pt x="29" y="77"/>
                  </a:cubicBezTo>
                  <a:cubicBezTo>
                    <a:pt x="28" y="78"/>
                    <a:pt x="28" y="80"/>
                    <a:pt x="28" y="81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8" y="84"/>
                    <a:pt x="51" y="129"/>
                    <a:pt x="59" y="145"/>
                  </a:cubicBezTo>
                  <a:cubicBezTo>
                    <a:pt x="43" y="142"/>
                    <a:pt x="2" y="136"/>
                    <a:pt x="2" y="13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71" y="159"/>
                    <a:pt x="74" y="158"/>
                    <a:pt x="75" y="156"/>
                  </a:cubicBezTo>
                  <a:cubicBezTo>
                    <a:pt x="76" y="155"/>
                    <a:pt x="76" y="154"/>
                    <a:pt x="76" y="153"/>
                  </a:cubicBezTo>
                  <a:cubicBezTo>
                    <a:pt x="76" y="152"/>
                    <a:pt x="76" y="151"/>
                    <a:pt x="76" y="150"/>
                  </a:cubicBezTo>
                  <a:cubicBezTo>
                    <a:pt x="76" y="150"/>
                    <a:pt x="54" y="107"/>
                    <a:pt x="45" y="90"/>
                  </a:cubicBezTo>
                  <a:cubicBezTo>
                    <a:pt x="63" y="95"/>
                    <a:pt x="105" y="106"/>
                    <a:pt x="105" y="106"/>
                  </a:cubicBezTo>
                  <a:cubicBezTo>
                    <a:pt x="107" y="106"/>
                    <a:pt x="109" y="106"/>
                    <a:pt x="111" y="105"/>
                  </a:cubicBezTo>
                  <a:cubicBezTo>
                    <a:pt x="112" y="104"/>
                    <a:pt x="113" y="102"/>
                    <a:pt x="113" y="100"/>
                  </a:cubicBezTo>
                  <a:cubicBezTo>
                    <a:pt x="113" y="100"/>
                    <a:pt x="113" y="100"/>
                    <a:pt x="113" y="100"/>
                  </a:cubicBezTo>
                  <a:cubicBezTo>
                    <a:pt x="113" y="100"/>
                    <a:pt x="109" y="55"/>
                    <a:pt x="107" y="35"/>
                  </a:cubicBezTo>
                  <a:cubicBezTo>
                    <a:pt x="122" y="49"/>
                    <a:pt x="155" y="79"/>
                    <a:pt x="155" y="79"/>
                  </a:cubicBezTo>
                  <a:cubicBezTo>
                    <a:pt x="157" y="80"/>
                    <a:pt x="159" y="81"/>
                    <a:pt x="160" y="81"/>
                  </a:cubicBezTo>
                  <a:cubicBezTo>
                    <a:pt x="162" y="80"/>
                    <a:pt x="164" y="79"/>
                    <a:pt x="165" y="78"/>
                  </a:cubicBezTo>
                  <a:cubicBezTo>
                    <a:pt x="165" y="78"/>
                    <a:pt x="185" y="43"/>
                    <a:pt x="195" y="25"/>
                  </a:cubicBezTo>
                  <a:cubicBezTo>
                    <a:pt x="199" y="45"/>
                    <a:pt x="205" y="83"/>
                    <a:pt x="205" y="83"/>
                  </a:cubicBezTo>
                  <a:cubicBezTo>
                    <a:pt x="205" y="85"/>
                    <a:pt x="206" y="87"/>
                    <a:pt x="208" y="88"/>
                  </a:cubicBezTo>
                  <a:cubicBezTo>
                    <a:pt x="210" y="89"/>
                    <a:pt x="212" y="89"/>
                    <a:pt x="214" y="88"/>
                  </a:cubicBezTo>
                  <a:cubicBezTo>
                    <a:pt x="214" y="88"/>
                    <a:pt x="247" y="65"/>
                    <a:pt x="263" y="55"/>
                  </a:cubicBezTo>
                  <a:cubicBezTo>
                    <a:pt x="259" y="73"/>
                    <a:pt x="252" y="114"/>
                    <a:pt x="252" y="114"/>
                  </a:cubicBezTo>
                  <a:cubicBezTo>
                    <a:pt x="252" y="114"/>
                    <a:pt x="252" y="115"/>
                    <a:pt x="252" y="115"/>
                  </a:cubicBezTo>
                  <a:cubicBezTo>
                    <a:pt x="252" y="117"/>
                    <a:pt x="253" y="118"/>
                    <a:pt x="254" y="119"/>
                  </a:cubicBezTo>
                  <a:cubicBezTo>
                    <a:pt x="255" y="121"/>
                    <a:pt x="257" y="121"/>
                    <a:pt x="259" y="121"/>
                  </a:cubicBezTo>
                  <a:cubicBezTo>
                    <a:pt x="259" y="121"/>
                    <a:pt x="297" y="112"/>
                    <a:pt x="313" y="109"/>
                  </a:cubicBezTo>
                  <a:cubicBezTo>
                    <a:pt x="306" y="124"/>
                    <a:pt x="288" y="161"/>
                    <a:pt x="288" y="161"/>
                  </a:cubicBezTo>
                  <a:cubicBezTo>
                    <a:pt x="287" y="162"/>
                    <a:pt x="287" y="163"/>
                    <a:pt x="287" y="164"/>
                  </a:cubicBezTo>
                  <a:cubicBezTo>
                    <a:pt x="287" y="165"/>
                    <a:pt x="287" y="166"/>
                    <a:pt x="288" y="167"/>
                  </a:cubicBezTo>
                  <a:cubicBezTo>
                    <a:pt x="289" y="169"/>
                    <a:pt x="292" y="170"/>
                    <a:pt x="294" y="170"/>
                  </a:cubicBezTo>
                  <a:cubicBezTo>
                    <a:pt x="294" y="170"/>
                    <a:pt x="328" y="166"/>
                    <a:pt x="348" y="164"/>
                  </a:cubicBezTo>
                  <a:cubicBezTo>
                    <a:pt x="335" y="177"/>
                    <a:pt x="315" y="197"/>
                    <a:pt x="315" y="197"/>
                  </a:cubicBezTo>
                  <a:cubicBezTo>
                    <a:pt x="323" y="206"/>
                    <a:pt x="323" y="206"/>
                    <a:pt x="323" y="206"/>
                  </a:cubicBezTo>
                  <a:cubicBezTo>
                    <a:pt x="369" y="161"/>
                    <a:pt x="369" y="161"/>
                    <a:pt x="369" y="161"/>
                  </a:cubicBezTo>
                  <a:cubicBezTo>
                    <a:pt x="371" y="159"/>
                    <a:pt x="371" y="157"/>
                    <a:pt x="370" y="154"/>
                  </a:cubicBezTo>
                  <a:cubicBezTo>
                    <a:pt x="369" y="152"/>
                    <a:pt x="367" y="151"/>
                    <a:pt x="364" y="151"/>
                  </a:cubicBezTo>
                  <a:cubicBezTo>
                    <a:pt x="364" y="151"/>
                    <a:pt x="319" y="155"/>
                    <a:pt x="303" y="156"/>
                  </a:cubicBezTo>
                  <a:cubicBezTo>
                    <a:pt x="310" y="143"/>
                    <a:pt x="330" y="103"/>
                    <a:pt x="330" y="103"/>
                  </a:cubicBezTo>
                  <a:cubicBezTo>
                    <a:pt x="330" y="102"/>
                    <a:pt x="330" y="101"/>
                    <a:pt x="330" y="100"/>
                  </a:cubicBezTo>
                  <a:cubicBezTo>
                    <a:pt x="330" y="99"/>
                    <a:pt x="330" y="97"/>
                    <a:pt x="329" y="96"/>
                  </a:cubicBezTo>
                  <a:cubicBezTo>
                    <a:pt x="328" y="94"/>
                    <a:pt x="325" y="94"/>
                    <a:pt x="323" y="94"/>
                  </a:cubicBezTo>
                  <a:cubicBezTo>
                    <a:pt x="323" y="94"/>
                    <a:pt x="279" y="104"/>
                    <a:pt x="266" y="107"/>
                  </a:cubicBezTo>
                  <a:cubicBezTo>
                    <a:pt x="268" y="93"/>
                    <a:pt x="277" y="43"/>
                    <a:pt x="277" y="43"/>
                  </a:cubicBezTo>
                  <a:cubicBezTo>
                    <a:pt x="278" y="43"/>
                    <a:pt x="278" y="42"/>
                    <a:pt x="278" y="42"/>
                  </a:cubicBezTo>
                  <a:cubicBezTo>
                    <a:pt x="278" y="40"/>
                    <a:pt x="277" y="38"/>
                    <a:pt x="275" y="37"/>
                  </a:cubicBezTo>
                  <a:cubicBezTo>
                    <a:pt x="273" y="36"/>
                    <a:pt x="270" y="36"/>
                    <a:pt x="268" y="37"/>
                  </a:cubicBezTo>
                  <a:cubicBezTo>
                    <a:pt x="268" y="37"/>
                    <a:pt x="227" y="64"/>
                    <a:pt x="215" y="72"/>
                  </a:cubicBezTo>
                  <a:cubicBezTo>
                    <a:pt x="213" y="58"/>
                    <a:pt x="205" y="6"/>
                    <a:pt x="205" y="6"/>
                  </a:cubicBezTo>
                  <a:cubicBezTo>
                    <a:pt x="204" y="3"/>
                    <a:pt x="202" y="1"/>
                    <a:pt x="200" y="1"/>
                  </a:cubicBezTo>
                  <a:cubicBezTo>
                    <a:pt x="197" y="0"/>
                    <a:pt x="195" y="2"/>
                    <a:pt x="193" y="4"/>
                  </a:cubicBezTo>
                  <a:close/>
                </a:path>
              </a:pathLst>
            </a:custGeom>
            <a:solidFill>
              <a:srgbClr val="EDE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4294773" y="3641725"/>
              <a:ext cx="1089025" cy="611188"/>
            </a:xfrm>
            <a:custGeom>
              <a:avLst/>
              <a:gdLst>
                <a:gd name="T0" fmla="*/ 0 w 257"/>
                <a:gd name="T1" fmla="*/ 142 h 143"/>
                <a:gd name="T2" fmla="*/ 105 w 257"/>
                <a:gd name="T3" fmla="*/ 16 h 143"/>
                <a:gd name="T4" fmla="*/ 257 w 257"/>
                <a:gd name="T5" fmla="*/ 143 h 143"/>
                <a:gd name="T6" fmla="*/ 0 w 257"/>
                <a:gd name="T7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143">
                  <a:moveTo>
                    <a:pt x="0" y="142"/>
                  </a:moveTo>
                  <a:cubicBezTo>
                    <a:pt x="0" y="142"/>
                    <a:pt x="18" y="31"/>
                    <a:pt x="105" y="16"/>
                  </a:cubicBezTo>
                  <a:cubicBezTo>
                    <a:pt x="193" y="0"/>
                    <a:pt x="257" y="143"/>
                    <a:pt x="257" y="143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4672598" y="3881438"/>
              <a:ext cx="279400" cy="58738"/>
            </a:xfrm>
            <a:custGeom>
              <a:avLst/>
              <a:gdLst>
                <a:gd name="T0" fmla="*/ 23 w 66"/>
                <a:gd name="T1" fmla="*/ 3 h 14"/>
                <a:gd name="T2" fmla="*/ 0 w 66"/>
                <a:gd name="T3" fmla="*/ 12 h 14"/>
                <a:gd name="T4" fmla="*/ 66 w 66"/>
                <a:gd name="T5" fmla="*/ 14 h 14"/>
                <a:gd name="T6" fmla="*/ 23 w 66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4">
                  <a:moveTo>
                    <a:pt x="23" y="3"/>
                  </a:moveTo>
                  <a:cubicBezTo>
                    <a:pt x="14" y="5"/>
                    <a:pt x="7" y="8"/>
                    <a:pt x="0" y="12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53" y="5"/>
                    <a:pt x="39" y="0"/>
                    <a:pt x="23" y="3"/>
                  </a:cubicBez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4609098" y="3932238"/>
              <a:ext cx="393700" cy="50800"/>
            </a:xfrm>
            <a:custGeom>
              <a:avLst/>
              <a:gdLst>
                <a:gd name="T0" fmla="*/ 15 w 93"/>
                <a:gd name="T1" fmla="*/ 0 h 12"/>
                <a:gd name="T2" fmla="*/ 0 w 93"/>
                <a:gd name="T3" fmla="*/ 11 h 12"/>
                <a:gd name="T4" fmla="*/ 93 w 93"/>
                <a:gd name="T5" fmla="*/ 12 h 12"/>
                <a:gd name="T6" fmla="*/ 81 w 93"/>
                <a:gd name="T7" fmla="*/ 2 h 12"/>
                <a:gd name="T8" fmla="*/ 15 w 9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2">
                  <a:moveTo>
                    <a:pt x="15" y="0"/>
                  </a:moveTo>
                  <a:cubicBezTo>
                    <a:pt x="9" y="3"/>
                    <a:pt x="5" y="7"/>
                    <a:pt x="0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89" y="8"/>
                    <a:pt x="85" y="5"/>
                    <a:pt x="81" y="2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4561473" y="3979863"/>
              <a:ext cx="496888" cy="63500"/>
            </a:xfrm>
            <a:custGeom>
              <a:avLst/>
              <a:gdLst>
                <a:gd name="T0" fmla="*/ 104 w 117"/>
                <a:gd name="T1" fmla="*/ 1 h 15"/>
                <a:gd name="T2" fmla="*/ 11 w 117"/>
                <a:gd name="T3" fmla="*/ 0 h 15"/>
                <a:gd name="T4" fmla="*/ 0 w 117"/>
                <a:gd name="T5" fmla="*/ 14 h 15"/>
                <a:gd name="T6" fmla="*/ 117 w 117"/>
                <a:gd name="T7" fmla="*/ 15 h 15"/>
                <a:gd name="T8" fmla="*/ 104 w 117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5">
                  <a:moveTo>
                    <a:pt x="104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4"/>
                    <a:pt x="3" y="9"/>
                    <a:pt x="0" y="14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3" y="10"/>
                    <a:pt x="109" y="5"/>
                    <a:pt x="104" y="1"/>
                  </a:cubicBez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4528136" y="4038600"/>
              <a:ext cx="576263" cy="65088"/>
            </a:xfrm>
            <a:custGeom>
              <a:avLst/>
              <a:gdLst>
                <a:gd name="T0" fmla="*/ 125 w 136"/>
                <a:gd name="T1" fmla="*/ 1 h 15"/>
                <a:gd name="T2" fmla="*/ 8 w 136"/>
                <a:gd name="T3" fmla="*/ 0 h 15"/>
                <a:gd name="T4" fmla="*/ 0 w 136"/>
                <a:gd name="T5" fmla="*/ 14 h 15"/>
                <a:gd name="T6" fmla="*/ 136 w 136"/>
                <a:gd name="T7" fmla="*/ 15 h 15"/>
                <a:gd name="T8" fmla="*/ 125 w 136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5">
                  <a:moveTo>
                    <a:pt x="125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5"/>
                    <a:pt x="2" y="9"/>
                    <a:pt x="0" y="14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3" y="10"/>
                    <a:pt x="129" y="5"/>
                    <a:pt x="125" y="1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4502736" y="4098925"/>
              <a:ext cx="644525" cy="68263"/>
            </a:xfrm>
            <a:custGeom>
              <a:avLst/>
              <a:gdLst>
                <a:gd name="T0" fmla="*/ 142 w 152"/>
                <a:gd name="T1" fmla="*/ 1 h 16"/>
                <a:gd name="T2" fmla="*/ 6 w 152"/>
                <a:gd name="T3" fmla="*/ 0 h 16"/>
                <a:gd name="T4" fmla="*/ 0 w 152"/>
                <a:gd name="T5" fmla="*/ 12 h 16"/>
                <a:gd name="T6" fmla="*/ 152 w 152"/>
                <a:gd name="T7" fmla="*/ 16 h 16"/>
                <a:gd name="T8" fmla="*/ 142 w 15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6">
                  <a:moveTo>
                    <a:pt x="142" y="1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4"/>
                    <a:pt x="2" y="9"/>
                    <a:pt x="0" y="12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49" y="12"/>
                    <a:pt x="146" y="6"/>
                    <a:pt x="142" y="1"/>
                  </a:cubicBez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4485273" y="4149725"/>
              <a:ext cx="687388" cy="63500"/>
            </a:xfrm>
            <a:custGeom>
              <a:avLst/>
              <a:gdLst>
                <a:gd name="T0" fmla="*/ 156 w 162"/>
                <a:gd name="T1" fmla="*/ 4 h 15"/>
                <a:gd name="T2" fmla="*/ 4 w 162"/>
                <a:gd name="T3" fmla="*/ 0 h 15"/>
                <a:gd name="T4" fmla="*/ 0 w 162"/>
                <a:gd name="T5" fmla="*/ 13 h 15"/>
                <a:gd name="T6" fmla="*/ 162 w 162"/>
                <a:gd name="T7" fmla="*/ 15 h 15"/>
                <a:gd name="T8" fmla="*/ 156 w 162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">
                  <a:moveTo>
                    <a:pt x="156" y="4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5"/>
                    <a:pt x="1" y="10"/>
                    <a:pt x="0" y="13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1" y="12"/>
                    <a:pt x="159" y="8"/>
                    <a:pt x="156" y="4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4477336" y="4205288"/>
              <a:ext cx="711200" cy="42863"/>
            </a:xfrm>
            <a:custGeom>
              <a:avLst/>
              <a:gdLst>
                <a:gd name="T0" fmla="*/ 2 w 168"/>
                <a:gd name="T1" fmla="*/ 0 h 10"/>
                <a:gd name="T2" fmla="*/ 0 w 168"/>
                <a:gd name="T3" fmla="*/ 9 h 10"/>
                <a:gd name="T4" fmla="*/ 168 w 168"/>
                <a:gd name="T5" fmla="*/ 10 h 10"/>
                <a:gd name="T6" fmla="*/ 164 w 168"/>
                <a:gd name="T7" fmla="*/ 2 h 10"/>
                <a:gd name="T8" fmla="*/ 2 w 16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0">
                  <a:moveTo>
                    <a:pt x="2" y="0"/>
                  </a:moveTo>
                  <a:cubicBezTo>
                    <a:pt x="1" y="6"/>
                    <a:pt x="0" y="9"/>
                    <a:pt x="0" y="9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0"/>
                    <a:pt x="167" y="7"/>
                    <a:pt x="164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7" name="Oval 77"/>
            <p:cNvSpPr>
              <a:spLocks noChangeArrowheads="1"/>
            </p:cNvSpPr>
            <p:nvPr/>
          </p:nvSpPr>
          <p:spPr bwMode="auto">
            <a:xfrm>
              <a:off x="4401136" y="4137025"/>
              <a:ext cx="33338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8" name="Oval 78"/>
            <p:cNvSpPr>
              <a:spLocks noChangeArrowheads="1"/>
            </p:cNvSpPr>
            <p:nvPr/>
          </p:nvSpPr>
          <p:spPr bwMode="auto">
            <a:xfrm>
              <a:off x="4493211" y="3940175"/>
              <a:ext cx="34925" cy="39688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4680536" y="3808413"/>
              <a:ext cx="33338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4863098" y="3808413"/>
              <a:ext cx="33338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5048836" y="3911600"/>
              <a:ext cx="34925" cy="33338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5159961" y="4060825"/>
              <a:ext cx="33338" cy="33338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5252036" y="4175125"/>
              <a:ext cx="34925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2373898" y="2619375"/>
              <a:ext cx="80963" cy="134938"/>
            </a:xfrm>
            <a:custGeom>
              <a:avLst/>
              <a:gdLst>
                <a:gd name="T0" fmla="*/ 19 w 19"/>
                <a:gd name="T1" fmla="*/ 0 h 32"/>
                <a:gd name="T2" fmla="*/ 1 w 19"/>
                <a:gd name="T3" fmla="*/ 5 h 32"/>
                <a:gd name="T4" fmla="*/ 0 w 19"/>
                <a:gd name="T5" fmla="*/ 30 h 32"/>
                <a:gd name="T6" fmla="*/ 19 w 19"/>
                <a:gd name="T7" fmla="*/ 32 h 32"/>
                <a:gd name="T8" fmla="*/ 19 w 1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19" y="0"/>
                  </a:moveTo>
                  <a:cubicBezTo>
                    <a:pt x="19" y="0"/>
                    <a:pt x="3" y="2"/>
                    <a:pt x="1" y="5"/>
                  </a:cubicBezTo>
                  <a:cubicBezTo>
                    <a:pt x="0" y="9"/>
                    <a:pt x="0" y="30"/>
                    <a:pt x="0" y="30"/>
                  </a:cubicBezTo>
                  <a:cubicBezTo>
                    <a:pt x="0" y="30"/>
                    <a:pt x="17" y="32"/>
                    <a:pt x="19" y="32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2485023" y="2622550"/>
              <a:ext cx="101600" cy="141288"/>
            </a:xfrm>
            <a:custGeom>
              <a:avLst/>
              <a:gdLst>
                <a:gd name="T0" fmla="*/ 1 w 24"/>
                <a:gd name="T1" fmla="*/ 0 h 33"/>
                <a:gd name="T2" fmla="*/ 0 w 24"/>
                <a:gd name="T3" fmla="*/ 31 h 33"/>
                <a:gd name="T4" fmla="*/ 24 w 24"/>
                <a:gd name="T5" fmla="*/ 33 h 33"/>
                <a:gd name="T6" fmla="*/ 24 w 24"/>
                <a:gd name="T7" fmla="*/ 2 h 33"/>
                <a:gd name="T8" fmla="*/ 1 w 2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1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4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2619961" y="2632075"/>
              <a:ext cx="101600" cy="139700"/>
            </a:xfrm>
            <a:custGeom>
              <a:avLst/>
              <a:gdLst>
                <a:gd name="T0" fmla="*/ 1 w 24"/>
                <a:gd name="T1" fmla="*/ 1 h 33"/>
                <a:gd name="T2" fmla="*/ 0 w 24"/>
                <a:gd name="T3" fmla="*/ 31 h 33"/>
                <a:gd name="T4" fmla="*/ 24 w 24"/>
                <a:gd name="T5" fmla="*/ 33 h 33"/>
                <a:gd name="T6" fmla="*/ 24 w 24"/>
                <a:gd name="T7" fmla="*/ 3 h 33"/>
                <a:gd name="T8" fmla="*/ 1 w 24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1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15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2769186" y="2644775"/>
              <a:ext cx="101600" cy="139700"/>
            </a:xfrm>
            <a:custGeom>
              <a:avLst/>
              <a:gdLst>
                <a:gd name="T0" fmla="*/ 1 w 24"/>
                <a:gd name="T1" fmla="*/ 1 h 33"/>
                <a:gd name="T2" fmla="*/ 0 w 24"/>
                <a:gd name="T3" fmla="*/ 31 h 33"/>
                <a:gd name="T4" fmla="*/ 24 w 24"/>
                <a:gd name="T5" fmla="*/ 33 h 33"/>
                <a:gd name="T6" fmla="*/ 24 w 24"/>
                <a:gd name="T7" fmla="*/ 2 h 33"/>
                <a:gd name="T8" fmla="*/ 1 w 24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1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5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2908886" y="2660650"/>
              <a:ext cx="177800" cy="141288"/>
            </a:xfrm>
            <a:custGeom>
              <a:avLst/>
              <a:gdLst>
                <a:gd name="T0" fmla="*/ 1 w 42"/>
                <a:gd name="T1" fmla="*/ 0 h 33"/>
                <a:gd name="T2" fmla="*/ 0 w 42"/>
                <a:gd name="T3" fmla="*/ 29 h 33"/>
                <a:gd name="T4" fmla="*/ 40 w 42"/>
                <a:gd name="T5" fmla="*/ 33 h 33"/>
                <a:gd name="T6" fmla="*/ 38 w 42"/>
                <a:gd name="T7" fmla="*/ 8 h 33"/>
                <a:gd name="T8" fmla="*/ 1 w 4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1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2" y="11"/>
                    <a:pt x="38" y="8"/>
                  </a:cubicBezTo>
                  <a:cubicBezTo>
                    <a:pt x="34" y="5"/>
                    <a:pt x="8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2353261" y="2784475"/>
              <a:ext cx="750888" cy="98425"/>
            </a:xfrm>
            <a:custGeom>
              <a:avLst/>
              <a:gdLst>
                <a:gd name="T0" fmla="*/ 5 w 473"/>
                <a:gd name="T1" fmla="*/ 0 h 62"/>
                <a:gd name="T2" fmla="*/ 473 w 473"/>
                <a:gd name="T3" fmla="*/ 38 h 62"/>
                <a:gd name="T4" fmla="*/ 473 w 473"/>
                <a:gd name="T5" fmla="*/ 62 h 62"/>
                <a:gd name="T6" fmla="*/ 0 w 473"/>
                <a:gd name="T7" fmla="*/ 19 h 62"/>
                <a:gd name="T8" fmla="*/ 5 w 47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2">
                  <a:moveTo>
                    <a:pt x="5" y="0"/>
                  </a:moveTo>
                  <a:lnTo>
                    <a:pt x="473" y="38"/>
                  </a:lnTo>
                  <a:lnTo>
                    <a:pt x="473" y="62"/>
                  </a:lnTo>
                  <a:lnTo>
                    <a:pt x="0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37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561600" y="1173858"/>
            <a:ext cx="5309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Khi được người khác tặng quà, khen ngợi hoặc khi chơi chung với các bạn thì em phải thể hiện nét mặt vui vẻ và hào hứng.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7476899" y="1029572"/>
            <a:ext cx="4122577" cy="3760454"/>
            <a:chOff x="4784937" y="931446"/>
            <a:chExt cx="3305227" cy="3009083"/>
          </a:xfrm>
        </p:grpSpPr>
        <p:grpSp>
          <p:nvGrpSpPr>
            <p:cNvPr id="95" name="组合 94"/>
            <p:cNvGrpSpPr/>
            <p:nvPr/>
          </p:nvGrpSpPr>
          <p:grpSpPr>
            <a:xfrm rot="1115461">
              <a:off x="5050980" y="931446"/>
              <a:ext cx="3039184" cy="3009083"/>
              <a:chOff x="742951" y="1223372"/>
              <a:chExt cx="2228850" cy="2409996"/>
            </a:xfrm>
            <a:solidFill>
              <a:srgbClr val="FF5879"/>
            </a:solidFill>
          </p:grpSpPr>
          <p:sp>
            <p:nvSpPr>
              <p:cNvPr id="98" name="矩形 7"/>
              <p:cNvSpPr/>
              <p:nvPr/>
            </p:nvSpPr>
            <p:spPr>
              <a:xfrm rot="21230724">
                <a:off x="2213305" y="1223372"/>
                <a:ext cx="676669" cy="727637"/>
              </a:xfrm>
              <a:custGeom>
                <a:avLst/>
                <a:gdLst>
                  <a:gd name="connsiteX0" fmla="*/ 0 w 642174"/>
                  <a:gd name="connsiteY0" fmla="*/ 0 h 725936"/>
                  <a:gd name="connsiteX1" fmla="*/ 642174 w 642174"/>
                  <a:gd name="connsiteY1" fmla="*/ 0 h 725936"/>
                  <a:gd name="connsiteX2" fmla="*/ 642174 w 642174"/>
                  <a:gd name="connsiteY2" fmla="*/ 725936 h 725936"/>
                  <a:gd name="connsiteX3" fmla="*/ 0 w 642174"/>
                  <a:gd name="connsiteY3" fmla="*/ 725936 h 725936"/>
                  <a:gd name="connsiteX4" fmla="*/ 0 w 642174"/>
                  <a:gd name="connsiteY4" fmla="*/ 0 h 725936"/>
                  <a:gd name="connsiteX0-1" fmla="*/ 0 w 667483"/>
                  <a:gd name="connsiteY0-2" fmla="*/ 39394 h 725936"/>
                  <a:gd name="connsiteX1-3" fmla="*/ 667483 w 667483"/>
                  <a:gd name="connsiteY1-4" fmla="*/ 0 h 725936"/>
                  <a:gd name="connsiteX2-5" fmla="*/ 667483 w 667483"/>
                  <a:gd name="connsiteY2-6" fmla="*/ 725936 h 725936"/>
                  <a:gd name="connsiteX3-7" fmla="*/ 25309 w 667483"/>
                  <a:gd name="connsiteY3-8" fmla="*/ 725936 h 725936"/>
                  <a:gd name="connsiteX4-9" fmla="*/ 0 w 667483"/>
                  <a:gd name="connsiteY4-10" fmla="*/ 39394 h 725936"/>
                  <a:gd name="connsiteX0-11" fmla="*/ 0 w 676669"/>
                  <a:gd name="connsiteY0-12" fmla="*/ 59465 h 725936"/>
                  <a:gd name="connsiteX1-13" fmla="*/ 676669 w 676669"/>
                  <a:gd name="connsiteY1-14" fmla="*/ 0 h 725936"/>
                  <a:gd name="connsiteX2-15" fmla="*/ 676669 w 676669"/>
                  <a:gd name="connsiteY2-16" fmla="*/ 725936 h 725936"/>
                  <a:gd name="connsiteX3-17" fmla="*/ 34495 w 676669"/>
                  <a:gd name="connsiteY3-18" fmla="*/ 725936 h 725936"/>
                  <a:gd name="connsiteX4-19" fmla="*/ 0 w 676669"/>
                  <a:gd name="connsiteY4-20" fmla="*/ 59465 h 725936"/>
                  <a:gd name="connsiteX0-21" fmla="*/ 0 w 676669"/>
                  <a:gd name="connsiteY0-22" fmla="*/ 59465 h 727637"/>
                  <a:gd name="connsiteX1-23" fmla="*/ 676669 w 676669"/>
                  <a:gd name="connsiteY1-24" fmla="*/ 0 h 727637"/>
                  <a:gd name="connsiteX2-25" fmla="*/ 627341 w 676669"/>
                  <a:gd name="connsiteY2-26" fmla="*/ 727637 h 727637"/>
                  <a:gd name="connsiteX3-27" fmla="*/ 34495 w 676669"/>
                  <a:gd name="connsiteY3-28" fmla="*/ 725936 h 727637"/>
                  <a:gd name="connsiteX4-29" fmla="*/ 0 w 676669"/>
                  <a:gd name="connsiteY4-30" fmla="*/ 59465 h 7276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76669" h="727637">
                    <a:moveTo>
                      <a:pt x="0" y="59465"/>
                    </a:moveTo>
                    <a:lnTo>
                      <a:pt x="676669" y="0"/>
                    </a:lnTo>
                    <a:lnTo>
                      <a:pt x="627341" y="727637"/>
                    </a:lnTo>
                    <a:lnTo>
                      <a:pt x="34495" y="725936"/>
                    </a:lnTo>
                    <a:lnTo>
                      <a:pt x="0" y="59465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63500" dist="63500" dir="1794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99" name="梯形 5"/>
              <p:cNvSpPr/>
              <p:nvPr/>
            </p:nvSpPr>
            <p:spPr>
              <a:xfrm rot="21272080">
                <a:off x="822154" y="2670172"/>
                <a:ext cx="1424631" cy="963196"/>
              </a:xfrm>
              <a:custGeom>
                <a:avLst/>
                <a:gdLst>
                  <a:gd name="connsiteX0" fmla="*/ 0 w 1347169"/>
                  <a:gd name="connsiteY0" fmla="*/ 788757 h 788757"/>
                  <a:gd name="connsiteX1" fmla="*/ 197189 w 1347169"/>
                  <a:gd name="connsiteY1" fmla="*/ 0 h 788757"/>
                  <a:gd name="connsiteX2" fmla="*/ 1149980 w 1347169"/>
                  <a:gd name="connsiteY2" fmla="*/ 0 h 788757"/>
                  <a:gd name="connsiteX3" fmla="*/ 1347169 w 1347169"/>
                  <a:gd name="connsiteY3" fmla="*/ 788757 h 788757"/>
                  <a:gd name="connsiteX4" fmla="*/ 0 w 1347169"/>
                  <a:gd name="connsiteY4" fmla="*/ 788757 h 788757"/>
                  <a:gd name="connsiteX0-1" fmla="*/ 0 w 1347169"/>
                  <a:gd name="connsiteY0-2" fmla="*/ 835166 h 835166"/>
                  <a:gd name="connsiteX1-3" fmla="*/ 5292 w 1347169"/>
                  <a:gd name="connsiteY1-4" fmla="*/ 0 h 835166"/>
                  <a:gd name="connsiteX2-5" fmla="*/ 1149980 w 1347169"/>
                  <a:gd name="connsiteY2-6" fmla="*/ 46409 h 835166"/>
                  <a:gd name="connsiteX3-7" fmla="*/ 1347169 w 1347169"/>
                  <a:gd name="connsiteY3-8" fmla="*/ 835166 h 835166"/>
                  <a:gd name="connsiteX4-9" fmla="*/ 0 w 1347169"/>
                  <a:gd name="connsiteY4-10" fmla="*/ 835166 h 835166"/>
                  <a:gd name="connsiteX0-11" fmla="*/ 0 w 1364390"/>
                  <a:gd name="connsiteY0-12" fmla="*/ 835166 h 835166"/>
                  <a:gd name="connsiteX1-13" fmla="*/ 5292 w 1364390"/>
                  <a:gd name="connsiteY1-14" fmla="*/ 0 h 835166"/>
                  <a:gd name="connsiteX2-15" fmla="*/ 1149980 w 1364390"/>
                  <a:gd name="connsiteY2-16" fmla="*/ 46409 h 835166"/>
                  <a:gd name="connsiteX3-17" fmla="*/ 1364390 w 1364390"/>
                  <a:gd name="connsiteY3-18" fmla="*/ 801753 h 835166"/>
                  <a:gd name="connsiteX4-19" fmla="*/ 0 w 1364390"/>
                  <a:gd name="connsiteY4-20" fmla="*/ 835166 h 835166"/>
                  <a:gd name="connsiteX0-21" fmla="*/ 0 w 1415023"/>
                  <a:gd name="connsiteY0-22" fmla="*/ 835166 h 835166"/>
                  <a:gd name="connsiteX1-23" fmla="*/ 5292 w 1415023"/>
                  <a:gd name="connsiteY1-24" fmla="*/ 0 h 835166"/>
                  <a:gd name="connsiteX2-25" fmla="*/ 1149980 w 1415023"/>
                  <a:gd name="connsiteY2-26" fmla="*/ 46409 h 835166"/>
                  <a:gd name="connsiteX3-27" fmla="*/ 1415023 w 1415023"/>
                  <a:gd name="connsiteY3-28" fmla="*/ 785562 h 835166"/>
                  <a:gd name="connsiteX4-29" fmla="*/ 0 w 1415023"/>
                  <a:gd name="connsiteY4-30" fmla="*/ 835166 h 835166"/>
                  <a:gd name="connsiteX0-31" fmla="*/ 0 w 1424631"/>
                  <a:gd name="connsiteY0-32" fmla="*/ 835166 h 835166"/>
                  <a:gd name="connsiteX1-33" fmla="*/ 5292 w 1424631"/>
                  <a:gd name="connsiteY1-34" fmla="*/ 0 h 835166"/>
                  <a:gd name="connsiteX2-35" fmla="*/ 1149980 w 1424631"/>
                  <a:gd name="connsiteY2-36" fmla="*/ 46409 h 835166"/>
                  <a:gd name="connsiteX3-37" fmla="*/ 1424631 w 1424631"/>
                  <a:gd name="connsiteY3-38" fmla="*/ 758433 h 835166"/>
                  <a:gd name="connsiteX4-39" fmla="*/ 0 w 1424631"/>
                  <a:gd name="connsiteY4-40" fmla="*/ 835166 h 835166"/>
                  <a:gd name="connsiteX0-41" fmla="*/ 0 w 1424631"/>
                  <a:gd name="connsiteY0-42" fmla="*/ 882475 h 882475"/>
                  <a:gd name="connsiteX1-43" fmla="*/ 23844 w 1424631"/>
                  <a:gd name="connsiteY1-44" fmla="*/ 0 h 882475"/>
                  <a:gd name="connsiteX2-45" fmla="*/ 1149980 w 1424631"/>
                  <a:gd name="connsiteY2-46" fmla="*/ 93718 h 882475"/>
                  <a:gd name="connsiteX3-47" fmla="*/ 1424631 w 1424631"/>
                  <a:gd name="connsiteY3-48" fmla="*/ 805742 h 882475"/>
                  <a:gd name="connsiteX4-49" fmla="*/ 0 w 1424631"/>
                  <a:gd name="connsiteY4-50" fmla="*/ 882475 h 882475"/>
                  <a:gd name="connsiteX0-51" fmla="*/ 0 w 1424631"/>
                  <a:gd name="connsiteY0-52" fmla="*/ 923500 h 923500"/>
                  <a:gd name="connsiteX1-53" fmla="*/ 34781 w 1424631"/>
                  <a:gd name="connsiteY1-54" fmla="*/ 0 h 923500"/>
                  <a:gd name="connsiteX2-55" fmla="*/ 1149980 w 1424631"/>
                  <a:gd name="connsiteY2-56" fmla="*/ 134743 h 923500"/>
                  <a:gd name="connsiteX3-57" fmla="*/ 1424631 w 1424631"/>
                  <a:gd name="connsiteY3-58" fmla="*/ 846767 h 923500"/>
                  <a:gd name="connsiteX4-59" fmla="*/ 0 w 1424631"/>
                  <a:gd name="connsiteY4-60" fmla="*/ 923500 h 923500"/>
                  <a:gd name="connsiteX0-61" fmla="*/ 0 w 1424631"/>
                  <a:gd name="connsiteY0-62" fmla="*/ 943016 h 943016"/>
                  <a:gd name="connsiteX1-63" fmla="*/ 50672 w 1424631"/>
                  <a:gd name="connsiteY1-64" fmla="*/ 0 h 943016"/>
                  <a:gd name="connsiteX2-65" fmla="*/ 1149980 w 1424631"/>
                  <a:gd name="connsiteY2-66" fmla="*/ 154259 h 943016"/>
                  <a:gd name="connsiteX3-67" fmla="*/ 1424631 w 1424631"/>
                  <a:gd name="connsiteY3-68" fmla="*/ 866283 h 943016"/>
                  <a:gd name="connsiteX4-69" fmla="*/ 0 w 1424631"/>
                  <a:gd name="connsiteY4-70" fmla="*/ 943016 h 943016"/>
                  <a:gd name="connsiteX0-71" fmla="*/ 0 w 1424631"/>
                  <a:gd name="connsiteY0-72" fmla="*/ 963196 h 963196"/>
                  <a:gd name="connsiteX1-73" fmla="*/ 59615 w 1424631"/>
                  <a:gd name="connsiteY1-74" fmla="*/ 0 h 963196"/>
                  <a:gd name="connsiteX2-75" fmla="*/ 1149980 w 1424631"/>
                  <a:gd name="connsiteY2-76" fmla="*/ 174439 h 963196"/>
                  <a:gd name="connsiteX3-77" fmla="*/ 1424631 w 1424631"/>
                  <a:gd name="connsiteY3-78" fmla="*/ 886463 h 963196"/>
                  <a:gd name="connsiteX4-79" fmla="*/ 0 w 1424631"/>
                  <a:gd name="connsiteY4-80" fmla="*/ 963196 h 9631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24631" h="963196">
                    <a:moveTo>
                      <a:pt x="0" y="963196"/>
                    </a:moveTo>
                    <a:lnTo>
                      <a:pt x="59615" y="0"/>
                    </a:lnTo>
                    <a:lnTo>
                      <a:pt x="1149980" y="174439"/>
                    </a:lnTo>
                    <a:lnTo>
                      <a:pt x="1424631" y="886463"/>
                    </a:lnTo>
                    <a:lnTo>
                      <a:pt x="0" y="963196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88900" dir="786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 flipH="1">
                <a:off x="742951" y="1295400"/>
                <a:ext cx="2228850" cy="2295525"/>
              </a:xfrm>
              <a:prstGeom prst="rect">
                <a:avLst/>
              </a:prstGeom>
              <a:grpFill/>
              <a:ln w="190500" cap="sq">
                <a:noFill/>
                <a:miter lim="800000"/>
              </a:ln>
              <a:effectLst/>
              <a:scene3d>
                <a:camera prst="orthographicFront">
                  <a:rot lat="0" lon="0" rev="360000"/>
                </a:camera>
                <a:lightRig rig="threePt" dir="t"/>
              </a:scene3d>
              <a:sp3d extrusionH="76200" prstMaterial="matte"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Montserrat" panose="00000500000000000000" charset="0"/>
                </a:endParaRPr>
              </a:p>
            </p:txBody>
          </p:sp>
        </p:grpSp>
        <p:sp>
          <p:nvSpPr>
            <p:cNvPr id="96" name="文本框 95"/>
            <p:cNvSpPr txBox="1"/>
            <p:nvPr/>
          </p:nvSpPr>
          <p:spPr>
            <a:xfrm rot="777718">
              <a:off x="4784937" y="3272624"/>
              <a:ext cx="2988705" cy="32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 xúc tích cực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3481">
              <a:off x="5205526" y="1221188"/>
              <a:ext cx="2853373" cy="19044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01" name="文本框 100"/>
          <p:cNvSpPr txBox="1"/>
          <p:nvPr/>
        </p:nvSpPr>
        <p:spPr>
          <a:xfrm>
            <a:off x="1603760" y="287076"/>
            <a:ext cx="2832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  <a:endParaRPr lang="zh-CN" alt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95795D-B461-4468-B8CC-B62DD4A03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221"/>
            <a:ext cx="12192000" cy="692422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725866D-14BF-4A11-88EB-B3578E6855E8}"/>
              </a:ext>
            </a:extLst>
          </p:cNvPr>
          <p:cNvSpPr/>
          <p:nvPr/>
        </p:nvSpPr>
        <p:spPr>
          <a:xfrm>
            <a:off x="11161336" y="6052008"/>
            <a:ext cx="848412" cy="6787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ysClr val="windowText" lastClr="000000"/>
                </a:solidFill>
              </a:rPr>
              <a:t>61</a:t>
            </a:r>
            <a:endParaRPr lang="en-US" sz="2800" b="1">
              <a:solidFill>
                <a:sysClr val="windowText" lastClr="0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E07FB7-25CF-4CB1-82F9-665861329BBA}"/>
              </a:ext>
            </a:extLst>
          </p:cNvPr>
          <p:cNvCxnSpPr/>
          <p:nvPr/>
        </p:nvCxnSpPr>
        <p:spPr>
          <a:xfrm>
            <a:off x="1102936" y="2545237"/>
            <a:ext cx="1013381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AFE991-C9D9-464F-B2BC-A3EF8B1F88B3}"/>
              </a:ext>
            </a:extLst>
          </p:cNvPr>
          <p:cNvCxnSpPr>
            <a:cxnSpLocks/>
          </p:cNvCxnSpPr>
          <p:nvPr/>
        </p:nvCxnSpPr>
        <p:spPr>
          <a:xfrm>
            <a:off x="1451727" y="3223967"/>
            <a:ext cx="192306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797E27-AC72-40E4-B4EB-953349B1426F}"/>
              </a:ext>
            </a:extLst>
          </p:cNvPr>
          <p:cNvCxnSpPr>
            <a:cxnSpLocks/>
          </p:cNvCxnSpPr>
          <p:nvPr/>
        </p:nvCxnSpPr>
        <p:spPr>
          <a:xfrm>
            <a:off x="1027521" y="4072379"/>
            <a:ext cx="822960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C7F11B-80DA-4949-913B-1C6D55CB4E0A}"/>
              </a:ext>
            </a:extLst>
          </p:cNvPr>
          <p:cNvCxnSpPr>
            <a:cxnSpLocks/>
          </p:cNvCxnSpPr>
          <p:nvPr/>
        </p:nvCxnSpPr>
        <p:spPr>
          <a:xfrm>
            <a:off x="970960" y="4826523"/>
            <a:ext cx="1019037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DE9F63-3C6C-421C-90B6-F8B720B76204}"/>
              </a:ext>
            </a:extLst>
          </p:cNvPr>
          <p:cNvCxnSpPr>
            <a:cxnSpLocks/>
          </p:cNvCxnSpPr>
          <p:nvPr/>
        </p:nvCxnSpPr>
        <p:spPr>
          <a:xfrm>
            <a:off x="1489434" y="5476973"/>
            <a:ext cx="2884603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022CD7-D6F9-4E11-9EB1-F50AC7CC38AB}"/>
              </a:ext>
            </a:extLst>
          </p:cNvPr>
          <p:cNvCxnSpPr>
            <a:cxnSpLocks/>
          </p:cNvCxnSpPr>
          <p:nvPr/>
        </p:nvCxnSpPr>
        <p:spPr>
          <a:xfrm>
            <a:off x="2564090" y="6202837"/>
            <a:ext cx="215873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BC46BE-5739-4E2F-BFE7-A2050D73CEB0}"/>
              </a:ext>
            </a:extLst>
          </p:cNvPr>
          <p:cNvCxnSpPr>
            <a:cxnSpLocks/>
          </p:cNvCxnSpPr>
          <p:nvPr/>
        </p:nvCxnSpPr>
        <p:spPr>
          <a:xfrm>
            <a:off x="4873657" y="6193410"/>
            <a:ext cx="1696825" cy="942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EB62C42-2AFF-416C-85FD-0BBCA2D06B88}"/>
              </a:ext>
            </a:extLst>
          </p:cNvPr>
          <p:cNvCxnSpPr>
            <a:cxnSpLocks/>
          </p:cNvCxnSpPr>
          <p:nvPr/>
        </p:nvCxnSpPr>
        <p:spPr>
          <a:xfrm>
            <a:off x="6862713" y="6193410"/>
            <a:ext cx="2733773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75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596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110359"/>
              </p:ext>
            </p:extLst>
          </p:nvPr>
        </p:nvGraphicFramePr>
        <p:xfrm>
          <a:off x="4113117" y="88138"/>
          <a:ext cx="7983404" cy="6751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3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iny" panose="02000903060500060000" pitchFamily="2" charset="0"/>
                          <a:ea typeface="仓耳今楷05-6763 W05" panose="02020400000000000000" pitchFamily="18" charset="-122"/>
                        </a:rPr>
                        <a:t>Phiếu</a:t>
                      </a:r>
                      <a:r>
                        <a:rPr kumimoji="0" lang="en-US" altLang="zh-C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iny" panose="02000903060500060000" pitchFamily="2" charset="0"/>
                          <a:ea typeface="仓耳今楷05-6763 W05" panose="02020400000000000000" pitchFamily="18" charset="-122"/>
                        </a:rPr>
                        <a:t> </a:t>
                      </a:r>
                      <a:r>
                        <a:rPr kumimoji="0" lang="en-US" altLang="zh-CN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iny" panose="02000903060500060000" pitchFamily="2" charset="0"/>
                          <a:ea typeface="仓耳今楷05-6763 W05" panose="02020400000000000000" pitchFamily="18" charset="-122"/>
                        </a:rPr>
                        <a:t>đánh</a:t>
                      </a:r>
                      <a:r>
                        <a:rPr kumimoji="0" lang="en-US" altLang="zh-C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iny" panose="02000903060500060000" pitchFamily="2" charset="0"/>
                          <a:ea typeface="仓耳今楷05-6763 W05" panose="02020400000000000000" pitchFamily="18" charset="-122"/>
                        </a:rPr>
                        <a:t> </a:t>
                      </a:r>
                      <a:r>
                        <a:rPr kumimoji="0" lang="en-US" altLang="zh-CN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iny" panose="02000903060500060000" pitchFamily="2" charset="0"/>
                          <a:ea typeface="仓耳今楷05-6763 W05" panose="02020400000000000000" pitchFamily="18" charset="-122"/>
                        </a:rPr>
                        <a:t>giá</a:t>
                      </a:r>
                      <a:endParaRPr kumimoji="0" lang="zh-CN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oiny" panose="02000903060500060000" pitchFamily="2" charset="0"/>
                        <a:ea typeface="仓耳今楷05-6763 W05" panose="02020400000000000000" pitchFamily="18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345">
                <a:tc>
                  <a:txBody>
                    <a:bodyPr/>
                    <a:lstStyle/>
                    <a:p>
                      <a:pPr rtl="0"/>
                      <a:r>
                        <a:rPr lang="en-US" altLang="zh-CN" sz="15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Họ</a:t>
                      </a:r>
                      <a:r>
                        <a:rPr lang="zh-CN" altLang="en-US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5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và</a:t>
                      </a:r>
                      <a:r>
                        <a:rPr lang="zh-CN" altLang="en-US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5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tên</a:t>
                      </a:r>
                      <a:r>
                        <a:rPr lang="en-US" altLang="zh-CN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: ………………………………………….</a:t>
                      </a:r>
                      <a:r>
                        <a:rPr lang="zh-CN" altLang="en-US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5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Lớp</a:t>
                      </a:r>
                      <a:r>
                        <a:rPr lang="en-US" altLang="zh-CN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: ……………</a:t>
                      </a:r>
                      <a:r>
                        <a:rPr lang="zh-CN" altLang="en-US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vi-VN" altLang="zh-CN" sz="15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Trường: …………………..........</a:t>
                      </a:r>
                      <a:endParaRPr lang="zh-CN" altLang="en-US" sz="1500" b="1" i="0" u="none" strike="noStrike" kern="12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rtl="0"/>
                      <a:r>
                        <a:rPr lang="en-US" altLang="zh-CN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1. </a:t>
                      </a:r>
                      <a:r>
                        <a:rPr lang="en-US" altLang="zh-CN" sz="15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Tô</a:t>
                      </a:r>
                      <a:r>
                        <a:rPr lang="zh-CN" altLang="en-US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5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màu</a:t>
                      </a:r>
                      <a:r>
                        <a:rPr lang="zh-CN" altLang="en-US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    </a:t>
                      </a:r>
                      <a:r>
                        <a:rPr lang="en-US" altLang="zh-CN" sz="15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vào</a:t>
                      </a:r>
                      <a:r>
                        <a:rPr lang="zh-CN" altLang="en-US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5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với</a:t>
                      </a:r>
                      <a:r>
                        <a:rPr lang="zh-CN" altLang="en-US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5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mỗi</a:t>
                      </a:r>
                      <a:r>
                        <a:rPr lang="zh-CN" altLang="en-US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5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cột</a:t>
                      </a:r>
                      <a:r>
                        <a:rPr lang="zh-CN" altLang="en-US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5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nội</a:t>
                      </a:r>
                      <a:r>
                        <a:rPr lang="zh-CN" altLang="en-US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dung </a:t>
                      </a:r>
                      <a:r>
                        <a:rPr lang="en-US" altLang="zh-CN" sz="15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đánh</a:t>
                      </a:r>
                      <a:r>
                        <a:rPr lang="zh-CN" altLang="en-US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5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giá</a:t>
                      </a:r>
                      <a:r>
                        <a:rPr lang="zh-CN" altLang="en-US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vi-VN" altLang="zh-CN" sz="15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dưới</a:t>
                      </a:r>
                      <a:r>
                        <a:rPr lang="zh-CN" altLang="en-US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5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đây</a:t>
                      </a:r>
                      <a:r>
                        <a:rPr lang="en-US" altLang="zh-CN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:</a:t>
                      </a:r>
                    </a:p>
                    <a:p>
                      <a:pPr rtl="0">
                        <a:spcBef>
                          <a:spcPts val="1200"/>
                        </a:spcBef>
                      </a:pPr>
                      <a:r>
                        <a:rPr lang="vi-VN" altLang="zh-CN" sz="1500" b="1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Tốt </a:t>
                      </a:r>
                      <a:r>
                        <a:rPr lang="en-US" altLang="zh-CN" sz="1500" b="1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:                                     </a:t>
                      </a:r>
                      <a:r>
                        <a:rPr lang="vi-VN" altLang="zh-CN" sz="1500" b="1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Đạt </a:t>
                      </a:r>
                      <a:r>
                        <a:rPr lang="vi-VN" altLang="zh-CN" sz="15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</a:rPr>
                        <a:t>:                             Cần cố gắng </a:t>
                      </a:r>
                      <a:r>
                        <a:rPr lang="en-US" altLang="zh-CN" sz="1500" b="1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:</a:t>
                      </a:r>
                      <a:endParaRPr lang="zh-CN" altLang="en-US" sz="1500" b="1" i="0" u="none" strike="noStrike" kern="12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rtl="0"/>
                      <a:endParaRPr lang="zh-CN" altLang="en-US" sz="1500" b="1" i="0" u="none" strike="noStrike" kern="12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5191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0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500" b="1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500" b="1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500" b="1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500" b="1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500" b="1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500" b="1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Ý </a:t>
                      </a:r>
                      <a:r>
                        <a:rPr lang="en-US" altLang="zh-CN" sz="1500" b="1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zh-CN" altLang="en-US" sz="15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500" b="1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zh-CN" altLang="en-US" sz="15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altLang="zh-CN" sz="15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zh-CN" altLang="en-US" sz="15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500" b="1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altLang="zh-CN" sz="15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zh-CN" altLang="en-US" sz="1500" b="1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…………………………………………………………………………………………………………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…………………………………………………………………………………………………………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267">
                <a:tc>
                  <a:txBody>
                    <a:bodyPr/>
                    <a:lstStyle/>
                    <a:p>
                      <a:pPr rtl="0"/>
                      <a:r>
                        <a:rPr lang="en-US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3. Ý </a:t>
                      </a:r>
                      <a:r>
                        <a:rPr lang="en-US" sz="15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kiến</a:t>
                      </a:r>
                      <a:r>
                        <a:rPr lang="en-US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của</a:t>
                      </a:r>
                      <a:r>
                        <a:rPr lang="en-US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giáo</a:t>
                      </a:r>
                      <a:r>
                        <a:rPr lang="en-US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viên</a:t>
                      </a:r>
                      <a:r>
                        <a:rPr lang="en-US" sz="15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…………………………………………………………………………………………………………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…………………………………………………………………………………………………………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96266"/>
              </p:ext>
            </p:extLst>
          </p:nvPr>
        </p:nvGraphicFramePr>
        <p:xfrm>
          <a:off x="3934483" y="1723235"/>
          <a:ext cx="8073903" cy="33574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2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9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92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15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15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15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sz="15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15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15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vi-VN" sz="1600" b="0" i="0" u="none" strike="noStrike" kern="1200" baseline="0">
                          <a:solidFill>
                            <a:srgbClr val="000000"/>
                          </a:solidFill>
                          <a:latin typeface="+mn-lt"/>
                        </a:rPr>
                        <a:t>Chia sẻ cảm xúc của em khi Tết đến, xuân về bằng các thẻ cảm xúc</a:t>
                      </a:r>
                      <a:endParaRPr lang="vi-VN" sz="16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VNI-Avo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VNI-Avo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vi-VN" sz="1600" b="0" i="0" u="none" strike="noStrike" kern="1200" baseline="0">
                          <a:solidFill>
                            <a:srgbClr val="000000"/>
                          </a:solidFill>
                          <a:latin typeface="+mn-lt"/>
                        </a:rPr>
                        <a:t>Kể lại cảm xúc của em khi tham gia lễ hội mùa xuân</a:t>
                      </a:r>
                      <a:endParaRPr lang="vi-VN" sz="16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VNI-Avo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VNI-Avo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2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vi-VN" sz="1600" b="0" i="0" u="none" strike="noStrike" kern="1200" baseline="0">
                          <a:solidFill>
                            <a:srgbClr val="000000"/>
                          </a:solidFill>
                          <a:latin typeface="+mn-lt"/>
                        </a:rPr>
                        <a:t>Chơi trò nhận diện cảm xúc</a:t>
                      </a:r>
                      <a:endParaRPr lang="vi-VN" sz="16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VNI-Avo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VNI-Avo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vi-VN" sz="1600" b="0" i="0" u="none" strike="noStrike" kern="1200" baseline="0">
                          <a:solidFill>
                            <a:srgbClr val="000000"/>
                          </a:solidFill>
                          <a:latin typeface="+mn-lt"/>
                        </a:rPr>
                        <a:t>Tìm hiểu các cảm xúc khác nhau</a:t>
                      </a:r>
                      <a:endParaRPr lang="vi-VN" sz="16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VNI-Avo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VNI-Avo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vi-VN" sz="1600" b="0" i="0" u="none" strike="noStrike" kern="1200" baseline="0">
                          <a:solidFill>
                            <a:srgbClr val="000000"/>
                          </a:solidFill>
                          <a:latin typeface="+mn-lt"/>
                        </a:rPr>
                        <a:t>Sắm vai thể hiện cảm xúc của em</a:t>
                      </a:r>
                      <a:endParaRPr lang="vi-VN" sz="16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VNI-Avo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VNI-Avo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0090953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798898" y="1419049"/>
            <a:ext cx="911547" cy="252000"/>
            <a:chOff x="5584764" y="1273171"/>
            <a:chExt cx="911546" cy="252000"/>
          </a:xfrm>
        </p:grpSpPr>
        <p:sp>
          <p:nvSpPr>
            <p:cNvPr id="5" name="5-Point Star 4"/>
            <p:cNvSpPr/>
            <p:nvPr/>
          </p:nvSpPr>
          <p:spPr>
            <a:xfrm>
              <a:off x="5584764" y="1273171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rgbClr val="FFD0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5906066" y="1273171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rgbClr val="FFD0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6227368" y="1273171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rgbClr val="FFD0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11893" y="1419049"/>
            <a:ext cx="590244" cy="252000"/>
            <a:chOff x="8526915" y="1322866"/>
            <a:chExt cx="590244" cy="252000"/>
          </a:xfrm>
        </p:grpSpPr>
        <p:sp>
          <p:nvSpPr>
            <p:cNvPr id="9" name="5-Point Star 8"/>
            <p:cNvSpPr/>
            <p:nvPr/>
          </p:nvSpPr>
          <p:spPr>
            <a:xfrm>
              <a:off x="8526915" y="1322866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rgbClr val="FFD0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8848217" y="1322866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rgbClr val="FFD0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sp>
        <p:nvSpPr>
          <p:cNvPr id="11" name="5-Point Star 10"/>
          <p:cNvSpPr/>
          <p:nvPr/>
        </p:nvSpPr>
        <p:spPr>
          <a:xfrm>
            <a:off x="10175098" y="1419049"/>
            <a:ext cx="268943" cy="252000"/>
          </a:xfrm>
          <a:prstGeom prst="star5">
            <a:avLst>
              <a:gd name="adj" fmla="val 23112"/>
              <a:gd name="hf" fmla="val 105146"/>
              <a:gd name="vf" fmla="val 110557"/>
            </a:avLst>
          </a:prstGeom>
          <a:solidFill>
            <a:srgbClr val="FFD0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5120201" y="1060729"/>
            <a:ext cx="268943" cy="252000"/>
          </a:xfrm>
          <a:prstGeom prst="star5">
            <a:avLst>
              <a:gd name="adj" fmla="val 23112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等线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652039" y="2290159"/>
            <a:ext cx="1203127" cy="327392"/>
            <a:chOff x="52788" y="1175253"/>
            <a:chExt cx="958140" cy="252000"/>
          </a:xfrm>
        </p:grpSpPr>
        <p:sp>
          <p:nvSpPr>
            <p:cNvPr id="14" name="5-Point Star 13"/>
            <p:cNvSpPr/>
            <p:nvPr/>
          </p:nvSpPr>
          <p:spPr>
            <a:xfrm>
              <a:off x="52788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397387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741986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52037" y="2914261"/>
            <a:ext cx="1203127" cy="327392"/>
            <a:chOff x="52788" y="1175253"/>
            <a:chExt cx="958140" cy="252000"/>
          </a:xfrm>
        </p:grpSpPr>
        <p:sp>
          <p:nvSpPr>
            <p:cNvPr id="22" name="5-Point Star 21"/>
            <p:cNvSpPr/>
            <p:nvPr/>
          </p:nvSpPr>
          <p:spPr>
            <a:xfrm>
              <a:off x="52788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397387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741986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652038" y="3485196"/>
            <a:ext cx="1203127" cy="327392"/>
            <a:chOff x="52788" y="1175253"/>
            <a:chExt cx="958140" cy="252000"/>
          </a:xfrm>
        </p:grpSpPr>
        <p:sp>
          <p:nvSpPr>
            <p:cNvPr id="30" name="5-Point Star 29"/>
            <p:cNvSpPr/>
            <p:nvPr/>
          </p:nvSpPr>
          <p:spPr>
            <a:xfrm>
              <a:off x="52788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397387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741986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652035" y="4002376"/>
            <a:ext cx="1203127" cy="327392"/>
            <a:chOff x="52788" y="1175253"/>
            <a:chExt cx="958140" cy="252000"/>
          </a:xfrm>
        </p:grpSpPr>
        <p:sp>
          <p:nvSpPr>
            <p:cNvPr id="38" name="5-Point Star 37"/>
            <p:cNvSpPr/>
            <p:nvPr/>
          </p:nvSpPr>
          <p:spPr>
            <a:xfrm>
              <a:off x="52788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397387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741986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3791745" y="11017"/>
            <a:ext cx="8304776" cy="6858000"/>
          </a:xfrm>
          <a:prstGeom prst="roundRect">
            <a:avLst>
              <a:gd name="adj" fmla="val 4990"/>
            </a:avLst>
          </a:prstGeom>
          <a:noFill/>
          <a:ln>
            <a:solidFill>
              <a:srgbClr val="7030A0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69" y="4483866"/>
            <a:ext cx="2963976" cy="208699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32" y="2290159"/>
            <a:ext cx="3249451" cy="168264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8652037" y="4472967"/>
            <a:ext cx="1203127" cy="327392"/>
            <a:chOff x="52788" y="1175253"/>
            <a:chExt cx="958140" cy="252000"/>
          </a:xfrm>
        </p:grpSpPr>
        <p:sp>
          <p:nvSpPr>
            <p:cNvPr id="50" name="5-Point Star 49"/>
            <p:cNvSpPr/>
            <p:nvPr/>
          </p:nvSpPr>
          <p:spPr>
            <a:xfrm>
              <a:off x="52788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1" name="5-Point Star 50"/>
            <p:cNvSpPr/>
            <p:nvPr/>
          </p:nvSpPr>
          <p:spPr>
            <a:xfrm>
              <a:off x="397387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2" name="5-Point Star 51"/>
            <p:cNvSpPr/>
            <p:nvPr/>
          </p:nvSpPr>
          <p:spPr>
            <a:xfrm>
              <a:off x="741986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544841" y="2290159"/>
            <a:ext cx="1203127" cy="327392"/>
            <a:chOff x="52788" y="1175253"/>
            <a:chExt cx="958140" cy="252000"/>
          </a:xfrm>
        </p:grpSpPr>
        <p:sp>
          <p:nvSpPr>
            <p:cNvPr id="54" name="5-Point Star 53"/>
            <p:cNvSpPr/>
            <p:nvPr/>
          </p:nvSpPr>
          <p:spPr>
            <a:xfrm>
              <a:off x="52788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5" name="5-Point Star 54"/>
            <p:cNvSpPr/>
            <p:nvPr/>
          </p:nvSpPr>
          <p:spPr>
            <a:xfrm>
              <a:off x="397387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6" name="5-Point Star 55"/>
            <p:cNvSpPr/>
            <p:nvPr/>
          </p:nvSpPr>
          <p:spPr>
            <a:xfrm>
              <a:off x="741986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0544838" y="2914261"/>
            <a:ext cx="1203127" cy="327392"/>
            <a:chOff x="52788" y="1175253"/>
            <a:chExt cx="958140" cy="252000"/>
          </a:xfrm>
        </p:grpSpPr>
        <p:sp>
          <p:nvSpPr>
            <p:cNvPr id="58" name="5-Point Star 57"/>
            <p:cNvSpPr/>
            <p:nvPr/>
          </p:nvSpPr>
          <p:spPr>
            <a:xfrm>
              <a:off x="52788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9" name="5-Point Star 58"/>
            <p:cNvSpPr/>
            <p:nvPr/>
          </p:nvSpPr>
          <p:spPr>
            <a:xfrm>
              <a:off x="397387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0" name="5-Point Star 59"/>
            <p:cNvSpPr/>
            <p:nvPr/>
          </p:nvSpPr>
          <p:spPr>
            <a:xfrm>
              <a:off x="741986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0544839" y="3485196"/>
            <a:ext cx="1203127" cy="327392"/>
            <a:chOff x="52788" y="1175253"/>
            <a:chExt cx="958140" cy="252000"/>
          </a:xfrm>
        </p:grpSpPr>
        <p:sp>
          <p:nvSpPr>
            <p:cNvPr id="62" name="5-Point Star 61"/>
            <p:cNvSpPr/>
            <p:nvPr/>
          </p:nvSpPr>
          <p:spPr>
            <a:xfrm>
              <a:off x="52788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3" name="5-Point Star 62"/>
            <p:cNvSpPr/>
            <p:nvPr/>
          </p:nvSpPr>
          <p:spPr>
            <a:xfrm>
              <a:off x="397387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4" name="5-Point Star 63"/>
            <p:cNvSpPr/>
            <p:nvPr/>
          </p:nvSpPr>
          <p:spPr>
            <a:xfrm>
              <a:off x="741986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544837" y="4002376"/>
            <a:ext cx="1203127" cy="327392"/>
            <a:chOff x="52788" y="1175253"/>
            <a:chExt cx="958140" cy="252000"/>
          </a:xfrm>
        </p:grpSpPr>
        <p:sp>
          <p:nvSpPr>
            <p:cNvPr id="66" name="5-Point Star 65"/>
            <p:cNvSpPr/>
            <p:nvPr/>
          </p:nvSpPr>
          <p:spPr>
            <a:xfrm>
              <a:off x="52788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7" name="5-Point Star 66"/>
            <p:cNvSpPr/>
            <p:nvPr/>
          </p:nvSpPr>
          <p:spPr>
            <a:xfrm>
              <a:off x="397387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8" name="5-Point Star 67"/>
            <p:cNvSpPr/>
            <p:nvPr/>
          </p:nvSpPr>
          <p:spPr>
            <a:xfrm>
              <a:off x="741986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544838" y="4472967"/>
            <a:ext cx="1203127" cy="327392"/>
            <a:chOff x="52788" y="1175253"/>
            <a:chExt cx="958140" cy="252000"/>
          </a:xfrm>
        </p:grpSpPr>
        <p:sp>
          <p:nvSpPr>
            <p:cNvPr id="70" name="5-Point Star 69"/>
            <p:cNvSpPr/>
            <p:nvPr/>
          </p:nvSpPr>
          <p:spPr>
            <a:xfrm>
              <a:off x="52788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71" name="5-Point Star 70"/>
            <p:cNvSpPr/>
            <p:nvPr/>
          </p:nvSpPr>
          <p:spPr>
            <a:xfrm>
              <a:off x="397387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72" name="5-Point Star 71"/>
            <p:cNvSpPr/>
            <p:nvPr/>
          </p:nvSpPr>
          <p:spPr>
            <a:xfrm>
              <a:off x="741986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74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组合 151"/>
          <p:cNvGrpSpPr/>
          <p:nvPr/>
        </p:nvGrpSpPr>
        <p:grpSpPr>
          <a:xfrm>
            <a:off x="8878" y="4485893"/>
            <a:ext cx="12192000" cy="2398741"/>
            <a:chOff x="3070226" y="2833688"/>
            <a:chExt cx="6051550" cy="1190625"/>
          </a:xfrm>
        </p:grpSpPr>
        <p:sp>
          <p:nvSpPr>
            <p:cNvPr id="5" name="Freeform 5"/>
            <p:cNvSpPr/>
            <p:nvPr/>
          </p:nvSpPr>
          <p:spPr bwMode="auto">
            <a:xfrm>
              <a:off x="4495801" y="3502025"/>
              <a:ext cx="134938" cy="492125"/>
            </a:xfrm>
            <a:custGeom>
              <a:avLst/>
              <a:gdLst>
                <a:gd name="T0" fmla="*/ 11 w 32"/>
                <a:gd name="T1" fmla="*/ 111 h 115"/>
                <a:gd name="T2" fmla="*/ 4 w 32"/>
                <a:gd name="T3" fmla="*/ 48 h 115"/>
                <a:gd name="T4" fmla="*/ 8 w 32"/>
                <a:gd name="T5" fmla="*/ 0 h 115"/>
                <a:gd name="T6" fmla="*/ 9 w 32"/>
                <a:gd name="T7" fmla="*/ 31 h 115"/>
                <a:gd name="T8" fmla="*/ 14 w 32"/>
                <a:gd name="T9" fmla="*/ 60 h 115"/>
                <a:gd name="T10" fmla="*/ 32 w 32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356101" y="3514725"/>
              <a:ext cx="185738" cy="295275"/>
            </a:xfrm>
            <a:custGeom>
              <a:avLst/>
              <a:gdLst>
                <a:gd name="T0" fmla="*/ 37 w 44"/>
                <a:gd name="T1" fmla="*/ 47 h 69"/>
                <a:gd name="T2" fmla="*/ 19 w 44"/>
                <a:gd name="T3" fmla="*/ 28 h 69"/>
                <a:gd name="T4" fmla="*/ 3 w 44"/>
                <a:gd name="T5" fmla="*/ 0 h 69"/>
                <a:gd name="T6" fmla="*/ 44 w 44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445001" y="3214688"/>
              <a:ext cx="271463" cy="385763"/>
            </a:xfrm>
            <a:custGeom>
              <a:avLst/>
              <a:gdLst>
                <a:gd name="T0" fmla="*/ 62 w 64"/>
                <a:gd name="T1" fmla="*/ 46 h 90"/>
                <a:gd name="T2" fmla="*/ 22 w 64"/>
                <a:gd name="T3" fmla="*/ 89 h 90"/>
                <a:gd name="T4" fmla="*/ 0 w 64"/>
                <a:gd name="T5" fmla="*/ 49 h 90"/>
                <a:gd name="T6" fmla="*/ 38 w 64"/>
                <a:gd name="T7" fmla="*/ 0 h 90"/>
                <a:gd name="T8" fmla="*/ 62 w 64"/>
                <a:gd name="T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254501" y="3378200"/>
              <a:ext cx="185738" cy="273050"/>
            </a:xfrm>
            <a:custGeom>
              <a:avLst/>
              <a:gdLst>
                <a:gd name="T0" fmla="*/ 37 w 44"/>
                <a:gd name="T1" fmla="*/ 19 h 64"/>
                <a:gd name="T2" fmla="*/ 9 w 44"/>
                <a:gd name="T3" fmla="*/ 40 h 64"/>
                <a:gd name="T4" fmla="*/ 40 w 44"/>
                <a:gd name="T5" fmla="*/ 47 h 64"/>
                <a:gd name="T6" fmla="*/ 37 w 44"/>
                <a:gd name="T7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762501" y="3646488"/>
              <a:ext cx="233363" cy="244475"/>
            </a:xfrm>
            <a:custGeom>
              <a:avLst/>
              <a:gdLst>
                <a:gd name="T0" fmla="*/ 0 w 55"/>
                <a:gd name="T1" fmla="*/ 30 h 57"/>
                <a:gd name="T2" fmla="*/ 36 w 55"/>
                <a:gd name="T3" fmla="*/ 57 h 57"/>
                <a:gd name="T4" fmla="*/ 55 w 55"/>
                <a:gd name="T5" fmla="*/ 32 h 57"/>
                <a:gd name="T6" fmla="*/ 22 w 55"/>
                <a:gd name="T7" fmla="*/ 0 h 57"/>
                <a:gd name="T8" fmla="*/ 0 w 55"/>
                <a:gd name="T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975226" y="3446463"/>
              <a:ext cx="206375" cy="260350"/>
            </a:xfrm>
            <a:custGeom>
              <a:avLst/>
              <a:gdLst>
                <a:gd name="T0" fmla="*/ 0 w 49"/>
                <a:gd name="T1" fmla="*/ 21 h 61"/>
                <a:gd name="T2" fmla="*/ 23 w 49"/>
                <a:gd name="T3" fmla="*/ 61 h 61"/>
                <a:gd name="T4" fmla="*/ 49 w 49"/>
                <a:gd name="T5" fmla="*/ 43 h 61"/>
                <a:gd name="T6" fmla="*/ 35 w 49"/>
                <a:gd name="T7" fmla="*/ 0 h 61"/>
                <a:gd name="T8" fmla="*/ 0 w 49"/>
                <a:gd name="T9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5122863" y="3416300"/>
              <a:ext cx="169863" cy="214313"/>
            </a:xfrm>
            <a:custGeom>
              <a:avLst/>
              <a:gdLst>
                <a:gd name="T0" fmla="*/ 0 w 40"/>
                <a:gd name="T1" fmla="*/ 7 h 50"/>
                <a:gd name="T2" fmla="*/ 14 w 40"/>
                <a:gd name="T3" fmla="*/ 50 h 50"/>
                <a:gd name="T4" fmla="*/ 40 w 40"/>
                <a:gd name="T5" fmla="*/ 44 h 50"/>
                <a:gd name="T6" fmla="*/ 38 w 40"/>
                <a:gd name="T7" fmla="*/ 1 h 50"/>
                <a:gd name="T8" fmla="*/ 0 w 40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5284788" y="3421063"/>
              <a:ext cx="180975" cy="212725"/>
            </a:xfrm>
            <a:custGeom>
              <a:avLst/>
              <a:gdLst>
                <a:gd name="T0" fmla="*/ 43 w 43"/>
                <a:gd name="T1" fmla="*/ 12 h 50"/>
                <a:gd name="T2" fmla="*/ 10 w 43"/>
                <a:gd name="T3" fmla="*/ 1 h 50"/>
                <a:gd name="T4" fmla="*/ 0 w 43"/>
                <a:gd name="T5" fmla="*/ 0 h 50"/>
                <a:gd name="T6" fmla="*/ 2 w 43"/>
                <a:gd name="T7" fmla="*/ 43 h 50"/>
                <a:gd name="T8" fmla="*/ 29 w 43"/>
                <a:gd name="T9" fmla="*/ 50 h 50"/>
                <a:gd name="T10" fmla="*/ 43 w 43"/>
                <a:gd name="T1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5407026" y="3471863"/>
              <a:ext cx="212725" cy="239713"/>
            </a:xfrm>
            <a:custGeom>
              <a:avLst/>
              <a:gdLst>
                <a:gd name="T0" fmla="*/ 50 w 50"/>
                <a:gd name="T1" fmla="*/ 28 h 56"/>
                <a:gd name="T2" fmla="*/ 14 w 50"/>
                <a:gd name="T3" fmla="*/ 0 h 56"/>
                <a:gd name="T4" fmla="*/ 0 w 50"/>
                <a:gd name="T5" fmla="*/ 38 h 56"/>
                <a:gd name="T6" fmla="*/ 14 w 50"/>
                <a:gd name="T7" fmla="*/ 47 h 56"/>
                <a:gd name="T8" fmla="*/ 23 w 50"/>
                <a:gd name="T9" fmla="*/ 56 h 56"/>
                <a:gd name="T10" fmla="*/ 50 w 50"/>
                <a:gd name="T1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5503863" y="3590925"/>
              <a:ext cx="207963" cy="219075"/>
            </a:xfrm>
            <a:custGeom>
              <a:avLst/>
              <a:gdLst>
                <a:gd name="T0" fmla="*/ 27 w 49"/>
                <a:gd name="T1" fmla="*/ 0 h 51"/>
                <a:gd name="T2" fmla="*/ 0 w 49"/>
                <a:gd name="T3" fmla="*/ 28 h 51"/>
                <a:gd name="T4" fmla="*/ 18 w 49"/>
                <a:gd name="T5" fmla="*/ 51 h 51"/>
                <a:gd name="T6" fmla="*/ 49 w 49"/>
                <a:gd name="T7" fmla="*/ 30 h 51"/>
                <a:gd name="T8" fmla="*/ 27 w 4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5581651" y="3719513"/>
              <a:ext cx="193675" cy="214313"/>
            </a:xfrm>
            <a:custGeom>
              <a:avLst/>
              <a:gdLst>
                <a:gd name="T0" fmla="*/ 31 w 46"/>
                <a:gd name="T1" fmla="*/ 0 h 50"/>
                <a:gd name="T2" fmla="*/ 0 w 46"/>
                <a:gd name="T3" fmla="*/ 21 h 50"/>
                <a:gd name="T4" fmla="*/ 14 w 46"/>
                <a:gd name="T5" fmla="*/ 50 h 50"/>
                <a:gd name="T6" fmla="*/ 46 w 46"/>
                <a:gd name="T7" fmla="*/ 35 h 50"/>
                <a:gd name="T8" fmla="*/ 31 w 4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5640388" y="3870325"/>
              <a:ext cx="177800" cy="141288"/>
            </a:xfrm>
            <a:custGeom>
              <a:avLst/>
              <a:gdLst>
                <a:gd name="T0" fmla="*/ 0 w 42"/>
                <a:gd name="T1" fmla="*/ 15 h 33"/>
                <a:gd name="T2" fmla="*/ 6 w 42"/>
                <a:gd name="T3" fmla="*/ 33 h 33"/>
                <a:gd name="T4" fmla="*/ 42 w 42"/>
                <a:gd name="T5" fmla="*/ 32 h 33"/>
                <a:gd name="T6" fmla="*/ 32 w 42"/>
                <a:gd name="T7" fmla="*/ 0 h 33"/>
                <a:gd name="T8" fmla="*/ 0 w 42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856163" y="3535363"/>
              <a:ext cx="215900" cy="249238"/>
            </a:xfrm>
            <a:custGeom>
              <a:avLst/>
              <a:gdLst>
                <a:gd name="T0" fmla="*/ 0 w 51"/>
                <a:gd name="T1" fmla="*/ 26 h 58"/>
                <a:gd name="T2" fmla="*/ 33 w 51"/>
                <a:gd name="T3" fmla="*/ 58 h 58"/>
                <a:gd name="T4" fmla="*/ 51 w 51"/>
                <a:gd name="T5" fmla="*/ 40 h 58"/>
                <a:gd name="T6" fmla="*/ 28 w 51"/>
                <a:gd name="T7" fmla="*/ 0 h 58"/>
                <a:gd name="T8" fmla="*/ 0 w 51"/>
                <a:gd name="T9" fmla="*/ 2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665663" y="3775075"/>
              <a:ext cx="249238" cy="231775"/>
            </a:xfrm>
            <a:custGeom>
              <a:avLst/>
              <a:gdLst>
                <a:gd name="T0" fmla="*/ 0 w 59"/>
                <a:gd name="T1" fmla="*/ 36 h 54"/>
                <a:gd name="T2" fmla="*/ 41 w 59"/>
                <a:gd name="T3" fmla="*/ 54 h 54"/>
                <a:gd name="T4" fmla="*/ 59 w 59"/>
                <a:gd name="T5" fmla="*/ 27 h 54"/>
                <a:gd name="T6" fmla="*/ 23 w 59"/>
                <a:gd name="T7" fmla="*/ 0 h 54"/>
                <a:gd name="T8" fmla="*/ 0 w 59"/>
                <a:gd name="T9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622801" y="3929063"/>
              <a:ext cx="215900" cy="85725"/>
            </a:xfrm>
            <a:custGeom>
              <a:avLst/>
              <a:gdLst>
                <a:gd name="T0" fmla="*/ 0 w 51"/>
                <a:gd name="T1" fmla="*/ 20 h 20"/>
                <a:gd name="T2" fmla="*/ 50 w 51"/>
                <a:gd name="T3" fmla="*/ 20 h 20"/>
                <a:gd name="T4" fmla="*/ 51 w 51"/>
                <a:gd name="T5" fmla="*/ 18 h 20"/>
                <a:gd name="T6" fmla="*/ 10 w 51"/>
                <a:gd name="T7" fmla="*/ 0 h 20"/>
                <a:gd name="T8" fmla="*/ 0 w 5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767263" y="3497263"/>
              <a:ext cx="931863" cy="517525"/>
            </a:xfrm>
            <a:custGeom>
              <a:avLst/>
              <a:gdLst>
                <a:gd name="T0" fmla="*/ 220 w 220"/>
                <a:gd name="T1" fmla="*/ 119 h 121"/>
                <a:gd name="T2" fmla="*/ 130 w 220"/>
                <a:gd name="T3" fmla="*/ 13 h 121"/>
                <a:gd name="T4" fmla="*/ 0 w 220"/>
                <a:gd name="T5" fmla="*/ 121 h 121"/>
                <a:gd name="T6" fmla="*/ 220 w 220"/>
                <a:gd name="T7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703888" y="3827463"/>
              <a:ext cx="415925" cy="184150"/>
            </a:xfrm>
            <a:custGeom>
              <a:avLst/>
              <a:gdLst>
                <a:gd name="T0" fmla="*/ 0 w 98"/>
                <a:gd name="T1" fmla="*/ 43 h 43"/>
                <a:gd name="T2" fmla="*/ 95 w 98"/>
                <a:gd name="T3" fmla="*/ 43 h 43"/>
                <a:gd name="T4" fmla="*/ 98 w 98"/>
                <a:gd name="T5" fmla="*/ 38 h 43"/>
                <a:gd name="T6" fmla="*/ 19 w 98"/>
                <a:gd name="T7" fmla="*/ 0 h 43"/>
                <a:gd name="T8" fmla="*/ 0 w 98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784851" y="3575050"/>
              <a:ext cx="439738" cy="414338"/>
            </a:xfrm>
            <a:custGeom>
              <a:avLst/>
              <a:gdLst>
                <a:gd name="T0" fmla="*/ 0 w 104"/>
                <a:gd name="T1" fmla="*/ 59 h 97"/>
                <a:gd name="T2" fmla="*/ 79 w 104"/>
                <a:gd name="T3" fmla="*/ 97 h 97"/>
                <a:gd name="T4" fmla="*/ 104 w 104"/>
                <a:gd name="T5" fmla="*/ 55 h 97"/>
                <a:gd name="T6" fmla="*/ 42 w 104"/>
                <a:gd name="T7" fmla="*/ 0 h 97"/>
                <a:gd name="T8" fmla="*/ 0 w 104"/>
                <a:gd name="T9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170613" y="3240088"/>
              <a:ext cx="355600" cy="390525"/>
            </a:xfrm>
            <a:custGeom>
              <a:avLst/>
              <a:gdLst>
                <a:gd name="T0" fmla="*/ 0 w 84"/>
                <a:gd name="T1" fmla="*/ 32 h 91"/>
                <a:gd name="T2" fmla="*/ 48 w 84"/>
                <a:gd name="T3" fmla="*/ 91 h 91"/>
                <a:gd name="T4" fmla="*/ 84 w 84"/>
                <a:gd name="T5" fmla="*/ 62 h 91"/>
                <a:gd name="T6" fmla="*/ 49 w 84"/>
                <a:gd name="T7" fmla="*/ 0 h 91"/>
                <a:gd name="T8" fmla="*/ 0 w 84"/>
                <a:gd name="T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378576" y="3151188"/>
              <a:ext cx="317500" cy="355600"/>
            </a:xfrm>
            <a:custGeom>
              <a:avLst/>
              <a:gdLst>
                <a:gd name="T0" fmla="*/ 0 w 75"/>
                <a:gd name="T1" fmla="*/ 21 h 83"/>
                <a:gd name="T2" fmla="*/ 35 w 75"/>
                <a:gd name="T3" fmla="*/ 83 h 83"/>
                <a:gd name="T4" fmla="*/ 43 w 75"/>
                <a:gd name="T5" fmla="*/ 79 h 83"/>
                <a:gd name="T6" fmla="*/ 75 w 75"/>
                <a:gd name="T7" fmla="*/ 65 h 83"/>
                <a:gd name="T8" fmla="*/ 48 w 75"/>
                <a:gd name="T9" fmla="*/ 0 h 83"/>
                <a:gd name="T10" fmla="*/ 0 w 75"/>
                <a:gd name="T11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581776" y="3090863"/>
              <a:ext cx="317500" cy="338138"/>
            </a:xfrm>
            <a:custGeom>
              <a:avLst/>
              <a:gdLst>
                <a:gd name="T0" fmla="*/ 0 w 75"/>
                <a:gd name="T1" fmla="*/ 14 h 79"/>
                <a:gd name="T2" fmla="*/ 27 w 75"/>
                <a:gd name="T3" fmla="*/ 79 h 79"/>
                <a:gd name="T4" fmla="*/ 75 w 75"/>
                <a:gd name="T5" fmla="*/ 73 h 79"/>
                <a:gd name="T6" fmla="*/ 66 w 75"/>
                <a:gd name="T7" fmla="*/ 0 h 79"/>
                <a:gd name="T8" fmla="*/ 0 w 75"/>
                <a:gd name="T9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861176" y="3082925"/>
              <a:ext cx="304800" cy="371475"/>
            </a:xfrm>
            <a:custGeom>
              <a:avLst/>
              <a:gdLst>
                <a:gd name="T0" fmla="*/ 9 w 72"/>
                <a:gd name="T1" fmla="*/ 1 h 87"/>
                <a:gd name="T2" fmla="*/ 0 w 72"/>
                <a:gd name="T3" fmla="*/ 2 h 87"/>
                <a:gd name="T4" fmla="*/ 9 w 72"/>
                <a:gd name="T5" fmla="*/ 75 h 87"/>
                <a:gd name="T6" fmla="*/ 57 w 72"/>
                <a:gd name="T7" fmla="*/ 87 h 87"/>
                <a:gd name="T8" fmla="*/ 72 w 72"/>
                <a:gd name="T9" fmla="*/ 9 h 87"/>
                <a:gd name="T10" fmla="*/ 9 w 72"/>
                <a:gd name="T1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7102476" y="3121025"/>
              <a:ext cx="352425" cy="419100"/>
            </a:xfrm>
            <a:custGeom>
              <a:avLst/>
              <a:gdLst>
                <a:gd name="T0" fmla="*/ 15 w 83"/>
                <a:gd name="T1" fmla="*/ 0 h 98"/>
                <a:gd name="T2" fmla="*/ 0 w 83"/>
                <a:gd name="T3" fmla="*/ 78 h 98"/>
                <a:gd name="T4" fmla="*/ 18 w 83"/>
                <a:gd name="T5" fmla="*/ 90 h 98"/>
                <a:gd name="T6" fmla="*/ 28 w 83"/>
                <a:gd name="T7" fmla="*/ 98 h 98"/>
                <a:gd name="T8" fmla="*/ 83 w 83"/>
                <a:gd name="T9" fmla="*/ 37 h 98"/>
                <a:gd name="T10" fmla="*/ 15 w 83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221538" y="3279775"/>
              <a:ext cx="415925" cy="406400"/>
            </a:xfrm>
            <a:custGeom>
              <a:avLst/>
              <a:gdLst>
                <a:gd name="T0" fmla="*/ 55 w 98"/>
                <a:gd name="T1" fmla="*/ 0 h 95"/>
                <a:gd name="T2" fmla="*/ 0 w 98"/>
                <a:gd name="T3" fmla="*/ 61 h 95"/>
                <a:gd name="T4" fmla="*/ 31 w 98"/>
                <a:gd name="T5" fmla="*/ 95 h 95"/>
                <a:gd name="T6" fmla="*/ 98 w 98"/>
                <a:gd name="T7" fmla="*/ 42 h 95"/>
                <a:gd name="T8" fmla="*/ 55 w 98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7353301" y="3459163"/>
              <a:ext cx="614363" cy="552450"/>
            </a:xfrm>
            <a:custGeom>
              <a:avLst/>
              <a:gdLst>
                <a:gd name="T0" fmla="*/ 145 w 145"/>
                <a:gd name="T1" fmla="*/ 129 h 129"/>
                <a:gd name="T2" fmla="*/ 67 w 145"/>
                <a:gd name="T3" fmla="*/ 0 h 129"/>
                <a:gd name="T4" fmla="*/ 0 w 145"/>
                <a:gd name="T5" fmla="*/ 53 h 129"/>
                <a:gd name="T6" fmla="*/ 41 w 145"/>
                <a:gd name="T7" fmla="*/ 129 h 129"/>
                <a:gd name="T8" fmla="*/ 145 w 145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5962651" y="3378200"/>
              <a:ext cx="411163" cy="431800"/>
            </a:xfrm>
            <a:custGeom>
              <a:avLst/>
              <a:gdLst>
                <a:gd name="T0" fmla="*/ 0 w 97"/>
                <a:gd name="T1" fmla="*/ 46 h 101"/>
                <a:gd name="T2" fmla="*/ 62 w 97"/>
                <a:gd name="T3" fmla="*/ 101 h 101"/>
                <a:gd name="T4" fmla="*/ 97 w 97"/>
                <a:gd name="T5" fmla="*/ 59 h 101"/>
                <a:gd name="T6" fmla="*/ 49 w 97"/>
                <a:gd name="T7" fmla="*/ 0 h 101"/>
                <a:gd name="T8" fmla="*/ 0 w 97"/>
                <a:gd name="T9" fmla="*/ 4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5945188" y="3262313"/>
              <a:ext cx="1738313" cy="749300"/>
            </a:xfrm>
            <a:custGeom>
              <a:avLst/>
              <a:gdLst>
                <a:gd name="T0" fmla="*/ 410 w 410"/>
                <a:gd name="T1" fmla="*/ 175 h 175"/>
                <a:gd name="T2" fmla="*/ 213 w 410"/>
                <a:gd name="T3" fmla="*/ 11 h 175"/>
                <a:gd name="T4" fmla="*/ 0 w 410"/>
                <a:gd name="T5" fmla="*/ 175 h 175"/>
                <a:gd name="T6" fmla="*/ 410 w 410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7323138" y="3227388"/>
              <a:ext cx="1793875" cy="757238"/>
            </a:xfrm>
            <a:custGeom>
              <a:avLst/>
              <a:gdLst>
                <a:gd name="T0" fmla="*/ 422 w 423"/>
                <a:gd name="T1" fmla="*/ 48 h 177"/>
                <a:gd name="T2" fmla="*/ 0 w 423"/>
                <a:gd name="T3" fmla="*/ 177 h 177"/>
                <a:gd name="T4" fmla="*/ 423 w 423"/>
                <a:gd name="T5" fmla="*/ 177 h 177"/>
                <a:gd name="T6" fmla="*/ 422 w 423"/>
                <a:gd name="T7" fmla="*/ 4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7620001" y="3506788"/>
              <a:ext cx="1501775" cy="492125"/>
            </a:xfrm>
            <a:custGeom>
              <a:avLst/>
              <a:gdLst>
                <a:gd name="T0" fmla="*/ 354 w 354"/>
                <a:gd name="T1" fmla="*/ 31 h 115"/>
                <a:gd name="T2" fmla="*/ 0 w 354"/>
                <a:gd name="T3" fmla="*/ 115 h 115"/>
                <a:gd name="T4" fmla="*/ 353 w 354"/>
                <a:gd name="T5" fmla="*/ 115 h 115"/>
                <a:gd name="T6" fmla="*/ 354 w 354"/>
                <a:gd name="T7" fmla="*/ 3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7951788" y="3736975"/>
              <a:ext cx="1165225" cy="282575"/>
            </a:xfrm>
            <a:custGeom>
              <a:avLst/>
              <a:gdLst>
                <a:gd name="T0" fmla="*/ 275 w 275"/>
                <a:gd name="T1" fmla="*/ 18 h 66"/>
                <a:gd name="T2" fmla="*/ 0 w 275"/>
                <a:gd name="T3" fmla="*/ 66 h 66"/>
                <a:gd name="T4" fmla="*/ 274 w 275"/>
                <a:gd name="T5" fmla="*/ 66 h 66"/>
                <a:gd name="T6" fmla="*/ 275 w 275"/>
                <a:gd name="T7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7475538" y="3411538"/>
              <a:ext cx="1646238" cy="582613"/>
            </a:xfrm>
            <a:custGeom>
              <a:avLst/>
              <a:gdLst>
                <a:gd name="T0" fmla="*/ 386 w 388"/>
                <a:gd name="T1" fmla="*/ 5 h 136"/>
                <a:gd name="T2" fmla="*/ 343 w 388"/>
                <a:gd name="T3" fmla="*/ 50 h 136"/>
                <a:gd name="T4" fmla="*/ 319 w 388"/>
                <a:gd name="T5" fmla="*/ 2 h 136"/>
                <a:gd name="T6" fmla="*/ 297 w 388"/>
                <a:gd name="T7" fmla="*/ 47 h 136"/>
                <a:gd name="T8" fmla="*/ 266 w 388"/>
                <a:gd name="T9" fmla="*/ 0 h 136"/>
                <a:gd name="T10" fmla="*/ 245 w 388"/>
                <a:gd name="T11" fmla="*/ 54 h 136"/>
                <a:gd name="T12" fmla="*/ 212 w 388"/>
                <a:gd name="T13" fmla="*/ 7 h 136"/>
                <a:gd name="T14" fmla="*/ 193 w 388"/>
                <a:gd name="T15" fmla="*/ 67 h 136"/>
                <a:gd name="T16" fmla="*/ 147 w 388"/>
                <a:gd name="T17" fmla="*/ 23 h 136"/>
                <a:gd name="T18" fmla="*/ 141 w 388"/>
                <a:gd name="T19" fmla="*/ 81 h 136"/>
                <a:gd name="T20" fmla="*/ 93 w 388"/>
                <a:gd name="T21" fmla="*/ 45 h 136"/>
                <a:gd name="T22" fmla="*/ 100 w 388"/>
                <a:gd name="T23" fmla="*/ 98 h 136"/>
                <a:gd name="T24" fmla="*/ 47 w 388"/>
                <a:gd name="T25" fmla="*/ 65 h 136"/>
                <a:gd name="T26" fmla="*/ 52 w 388"/>
                <a:gd name="T27" fmla="*/ 120 h 136"/>
                <a:gd name="T28" fmla="*/ 0 w 388"/>
                <a:gd name="T29" fmla="*/ 100 h 136"/>
                <a:gd name="T30" fmla="*/ 3 w 388"/>
                <a:gd name="T31" fmla="*/ 136 h 136"/>
                <a:gd name="T32" fmla="*/ 34 w 388"/>
                <a:gd name="T33" fmla="*/ 136 h 136"/>
                <a:gd name="T34" fmla="*/ 388 w 388"/>
                <a:gd name="T35" fmla="*/ 53 h 136"/>
                <a:gd name="T36" fmla="*/ 386 w 388"/>
                <a:gd name="T37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7756526" y="3330575"/>
              <a:ext cx="130175" cy="342900"/>
            </a:xfrm>
            <a:custGeom>
              <a:avLst/>
              <a:gdLst>
                <a:gd name="T0" fmla="*/ 19 w 31"/>
                <a:gd name="T1" fmla="*/ 66 h 80"/>
                <a:gd name="T2" fmla="*/ 30 w 31"/>
                <a:gd name="T3" fmla="*/ 0 h 80"/>
                <a:gd name="T4" fmla="*/ 26 w 31"/>
                <a:gd name="T5" fmla="*/ 0 h 80"/>
                <a:gd name="T6" fmla="*/ 0 w 31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7751763" y="3360738"/>
              <a:ext cx="84138" cy="153988"/>
            </a:xfrm>
            <a:custGeom>
              <a:avLst/>
              <a:gdLst>
                <a:gd name="T0" fmla="*/ 20 w 20"/>
                <a:gd name="T1" fmla="*/ 25 h 36"/>
                <a:gd name="T2" fmla="*/ 4 w 20"/>
                <a:gd name="T3" fmla="*/ 0 h 36"/>
                <a:gd name="T4" fmla="*/ 20 w 20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7785101" y="3027363"/>
              <a:ext cx="276225" cy="388938"/>
            </a:xfrm>
            <a:custGeom>
              <a:avLst/>
              <a:gdLst>
                <a:gd name="T0" fmla="*/ 14 w 65"/>
                <a:gd name="T1" fmla="*/ 22 h 91"/>
                <a:gd name="T2" fmla="*/ 41 w 65"/>
                <a:gd name="T3" fmla="*/ 77 h 91"/>
                <a:gd name="T4" fmla="*/ 2 w 65"/>
                <a:gd name="T5" fmla="*/ 59 h 91"/>
                <a:gd name="T6" fmla="*/ 14 w 65"/>
                <a:gd name="T7" fmla="*/ 2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7620001" y="3267075"/>
              <a:ext cx="169863" cy="179388"/>
            </a:xfrm>
            <a:custGeom>
              <a:avLst/>
              <a:gdLst>
                <a:gd name="T0" fmla="*/ 16 w 40"/>
                <a:gd name="T1" fmla="*/ 11 h 42"/>
                <a:gd name="T2" fmla="*/ 39 w 40"/>
                <a:gd name="T3" fmla="*/ 22 h 42"/>
                <a:gd name="T4" fmla="*/ 16 w 40"/>
                <a:gd name="T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8099426" y="3163888"/>
              <a:ext cx="444500" cy="273050"/>
            </a:xfrm>
            <a:custGeom>
              <a:avLst/>
              <a:gdLst>
                <a:gd name="T0" fmla="*/ 18 w 105"/>
                <a:gd name="T1" fmla="*/ 13 h 64"/>
                <a:gd name="T2" fmla="*/ 17 w 105"/>
                <a:gd name="T3" fmla="*/ 40 h 64"/>
                <a:gd name="T4" fmla="*/ 8 w 105"/>
                <a:gd name="T5" fmla="*/ 43 h 64"/>
                <a:gd name="T6" fmla="*/ 0 w 105"/>
                <a:gd name="T7" fmla="*/ 46 h 64"/>
                <a:gd name="T8" fmla="*/ 1 w 105"/>
                <a:gd name="T9" fmla="*/ 64 h 64"/>
                <a:gd name="T10" fmla="*/ 11 w 105"/>
                <a:gd name="T11" fmla="*/ 62 h 64"/>
                <a:gd name="T12" fmla="*/ 42 w 105"/>
                <a:gd name="T13" fmla="*/ 58 h 64"/>
                <a:gd name="T14" fmla="*/ 77 w 105"/>
                <a:gd name="T15" fmla="*/ 51 h 64"/>
                <a:gd name="T16" fmla="*/ 104 w 105"/>
                <a:gd name="T17" fmla="*/ 46 h 64"/>
                <a:gd name="T18" fmla="*/ 104 w 105"/>
                <a:gd name="T19" fmla="*/ 37 h 64"/>
                <a:gd name="T20" fmla="*/ 101 w 105"/>
                <a:gd name="T21" fmla="*/ 31 h 64"/>
                <a:gd name="T22" fmla="*/ 91 w 105"/>
                <a:gd name="T23" fmla="*/ 31 h 64"/>
                <a:gd name="T24" fmla="*/ 84 w 105"/>
                <a:gd name="T25" fmla="*/ 30 h 64"/>
                <a:gd name="T26" fmla="*/ 81 w 105"/>
                <a:gd name="T27" fmla="*/ 5 h 64"/>
                <a:gd name="T28" fmla="*/ 73 w 105"/>
                <a:gd name="T29" fmla="*/ 1 h 64"/>
                <a:gd name="T30" fmla="*/ 38 w 105"/>
                <a:gd name="T31" fmla="*/ 7 h 64"/>
                <a:gd name="T32" fmla="*/ 27 w 105"/>
                <a:gd name="T33" fmla="*/ 9 h 64"/>
                <a:gd name="T34" fmla="*/ 18 w 105"/>
                <a:gd name="T35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8337551" y="3313113"/>
              <a:ext cx="117475" cy="133350"/>
            </a:xfrm>
            <a:custGeom>
              <a:avLst/>
              <a:gdLst>
                <a:gd name="T0" fmla="*/ 7 w 28"/>
                <a:gd name="T1" fmla="*/ 27 h 31"/>
                <a:gd name="T2" fmla="*/ 3 w 28"/>
                <a:gd name="T3" fmla="*/ 20 h 31"/>
                <a:gd name="T4" fmla="*/ 24 w 28"/>
                <a:gd name="T5" fmla="*/ 9 h 31"/>
                <a:gd name="T6" fmla="*/ 26 w 28"/>
                <a:gd name="T7" fmla="*/ 22 h 31"/>
                <a:gd name="T8" fmla="*/ 7 w 28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8375651" y="3355975"/>
              <a:ext cx="46038" cy="52388"/>
            </a:xfrm>
            <a:custGeom>
              <a:avLst/>
              <a:gdLst>
                <a:gd name="T0" fmla="*/ 3 w 11"/>
                <a:gd name="T1" fmla="*/ 10 h 12"/>
                <a:gd name="T2" fmla="*/ 1 w 11"/>
                <a:gd name="T3" fmla="*/ 7 h 12"/>
                <a:gd name="T4" fmla="*/ 9 w 11"/>
                <a:gd name="T5" fmla="*/ 3 h 12"/>
                <a:gd name="T6" fmla="*/ 10 w 11"/>
                <a:gd name="T7" fmla="*/ 8 h 12"/>
                <a:gd name="T8" fmla="*/ 3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8150226" y="3355975"/>
              <a:ext cx="114300" cy="133350"/>
            </a:xfrm>
            <a:custGeom>
              <a:avLst/>
              <a:gdLst>
                <a:gd name="T0" fmla="*/ 7 w 27"/>
                <a:gd name="T1" fmla="*/ 27 h 31"/>
                <a:gd name="T2" fmla="*/ 2 w 27"/>
                <a:gd name="T3" fmla="*/ 20 h 31"/>
                <a:gd name="T4" fmla="*/ 24 w 27"/>
                <a:gd name="T5" fmla="*/ 9 h 31"/>
                <a:gd name="T6" fmla="*/ 26 w 27"/>
                <a:gd name="T7" fmla="*/ 22 h 31"/>
                <a:gd name="T8" fmla="*/ 7 w 2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8188326" y="3398838"/>
              <a:ext cx="42863" cy="50800"/>
            </a:xfrm>
            <a:custGeom>
              <a:avLst/>
              <a:gdLst>
                <a:gd name="T0" fmla="*/ 3 w 10"/>
                <a:gd name="T1" fmla="*/ 10 h 12"/>
                <a:gd name="T2" fmla="*/ 1 w 10"/>
                <a:gd name="T3" fmla="*/ 7 h 12"/>
                <a:gd name="T4" fmla="*/ 9 w 10"/>
                <a:gd name="T5" fmla="*/ 3 h 12"/>
                <a:gd name="T6" fmla="*/ 10 w 10"/>
                <a:gd name="T7" fmla="*/ 8 h 12"/>
                <a:gd name="T8" fmla="*/ 3 w 10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8332788" y="3201988"/>
              <a:ext cx="93663" cy="90488"/>
            </a:xfrm>
            <a:custGeom>
              <a:avLst/>
              <a:gdLst>
                <a:gd name="T0" fmla="*/ 18 w 22"/>
                <a:gd name="T1" fmla="*/ 2 h 21"/>
                <a:gd name="T2" fmla="*/ 21 w 22"/>
                <a:gd name="T3" fmla="*/ 17 h 21"/>
                <a:gd name="T4" fmla="*/ 12 w 22"/>
                <a:gd name="T5" fmla="*/ 19 h 21"/>
                <a:gd name="T6" fmla="*/ 4 w 22"/>
                <a:gd name="T7" fmla="*/ 20 h 21"/>
                <a:gd name="T8" fmla="*/ 1 w 22"/>
                <a:gd name="T9" fmla="*/ 11 h 21"/>
                <a:gd name="T10" fmla="*/ 0 w 22"/>
                <a:gd name="T11" fmla="*/ 2 h 21"/>
                <a:gd name="T12" fmla="*/ 18 w 2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8180388" y="3201988"/>
              <a:ext cx="139700" cy="120650"/>
            </a:xfrm>
            <a:custGeom>
              <a:avLst/>
              <a:gdLst>
                <a:gd name="T0" fmla="*/ 31 w 33"/>
                <a:gd name="T1" fmla="*/ 4 h 28"/>
                <a:gd name="T2" fmla="*/ 32 w 33"/>
                <a:gd name="T3" fmla="*/ 22 h 28"/>
                <a:gd name="T4" fmla="*/ 2 w 33"/>
                <a:gd name="T5" fmla="*/ 28 h 28"/>
                <a:gd name="T6" fmla="*/ 0 w 33"/>
                <a:gd name="T7" fmla="*/ 17 h 28"/>
                <a:gd name="T8" fmla="*/ 6 w 33"/>
                <a:gd name="T9" fmla="*/ 7 h 28"/>
                <a:gd name="T10" fmla="*/ 30 w 33"/>
                <a:gd name="T1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6429376" y="2833688"/>
              <a:ext cx="533400" cy="239713"/>
            </a:xfrm>
            <a:custGeom>
              <a:avLst/>
              <a:gdLst>
                <a:gd name="T0" fmla="*/ 1 w 126"/>
                <a:gd name="T1" fmla="*/ 31 h 56"/>
                <a:gd name="T2" fmla="*/ 2 w 126"/>
                <a:gd name="T3" fmla="*/ 22 h 56"/>
                <a:gd name="T4" fmla="*/ 2 w 126"/>
                <a:gd name="T5" fmla="*/ 17 h 56"/>
                <a:gd name="T6" fmla="*/ 16 w 126"/>
                <a:gd name="T7" fmla="*/ 10 h 56"/>
                <a:gd name="T8" fmla="*/ 29 w 126"/>
                <a:gd name="T9" fmla="*/ 7 h 56"/>
                <a:gd name="T10" fmla="*/ 73 w 126"/>
                <a:gd name="T11" fmla="*/ 2 h 56"/>
                <a:gd name="T12" fmla="*/ 104 w 126"/>
                <a:gd name="T13" fmla="*/ 1 h 56"/>
                <a:gd name="T14" fmla="*/ 124 w 126"/>
                <a:gd name="T15" fmla="*/ 6 h 56"/>
                <a:gd name="T16" fmla="*/ 126 w 126"/>
                <a:gd name="T17" fmla="*/ 11 h 56"/>
                <a:gd name="T18" fmla="*/ 126 w 126"/>
                <a:gd name="T19" fmla="*/ 21 h 56"/>
                <a:gd name="T20" fmla="*/ 125 w 126"/>
                <a:gd name="T21" fmla="*/ 42 h 56"/>
                <a:gd name="T22" fmla="*/ 113 w 126"/>
                <a:gd name="T23" fmla="*/ 44 h 56"/>
                <a:gd name="T24" fmla="*/ 101 w 126"/>
                <a:gd name="T25" fmla="*/ 45 h 56"/>
                <a:gd name="T26" fmla="*/ 77 w 126"/>
                <a:gd name="T27" fmla="*/ 48 h 56"/>
                <a:gd name="T28" fmla="*/ 31 w 126"/>
                <a:gd name="T29" fmla="*/ 52 h 56"/>
                <a:gd name="T30" fmla="*/ 9 w 126"/>
                <a:gd name="T31" fmla="*/ 55 h 56"/>
                <a:gd name="T32" fmla="*/ 2 w 126"/>
                <a:gd name="T33" fmla="*/ 55 h 56"/>
                <a:gd name="T34" fmla="*/ 1 w 126"/>
                <a:gd name="T35" fmla="*/ 46 h 56"/>
                <a:gd name="T36" fmla="*/ 1 w 126"/>
                <a:gd name="T37" fmla="*/ 34 h 56"/>
                <a:gd name="T38" fmla="*/ 1 w 126"/>
                <a:gd name="T3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6399213" y="3014663"/>
              <a:ext cx="593725" cy="111125"/>
            </a:xfrm>
            <a:custGeom>
              <a:avLst/>
              <a:gdLst>
                <a:gd name="T0" fmla="*/ 7 w 140"/>
                <a:gd name="T1" fmla="*/ 13 h 26"/>
                <a:gd name="T2" fmla="*/ 10 w 140"/>
                <a:gd name="T3" fmla="*/ 13 h 26"/>
                <a:gd name="T4" fmla="*/ 18 w 140"/>
                <a:gd name="T5" fmla="*/ 12 h 26"/>
                <a:gd name="T6" fmla="*/ 30 w 140"/>
                <a:gd name="T7" fmla="*/ 11 h 26"/>
                <a:gd name="T8" fmla="*/ 53 w 140"/>
                <a:gd name="T9" fmla="*/ 9 h 26"/>
                <a:gd name="T10" fmla="*/ 99 w 140"/>
                <a:gd name="T11" fmla="*/ 4 h 26"/>
                <a:gd name="T12" fmla="*/ 117 w 140"/>
                <a:gd name="T13" fmla="*/ 2 h 26"/>
                <a:gd name="T14" fmla="*/ 135 w 140"/>
                <a:gd name="T15" fmla="*/ 0 h 26"/>
                <a:gd name="T16" fmla="*/ 138 w 140"/>
                <a:gd name="T17" fmla="*/ 1 h 26"/>
                <a:gd name="T18" fmla="*/ 138 w 140"/>
                <a:gd name="T19" fmla="*/ 10 h 26"/>
                <a:gd name="T20" fmla="*/ 129 w 140"/>
                <a:gd name="T21" fmla="*/ 11 h 26"/>
                <a:gd name="T22" fmla="*/ 106 w 140"/>
                <a:gd name="T23" fmla="*/ 14 h 26"/>
                <a:gd name="T24" fmla="*/ 71 w 140"/>
                <a:gd name="T25" fmla="*/ 19 h 26"/>
                <a:gd name="T26" fmla="*/ 44 w 140"/>
                <a:gd name="T27" fmla="*/ 22 h 26"/>
                <a:gd name="T28" fmla="*/ 20 w 140"/>
                <a:gd name="T29" fmla="*/ 24 h 26"/>
                <a:gd name="T30" fmla="*/ 8 w 140"/>
                <a:gd name="T31" fmla="*/ 24 h 26"/>
                <a:gd name="T32" fmla="*/ 1 w 140"/>
                <a:gd name="T33" fmla="*/ 25 h 26"/>
                <a:gd name="T34" fmla="*/ 0 w 140"/>
                <a:gd name="T35" fmla="*/ 19 h 26"/>
                <a:gd name="T36" fmla="*/ 2 w 140"/>
                <a:gd name="T37" fmla="*/ 14 h 26"/>
                <a:gd name="T38" fmla="*/ 7 w 140"/>
                <a:gd name="T3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6950076" y="3017838"/>
              <a:ext cx="9525" cy="9525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6815138" y="3014663"/>
              <a:ext cx="114300" cy="131763"/>
            </a:xfrm>
            <a:custGeom>
              <a:avLst/>
              <a:gdLst>
                <a:gd name="T0" fmla="*/ 7 w 27"/>
                <a:gd name="T1" fmla="*/ 27 h 31"/>
                <a:gd name="T2" fmla="*/ 2 w 27"/>
                <a:gd name="T3" fmla="*/ 20 h 31"/>
                <a:gd name="T4" fmla="*/ 24 w 27"/>
                <a:gd name="T5" fmla="*/ 9 h 31"/>
                <a:gd name="T6" fmla="*/ 26 w 27"/>
                <a:gd name="T7" fmla="*/ 21 h 31"/>
                <a:gd name="T8" fmla="*/ 7 w 2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6853238" y="3052763"/>
              <a:ext cx="41275" cy="50800"/>
            </a:xfrm>
            <a:custGeom>
              <a:avLst/>
              <a:gdLst>
                <a:gd name="T0" fmla="*/ 2 w 10"/>
                <a:gd name="T1" fmla="*/ 11 h 12"/>
                <a:gd name="T2" fmla="*/ 1 w 10"/>
                <a:gd name="T3" fmla="*/ 8 h 12"/>
                <a:gd name="T4" fmla="*/ 9 w 10"/>
                <a:gd name="T5" fmla="*/ 4 h 12"/>
                <a:gd name="T6" fmla="*/ 10 w 10"/>
                <a:gd name="T7" fmla="*/ 9 h 12"/>
                <a:gd name="T8" fmla="*/ 2 w 10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6483351" y="3060700"/>
              <a:ext cx="119063" cy="133350"/>
            </a:xfrm>
            <a:custGeom>
              <a:avLst/>
              <a:gdLst>
                <a:gd name="T0" fmla="*/ 7 w 28"/>
                <a:gd name="T1" fmla="*/ 27 h 31"/>
                <a:gd name="T2" fmla="*/ 3 w 28"/>
                <a:gd name="T3" fmla="*/ 20 h 31"/>
                <a:gd name="T4" fmla="*/ 24 w 28"/>
                <a:gd name="T5" fmla="*/ 9 h 31"/>
                <a:gd name="T6" fmla="*/ 27 w 28"/>
                <a:gd name="T7" fmla="*/ 22 h 31"/>
                <a:gd name="T8" fmla="*/ 7 w 28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6521451" y="3103563"/>
              <a:ext cx="47625" cy="50800"/>
            </a:xfrm>
            <a:custGeom>
              <a:avLst/>
              <a:gdLst>
                <a:gd name="T0" fmla="*/ 3 w 11"/>
                <a:gd name="T1" fmla="*/ 10 h 12"/>
                <a:gd name="T2" fmla="*/ 1 w 11"/>
                <a:gd name="T3" fmla="*/ 7 h 12"/>
                <a:gd name="T4" fmla="*/ 9 w 11"/>
                <a:gd name="T5" fmla="*/ 3 h 12"/>
                <a:gd name="T6" fmla="*/ 10 w 11"/>
                <a:gd name="T7" fmla="*/ 8 h 12"/>
                <a:gd name="T8" fmla="*/ 3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4851401" y="3590925"/>
              <a:ext cx="758825" cy="423863"/>
            </a:xfrm>
            <a:custGeom>
              <a:avLst/>
              <a:gdLst>
                <a:gd name="T0" fmla="*/ 179 w 179"/>
                <a:gd name="T1" fmla="*/ 98 h 99"/>
                <a:gd name="T2" fmla="*/ 105 w 179"/>
                <a:gd name="T3" fmla="*/ 11 h 99"/>
                <a:gd name="T4" fmla="*/ 0 w 179"/>
                <a:gd name="T5" fmla="*/ 99 h 99"/>
                <a:gd name="T6" fmla="*/ 179 w 179"/>
                <a:gd name="T7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5153026" y="3759200"/>
              <a:ext cx="195263" cy="38100"/>
            </a:xfrm>
            <a:custGeom>
              <a:avLst/>
              <a:gdLst>
                <a:gd name="T0" fmla="*/ 30 w 46"/>
                <a:gd name="T1" fmla="*/ 2 h 9"/>
                <a:gd name="T2" fmla="*/ 46 w 46"/>
                <a:gd name="T3" fmla="*/ 8 h 9"/>
                <a:gd name="T4" fmla="*/ 0 w 46"/>
                <a:gd name="T5" fmla="*/ 9 h 9"/>
                <a:gd name="T6" fmla="*/ 30 w 46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5114926" y="3792538"/>
              <a:ext cx="274638" cy="34925"/>
            </a:xfrm>
            <a:custGeom>
              <a:avLst/>
              <a:gdLst>
                <a:gd name="T0" fmla="*/ 55 w 65"/>
                <a:gd name="T1" fmla="*/ 0 h 8"/>
                <a:gd name="T2" fmla="*/ 65 w 65"/>
                <a:gd name="T3" fmla="*/ 8 h 8"/>
                <a:gd name="T4" fmla="*/ 0 w 65"/>
                <a:gd name="T5" fmla="*/ 8 h 8"/>
                <a:gd name="T6" fmla="*/ 9 w 65"/>
                <a:gd name="T7" fmla="*/ 1 h 8"/>
                <a:gd name="T8" fmla="*/ 55 w 6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5076826" y="3827463"/>
              <a:ext cx="347663" cy="42863"/>
            </a:xfrm>
            <a:custGeom>
              <a:avLst/>
              <a:gdLst>
                <a:gd name="T0" fmla="*/ 9 w 82"/>
                <a:gd name="T1" fmla="*/ 0 h 10"/>
                <a:gd name="T2" fmla="*/ 74 w 82"/>
                <a:gd name="T3" fmla="*/ 0 h 10"/>
                <a:gd name="T4" fmla="*/ 82 w 82"/>
                <a:gd name="T5" fmla="*/ 9 h 10"/>
                <a:gd name="T6" fmla="*/ 0 w 82"/>
                <a:gd name="T7" fmla="*/ 10 h 10"/>
                <a:gd name="T8" fmla="*/ 9 w 8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5046663" y="3865563"/>
              <a:ext cx="403225" cy="47625"/>
            </a:xfrm>
            <a:custGeom>
              <a:avLst/>
              <a:gdLst>
                <a:gd name="T0" fmla="*/ 7 w 95"/>
                <a:gd name="T1" fmla="*/ 1 h 11"/>
                <a:gd name="T2" fmla="*/ 89 w 95"/>
                <a:gd name="T3" fmla="*/ 0 h 11"/>
                <a:gd name="T4" fmla="*/ 95 w 95"/>
                <a:gd name="T5" fmla="*/ 10 h 11"/>
                <a:gd name="T6" fmla="*/ 0 w 95"/>
                <a:gd name="T7" fmla="*/ 11 h 11"/>
                <a:gd name="T8" fmla="*/ 7 w 95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5016501" y="3908425"/>
              <a:ext cx="446088" cy="50800"/>
            </a:xfrm>
            <a:custGeom>
              <a:avLst/>
              <a:gdLst>
                <a:gd name="T0" fmla="*/ 7 w 105"/>
                <a:gd name="T1" fmla="*/ 1 h 12"/>
                <a:gd name="T2" fmla="*/ 102 w 105"/>
                <a:gd name="T3" fmla="*/ 0 h 12"/>
                <a:gd name="T4" fmla="*/ 105 w 105"/>
                <a:gd name="T5" fmla="*/ 9 h 12"/>
                <a:gd name="T6" fmla="*/ 0 w 105"/>
                <a:gd name="T7" fmla="*/ 12 h 12"/>
                <a:gd name="T8" fmla="*/ 7 w 10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000626" y="3946525"/>
              <a:ext cx="474663" cy="42863"/>
            </a:xfrm>
            <a:custGeom>
              <a:avLst/>
              <a:gdLst>
                <a:gd name="T0" fmla="*/ 4 w 112"/>
                <a:gd name="T1" fmla="*/ 3 h 10"/>
                <a:gd name="T2" fmla="*/ 109 w 112"/>
                <a:gd name="T3" fmla="*/ 0 h 10"/>
                <a:gd name="T4" fmla="*/ 112 w 112"/>
                <a:gd name="T5" fmla="*/ 9 h 10"/>
                <a:gd name="T6" fmla="*/ 0 w 112"/>
                <a:gd name="T7" fmla="*/ 10 h 10"/>
                <a:gd name="T8" fmla="*/ 4 w 112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4987926" y="3984625"/>
              <a:ext cx="495300" cy="30163"/>
            </a:xfrm>
            <a:custGeom>
              <a:avLst/>
              <a:gdLst>
                <a:gd name="T0" fmla="*/ 115 w 117"/>
                <a:gd name="T1" fmla="*/ 0 h 7"/>
                <a:gd name="T2" fmla="*/ 117 w 117"/>
                <a:gd name="T3" fmla="*/ 6 h 7"/>
                <a:gd name="T4" fmla="*/ 0 w 117"/>
                <a:gd name="T5" fmla="*/ 7 h 7"/>
                <a:gd name="T6" fmla="*/ 3 w 117"/>
                <a:gd name="T7" fmla="*/ 1 h 7"/>
                <a:gd name="T8" fmla="*/ 115 w 1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8" name="Oval 88"/>
            <p:cNvSpPr>
              <a:spLocks noChangeArrowheads="1"/>
            </p:cNvSpPr>
            <p:nvPr/>
          </p:nvSpPr>
          <p:spPr bwMode="auto"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9" name="Oval 89"/>
            <p:cNvSpPr>
              <a:spLocks noChangeArrowheads="1"/>
            </p:cNvSpPr>
            <p:nvPr/>
          </p:nvSpPr>
          <p:spPr bwMode="auto"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6886576" y="2859088"/>
              <a:ext cx="55563" cy="98425"/>
            </a:xfrm>
            <a:custGeom>
              <a:avLst/>
              <a:gdLst>
                <a:gd name="T0" fmla="*/ 0 w 13"/>
                <a:gd name="T1" fmla="*/ 0 h 23"/>
                <a:gd name="T2" fmla="*/ 12 w 13"/>
                <a:gd name="T3" fmla="*/ 4 h 23"/>
                <a:gd name="T4" fmla="*/ 13 w 13"/>
                <a:gd name="T5" fmla="*/ 21 h 23"/>
                <a:gd name="T6" fmla="*/ 0 w 13"/>
                <a:gd name="T7" fmla="*/ 23 h 23"/>
                <a:gd name="T8" fmla="*/ 0 w 1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6797676" y="2863850"/>
              <a:ext cx="68263" cy="98425"/>
            </a:xfrm>
            <a:custGeom>
              <a:avLst/>
              <a:gdLst>
                <a:gd name="T0" fmla="*/ 16 w 16"/>
                <a:gd name="T1" fmla="*/ 0 h 23"/>
                <a:gd name="T2" fmla="*/ 16 w 16"/>
                <a:gd name="T3" fmla="*/ 22 h 23"/>
                <a:gd name="T4" fmla="*/ 0 w 16"/>
                <a:gd name="T5" fmla="*/ 23 h 23"/>
                <a:gd name="T6" fmla="*/ 0 w 16"/>
                <a:gd name="T7" fmla="*/ 1 h 23"/>
                <a:gd name="T8" fmla="*/ 16 w 1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700838" y="2868613"/>
              <a:ext cx="71438" cy="103188"/>
            </a:xfrm>
            <a:custGeom>
              <a:avLst/>
              <a:gdLst>
                <a:gd name="T0" fmla="*/ 16 w 17"/>
                <a:gd name="T1" fmla="*/ 1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2 h 24"/>
                <a:gd name="T8" fmla="*/ 16 w 1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599238" y="2876550"/>
              <a:ext cx="71438" cy="103188"/>
            </a:xfrm>
            <a:custGeom>
              <a:avLst/>
              <a:gdLst>
                <a:gd name="T0" fmla="*/ 16 w 17"/>
                <a:gd name="T1" fmla="*/ 1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2 h 24"/>
                <a:gd name="T8" fmla="*/ 16 w 1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50013" y="2889250"/>
              <a:ext cx="122238" cy="98425"/>
            </a:xfrm>
            <a:custGeom>
              <a:avLst/>
              <a:gdLst>
                <a:gd name="T0" fmla="*/ 28 w 29"/>
                <a:gd name="T1" fmla="*/ 1 h 23"/>
                <a:gd name="T2" fmla="*/ 29 w 29"/>
                <a:gd name="T3" fmla="*/ 20 h 23"/>
                <a:gd name="T4" fmla="*/ 1 w 29"/>
                <a:gd name="T5" fmla="*/ 23 h 23"/>
                <a:gd name="T6" fmla="*/ 2 w 29"/>
                <a:gd name="T7" fmla="*/ 6 h 23"/>
                <a:gd name="T8" fmla="*/ 28 w 29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437313" y="2979738"/>
              <a:ext cx="522288" cy="63500"/>
            </a:xfrm>
            <a:custGeom>
              <a:avLst/>
              <a:gdLst>
                <a:gd name="T0" fmla="*/ 323 w 329"/>
                <a:gd name="T1" fmla="*/ 0 h 40"/>
                <a:gd name="T2" fmla="*/ 0 w 329"/>
                <a:gd name="T3" fmla="*/ 24 h 40"/>
                <a:gd name="T4" fmla="*/ 0 w 329"/>
                <a:gd name="T5" fmla="*/ 40 h 40"/>
                <a:gd name="T6" fmla="*/ 329 w 329"/>
                <a:gd name="T7" fmla="*/ 11 h 40"/>
                <a:gd name="T8" fmla="*/ 323 w 3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3070226" y="3014663"/>
              <a:ext cx="1570038" cy="996950"/>
            </a:xfrm>
            <a:custGeom>
              <a:avLst/>
              <a:gdLst>
                <a:gd name="T0" fmla="*/ 0 w 370"/>
                <a:gd name="T1" fmla="*/ 233 h 233"/>
                <a:gd name="T2" fmla="*/ 370 w 370"/>
                <a:gd name="T3" fmla="*/ 233 h 233"/>
                <a:gd name="T4" fmla="*/ 0 w 370"/>
                <a:gd name="T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3290888" y="3895725"/>
              <a:ext cx="228600" cy="111125"/>
            </a:xfrm>
            <a:custGeom>
              <a:avLst/>
              <a:gdLst>
                <a:gd name="T0" fmla="*/ 0 w 54"/>
                <a:gd name="T1" fmla="*/ 26 h 26"/>
                <a:gd name="T2" fmla="*/ 54 w 54"/>
                <a:gd name="T3" fmla="*/ 26 h 26"/>
                <a:gd name="T4" fmla="*/ 25 w 54"/>
                <a:gd name="T5" fmla="*/ 0 h 26"/>
                <a:gd name="T6" fmla="*/ 0 w 54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3397251" y="3805238"/>
              <a:ext cx="276225" cy="201613"/>
            </a:xfrm>
            <a:custGeom>
              <a:avLst/>
              <a:gdLst>
                <a:gd name="T0" fmla="*/ 0 w 65"/>
                <a:gd name="T1" fmla="*/ 21 h 47"/>
                <a:gd name="T2" fmla="*/ 29 w 65"/>
                <a:gd name="T3" fmla="*/ 47 h 47"/>
                <a:gd name="T4" fmla="*/ 65 w 65"/>
                <a:gd name="T5" fmla="*/ 47 h 47"/>
                <a:gd name="T6" fmla="*/ 28 w 65"/>
                <a:gd name="T7" fmla="*/ 0 h 47"/>
                <a:gd name="T8" fmla="*/ 0 w 65"/>
                <a:gd name="T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3871913" y="3681413"/>
              <a:ext cx="195263" cy="325438"/>
            </a:xfrm>
            <a:custGeom>
              <a:avLst/>
              <a:gdLst>
                <a:gd name="T0" fmla="*/ 0 w 46"/>
                <a:gd name="T1" fmla="*/ 1 h 76"/>
                <a:gd name="T2" fmla="*/ 0 w 46"/>
                <a:gd name="T3" fmla="*/ 76 h 76"/>
                <a:gd name="T4" fmla="*/ 31 w 46"/>
                <a:gd name="T5" fmla="*/ 76 h 76"/>
                <a:gd name="T6" fmla="*/ 46 w 46"/>
                <a:gd name="T7" fmla="*/ 9 h 76"/>
                <a:gd name="T8" fmla="*/ 0 w 46"/>
                <a:gd name="T9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4003676" y="3719513"/>
              <a:ext cx="228600" cy="287338"/>
            </a:xfrm>
            <a:custGeom>
              <a:avLst/>
              <a:gdLst>
                <a:gd name="T0" fmla="*/ 54 w 54"/>
                <a:gd name="T1" fmla="*/ 21 h 67"/>
                <a:gd name="T2" fmla="*/ 15 w 54"/>
                <a:gd name="T3" fmla="*/ 0 h 67"/>
                <a:gd name="T4" fmla="*/ 0 w 54"/>
                <a:gd name="T5" fmla="*/ 67 h 67"/>
                <a:gd name="T6" fmla="*/ 34 w 54"/>
                <a:gd name="T7" fmla="*/ 67 h 67"/>
                <a:gd name="T8" fmla="*/ 54 w 54"/>
                <a:gd name="T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4292601" y="3938588"/>
              <a:ext cx="139700" cy="68263"/>
            </a:xfrm>
            <a:custGeom>
              <a:avLst/>
              <a:gdLst>
                <a:gd name="T0" fmla="*/ 19 w 33"/>
                <a:gd name="T1" fmla="*/ 0 h 16"/>
                <a:gd name="T2" fmla="*/ 0 w 33"/>
                <a:gd name="T3" fmla="*/ 16 h 16"/>
                <a:gd name="T4" fmla="*/ 33 w 33"/>
                <a:gd name="T5" fmla="*/ 16 h 16"/>
                <a:gd name="T6" fmla="*/ 19 w 3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4148138" y="3810000"/>
              <a:ext cx="223838" cy="196850"/>
            </a:xfrm>
            <a:custGeom>
              <a:avLst/>
              <a:gdLst>
                <a:gd name="T0" fmla="*/ 20 w 53"/>
                <a:gd name="T1" fmla="*/ 0 h 46"/>
                <a:gd name="T2" fmla="*/ 0 w 53"/>
                <a:gd name="T3" fmla="*/ 46 h 46"/>
                <a:gd name="T4" fmla="*/ 34 w 53"/>
                <a:gd name="T5" fmla="*/ 46 h 46"/>
                <a:gd name="T6" fmla="*/ 53 w 53"/>
                <a:gd name="T7" fmla="*/ 30 h 46"/>
                <a:gd name="T8" fmla="*/ 20 w 5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3689351" y="3686175"/>
              <a:ext cx="182563" cy="320675"/>
            </a:xfrm>
            <a:custGeom>
              <a:avLst/>
              <a:gdLst>
                <a:gd name="T0" fmla="*/ 0 w 43"/>
                <a:gd name="T1" fmla="*/ 7 h 75"/>
                <a:gd name="T2" fmla="*/ 14 w 43"/>
                <a:gd name="T3" fmla="*/ 75 h 75"/>
                <a:gd name="T4" fmla="*/ 43 w 43"/>
                <a:gd name="T5" fmla="*/ 75 h 75"/>
                <a:gd name="T6" fmla="*/ 43 w 43"/>
                <a:gd name="T7" fmla="*/ 0 h 75"/>
                <a:gd name="T8" fmla="*/ 0 w 43"/>
                <a:gd name="T9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3516313" y="3716338"/>
              <a:ext cx="233363" cy="290513"/>
            </a:xfrm>
            <a:custGeom>
              <a:avLst/>
              <a:gdLst>
                <a:gd name="T0" fmla="*/ 0 w 55"/>
                <a:gd name="T1" fmla="*/ 21 h 68"/>
                <a:gd name="T2" fmla="*/ 37 w 55"/>
                <a:gd name="T3" fmla="*/ 68 h 68"/>
                <a:gd name="T4" fmla="*/ 55 w 55"/>
                <a:gd name="T5" fmla="*/ 68 h 68"/>
                <a:gd name="T6" fmla="*/ 41 w 55"/>
                <a:gd name="T7" fmla="*/ 0 h 68"/>
                <a:gd name="T8" fmla="*/ 0 w 55"/>
                <a:gd name="T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3546476" y="3565525"/>
              <a:ext cx="695325" cy="446088"/>
            </a:xfrm>
            <a:custGeom>
              <a:avLst/>
              <a:gdLst>
                <a:gd name="T0" fmla="*/ 0 w 164"/>
                <a:gd name="T1" fmla="*/ 104 h 104"/>
                <a:gd name="T2" fmla="*/ 164 w 164"/>
                <a:gd name="T3" fmla="*/ 104 h 104"/>
                <a:gd name="T4" fmla="*/ 0 w 164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3681413" y="3744913"/>
              <a:ext cx="431800" cy="279400"/>
            </a:xfrm>
            <a:custGeom>
              <a:avLst/>
              <a:gdLst>
                <a:gd name="T0" fmla="*/ 0 w 102"/>
                <a:gd name="T1" fmla="*/ 65 h 65"/>
                <a:gd name="T2" fmla="*/ 102 w 102"/>
                <a:gd name="T3" fmla="*/ 65 h 65"/>
                <a:gd name="T4" fmla="*/ 0 w 102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5983288" y="3309938"/>
              <a:ext cx="1522413" cy="701675"/>
            </a:xfrm>
            <a:custGeom>
              <a:avLst/>
              <a:gdLst>
                <a:gd name="T0" fmla="*/ 0 w 359"/>
                <a:gd name="T1" fmla="*/ 142 h 164"/>
                <a:gd name="T2" fmla="*/ 42 w 359"/>
                <a:gd name="T3" fmla="*/ 145 h 164"/>
                <a:gd name="T4" fmla="*/ 22 w 359"/>
                <a:gd name="T5" fmla="*/ 108 h 164"/>
                <a:gd name="T6" fmla="*/ 66 w 359"/>
                <a:gd name="T7" fmla="*/ 108 h 164"/>
                <a:gd name="T8" fmla="*/ 52 w 359"/>
                <a:gd name="T9" fmla="*/ 71 h 164"/>
                <a:gd name="T10" fmla="*/ 89 w 359"/>
                <a:gd name="T11" fmla="*/ 81 h 164"/>
                <a:gd name="T12" fmla="*/ 85 w 359"/>
                <a:gd name="T13" fmla="*/ 42 h 164"/>
                <a:gd name="T14" fmla="*/ 120 w 359"/>
                <a:gd name="T15" fmla="*/ 58 h 164"/>
                <a:gd name="T16" fmla="*/ 122 w 359"/>
                <a:gd name="T17" fmla="*/ 23 h 164"/>
                <a:gd name="T18" fmla="*/ 158 w 359"/>
                <a:gd name="T19" fmla="*/ 42 h 164"/>
                <a:gd name="T20" fmla="*/ 169 w 359"/>
                <a:gd name="T21" fmla="*/ 6 h 164"/>
                <a:gd name="T22" fmla="*/ 196 w 359"/>
                <a:gd name="T23" fmla="*/ 33 h 164"/>
                <a:gd name="T24" fmla="*/ 214 w 359"/>
                <a:gd name="T25" fmla="*/ 0 h 164"/>
                <a:gd name="T26" fmla="*/ 228 w 359"/>
                <a:gd name="T27" fmla="*/ 35 h 164"/>
                <a:gd name="T28" fmla="*/ 263 w 359"/>
                <a:gd name="T29" fmla="*/ 10 h 164"/>
                <a:gd name="T30" fmla="*/ 260 w 359"/>
                <a:gd name="T31" fmla="*/ 47 h 164"/>
                <a:gd name="T32" fmla="*/ 300 w 359"/>
                <a:gd name="T33" fmla="*/ 29 h 164"/>
                <a:gd name="T34" fmla="*/ 292 w 359"/>
                <a:gd name="T35" fmla="*/ 69 h 164"/>
                <a:gd name="T36" fmla="*/ 334 w 359"/>
                <a:gd name="T37" fmla="*/ 63 h 164"/>
                <a:gd name="T38" fmla="*/ 316 w 359"/>
                <a:gd name="T39" fmla="*/ 99 h 164"/>
                <a:gd name="T40" fmla="*/ 359 w 359"/>
                <a:gd name="T41" fmla="*/ 95 h 164"/>
                <a:gd name="T42" fmla="*/ 339 w 359"/>
                <a:gd name="T43" fmla="*/ 133 h 164"/>
                <a:gd name="T44" fmla="*/ 199 w 359"/>
                <a:gd name="T45" fmla="*/ 52 h 164"/>
                <a:gd name="T46" fmla="*/ 59 w 359"/>
                <a:gd name="T47" fmla="*/ 153 h 164"/>
                <a:gd name="T48" fmla="*/ 55 w 359"/>
                <a:gd name="T49" fmla="*/ 164 h 164"/>
                <a:gd name="T50" fmla="*/ 35 w 359"/>
                <a:gd name="T51" fmla="*/ 164 h 164"/>
                <a:gd name="T52" fmla="*/ 14 w 359"/>
                <a:gd name="T53" fmla="*/ 164 h 164"/>
                <a:gd name="T54" fmla="*/ 0 w 359"/>
                <a:gd name="T55" fmla="*/ 14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7099301" y="3732213"/>
              <a:ext cx="376238" cy="274638"/>
            </a:xfrm>
            <a:custGeom>
              <a:avLst/>
              <a:gdLst>
                <a:gd name="T0" fmla="*/ 89 w 89"/>
                <a:gd name="T1" fmla="*/ 64 h 64"/>
                <a:gd name="T2" fmla="*/ 0 w 89"/>
                <a:gd name="T3" fmla="*/ 64 h 64"/>
                <a:gd name="T4" fmla="*/ 53 w 89"/>
                <a:gd name="T5" fmla="*/ 0 h 64"/>
                <a:gd name="T6" fmla="*/ 89 w 89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637338" y="3449638"/>
              <a:ext cx="261938" cy="557213"/>
            </a:xfrm>
            <a:custGeom>
              <a:avLst/>
              <a:gdLst>
                <a:gd name="T0" fmla="*/ 47 w 62"/>
                <a:gd name="T1" fmla="*/ 1 h 130"/>
                <a:gd name="T2" fmla="*/ 62 w 62"/>
                <a:gd name="T3" fmla="*/ 1 h 130"/>
                <a:gd name="T4" fmla="*/ 45 w 62"/>
                <a:gd name="T5" fmla="*/ 130 h 130"/>
                <a:gd name="T6" fmla="*/ 20 w 62"/>
                <a:gd name="T7" fmla="*/ 130 h 130"/>
                <a:gd name="T8" fmla="*/ 0 w 62"/>
                <a:gd name="T9" fmla="*/ 11 h 130"/>
                <a:gd name="T10" fmla="*/ 47 w 62"/>
                <a:gd name="T11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419851" y="3497263"/>
              <a:ext cx="301625" cy="509588"/>
            </a:xfrm>
            <a:custGeom>
              <a:avLst/>
              <a:gdLst>
                <a:gd name="T0" fmla="*/ 51 w 71"/>
                <a:gd name="T1" fmla="*/ 0 h 119"/>
                <a:gd name="T2" fmla="*/ 71 w 71"/>
                <a:gd name="T3" fmla="*/ 119 h 119"/>
                <a:gd name="T4" fmla="*/ 38 w 71"/>
                <a:gd name="T5" fmla="*/ 119 h 119"/>
                <a:gd name="T6" fmla="*/ 0 w 71"/>
                <a:gd name="T7" fmla="*/ 27 h 119"/>
                <a:gd name="T8" fmla="*/ 51 w 7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6246813" y="3613150"/>
              <a:ext cx="334963" cy="393700"/>
            </a:xfrm>
            <a:custGeom>
              <a:avLst/>
              <a:gdLst>
                <a:gd name="T0" fmla="*/ 41 w 79"/>
                <a:gd name="T1" fmla="*/ 0 h 92"/>
                <a:gd name="T2" fmla="*/ 79 w 79"/>
                <a:gd name="T3" fmla="*/ 92 h 92"/>
                <a:gd name="T4" fmla="*/ 39 w 79"/>
                <a:gd name="T5" fmla="*/ 92 h 92"/>
                <a:gd name="T6" fmla="*/ 0 w 79"/>
                <a:gd name="T7" fmla="*/ 40 h 92"/>
                <a:gd name="T8" fmla="*/ 41 w 79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6122988" y="3784600"/>
              <a:ext cx="288925" cy="222250"/>
            </a:xfrm>
            <a:custGeom>
              <a:avLst/>
              <a:gdLst>
                <a:gd name="T0" fmla="*/ 29 w 68"/>
                <a:gd name="T1" fmla="*/ 0 h 52"/>
                <a:gd name="T2" fmla="*/ 68 w 68"/>
                <a:gd name="T3" fmla="*/ 52 h 52"/>
                <a:gd name="T4" fmla="*/ 0 w 68"/>
                <a:gd name="T5" fmla="*/ 52 h 52"/>
                <a:gd name="T6" fmla="*/ 29 w 6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827838" y="3454400"/>
              <a:ext cx="330200" cy="552450"/>
            </a:xfrm>
            <a:custGeom>
              <a:avLst/>
              <a:gdLst>
                <a:gd name="T0" fmla="*/ 78 w 78"/>
                <a:gd name="T1" fmla="*/ 24 h 129"/>
                <a:gd name="T2" fmla="*/ 22 w 78"/>
                <a:gd name="T3" fmla="*/ 129 h 129"/>
                <a:gd name="T4" fmla="*/ 0 w 78"/>
                <a:gd name="T5" fmla="*/ 129 h 129"/>
                <a:gd name="T6" fmla="*/ 17 w 78"/>
                <a:gd name="T7" fmla="*/ 0 h 129"/>
                <a:gd name="T8" fmla="*/ 78 w 78"/>
                <a:gd name="T9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6919913" y="3557588"/>
              <a:ext cx="403225" cy="449263"/>
            </a:xfrm>
            <a:custGeom>
              <a:avLst/>
              <a:gdLst>
                <a:gd name="T0" fmla="*/ 95 w 95"/>
                <a:gd name="T1" fmla="*/ 41 h 105"/>
                <a:gd name="T2" fmla="*/ 42 w 95"/>
                <a:gd name="T3" fmla="*/ 105 h 105"/>
                <a:gd name="T4" fmla="*/ 0 w 95"/>
                <a:gd name="T5" fmla="*/ 105 h 105"/>
                <a:gd name="T6" fmla="*/ 56 w 95"/>
                <a:gd name="T7" fmla="*/ 0 h 105"/>
                <a:gd name="T8" fmla="*/ 95 w 95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6335713" y="3630613"/>
              <a:ext cx="890588" cy="384175"/>
            </a:xfrm>
            <a:custGeom>
              <a:avLst/>
              <a:gdLst>
                <a:gd name="T0" fmla="*/ 210 w 210"/>
                <a:gd name="T1" fmla="*/ 90 h 90"/>
                <a:gd name="T2" fmla="*/ 111 w 210"/>
                <a:gd name="T3" fmla="*/ 5 h 90"/>
                <a:gd name="T4" fmla="*/ 0 w 210"/>
                <a:gd name="T5" fmla="*/ 90 h 90"/>
                <a:gd name="T6" fmla="*/ 210 w 210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6492876" y="3762375"/>
              <a:ext cx="593725" cy="257175"/>
            </a:xfrm>
            <a:custGeom>
              <a:avLst/>
              <a:gdLst>
                <a:gd name="T0" fmla="*/ 140 w 140"/>
                <a:gd name="T1" fmla="*/ 60 h 60"/>
                <a:gd name="T2" fmla="*/ 74 w 140"/>
                <a:gd name="T3" fmla="*/ 3 h 60"/>
                <a:gd name="T4" fmla="*/ 0 w 140"/>
                <a:gd name="T5" fmla="*/ 60 h 60"/>
                <a:gd name="T6" fmla="*/ 140 w 140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7" name="Oval 117"/>
            <p:cNvSpPr>
              <a:spLocks noChangeArrowheads="1"/>
            </p:cNvSpPr>
            <p:nvPr/>
          </p:nvSpPr>
          <p:spPr bwMode="auto"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8" name="Oval 118"/>
            <p:cNvSpPr>
              <a:spLocks noChangeArrowheads="1"/>
            </p:cNvSpPr>
            <p:nvPr/>
          </p:nvSpPr>
          <p:spPr bwMode="auto"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9" name="Oval 119"/>
            <p:cNvSpPr>
              <a:spLocks noChangeArrowheads="1"/>
            </p:cNvSpPr>
            <p:nvPr/>
          </p:nvSpPr>
          <p:spPr bwMode="auto"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0" name="Oval 120"/>
            <p:cNvSpPr>
              <a:spLocks noChangeArrowheads="1"/>
            </p:cNvSpPr>
            <p:nvPr/>
          </p:nvSpPr>
          <p:spPr bwMode="auto"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1" name="Oval 121"/>
            <p:cNvSpPr>
              <a:spLocks noChangeArrowheads="1"/>
            </p:cNvSpPr>
            <p:nvPr/>
          </p:nvSpPr>
          <p:spPr bwMode="auto"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2" name="Oval 122"/>
            <p:cNvSpPr>
              <a:spLocks noChangeArrowheads="1"/>
            </p:cNvSpPr>
            <p:nvPr/>
          </p:nvSpPr>
          <p:spPr bwMode="auto"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3" name="Oval 123"/>
            <p:cNvSpPr>
              <a:spLocks noChangeArrowheads="1"/>
            </p:cNvSpPr>
            <p:nvPr/>
          </p:nvSpPr>
          <p:spPr bwMode="auto"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4" name="Oval 124"/>
            <p:cNvSpPr>
              <a:spLocks noChangeArrowheads="1"/>
            </p:cNvSpPr>
            <p:nvPr/>
          </p:nvSpPr>
          <p:spPr bwMode="auto"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5" name="Oval 125"/>
            <p:cNvSpPr>
              <a:spLocks noChangeArrowheads="1"/>
            </p:cNvSpPr>
            <p:nvPr/>
          </p:nvSpPr>
          <p:spPr bwMode="auto"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6" name="Oval 126"/>
            <p:cNvSpPr>
              <a:spLocks noChangeArrowheads="1"/>
            </p:cNvSpPr>
            <p:nvPr/>
          </p:nvSpPr>
          <p:spPr bwMode="auto"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7" name="Oval 127"/>
            <p:cNvSpPr>
              <a:spLocks noChangeArrowheads="1"/>
            </p:cNvSpPr>
            <p:nvPr/>
          </p:nvSpPr>
          <p:spPr bwMode="auto"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8" name="Oval 128"/>
            <p:cNvSpPr>
              <a:spLocks noChangeArrowheads="1"/>
            </p:cNvSpPr>
            <p:nvPr/>
          </p:nvSpPr>
          <p:spPr bwMode="auto"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0" name="Oval 130"/>
            <p:cNvSpPr>
              <a:spLocks noChangeArrowheads="1"/>
            </p:cNvSpPr>
            <p:nvPr/>
          </p:nvSpPr>
          <p:spPr bwMode="auto"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1" name="Oval 131"/>
            <p:cNvSpPr>
              <a:spLocks noChangeArrowheads="1"/>
            </p:cNvSpPr>
            <p:nvPr/>
          </p:nvSpPr>
          <p:spPr bwMode="auto"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2" name="Oval 132"/>
            <p:cNvSpPr>
              <a:spLocks noChangeArrowheads="1"/>
            </p:cNvSpPr>
            <p:nvPr/>
          </p:nvSpPr>
          <p:spPr bwMode="auto"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3" name="Oval 133"/>
            <p:cNvSpPr>
              <a:spLocks noChangeArrowheads="1"/>
            </p:cNvSpPr>
            <p:nvPr/>
          </p:nvSpPr>
          <p:spPr bwMode="auto"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4" name="Oval 134"/>
            <p:cNvSpPr>
              <a:spLocks noChangeArrowheads="1"/>
            </p:cNvSpPr>
            <p:nvPr/>
          </p:nvSpPr>
          <p:spPr bwMode="auto"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5" name="Oval 135"/>
            <p:cNvSpPr>
              <a:spLocks noChangeArrowheads="1"/>
            </p:cNvSpPr>
            <p:nvPr/>
          </p:nvSpPr>
          <p:spPr bwMode="auto"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6" name="Oval 136"/>
            <p:cNvSpPr>
              <a:spLocks noChangeArrowheads="1"/>
            </p:cNvSpPr>
            <p:nvPr/>
          </p:nvSpPr>
          <p:spPr bwMode="auto"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7" name="Oval 137"/>
            <p:cNvSpPr>
              <a:spLocks noChangeArrowheads="1"/>
            </p:cNvSpPr>
            <p:nvPr/>
          </p:nvSpPr>
          <p:spPr bwMode="auto"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8" name="Oval 138"/>
            <p:cNvSpPr>
              <a:spLocks noChangeArrowheads="1"/>
            </p:cNvSpPr>
            <p:nvPr/>
          </p:nvSpPr>
          <p:spPr bwMode="auto"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9" name="Oval 139"/>
            <p:cNvSpPr>
              <a:spLocks noChangeArrowheads="1"/>
            </p:cNvSpPr>
            <p:nvPr/>
          </p:nvSpPr>
          <p:spPr bwMode="auto"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0" name="Oval 140"/>
            <p:cNvSpPr>
              <a:spLocks noChangeArrowheads="1"/>
            </p:cNvSpPr>
            <p:nvPr/>
          </p:nvSpPr>
          <p:spPr bwMode="auto"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1" name="Oval 141"/>
            <p:cNvSpPr>
              <a:spLocks noChangeArrowheads="1"/>
            </p:cNvSpPr>
            <p:nvPr/>
          </p:nvSpPr>
          <p:spPr bwMode="auto"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2" name="Oval 142"/>
            <p:cNvSpPr>
              <a:spLocks noChangeArrowheads="1"/>
            </p:cNvSpPr>
            <p:nvPr/>
          </p:nvSpPr>
          <p:spPr bwMode="auto"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3" name="Oval 143"/>
            <p:cNvSpPr>
              <a:spLocks noChangeArrowheads="1"/>
            </p:cNvSpPr>
            <p:nvPr/>
          </p:nvSpPr>
          <p:spPr bwMode="auto"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4" name="Oval 144"/>
            <p:cNvSpPr>
              <a:spLocks noChangeArrowheads="1"/>
            </p:cNvSpPr>
            <p:nvPr/>
          </p:nvSpPr>
          <p:spPr bwMode="auto"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5" name="Oval 145"/>
            <p:cNvSpPr>
              <a:spLocks noChangeArrowheads="1"/>
            </p:cNvSpPr>
            <p:nvPr/>
          </p:nvSpPr>
          <p:spPr bwMode="auto"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6" name="Oval 146"/>
            <p:cNvSpPr>
              <a:spLocks noChangeArrowheads="1"/>
            </p:cNvSpPr>
            <p:nvPr/>
          </p:nvSpPr>
          <p:spPr bwMode="auto"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7" name="Oval 147"/>
            <p:cNvSpPr>
              <a:spLocks noChangeArrowheads="1"/>
            </p:cNvSpPr>
            <p:nvPr/>
          </p:nvSpPr>
          <p:spPr bwMode="auto"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8" name="Oval 148"/>
            <p:cNvSpPr>
              <a:spLocks noChangeArrowheads="1"/>
            </p:cNvSpPr>
            <p:nvPr/>
          </p:nvSpPr>
          <p:spPr bwMode="auto"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9" name="Oval 149"/>
            <p:cNvSpPr>
              <a:spLocks noChangeArrowheads="1"/>
            </p:cNvSpPr>
            <p:nvPr/>
          </p:nvSpPr>
          <p:spPr bwMode="auto"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0" name="Oval 150"/>
            <p:cNvSpPr>
              <a:spLocks noChangeArrowheads="1"/>
            </p:cNvSpPr>
            <p:nvPr/>
          </p:nvSpPr>
          <p:spPr bwMode="auto"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1" name="Oval 151"/>
            <p:cNvSpPr>
              <a:spLocks noChangeArrowheads="1"/>
            </p:cNvSpPr>
            <p:nvPr/>
          </p:nvSpPr>
          <p:spPr bwMode="auto"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153" name="思想气泡: 云 152"/>
          <p:cNvSpPr/>
          <p:nvPr/>
        </p:nvSpPr>
        <p:spPr>
          <a:xfrm>
            <a:off x="-19189" y="1106012"/>
            <a:ext cx="6056902" cy="3968141"/>
          </a:xfrm>
          <a:prstGeom prst="cloudCallout">
            <a:avLst>
              <a:gd name="adj1" fmla="val 54645"/>
              <a:gd name="adj2" fmla="val 5598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7A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158" name="文本框 157"/>
          <p:cNvSpPr txBox="1"/>
          <p:nvPr/>
        </p:nvSpPr>
        <p:spPr>
          <a:xfrm>
            <a:off x="775868" y="1815065"/>
            <a:ext cx="45390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Em hãy kể một tình huống thể hiện cảm xúc vui vẻ của mình đối với bạn bên cạnh?</a:t>
            </a:r>
          </a:p>
        </p:txBody>
      </p:sp>
      <p:sp>
        <p:nvSpPr>
          <p:cNvPr id="156" name="文本框 209"/>
          <p:cNvSpPr txBox="1"/>
          <p:nvPr/>
        </p:nvSpPr>
        <p:spPr>
          <a:xfrm>
            <a:off x="4583154" y="343753"/>
            <a:ext cx="2919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zh-CN" alt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思想气泡: 云 152"/>
          <p:cNvSpPr/>
          <p:nvPr/>
        </p:nvSpPr>
        <p:spPr>
          <a:xfrm>
            <a:off x="6410454" y="1172736"/>
            <a:ext cx="5933946" cy="3432858"/>
          </a:xfrm>
          <a:prstGeom prst="cloudCallout">
            <a:avLst>
              <a:gd name="adj1" fmla="val 22464"/>
              <a:gd name="adj2" fmla="val 65238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7A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350" y="1611892"/>
            <a:ext cx="42761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Khi được cô giáo khen ngợi: Em dễ thương quá. Em bày tỏ cảm xúc như thế nào?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8" grpId="0"/>
      <p:bldP spid="160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组合 171"/>
          <p:cNvGrpSpPr/>
          <p:nvPr/>
        </p:nvGrpSpPr>
        <p:grpSpPr>
          <a:xfrm>
            <a:off x="7874493" y="4266679"/>
            <a:ext cx="4308629" cy="2619032"/>
            <a:chOff x="4984750" y="2755900"/>
            <a:chExt cx="2222500" cy="1350963"/>
          </a:xfrm>
        </p:grpSpPr>
        <p:sp>
          <p:nvSpPr>
            <p:cNvPr id="148" name="Freeform 147"/>
            <p:cNvSpPr/>
            <p:nvPr/>
          </p:nvSpPr>
          <p:spPr bwMode="auto">
            <a:xfrm>
              <a:off x="6078538" y="2995613"/>
              <a:ext cx="642938" cy="601663"/>
            </a:xfrm>
            <a:custGeom>
              <a:avLst/>
              <a:gdLst>
                <a:gd name="T0" fmla="*/ 151 w 151"/>
                <a:gd name="T1" fmla="*/ 30 h 141"/>
                <a:gd name="T2" fmla="*/ 18 w 151"/>
                <a:gd name="T3" fmla="*/ 0 h 141"/>
                <a:gd name="T4" fmla="*/ 0 w 151"/>
                <a:gd name="T5" fmla="*/ 118 h 141"/>
                <a:gd name="T6" fmla="*/ 117 w 151"/>
                <a:gd name="T7" fmla="*/ 141 h 141"/>
                <a:gd name="T8" fmla="*/ 151 w 151"/>
                <a:gd name="T9" fmla="*/ 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1">
                  <a:moveTo>
                    <a:pt x="151" y="3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33"/>
                    <a:pt x="3" y="76"/>
                    <a:pt x="0" y="118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33" y="85"/>
                    <a:pt x="151" y="30"/>
                    <a:pt x="151" y="30"/>
                  </a:cubicBezTo>
                  <a:close/>
                </a:path>
              </a:pathLst>
            </a:custGeom>
            <a:solidFill>
              <a:srgbClr val="C7B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6075363" y="3498850"/>
              <a:ext cx="501650" cy="166688"/>
            </a:xfrm>
            <a:custGeom>
              <a:avLst/>
              <a:gdLst>
                <a:gd name="T0" fmla="*/ 118 w 118"/>
                <a:gd name="T1" fmla="*/ 23 h 39"/>
                <a:gd name="T2" fmla="*/ 1 w 118"/>
                <a:gd name="T3" fmla="*/ 0 h 39"/>
                <a:gd name="T4" fmla="*/ 0 w 118"/>
                <a:gd name="T5" fmla="*/ 23 h 39"/>
                <a:gd name="T6" fmla="*/ 114 w 118"/>
                <a:gd name="T7" fmla="*/ 39 h 39"/>
                <a:gd name="T8" fmla="*/ 118 w 11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9">
                  <a:moveTo>
                    <a:pt x="118" y="2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8"/>
                    <a:pt x="0" y="15"/>
                    <a:pt x="0" y="23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5" y="34"/>
                    <a:pt x="117" y="28"/>
                    <a:pt x="118" y="23"/>
                  </a:cubicBezTo>
                  <a:close/>
                </a:path>
              </a:pathLst>
            </a:custGeom>
            <a:solidFill>
              <a:srgbClr val="DE4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6075363" y="3597275"/>
              <a:ext cx="484188" cy="163513"/>
            </a:xfrm>
            <a:custGeom>
              <a:avLst/>
              <a:gdLst>
                <a:gd name="T0" fmla="*/ 114 w 114"/>
                <a:gd name="T1" fmla="*/ 16 h 38"/>
                <a:gd name="T2" fmla="*/ 0 w 114"/>
                <a:gd name="T3" fmla="*/ 0 h 38"/>
                <a:gd name="T4" fmla="*/ 0 w 114"/>
                <a:gd name="T5" fmla="*/ 12 h 38"/>
                <a:gd name="T6" fmla="*/ 108 w 114"/>
                <a:gd name="T7" fmla="*/ 38 h 38"/>
                <a:gd name="T8" fmla="*/ 114 w 114"/>
                <a:gd name="T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8">
                  <a:moveTo>
                    <a:pt x="114" y="1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0" y="30"/>
                    <a:pt x="112" y="23"/>
                    <a:pt x="114" y="16"/>
                  </a:cubicBezTo>
                  <a:close/>
                </a:path>
              </a:pathLst>
            </a:custGeom>
            <a:solidFill>
              <a:srgbClr val="65B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6070600" y="3649663"/>
              <a:ext cx="463550" cy="187325"/>
            </a:xfrm>
            <a:custGeom>
              <a:avLst/>
              <a:gdLst>
                <a:gd name="T0" fmla="*/ 109 w 109"/>
                <a:gd name="T1" fmla="*/ 26 h 44"/>
                <a:gd name="T2" fmla="*/ 1 w 109"/>
                <a:gd name="T3" fmla="*/ 0 h 44"/>
                <a:gd name="T4" fmla="*/ 0 w 109"/>
                <a:gd name="T5" fmla="*/ 31 h 44"/>
                <a:gd name="T6" fmla="*/ 104 w 109"/>
                <a:gd name="T7" fmla="*/ 44 h 44"/>
                <a:gd name="T8" fmla="*/ 109 w 109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44">
                  <a:moveTo>
                    <a:pt x="109" y="26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1"/>
                    <a:pt x="0" y="21"/>
                    <a:pt x="0" y="31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5" y="38"/>
                    <a:pt x="107" y="32"/>
                    <a:pt x="109" y="26"/>
                  </a:cubicBezTo>
                  <a:close/>
                </a:path>
              </a:pathLst>
            </a:custGeom>
            <a:solidFill>
              <a:srgbClr val="9F5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6070600" y="3781425"/>
              <a:ext cx="442913" cy="149225"/>
            </a:xfrm>
            <a:custGeom>
              <a:avLst/>
              <a:gdLst>
                <a:gd name="T0" fmla="*/ 104 w 104"/>
                <a:gd name="T1" fmla="*/ 13 h 35"/>
                <a:gd name="T2" fmla="*/ 0 w 104"/>
                <a:gd name="T3" fmla="*/ 0 h 35"/>
                <a:gd name="T4" fmla="*/ 0 w 104"/>
                <a:gd name="T5" fmla="*/ 17 h 35"/>
                <a:gd name="T6" fmla="*/ 98 w 104"/>
                <a:gd name="T7" fmla="*/ 35 h 35"/>
                <a:gd name="T8" fmla="*/ 104 w 104"/>
                <a:gd name="T9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35">
                  <a:moveTo>
                    <a:pt x="104" y="1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11"/>
                    <a:pt x="0" y="17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100" y="28"/>
                    <a:pt x="102" y="21"/>
                    <a:pt x="104" y="13"/>
                  </a:cubicBezTo>
                  <a:close/>
                </a:path>
              </a:pathLst>
            </a:custGeom>
            <a:solidFill>
              <a:srgbClr val="FFD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6070600" y="3854450"/>
              <a:ext cx="417513" cy="252413"/>
            </a:xfrm>
            <a:custGeom>
              <a:avLst/>
              <a:gdLst>
                <a:gd name="T0" fmla="*/ 98 w 98"/>
                <a:gd name="T1" fmla="*/ 18 h 59"/>
                <a:gd name="T2" fmla="*/ 0 w 98"/>
                <a:gd name="T3" fmla="*/ 0 h 59"/>
                <a:gd name="T4" fmla="*/ 2 w 98"/>
                <a:gd name="T5" fmla="*/ 56 h 59"/>
                <a:gd name="T6" fmla="*/ 91 w 98"/>
                <a:gd name="T7" fmla="*/ 59 h 59"/>
                <a:gd name="T8" fmla="*/ 98 w 98"/>
                <a:gd name="T9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9">
                  <a:moveTo>
                    <a:pt x="98" y="1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3"/>
                    <a:pt x="2" y="56"/>
                    <a:pt x="2" y="56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0" y="55"/>
                    <a:pt x="93" y="39"/>
                    <a:pt x="98" y="18"/>
                  </a:cubicBezTo>
                  <a:close/>
                </a:path>
              </a:pathLst>
            </a:custGeom>
            <a:solidFill>
              <a:srgbClr val="68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4984750" y="3119438"/>
              <a:ext cx="1430338" cy="977900"/>
            </a:xfrm>
            <a:custGeom>
              <a:avLst/>
              <a:gdLst>
                <a:gd name="T0" fmla="*/ 0 w 336"/>
                <a:gd name="T1" fmla="*/ 228 h 229"/>
                <a:gd name="T2" fmla="*/ 333 w 336"/>
                <a:gd name="T3" fmla="*/ 205 h 229"/>
                <a:gd name="T4" fmla="*/ 336 w 336"/>
                <a:gd name="T5" fmla="*/ 229 h 229"/>
                <a:gd name="T6" fmla="*/ 0 w 336"/>
                <a:gd name="T7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229">
                  <a:moveTo>
                    <a:pt x="0" y="228"/>
                  </a:moveTo>
                  <a:cubicBezTo>
                    <a:pt x="0" y="228"/>
                    <a:pt x="244" y="0"/>
                    <a:pt x="333" y="205"/>
                  </a:cubicBezTo>
                  <a:cubicBezTo>
                    <a:pt x="336" y="229"/>
                    <a:pt x="336" y="229"/>
                    <a:pt x="336" y="229"/>
                  </a:cubicBezTo>
                  <a:lnTo>
                    <a:pt x="0" y="228"/>
                  </a:lnTo>
                  <a:close/>
                </a:path>
              </a:pathLst>
            </a:custGeom>
            <a:solidFill>
              <a:srgbClr val="8B7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5202238" y="3354388"/>
              <a:ext cx="1085850" cy="742950"/>
            </a:xfrm>
            <a:custGeom>
              <a:avLst/>
              <a:gdLst>
                <a:gd name="T0" fmla="*/ 0 w 255"/>
                <a:gd name="T1" fmla="*/ 174 h 174"/>
                <a:gd name="T2" fmla="*/ 253 w 255"/>
                <a:gd name="T3" fmla="*/ 156 h 174"/>
                <a:gd name="T4" fmla="*/ 255 w 255"/>
                <a:gd name="T5" fmla="*/ 174 h 174"/>
                <a:gd name="T6" fmla="*/ 0 w 255"/>
                <a:gd name="T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74">
                  <a:moveTo>
                    <a:pt x="0" y="174"/>
                  </a:moveTo>
                  <a:cubicBezTo>
                    <a:pt x="0" y="174"/>
                    <a:pt x="185" y="0"/>
                    <a:pt x="253" y="156"/>
                  </a:cubicBezTo>
                  <a:cubicBezTo>
                    <a:pt x="255" y="174"/>
                    <a:pt x="255" y="174"/>
                    <a:pt x="255" y="174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83C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5419725" y="3619500"/>
              <a:ext cx="709613" cy="487363"/>
            </a:xfrm>
            <a:custGeom>
              <a:avLst/>
              <a:gdLst>
                <a:gd name="T0" fmla="*/ 0 w 167"/>
                <a:gd name="T1" fmla="*/ 114 h 114"/>
                <a:gd name="T2" fmla="*/ 166 w 167"/>
                <a:gd name="T3" fmla="*/ 102 h 114"/>
                <a:gd name="T4" fmla="*/ 167 w 167"/>
                <a:gd name="T5" fmla="*/ 114 h 114"/>
                <a:gd name="T6" fmla="*/ 0 w 167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114">
                  <a:moveTo>
                    <a:pt x="0" y="114"/>
                  </a:moveTo>
                  <a:cubicBezTo>
                    <a:pt x="0" y="114"/>
                    <a:pt x="121" y="0"/>
                    <a:pt x="166" y="102"/>
                  </a:cubicBezTo>
                  <a:cubicBezTo>
                    <a:pt x="167" y="114"/>
                    <a:pt x="167" y="114"/>
                    <a:pt x="167" y="114"/>
                  </a:cubicBezTo>
                  <a:lnTo>
                    <a:pt x="0" y="114"/>
                  </a:lnTo>
                  <a:close/>
                </a:path>
              </a:pathLst>
            </a:custGeom>
            <a:solidFill>
              <a:srgbClr val="DC8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7" name="Freeform 156"/>
            <p:cNvSpPr/>
            <p:nvPr/>
          </p:nvSpPr>
          <p:spPr bwMode="auto">
            <a:xfrm>
              <a:off x="5597525" y="3819525"/>
              <a:ext cx="417513" cy="287338"/>
            </a:xfrm>
            <a:custGeom>
              <a:avLst/>
              <a:gdLst>
                <a:gd name="T0" fmla="*/ 0 w 98"/>
                <a:gd name="T1" fmla="*/ 66 h 67"/>
                <a:gd name="T2" fmla="*/ 97 w 98"/>
                <a:gd name="T3" fmla="*/ 60 h 67"/>
                <a:gd name="T4" fmla="*/ 98 w 98"/>
                <a:gd name="T5" fmla="*/ 67 h 67"/>
                <a:gd name="T6" fmla="*/ 0 w 98"/>
                <a:gd name="T7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7">
                  <a:moveTo>
                    <a:pt x="0" y="66"/>
                  </a:moveTo>
                  <a:cubicBezTo>
                    <a:pt x="0" y="66"/>
                    <a:pt x="71" y="0"/>
                    <a:pt x="97" y="60"/>
                  </a:cubicBezTo>
                  <a:cubicBezTo>
                    <a:pt x="98" y="67"/>
                    <a:pt x="98" y="67"/>
                    <a:pt x="98" y="67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DCE6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6369050" y="3640138"/>
              <a:ext cx="838200" cy="466725"/>
            </a:xfrm>
            <a:custGeom>
              <a:avLst/>
              <a:gdLst>
                <a:gd name="T0" fmla="*/ 103 w 197"/>
                <a:gd name="T1" fmla="*/ 2 h 109"/>
                <a:gd name="T2" fmla="*/ 0 w 197"/>
                <a:gd name="T3" fmla="*/ 109 h 109"/>
                <a:gd name="T4" fmla="*/ 197 w 197"/>
                <a:gd name="T5" fmla="*/ 109 h 109"/>
                <a:gd name="T6" fmla="*/ 103 w 197"/>
                <a:gd name="T7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09">
                  <a:moveTo>
                    <a:pt x="103" y="2"/>
                  </a:moveTo>
                  <a:cubicBezTo>
                    <a:pt x="53" y="0"/>
                    <a:pt x="10" y="46"/>
                    <a:pt x="0" y="109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88" y="50"/>
                    <a:pt x="150" y="4"/>
                    <a:pt x="103" y="2"/>
                  </a:cubicBezTo>
                  <a:close/>
                </a:path>
              </a:pathLst>
            </a:custGeom>
            <a:solidFill>
              <a:srgbClr val="E36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6491288" y="3773488"/>
              <a:ext cx="614363" cy="333375"/>
            </a:xfrm>
            <a:custGeom>
              <a:avLst/>
              <a:gdLst>
                <a:gd name="T0" fmla="*/ 75 w 144"/>
                <a:gd name="T1" fmla="*/ 2 h 78"/>
                <a:gd name="T2" fmla="*/ 0 w 144"/>
                <a:gd name="T3" fmla="*/ 78 h 78"/>
                <a:gd name="T4" fmla="*/ 144 w 144"/>
                <a:gd name="T5" fmla="*/ 78 h 78"/>
                <a:gd name="T6" fmla="*/ 75 w 144"/>
                <a:gd name="T7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78">
                  <a:moveTo>
                    <a:pt x="75" y="2"/>
                  </a:moveTo>
                  <a:cubicBezTo>
                    <a:pt x="39" y="0"/>
                    <a:pt x="8" y="33"/>
                    <a:pt x="0" y="78"/>
                  </a:cubicBezTo>
                  <a:cubicBezTo>
                    <a:pt x="144" y="78"/>
                    <a:pt x="144" y="78"/>
                    <a:pt x="144" y="78"/>
                  </a:cubicBezTo>
                  <a:cubicBezTo>
                    <a:pt x="137" y="36"/>
                    <a:pt x="109" y="4"/>
                    <a:pt x="75" y="2"/>
                  </a:cubicBezTo>
                  <a:close/>
                </a:path>
              </a:pathLst>
            </a:custGeom>
            <a:solidFill>
              <a:srgbClr val="FFF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6602413" y="3917950"/>
              <a:ext cx="417513" cy="188913"/>
            </a:xfrm>
            <a:custGeom>
              <a:avLst/>
              <a:gdLst>
                <a:gd name="T0" fmla="*/ 51 w 98"/>
                <a:gd name="T1" fmla="*/ 1 h 44"/>
                <a:gd name="T2" fmla="*/ 0 w 98"/>
                <a:gd name="T3" fmla="*/ 44 h 44"/>
                <a:gd name="T4" fmla="*/ 98 w 98"/>
                <a:gd name="T5" fmla="*/ 44 h 44"/>
                <a:gd name="T6" fmla="*/ 51 w 98"/>
                <a:gd name="T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44">
                  <a:moveTo>
                    <a:pt x="51" y="1"/>
                  </a:moveTo>
                  <a:cubicBezTo>
                    <a:pt x="28" y="0"/>
                    <a:pt x="8" y="18"/>
                    <a:pt x="0" y="44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0" y="19"/>
                    <a:pt x="72" y="2"/>
                    <a:pt x="51" y="1"/>
                  </a:cubicBezTo>
                  <a:close/>
                </a:path>
              </a:pathLst>
            </a:custGeom>
            <a:solidFill>
              <a:srgbClr val="799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6731000" y="4016375"/>
              <a:ext cx="200025" cy="90488"/>
            </a:xfrm>
            <a:custGeom>
              <a:avLst/>
              <a:gdLst>
                <a:gd name="T0" fmla="*/ 25 w 47"/>
                <a:gd name="T1" fmla="*/ 0 h 21"/>
                <a:gd name="T2" fmla="*/ 0 w 47"/>
                <a:gd name="T3" fmla="*/ 21 h 21"/>
                <a:gd name="T4" fmla="*/ 47 w 47"/>
                <a:gd name="T5" fmla="*/ 21 h 21"/>
                <a:gd name="T6" fmla="*/ 25 w 47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1">
                  <a:moveTo>
                    <a:pt x="25" y="0"/>
                  </a:moveTo>
                  <a:cubicBezTo>
                    <a:pt x="15" y="0"/>
                    <a:pt x="6" y="8"/>
                    <a:pt x="0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3" y="8"/>
                    <a:pt x="34" y="0"/>
                    <a:pt x="25" y="0"/>
                  </a:cubicBezTo>
                  <a:close/>
                </a:path>
              </a:pathLst>
            </a:custGeom>
            <a:solidFill>
              <a:srgbClr val="A77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2" name="Freeform 161"/>
            <p:cNvSpPr/>
            <p:nvPr/>
          </p:nvSpPr>
          <p:spPr bwMode="auto">
            <a:xfrm>
              <a:off x="6075363" y="2755900"/>
              <a:ext cx="225425" cy="273050"/>
            </a:xfrm>
            <a:custGeom>
              <a:avLst/>
              <a:gdLst>
                <a:gd name="T0" fmla="*/ 40 w 142"/>
                <a:gd name="T1" fmla="*/ 0 h 172"/>
                <a:gd name="T2" fmla="*/ 0 w 142"/>
                <a:gd name="T3" fmla="*/ 151 h 172"/>
                <a:gd name="T4" fmla="*/ 96 w 142"/>
                <a:gd name="T5" fmla="*/ 172 h 172"/>
                <a:gd name="T6" fmla="*/ 142 w 142"/>
                <a:gd name="T7" fmla="*/ 30 h 172"/>
                <a:gd name="T8" fmla="*/ 40 w 142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72">
                  <a:moveTo>
                    <a:pt x="40" y="0"/>
                  </a:moveTo>
                  <a:lnTo>
                    <a:pt x="0" y="151"/>
                  </a:lnTo>
                  <a:lnTo>
                    <a:pt x="96" y="172"/>
                  </a:lnTo>
                  <a:lnTo>
                    <a:pt x="142" y="3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1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3" name="Freeform 162"/>
            <p:cNvSpPr/>
            <p:nvPr/>
          </p:nvSpPr>
          <p:spPr bwMode="auto">
            <a:xfrm>
              <a:off x="6372225" y="2836863"/>
              <a:ext cx="192088" cy="260350"/>
            </a:xfrm>
            <a:custGeom>
              <a:avLst/>
              <a:gdLst>
                <a:gd name="T0" fmla="*/ 35 w 121"/>
                <a:gd name="T1" fmla="*/ 0 h 164"/>
                <a:gd name="T2" fmla="*/ 0 w 121"/>
                <a:gd name="T3" fmla="*/ 143 h 164"/>
                <a:gd name="T4" fmla="*/ 89 w 121"/>
                <a:gd name="T5" fmla="*/ 164 h 164"/>
                <a:gd name="T6" fmla="*/ 121 w 121"/>
                <a:gd name="T7" fmla="*/ 22 h 164"/>
                <a:gd name="T8" fmla="*/ 35 w 121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4">
                  <a:moveTo>
                    <a:pt x="35" y="0"/>
                  </a:moveTo>
                  <a:lnTo>
                    <a:pt x="0" y="143"/>
                  </a:lnTo>
                  <a:lnTo>
                    <a:pt x="89" y="164"/>
                  </a:lnTo>
                  <a:lnTo>
                    <a:pt x="121" y="2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1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6513513" y="2871788"/>
              <a:ext cx="190500" cy="260350"/>
            </a:xfrm>
            <a:custGeom>
              <a:avLst/>
              <a:gdLst>
                <a:gd name="T0" fmla="*/ 32 w 120"/>
                <a:gd name="T1" fmla="*/ 0 h 164"/>
                <a:gd name="T2" fmla="*/ 0 w 120"/>
                <a:gd name="T3" fmla="*/ 142 h 164"/>
                <a:gd name="T4" fmla="*/ 88 w 120"/>
                <a:gd name="T5" fmla="*/ 164 h 164"/>
                <a:gd name="T6" fmla="*/ 120 w 120"/>
                <a:gd name="T7" fmla="*/ 24 h 164"/>
                <a:gd name="T8" fmla="*/ 32 w 120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64">
                  <a:moveTo>
                    <a:pt x="32" y="0"/>
                  </a:moveTo>
                  <a:lnTo>
                    <a:pt x="0" y="142"/>
                  </a:lnTo>
                  <a:lnTo>
                    <a:pt x="88" y="164"/>
                  </a:lnTo>
                  <a:lnTo>
                    <a:pt x="120" y="2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428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6653213" y="2909888"/>
              <a:ext cx="171450" cy="252413"/>
            </a:xfrm>
            <a:custGeom>
              <a:avLst/>
              <a:gdLst>
                <a:gd name="T0" fmla="*/ 108 w 108"/>
                <a:gd name="T1" fmla="*/ 22 h 159"/>
                <a:gd name="T2" fmla="*/ 32 w 108"/>
                <a:gd name="T3" fmla="*/ 0 h 159"/>
                <a:gd name="T4" fmla="*/ 0 w 108"/>
                <a:gd name="T5" fmla="*/ 140 h 159"/>
                <a:gd name="T6" fmla="*/ 78 w 108"/>
                <a:gd name="T7" fmla="*/ 159 h 159"/>
                <a:gd name="T8" fmla="*/ 108 w 108"/>
                <a:gd name="T9" fmla="*/ 2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59">
                  <a:moveTo>
                    <a:pt x="108" y="22"/>
                  </a:moveTo>
                  <a:lnTo>
                    <a:pt x="32" y="0"/>
                  </a:lnTo>
                  <a:lnTo>
                    <a:pt x="0" y="140"/>
                  </a:lnTo>
                  <a:lnTo>
                    <a:pt x="78" y="159"/>
                  </a:lnTo>
                  <a:lnTo>
                    <a:pt x="108" y="22"/>
                  </a:lnTo>
                  <a:close/>
                </a:path>
              </a:pathLst>
            </a:custGeom>
            <a:solidFill>
              <a:srgbClr val="81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6227763" y="2803525"/>
              <a:ext cx="200025" cy="260350"/>
            </a:xfrm>
            <a:custGeom>
              <a:avLst/>
              <a:gdLst>
                <a:gd name="T0" fmla="*/ 46 w 126"/>
                <a:gd name="T1" fmla="*/ 0 h 164"/>
                <a:gd name="T2" fmla="*/ 0 w 126"/>
                <a:gd name="T3" fmla="*/ 142 h 164"/>
                <a:gd name="T4" fmla="*/ 91 w 126"/>
                <a:gd name="T5" fmla="*/ 164 h 164"/>
                <a:gd name="T6" fmla="*/ 126 w 126"/>
                <a:gd name="T7" fmla="*/ 21 h 164"/>
                <a:gd name="T8" fmla="*/ 46 w 126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64">
                  <a:moveTo>
                    <a:pt x="46" y="0"/>
                  </a:moveTo>
                  <a:lnTo>
                    <a:pt x="0" y="142"/>
                  </a:lnTo>
                  <a:lnTo>
                    <a:pt x="91" y="164"/>
                  </a:lnTo>
                  <a:lnTo>
                    <a:pt x="126" y="2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28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7" name="Freeform 166"/>
            <p:cNvSpPr/>
            <p:nvPr/>
          </p:nvSpPr>
          <p:spPr bwMode="auto">
            <a:xfrm>
              <a:off x="6159500" y="3114675"/>
              <a:ext cx="93663" cy="120650"/>
            </a:xfrm>
            <a:custGeom>
              <a:avLst/>
              <a:gdLst>
                <a:gd name="T0" fmla="*/ 16 w 59"/>
                <a:gd name="T1" fmla="*/ 0 h 76"/>
                <a:gd name="T2" fmla="*/ 0 w 59"/>
                <a:gd name="T3" fmla="*/ 65 h 76"/>
                <a:gd name="T4" fmla="*/ 43 w 59"/>
                <a:gd name="T5" fmla="*/ 76 h 76"/>
                <a:gd name="T6" fmla="*/ 59 w 59"/>
                <a:gd name="T7" fmla="*/ 16 h 76"/>
                <a:gd name="T8" fmla="*/ 16 w 59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6">
                  <a:moveTo>
                    <a:pt x="16" y="0"/>
                  </a:moveTo>
                  <a:lnTo>
                    <a:pt x="0" y="65"/>
                  </a:lnTo>
                  <a:lnTo>
                    <a:pt x="43" y="76"/>
                  </a:lnTo>
                  <a:lnTo>
                    <a:pt x="59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1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6338888" y="3162300"/>
              <a:ext cx="93663" cy="114300"/>
            </a:xfrm>
            <a:custGeom>
              <a:avLst/>
              <a:gdLst>
                <a:gd name="T0" fmla="*/ 16 w 59"/>
                <a:gd name="T1" fmla="*/ 0 h 72"/>
                <a:gd name="T2" fmla="*/ 0 w 59"/>
                <a:gd name="T3" fmla="*/ 62 h 72"/>
                <a:gd name="T4" fmla="*/ 43 w 59"/>
                <a:gd name="T5" fmla="*/ 72 h 72"/>
                <a:gd name="T6" fmla="*/ 59 w 59"/>
                <a:gd name="T7" fmla="*/ 13 h 72"/>
                <a:gd name="T8" fmla="*/ 16 w 59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2">
                  <a:moveTo>
                    <a:pt x="16" y="0"/>
                  </a:moveTo>
                  <a:lnTo>
                    <a:pt x="0" y="62"/>
                  </a:lnTo>
                  <a:lnTo>
                    <a:pt x="43" y="72"/>
                  </a:lnTo>
                  <a:lnTo>
                    <a:pt x="59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1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6508750" y="3200400"/>
              <a:ext cx="88900" cy="115888"/>
            </a:xfrm>
            <a:custGeom>
              <a:avLst/>
              <a:gdLst>
                <a:gd name="T0" fmla="*/ 16 w 56"/>
                <a:gd name="T1" fmla="*/ 0 h 73"/>
                <a:gd name="T2" fmla="*/ 0 w 56"/>
                <a:gd name="T3" fmla="*/ 62 h 73"/>
                <a:gd name="T4" fmla="*/ 43 w 56"/>
                <a:gd name="T5" fmla="*/ 73 h 73"/>
                <a:gd name="T6" fmla="*/ 56 w 56"/>
                <a:gd name="T7" fmla="*/ 14 h 73"/>
                <a:gd name="T8" fmla="*/ 16 w 5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73">
                  <a:moveTo>
                    <a:pt x="16" y="0"/>
                  </a:moveTo>
                  <a:lnTo>
                    <a:pt x="0" y="62"/>
                  </a:lnTo>
                  <a:lnTo>
                    <a:pt x="43" y="73"/>
                  </a:lnTo>
                  <a:lnTo>
                    <a:pt x="56" y="1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1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6465888" y="3397250"/>
              <a:ext cx="90488" cy="115888"/>
            </a:xfrm>
            <a:custGeom>
              <a:avLst/>
              <a:gdLst>
                <a:gd name="T0" fmla="*/ 14 w 57"/>
                <a:gd name="T1" fmla="*/ 0 h 73"/>
                <a:gd name="T2" fmla="*/ 0 w 57"/>
                <a:gd name="T3" fmla="*/ 64 h 73"/>
                <a:gd name="T4" fmla="*/ 43 w 57"/>
                <a:gd name="T5" fmla="*/ 73 h 73"/>
                <a:gd name="T6" fmla="*/ 57 w 57"/>
                <a:gd name="T7" fmla="*/ 16 h 73"/>
                <a:gd name="T8" fmla="*/ 14 w 5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73">
                  <a:moveTo>
                    <a:pt x="14" y="0"/>
                  </a:moveTo>
                  <a:lnTo>
                    <a:pt x="0" y="64"/>
                  </a:lnTo>
                  <a:lnTo>
                    <a:pt x="43" y="73"/>
                  </a:lnTo>
                  <a:lnTo>
                    <a:pt x="57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1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6146800" y="3332163"/>
              <a:ext cx="88900" cy="120650"/>
            </a:xfrm>
            <a:custGeom>
              <a:avLst/>
              <a:gdLst>
                <a:gd name="T0" fmla="*/ 16 w 56"/>
                <a:gd name="T1" fmla="*/ 0 h 76"/>
                <a:gd name="T2" fmla="*/ 0 w 56"/>
                <a:gd name="T3" fmla="*/ 65 h 76"/>
                <a:gd name="T4" fmla="*/ 43 w 56"/>
                <a:gd name="T5" fmla="*/ 76 h 76"/>
                <a:gd name="T6" fmla="*/ 56 w 56"/>
                <a:gd name="T7" fmla="*/ 17 h 76"/>
                <a:gd name="T8" fmla="*/ 16 w 5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76">
                  <a:moveTo>
                    <a:pt x="16" y="0"/>
                  </a:moveTo>
                  <a:lnTo>
                    <a:pt x="0" y="65"/>
                  </a:lnTo>
                  <a:lnTo>
                    <a:pt x="43" y="76"/>
                  </a:lnTo>
                  <a:lnTo>
                    <a:pt x="56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1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-71023" y="4039341"/>
            <a:ext cx="8326811" cy="2845294"/>
            <a:chOff x="3348038" y="2493963"/>
            <a:chExt cx="5500688" cy="1879600"/>
          </a:xfrm>
        </p:grpSpPr>
        <p:sp>
          <p:nvSpPr>
            <p:cNvPr id="5" name="Freeform 5"/>
            <p:cNvSpPr/>
            <p:nvPr/>
          </p:nvSpPr>
          <p:spPr bwMode="auto">
            <a:xfrm>
              <a:off x="6600826" y="3073400"/>
              <a:ext cx="466725" cy="561975"/>
            </a:xfrm>
            <a:custGeom>
              <a:avLst/>
              <a:gdLst>
                <a:gd name="T0" fmla="*/ 110 w 110"/>
                <a:gd name="T1" fmla="*/ 111 h 132"/>
                <a:gd name="T2" fmla="*/ 109 w 110"/>
                <a:gd name="T3" fmla="*/ 56 h 132"/>
                <a:gd name="T4" fmla="*/ 54 w 110"/>
                <a:gd name="T5" fmla="*/ 56 h 132"/>
                <a:gd name="T6" fmla="*/ 47 w 110"/>
                <a:gd name="T7" fmla="*/ 0 h 132"/>
                <a:gd name="T8" fmla="*/ 0 w 110"/>
                <a:gd name="T9" fmla="*/ 7 h 132"/>
                <a:gd name="T10" fmla="*/ 13 w 110"/>
                <a:gd name="T11" fmla="*/ 132 h 132"/>
                <a:gd name="T12" fmla="*/ 110 w 110"/>
                <a:gd name="T13" fmla="*/ 11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32">
                  <a:moveTo>
                    <a:pt x="110" y="111"/>
                  </a:moveTo>
                  <a:cubicBezTo>
                    <a:pt x="109" y="56"/>
                    <a:pt x="109" y="56"/>
                    <a:pt x="109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4" y="71"/>
                    <a:pt x="13" y="132"/>
                  </a:cubicBezTo>
                  <a:cubicBezTo>
                    <a:pt x="45" y="122"/>
                    <a:pt x="77" y="116"/>
                    <a:pt x="110" y="111"/>
                  </a:cubicBezTo>
                  <a:close/>
                </a:path>
              </a:pathLst>
            </a:custGeom>
            <a:solidFill>
              <a:srgbClr val="769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6672263" y="3683000"/>
              <a:ext cx="398463" cy="119063"/>
            </a:xfrm>
            <a:custGeom>
              <a:avLst/>
              <a:gdLst>
                <a:gd name="T0" fmla="*/ 94 w 94"/>
                <a:gd name="T1" fmla="*/ 14 h 28"/>
                <a:gd name="T2" fmla="*/ 93 w 94"/>
                <a:gd name="T3" fmla="*/ 0 h 28"/>
                <a:gd name="T4" fmla="*/ 51 w 94"/>
                <a:gd name="T5" fmla="*/ 5 h 28"/>
                <a:gd name="T6" fmla="*/ 0 w 94"/>
                <a:gd name="T7" fmla="*/ 14 h 28"/>
                <a:gd name="T8" fmla="*/ 2 w 94"/>
                <a:gd name="T9" fmla="*/ 28 h 28"/>
                <a:gd name="T10" fmla="*/ 94 w 94"/>
                <a:gd name="T1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8">
                  <a:moveTo>
                    <a:pt x="94" y="14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79" y="2"/>
                    <a:pt x="65" y="4"/>
                    <a:pt x="51" y="5"/>
                  </a:cubicBezTo>
                  <a:cubicBezTo>
                    <a:pt x="33" y="7"/>
                    <a:pt x="16" y="10"/>
                    <a:pt x="0" y="14"/>
                  </a:cubicBezTo>
                  <a:cubicBezTo>
                    <a:pt x="0" y="19"/>
                    <a:pt x="1" y="24"/>
                    <a:pt x="2" y="28"/>
                  </a:cubicBezTo>
                  <a:cubicBezTo>
                    <a:pt x="32" y="22"/>
                    <a:pt x="63" y="17"/>
                    <a:pt x="94" y="14"/>
                  </a:cubicBez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681788" y="3741738"/>
              <a:ext cx="388938" cy="115888"/>
            </a:xfrm>
            <a:custGeom>
              <a:avLst/>
              <a:gdLst>
                <a:gd name="T0" fmla="*/ 92 w 92"/>
                <a:gd name="T1" fmla="*/ 13 h 27"/>
                <a:gd name="T2" fmla="*/ 92 w 92"/>
                <a:gd name="T3" fmla="*/ 0 h 27"/>
                <a:gd name="T4" fmla="*/ 0 w 92"/>
                <a:gd name="T5" fmla="*/ 14 h 27"/>
                <a:gd name="T6" fmla="*/ 3 w 92"/>
                <a:gd name="T7" fmla="*/ 27 h 27"/>
                <a:gd name="T8" fmla="*/ 92 w 92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7">
                  <a:moveTo>
                    <a:pt x="92" y="13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61" y="3"/>
                    <a:pt x="30" y="8"/>
                    <a:pt x="0" y="14"/>
                  </a:cubicBezTo>
                  <a:cubicBezTo>
                    <a:pt x="1" y="18"/>
                    <a:pt x="2" y="23"/>
                    <a:pt x="3" y="27"/>
                  </a:cubicBezTo>
                  <a:cubicBezTo>
                    <a:pt x="32" y="20"/>
                    <a:pt x="62" y="16"/>
                    <a:pt x="92" y="13"/>
                  </a:cubicBezTo>
                  <a:close/>
                </a:path>
              </a:pathLst>
            </a:custGeom>
            <a:solidFill>
              <a:srgbClr val="769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694488" y="3797300"/>
              <a:ext cx="376238" cy="115888"/>
            </a:xfrm>
            <a:custGeom>
              <a:avLst/>
              <a:gdLst>
                <a:gd name="T0" fmla="*/ 66 w 89"/>
                <a:gd name="T1" fmla="*/ 18 h 27"/>
                <a:gd name="T2" fmla="*/ 89 w 89"/>
                <a:gd name="T3" fmla="*/ 14 h 27"/>
                <a:gd name="T4" fmla="*/ 89 w 89"/>
                <a:gd name="T5" fmla="*/ 0 h 27"/>
                <a:gd name="T6" fmla="*/ 0 w 89"/>
                <a:gd name="T7" fmla="*/ 14 h 27"/>
                <a:gd name="T8" fmla="*/ 3 w 89"/>
                <a:gd name="T9" fmla="*/ 27 h 27"/>
                <a:gd name="T10" fmla="*/ 66 w 89"/>
                <a:gd name="T11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7">
                  <a:moveTo>
                    <a:pt x="66" y="18"/>
                  </a:moveTo>
                  <a:cubicBezTo>
                    <a:pt x="74" y="17"/>
                    <a:pt x="81" y="15"/>
                    <a:pt x="89" y="1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59" y="3"/>
                    <a:pt x="29" y="7"/>
                    <a:pt x="0" y="14"/>
                  </a:cubicBezTo>
                  <a:cubicBezTo>
                    <a:pt x="1" y="18"/>
                    <a:pt x="2" y="22"/>
                    <a:pt x="3" y="27"/>
                  </a:cubicBezTo>
                  <a:cubicBezTo>
                    <a:pt x="23" y="21"/>
                    <a:pt x="45" y="22"/>
                    <a:pt x="66" y="18"/>
                  </a:cubicBez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6707188" y="3857625"/>
              <a:ext cx="363538" cy="131763"/>
            </a:xfrm>
            <a:custGeom>
              <a:avLst/>
              <a:gdLst>
                <a:gd name="T0" fmla="*/ 86 w 86"/>
                <a:gd name="T1" fmla="*/ 0 h 31"/>
                <a:gd name="T2" fmla="*/ 63 w 86"/>
                <a:gd name="T3" fmla="*/ 4 h 31"/>
                <a:gd name="T4" fmla="*/ 0 w 86"/>
                <a:gd name="T5" fmla="*/ 13 h 31"/>
                <a:gd name="T6" fmla="*/ 5 w 86"/>
                <a:gd name="T7" fmla="*/ 31 h 31"/>
                <a:gd name="T8" fmla="*/ 86 w 86"/>
                <a:gd name="T9" fmla="*/ 18 h 31"/>
                <a:gd name="T10" fmla="*/ 86 w 86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31">
                  <a:moveTo>
                    <a:pt x="86" y="0"/>
                  </a:moveTo>
                  <a:cubicBezTo>
                    <a:pt x="78" y="1"/>
                    <a:pt x="71" y="3"/>
                    <a:pt x="63" y="4"/>
                  </a:cubicBezTo>
                  <a:cubicBezTo>
                    <a:pt x="42" y="8"/>
                    <a:pt x="20" y="7"/>
                    <a:pt x="0" y="13"/>
                  </a:cubicBezTo>
                  <a:cubicBezTo>
                    <a:pt x="2" y="19"/>
                    <a:pt x="4" y="26"/>
                    <a:pt x="5" y="31"/>
                  </a:cubicBezTo>
                  <a:cubicBezTo>
                    <a:pt x="32" y="26"/>
                    <a:pt x="59" y="21"/>
                    <a:pt x="86" y="18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769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727826" y="3933825"/>
              <a:ext cx="347663" cy="298450"/>
            </a:xfrm>
            <a:custGeom>
              <a:avLst/>
              <a:gdLst>
                <a:gd name="T0" fmla="*/ 0 w 82"/>
                <a:gd name="T1" fmla="*/ 13 h 70"/>
                <a:gd name="T2" fmla="*/ 7 w 82"/>
                <a:gd name="T3" fmla="*/ 27 h 70"/>
                <a:gd name="T4" fmla="*/ 82 w 82"/>
                <a:gd name="T5" fmla="*/ 46 h 70"/>
                <a:gd name="T6" fmla="*/ 81 w 82"/>
                <a:gd name="T7" fmla="*/ 0 h 70"/>
                <a:gd name="T8" fmla="*/ 0 w 82"/>
                <a:gd name="T9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0">
                  <a:moveTo>
                    <a:pt x="0" y="13"/>
                  </a:moveTo>
                  <a:cubicBezTo>
                    <a:pt x="2" y="19"/>
                    <a:pt x="5" y="23"/>
                    <a:pt x="7" y="27"/>
                  </a:cubicBezTo>
                  <a:cubicBezTo>
                    <a:pt x="32" y="70"/>
                    <a:pt x="82" y="46"/>
                    <a:pt x="82" y="46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4" y="3"/>
                    <a:pt x="27" y="8"/>
                    <a:pt x="0" y="13"/>
                  </a:cubicBezTo>
                  <a:close/>
                </a:path>
              </a:pathLst>
            </a:custGeom>
            <a:solidFill>
              <a:srgbClr val="769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659563" y="3635375"/>
              <a:ext cx="407988" cy="106363"/>
            </a:xfrm>
            <a:custGeom>
              <a:avLst/>
              <a:gdLst>
                <a:gd name="T0" fmla="*/ 54 w 96"/>
                <a:gd name="T1" fmla="*/ 16 h 25"/>
                <a:gd name="T2" fmla="*/ 96 w 96"/>
                <a:gd name="T3" fmla="*/ 11 h 25"/>
                <a:gd name="T4" fmla="*/ 96 w 96"/>
                <a:gd name="T5" fmla="*/ 0 h 25"/>
                <a:gd name="T6" fmla="*/ 0 w 96"/>
                <a:gd name="T7" fmla="*/ 11 h 25"/>
                <a:gd name="T8" fmla="*/ 3 w 96"/>
                <a:gd name="T9" fmla="*/ 25 h 25"/>
                <a:gd name="T10" fmla="*/ 54 w 96"/>
                <a:gd name="T11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25">
                  <a:moveTo>
                    <a:pt x="54" y="16"/>
                  </a:moveTo>
                  <a:cubicBezTo>
                    <a:pt x="68" y="15"/>
                    <a:pt x="82" y="13"/>
                    <a:pt x="96" y="11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4" y="5"/>
                    <a:pt x="31" y="1"/>
                    <a:pt x="0" y="11"/>
                  </a:cubicBezTo>
                  <a:cubicBezTo>
                    <a:pt x="1" y="16"/>
                    <a:pt x="2" y="20"/>
                    <a:pt x="3" y="25"/>
                  </a:cubicBezTo>
                  <a:cubicBezTo>
                    <a:pt x="19" y="21"/>
                    <a:pt x="36" y="18"/>
                    <a:pt x="54" y="16"/>
                  </a:cubicBezTo>
                  <a:close/>
                </a:path>
              </a:pathLst>
            </a:custGeom>
            <a:solidFill>
              <a:srgbClr val="769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656388" y="3546475"/>
              <a:ext cx="411163" cy="136525"/>
            </a:xfrm>
            <a:custGeom>
              <a:avLst/>
              <a:gdLst>
                <a:gd name="T0" fmla="*/ 97 w 97"/>
                <a:gd name="T1" fmla="*/ 21 h 32"/>
                <a:gd name="T2" fmla="*/ 97 w 97"/>
                <a:gd name="T3" fmla="*/ 0 h 32"/>
                <a:gd name="T4" fmla="*/ 0 w 97"/>
                <a:gd name="T5" fmla="*/ 21 h 32"/>
                <a:gd name="T6" fmla="*/ 1 w 97"/>
                <a:gd name="T7" fmla="*/ 32 h 32"/>
                <a:gd name="T8" fmla="*/ 97 w 97"/>
                <a:gd name="T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">
                  <a:moveTo>
                    <a:pt x="97" y="21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64" y="5"/>
                    <a:pt x="32" y="11"/>
                    <a:pt x="0" y="21"/>
                  </a:cubicBezTo>
                  <a:cubicBezTo>
                    <a:pt x="0" y="24"/>
                    <a:pt x="1" y="28"/>
                    <a:pt x="1" y="32"/>
                  </a:cubicBezTo>
                  <a:cubicBezTo>
                    <a:pt x="32" y="22"/>
                    <a:pt x="65" y="26"/>
                    <a:pt x="97" y="21"/>
                  </a:cubicBez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7045326" y="3746500"/>
              <a:ext cx="412750" cy="255588"/>
            </a:xfrm>
            <a:custGeom>
              <a:avLst/>
              <a:gdLst>
                <a:gd name="T0" fmla="*/ 3 w 97"/>
                <a:gd name="T1" fmla="*/ 28 h 60"/>
                <a:gd name="T2" fmla="*/ 94 w 97"/>
                <a:gd name="T3" fmla="*/ 60 h 60"/>
                <a:gd name="T4" fmla="*/ 96 w 97"/>
                <a:gd name="T5" fmla="*/ 3 h 60"/>
                <a:gd name="T6" fmla="*/ 97 w 97"/>
                <a:gd name="T7" fmla="*/ 0 h 60"/>
                <a:gd name="T8" fmla="*/ 0 w 97"/>
                <a:gd name="T9" fmla="*/ 13 h 60"/>
                <a:gd name="T10" fmla="*/ 3 w 97"/>
                <a:gd name="T1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60">
                  <a:moveTo>
                    <a:pt x="3" y="28"/>
                  </a:moveTo>
                  <a:cubicBezTo>
                    <a:pt x="33" y="40"/>
                    <a:pt x="63" y="50"/>
                    <a:pt x="94" y="60"/>
                  </a:cubicBezTo>
                  <a:cubicBezTo>
                    <a:pt x="92" y="43"/>
                    <a:pt x="93" y="24"/>
                    <a:pt x="96" y="3"/>
                  </a:cubicBezTo>
                  <a:cubicBezTo>
                    <a:pt x="97" y="2"/>
                    <a:pt x="97" y="1"/>
                    <a:pt x="97" y="0"/>
                  </a:cubicBezTo>
                  <a:cubicBezTo>
                    <a:pt x="64" y="2"/>
                    <a:pt x="32" y="6"/>
                    <a:pt x="0" y="13"/>
                  </a:cubicBezTo>
                  <a:cubicBezTo>
                    <a:pt x="1" y="18"/>
                    <a:pt x="2" y="23"/>
                    <a:pt x="3" y="28"/>
                  </a:cubicBezTo>
                  <a:close/>
                </a:path>
              </a:pathLst>
            </a:custGeom>
            <a:solidFill>
              <a:srgbClr val="834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7037388" y="2830513"/>
              <a:ext cx="827088" cy="857250"/>
            </a:xfrm>
            <a:custGeom>
              <a:avLst/>
              <a:gdLst>
                <a:gd name="T0" fmla="*/ 195 w 195"/>
                <a:gd name="T1" fmla="*/ 55 h 201"/>
                <a:gd name="T2" fmla="*/ 47 w 195"/>
                <a:gd name="T3" fmla="*/ 0 h 201"/>
                <a:gd name="T4" fmla="*/ 0 w 195"/>
                <a:gd name="T5" fmla="*/ 152 h 201"/>
                <a:gd name="T6" fmla="*/ 42 w 195"/>
                <a:gd name="T7" fmla="*/ 176 h 201"/>
                <a:gd name="T8" fmla="*/ 102 w 195"/>
                <a:gd name="T9" fmla="*/ 201 h 201"/>
                <a:gd name="T10" fmla="*/ 195 w 195"/>
                <a:gd name="T11" fmla="*/ 5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" h="201">
                  <a:moveTo>
                    <a:pt x="195" y="55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0" y="23"/>
                    <a:pt x="5" y="81"/>
                    <a:pt x="0" y="152"/>
                  </a:cubicBezTo>
                  <a:cubicBezTo>
                    <a:pt x="15" y="159"/>
                    <a:pt x="28" y="169"/>
                    <a:pt x="42" y="176"/>
                  </a:cubicBezTo>
                  <a:cubicBezTo>
                    <a:pt x="62" y="186"/>
                    <a:pt x="82" y="194"/>
                    <a:pt x="102" y="201"/>
                  </a:cubicBezTo>
                  <a:cubicBezTo>
                    <a:pt x="124" y="121"/>
                    <a:pt x="195" y="55"/>
                    <a:pt x="195" y="55"/>
                  </a:cubicBezTo>
                  <a:close/>
                </a:path>
              </a:pathLst>
            </a:custGeom>
            <a:solidFill>
              <a:srgbClr val="B8A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7029451" y="3478213"/>
              <a:ext cx="441325" cy="323850"/>
            </a:xfrm>
            <a:custGeom>
              <a:avLst/>
              <a:gdLst>
                <a:gd name="T0" fmla="*/ 2 w 104"/>
                <a:gd name="T1" fmla="*/ 0 h 76"/>
                <a:gd name="T2" fmla="*/ 2 w 104"/>
                <a:gd name="T3" fmla="*/ 59 h 76"/>
                <a:gd name="T4" fmla="*/ 4 w 104"/>
                <a:gd name="T5" fmla="*/ 76 h 76"/>
                <a:gd name="T6" fmla="*/ 101 w 104"/>
                <a:gd name="T7" fmla="*/ 63 h 76"/>
                <a:gd name="T8" fmla="*/ 104 w 104"/>
                <a:gd name="T9" fmla="*/ 49 h 76"/>
                <a:gd name="T10" fmla="*/ 44 w 104"/>
                <a:gd name="T11" fmla="*/ 24 h 76"/>
                <a:gd name="T12" fmla="*/ 2 w 104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6">
                  <a:moveTo>
                    <a:pt x="2" y="0"/>
                  </a:moveTo>
                  <a:cubicBezTo>
                    <a:pt x="0" y="19"/>
                    <a:pt x="0" y="39"/>
                    <a:pt x="2" y="59"/>
                  </a:cubicBezTo>
                  <a:cubicBezTo>
                    <a:pt x="3" y="65"/>
                    <a:pt x="3" y="70"/>
                    <a:pt x="4" y="76"/>
                  </a:cubicBezTo>
                  <a:cubicBezTo>
                    <a:pt x="36" y="69"/>
                    <a:pt x="68" y="65"/>
                    <a:pt x="101" y="63"/>
                  </a:cubicBezTo>
                  <a:cubicBezTo>
                    <a:pt x="102" y="58"/>
                    <a:pt x="103" y="53"/>
                    <a:pt x="104" y="49"/>
                  </a:cubicBezTo>
                  <a:cubicBezTo>
                    <a:pt x="84" y="42"/>
                    <a:pt x="64" y="34"/>
                    <a:pt x="44" y="24"/>
                  </a:cubicBezTo>
                  <a:cubicBezTo>
                    <a:pt x="30" y="17"/>
                    <a:pt x="17" y="7"/>
                    <a:pt x="2" y="0"/>
                  </a:cubicBezTo>
                  <a:close/>
                </a:path>
              </a:pathLst>
            </a:custGeom>
            <a:solidFill>
              <a:srgbClr val="F2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7173913" y="4079875"/>
              <a:ext cx="388938" cy="271463"/>
            </a:xfrm>
            <a:custGeom>
              <a:avLst/>
              <a:gdLst>
                <a:gd name="T0" fmla="*/ 36 w 92"/>
                <a:gd name="T1" fmla="*/ 64 h 64"/>
                <a:gd name="T2" fmla="*/ 92 w 92"/>
                <a:gd name="T3" fmla="*/ 61 h 64"/>
                <a:gd name="T4" fmla="*/ 67 w 92"/>
                <a:gd name="T5" fmla="*/ 0 h 64"/>
                <a:gd name="T6" fmla="*/ 0 w 92"/>
                <a:gd name="T7" fmla="*/ 18 h 64"/>
                <a:gd name="T8" fmla="*/ 36 w 92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64">
                  <a:moveTo>
                    <a:pt x="36" y="64"/>
                  </a:moveTo>
                  <a:cubicBezTo>
                    <a:pt x="92" y="61"/>
                    <a:pt x="92" y="61"/>
                    <a:pt x="92" y="61"/>
                  </a:cubicBezTo>
                  <a:cubicBezTo>
                    <a:pt x="92" y="61"/>
                    <a:pt x="74" y="40"/>
                    <a:pt x="67" y="0"/>
                  </a:cubicBezTo>
                  <a:cubicBezTo>
                    <a:pt x="45" y="7"/>
                    <a:pt x="22" y="12"/>
                    <a:pt x="0" y="18"/>
                  </a:cubicBezTo>
                  <a:cubicBezTo>
                    <a:pt x="18" y="48"/>
                    <a:pt x="36" y="64"/>
                    <a:pt x="36" y="64"/>
                  </a:cubicBezTo>
                  <a:close/>
                </a:path>
              </a:pathLst>
            </a:custGeom>
            <a:solidFill>
              <a:srgbClr val="604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7058026" y="3865563"/>
              <a:ext cx="400050" cy="290513"/>
            </a:xfrm>
            <a:custGeom>
              <a:avLst/>
              <a:gdLst>
                <a:gd name="T0" fmla="*/ 27 w 94"/>
                <a:gd name="T1" fmla="*/ 68 h 68"/>
                <a:gd name="T2" fmla="*/ 94 w 94"/>
                <a:gd name="T3" fmla="*/ 50 h 68"/>
                <a:gd name="T4" fmla="*/ 91 w 94"/>
                <a:gd name="T5" fmla="*/ 32 h 68"/>
                <a:gd name="T6" fmla="*/ 0 w 94"/>
                <a:gd name="T7" fmla="*/ 0 h 68"/>
                <a:gd name="T8" fmla="*/ 27 w 94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68">
                  <a:moveTo>
                    <a:pt x="27" y="68"/>
                  </a:moveTo>
                  <a:cubicBezTo>
                    <a:pt x="49" y="62"/>
                    <a:pt x="72" y="57"/>
                    <a:pt x="94" y="50"/>
                  </a:cubicBezTo>
                  <a:cubicBezTo>
                    <a:pt x="92" y="45"/>
                    <a:pt x="92" y="38"/>
                    <a:pt x="91" y="32"/>
                  </a:cubicBezTo>
                  <a:cubicBezTo>
                    <a:pt x="60" y="22"/>
                    <a:pt x="30" y="12"/>
                    <a:pt x="0" y="0"/>
                  </a:cubicBezTo>
                  <a:cubicBezTo>
                    <a:pt x="6" y="28"/>
                    <a:pt x="16" y="50"/>
                    <a:pt x="27" y="68"/>
                  </a:cubicBezTo>
                  <a:close/>
                </a:path>
              </a:pathLst>
            </a:custGeom>
            <a:solidFill>
              <a:srgbClr val="72A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7694613" y="2493963"/>
              <a:ext cx="80963" cy="76200"/>
            </a:xfrm>
            <a:custGeom>
              <a:avLst/>
              <a:gdLst>
                <a:gd name="T0" fmla="*/ 46 w 51"/>
                <a:gd name="T1" fmla="*/ 0 h 48"/>
                <a:gd name="T2" fmla="*/ 0 w 51"/>
                <a:gd name="T3" fmla="*/ 24 h 48"/>
                <a:gd name="T4" fmla="*/ 51 w 51"/>
                <a:gd name="T5" fmla="*/ 48 h 48"/>
                <a:gd name="T6" fmla="*/ 46 w 51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8">
                  <a:moveTo>
                    <a:pt x="46" y="0"/>
                  </a:moveTo>
                  <a:lnTo>
                    <a:pt x="0" y="24"/>
                  </a:lnTo>
                  <a:lnTo>
                    <a:pt x="51" y="4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7626351" y="2532063"/>
              <a:ext cx="161925" cy="101600"/>
            </a:xfrm>
            <a:custGeom>
              <a:avLst/>
              <a:gdLst>
                <a:gd name="T0" fmla="*/ 43 w 102"/>
                <a:gd name="T1" fmla="*/ 0 h 64"/>
                <a:gd name="T2" fmla="*/ 0 w 102"/>
                <a:gd name="T3" fmla="*/ 21 h 64"/>
                <a:gd name="T4" fmla="*/ 102 w 102"/>
                <a:gd name="T5" fmla="*/ 64 h 64"/>
                <a:gd name="T6" fmla="*/ 94 w 102"/>
                <a:gd name="T7" fmla="*/ 24 h 64"/>
                <a:gd name="T8" fmla="*/ 43 w 10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4">
                  <a:moveTo>
                    <a:pt x="43" y="0"/>
                  </a:moveTo>
                  <a:lnTo>
                    <a:pt x="0" y="21"/>
                  </a:lnTo>
                  <a:lnTo>
                    <a:pt x="102" y="64"/>
                  </a:lnTo>
                  <a:lnTo>
                    <a:pt x="94" y="2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C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7554913" y="2565400"/>
              <a:ext cx="241300" cy="149225"/>
            </a:xfrm>
            <a:custGeom>
              <a:avLst/>
              <a:gdLst>
                <a:gd name="T0" fmla="*/ 45 w 152"/>
                <a:gd name="T1" fmla="*/ 0 h 94"/>
                <a:gd name="T2" fmla="*/ 0 w 152"/>
                <a:gd name="T3" fmla="*/ 24 h 94"/>
                <a:gd name="T4" fmla="*/ 152 w 152"/>
                <a:gd name="T5" fmla="*/ 94 h 94"/>
                <a:gd name="T6" fmla="*/ 147 w 152"/>
                <a:gd name="T7" fmla="*/ 43 h 94"/>
                <a:gd name="T8" fmla="*/ 45 w 152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94">
                  <a:moveTo>
                    <a:pt x="45" y="0"/>
                  </a:moveTo>
                  <a:lnTo>
                    <a:pt x="0" y="24"/>
                  </a:lnTo>
                  <a:lnTo>
                    <a:pt x="152" y="94"/>
                  </a:lnTo>
                  <a:lnTo>
                    <a:pt x="147" y="4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7470776" y="2603500"/>
              <a:ext cx="342900" cy="204788"/>
            </a:xfrm>
            <a:custGeom>
              <a:avLst/>
              <a:gdLst>
                <a:gd name="T0" fmla="*/ 53 w 216"/>
                <a:gd name="T1" fmla="*/ 0 h 129"/>
                <a:gd name="T2" fmla="*/ 0 w 216"/>
                <a:gd name="T3" fmla="*/ 27 h 129"/>
                <a:gd name="T4" fmla="*/ 216 w 216"/>
                <a:gd name="T5" fmla="*/ 129 h 129"/>
                <a:gd name="T6" fmla="*/ 205 w 216"/>
                <a:gd name="T7" fmla="*/ 70 h 129"/>
                <a:gd name="T8" fmla="*/ 53 w 216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29">
                  <a:moveTo>
                    <a:pt x="53" y="0"/>
                  </a:moveTo>
                  <a:lnTo>
                    <a:pt x="0" y="27"/>
                  </a:lnTo>
                  <a:lnTo>
                    <a:pt x="216" y="129"/>
                  </a:lnTo>
                  <a:lnTo>
                    <a:pt x="205" y="7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AC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385051" y="2646363"/>
              <a:ext cx="441325" cy="247650"/>
            </a:xfrm>
            <a:custGeom>
              <a:avLst/>
              <a:gdLst>
                <a:gd name="T0" fmla="*/ 54 w 278"/>
                <a:gd name="T1" fmla="*/ 0 h 156"/>
                <a:gd name="T2" fmla="*/ 0 w 278"/>
                <a:gd name="T3" fmla="*/ 27 h 156"/>
                <a:gd name="T4" fmla="*/ 278 w 278"/>
                <a:gd name="T5" fmla="*/ 156 h 156"/>
                <a:gd name="T6" fmla="*/ 270 w 278"/>
                <a:gd name="T7" fmla="*/ 102 h 156"/>
                <a:gd name="T8" fmla="*/ 54 w 278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156">
                  <a:moveTo>
                    <a:pt x="54" y="0"/>
                  </a:moveTo>
                  <a:lnTo>
                    <a:pt x="0" y="27"/>
                  </a:lnTo>
                  <a:lnTo>
                    <a:pt x="278" y="156"/>
                  </a:lnTo>
                  <a:lnTo>
                    <a:pt x="270" y="10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7313613" y="2689225"/>
              <a:ext cx="525463" cy="290513"/>
            </a:xfrm>
            <a:custGeom>
              <a:avLst/>
              <a:gdLst>
                <a:gd name="T0" fmla="*/ 45 w 331"/>
                <a:gd name="T1" fmla="*/ 0 h 183"/>
                <a:gd name="T2" fmla="*/ 0 w 331"/>
                <a:gd name="T3" fmla="*/ 24 h 183"/>
                <a:gd name="T4" fmla="*/ 331 w 331"/>
                <a:gd name="T5" fmla="*/ 183 h 183"/>
                <a:gd name="T6" fmla="*/ 323 w 331"/>
                <a:gd name="T7" fmla="*/ 129 h 183"/>
                <a:gd name="T8" fmla="*/ 45 w 331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183">
                  <a:moveTo>
                    <a:pt x="45" y="0"/>
                  </a:moveTo>
                  <a:lnTo>
                    <a:pt x="0" y="24"/>
                  </a:lnTo>
                  <a:lnTo>
                    <a:pt x="331" y="183"/>
                  </a:lnTo>
                  <a:lnTo>
                    <a:pt x="323" y="12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AC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7240588" y="2727325"/>
              <a:ext cx="611188" cy="341313"/>
            </a:xfrm>
            <a:custGeom>
              <a:avLst/>
              <a:gdLst>
                <a:gd name="T0" fmla="*/ 46 w 385"/>
                <a:gd name="T1" fmla="*/ 0 h 215"/>
                <a:gd name="T2" fmla="*/ 0 w 385"/>
                <a:gd name="T3" fmla="*/ 24 h 215"/>
                <a:gd name="T4" fmla="*/ 385 w 385"/>
                <a:gd name="T5" fmla="*/ 215 h 215"/>
                <a:gd name="T6" fmla="*/ 377 w 385"/>
                <a:gd name="T7" fmla="*/ 159 h 215"/>
                <a:gd name="T8" fmla="*/ 46 w 385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15">
                  <a:moveTo>
                    <a:pt x="46" y="0"/>
                  </a:moveTo>
                  <a:lnTo>
                    <a:pt x="0" y="24"/>
                  </a:lnTo>
                  <a:lnTo>
                    <a:pt x="385" y="215"/>
                  </a:lnTo>
                  <a:lnTo>
                    <a:pt x="377" y="15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7131051" y="2765425"/>
              <a:ext cx="733425" cy="388938"/>
            </a:xfrm>
            <a:custGeom>
              <a:avLst/>
              <a:gdLst>
                <a:gd name="T0" fmla="*/ 69 w 462"/>
                <a:gd name="T1" fmla="*/ 0 h 245"/>
                <a:gd name="T2" fmla="*/ 0 w 462"/>
                <a:gd name="T3" fmla="*/ 35 h 245"/>
                <a:gd name="T4" fmla="*/ 462 w 462"/>
                <a:gd name="T5" fmla="*/ 245 h 245"/>
                <a:gd name="T6" fmla="*/ 454 w 462"/>
                <a:gd name="T7" fmla="*/ 191 h 245"/>
                <a:gd name="T8" fmla="*/ 69 w 462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245">
                  <a:moveTo>
                    <a:pt x="69" y="0"/>
                  </a:moveTo>
                  <a:lnTo>
                    <a:pt x="0" y="35"/>
                  </a:lnTo>
                  <a:lnTo>
                    <a:pt x="462" y="245"/>
                  </a:lnTo>
                  <a:lnTo>
                    <a:pt x="454" y="19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AC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7453313" y="3644900"/>
              <a:ext cx="1395413" cy="715963"/>
            </a:xfrm>
            <a:custGeom>
              <a:avLst/>
              <a:gdLst>
                <a:gd name="T0" fmla="*/ 329 w 329"/>
                <a:gd name="T1" fmla="*/ 163 h 168"/>
                <a:gd name="T2" fmla="*/ 160 w 329"/>
                <a:gd name="T3" fmla="*/ 3 h 168"/>
                <a:gd name="T4" fmla="*/ 0 w 329"/>
                <a:gd name="T5" fmla="*/ 167 h 168"/>
                <a:gd name="T6" fmla="*/ 329 w 329"/>
                <a:gd name="T7" fmla="*/ 168 h 168"/>
                <a:gd name="T8" fmla="*/ 329 w 329"/>
                <a:gd name="T9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168">
                  <a:moveTo>
                    <a:pt x="329" y="163"/>
                  </a:moveTo>
                  <a:cubicBezTo>
                    <a:pt x="327" y="72"/>
                    <a:pt x="251" y="0"/>
                    <a:pt x="160" y="3"/>
                  </a:cubicBezTo>
                  <a:cubicBezTo>
                    <a:pt x="71" y="5"/>
                    <a:pt x="0" y="78"/>
                    <a:pt x="0" y="167"/>
                  </a:cubicBezTo>
                  <a:cubicBezTo>
                    <a:pt x="329" y="168"/>
                    <a:pt x="329" y="168"/>
                    <a:pt x="329" y="168"/>
                  </a:cubicBezTo>
                  <a:cubicBezTo>
                    <a:pt x="329" y="166"/>
                    <a:pt x="329" y="165"/>
                    <a:pt x="329" y="163"/>
                  </a:cubicBezTo>
                  <a:close/>
                </a:path>
              </a:pathLst>
            </a:custGeom>
            <a:solidFill>
              <a:srgbClr val="FF7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7631113" y="3840163"/>
              <a:ext cx="1004888" cy="523875"/>
            </a:xfrm>
            <a:custGeom>
              <a:avLst/>
              <a:gdLst>
                <a:gd name="T0" fmla="*/ 234 w 237"/>
                <a:gd name="T1" fmla="*/ 122 h 123"/>
                <a:gd name="T2" fmla="*/ 119 w 237"/>
                <a:gd name="T3" fmla="*/ 2 h 123"/>
                <a:gd name="T4" fmla="*/ 0 w 237"/>
                <a:gd name="T5" fmla="*/ 121 h 123"/>
                <a:gd name="T6" fmla="*/ 226 w 237"/>
                <a:gd name="T7" fmla="*/ 122 h 123"/>
                <a:gd name="T8" fmla="*/ 234 w 237"/>
                <a:gd name="T9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23">
                  <a:moveTo>
                    <a:pt x="234" y="122"/>
                  </a:moveTo>
                  <a:cubicBezTo>
                    <a:pt x="237" y="55"/>
                    <a:pt x="181" y="0"/>
                    <a:pt x="119" y="2"/>
                  </a:cubicBezTo>
                  <a:cubicBezTo>
                    <a:pt x="58" y="4"/>
                    <a:pt x="6" y="57"/>
                    <a:pt x="0" y="121"/>
                  </a:cubicBezTo>
                  <a:cubicBezTo>
                    <a:pt x="226" y="122"/>
                    <a:pt x="226" y="122"/>
                    <a:pt x="226" y="122"/>
                  </a:cubicBezTo>
                  <a:cubicBezTo>
                    <a:pt x="226" y="121"/>
                    <a:pt x="234" y="123"/>
                    <a:pt x="234" y="122"/>
                  </a:cubicBezTo>
                  <a:close/>
                </a:path>
              </a:pathLst>
            </a:custGeom>
            <a:solidFill>
              <a:srgbClr val="7E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805738" y="4006850"/>
              <a:ext cx="685800" cy="354013"/>
            </a:xfrm>
            <a:custGeom>
              <a:avLst/>
              <a:gdLst>
                <a:gd name="T0" fmla="*/ 162 w 162"/>
                <a:gd name="T1" fmla="*/ 81 h 83"/>
                <a:gd name="T2" fmla="*/ 79 w 162"/>
                <a:gd name="T3" fmla="*/ 2 h 83"/>
                <a:gd name="T4" fmla="*/ 0 w 162"/>
                <a:gd name="T5" fmla="*/ 82 h 83"/>
                <a:gd name="T6" fmla="*/ 162 w 162"/>
                <a:gd name="T7" fmla="*/ 83 h 83"/>
                <a:gd name="T8" fmla="*/ 162 w 162"/>
                <a:gd name="T9" fmla="*/ 8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3">
                  <a:moveTo>
                    <a:pt x="162" y="81"/>
                  </a:moveTo>
                  <a:cubicBezTo>
                    <a:pt x="161" y="36"/>
                    <a:pt x="124" y="0"/>
                    <a:pt x="79" y="2"/>
                  </a:cubicBezTo>
                  <a:cubicBezTo>
                    <a:pt x="35" y="3"/>
                    <a:pt x="0" y="39"/>
                    <a:pt x="0" y="82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162" y="82"/>
                    <a:pt x="162" y="82"/>
                    <a:pt x="162" y="81"/>
                  </a:cubicBezTo>
                  <a:close/>
                </a:path>
              </a:pathLst>
            </a:custGeom>
            <a:solidFill>
              <a:srgbClr val="8D5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7927976" y="4133850"/>
              <a:ext cx="446088" cy="227013"/>
            </a:xfrm>
            <a:custGeom>
              <a:avLst/>
              <a:gdLst>
                <a:gd name="T0" fmla="*/ 105 w 105"/>
                <a:gd name="T1" fmla="*/ 52 h 53"/>
                <a:gd name="T2" fmla="*/ 51 w 105"/>
                <a:gd name="T3" fmla="*/ 0 h 53"/>
                <a:gd name="T4" fmla="*/ 0 w 105"/>
                <a:gd name="T5" fmla="*/ 53 h 53"/>
                <a:gd name="T6" fmla="*/ 105 w 105"/>
                <a:gd name="T7" fmla="*/ 53 h 53"/>
                <a:gd name="T8" fmla="*/ 105 w 105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3">
                  <a:moveTo>
                    <a:pt x="105" y="52"/>
                  </a:moveTo>
                  <a:cubicBezTo>
                    <a:pt x="104" y="23"/>
                    <a:pt x="80" y="0"/>
                    <a:pt x="51" y="0"/>
                  </a:cubicBezTo>
                  <a:cubicBezTo>
                    <a:pt x="23" y="1"/>
                    <a:pt x="0" y="24"/>
                    <a:pt x="0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53"/>
                    <a:pt x="105" y="52"/>
                    <a:pt x="105" y="52"/>
                  </a:cubicBezTo>
                  <a:close/>
                </a:path>
              </a:pathLst>
            </a:custGeom>
            <a:solidFill>
              <a:srgbClr val="9A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6545263" y="3878263"/>
              <a:ext cx="920750" cy="477838"/>
            </a:xfrm>
            <a:custGeom>
              <a:avLst/>
              <a:gdLst>
                <a:gd name="T0" fmla="*/ 217 w 217"/>
                <a:gd name="T1" fmla="*/ 107 h 112"/>
                <a:gd name="T2" fmla="*/ 105 w 217"/>
                <a:gd name="T3" fmla="*/ 3 h 112"/>
                <a:gd name="T4" fmla="*/ 1 w 217"/>
                <a:gd name="T5" fmla="*/ 112 h 112"/>
                <a:gd name="T6" fmla="*/ 217 w 217"/>
                <a:gd name="T7" fmla="*/ 110 h 112"/>
                <a:gd name="T8" fmla="*/ 217 w 217"/>
                <a:gd name="T9" fmla="*/ 10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112">
                  <a:moveTo>
                    <a:pt x="217" y="107"/>
                  </a:moveTo>
                  <a:cubicBezTo>
                    <a:pt x="215" y="47"/>
                    <a:pt x="165" y="0"/>
                    <a:pt x="105" y="3"/>
                  </a:cubicBezTo>
                  <a:cubicBezTo>
                    <a:pt x="46" y="5"/>
                    <a:pt x="0" y="54"/>
                    <a:pt x="1" y="112"/>
                  </a:cubicBezTo>
                  <a:cubicBezTo>
                    <a:pt x="217" y="110"/>
                    <a:pt x="217" y="110"/>
                    <a:pt x="217" y="110"/>
                  </a:cubicBezTo>
                  <a:cubicBezTo>
                    <a:pt x="217" y="109"/>
                    <a:pt x="217" y="108"/>
                    <a:pt x="217" y="107"/>
                  </a:cubicBezTo>
                  <a:close/>
                </a:path>
              </a:pathLst>
            </a:custGeom>
            <a:solidFill>
              <a:srgbClr val="BB7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6672263" y="4006850"/>
              <a:ext cx="669925" cy="349250"/>
            </a:xfrm>
            <a:custGeom>
              <a:avLst/>
              <a:gdLst>
                <a:gd name="T0" fmla="*/ 158 w 158"/>
                <a:gd name="T1" fmla="*/ 78 h 82"/>
                <a:gd name="T2" fmla="*/ 76 w 158"/>
                <a:gd name="T3" fmla="*/ 2 h 82"/>
                <a:gd name="T4" fmla="*/ 0 w 158"/>
                <a:gd name="T5" fmla="*/ 82 h 82"/>
                <a:gd name="T6" fmla="*/ 158 w 158"/>
                <a:gd name="T7" fmla="*/ 81 h 82"/>
                <a:gd name="T8" fmla="*/ 158 w 158"/>
                <a:gd name="T9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82">
                  <a:moveTo>
                    <a:pt x="158" y="78"/>
                  </a:moveTo>
                  <a:cubicBezTo>
                    <a:pt x="157" y="34"/>
                    <a:pt x="120" y="0"/>
                    <a:pt x="76" y="2"/>
                  </a:cubicBezTo>
                  <a:cubicBezTo>
                    <a:pt x="33" y="4"/>
                    <a:pt x="0" y="39"/>
                    <a:pt x="0" y="82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0"/>
                    <a:pt x="158" y="79"/>
                    <a:pt x="158" y="78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6796088" y="4130675"/>
              <a:ext cx="441325" cy="230188"/>
            </a:xfrm>
            <a:custGeom>
              <a:avLst/>
              <a:gdLst>
                <a:gd name="T0" fmla="*/ 104 w 104"/>
                <a:gd name="T1" fmla="*/ 52 h 54"/>
                <a:gd name="T2" fmla="*/ 52 w 104"/>
                <a:gd name="T3" fmla="*/ 0 h 54"/>
                <a:gd name="T4" fmla="*/ 0 w 104"/>
                <a:gd name="T5" fmla="*/ 52 h 54"/>
                <a:gd name="T6" fmla="*/ 104 w 104"/>
                <a:gd name="T7" fmla="*/ 54 h 54"/>
                <a:gd name="T8" fmla="*/ 104 w 104"/>
                <a:gd name="T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4">
                  <a:moveTo>
                    <a:pt x="104" y="52"/>
                  </a:moveTo>
                  <a:cubicBezTo>
                    <a:pt x="104" y="23"/>
                    <a:pt x="80" y="0"/>
                    <a:pt x="52" y="0"/>
                  </a:cubicBezTo>
                  <a:cubicBezTo>
                    <a:pt x="23" y="1"/>
                    <a:pt x="0" y="23"/>
                    <a:pt x="0" y="52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3"/>
                    <a:pt x="104" y="53"/>
                    <a:pt x="104" y="52"/>
                  </a:cubicBezTo>
                  <a:close/>
                </a:path>
              </a:pathLst>
            </a:custGeom>
            <a:solidFill>
              <a:srgbClr val="E6D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6910388" y="4237038"/>
              <a:ext cx="228600" cy="114300"/>
            </a:xfrm>
            <a:custGeom>
              <a:avLst/>
              <a:gdLst>
                <a:gd name="T0" fmla="*/ 54 w 54"/>
                <a:gd name="T1" fmla="*/ 27 h 27"/>
                <a:gd name="T2" fmla="*/ 27 w 54"/>
                <a:gd name="T3" fmla="*/ 0 h 27"/>
                <a:gd name="T4" fmla="*/ 0 w 54"/>
                <a:gd name="T5" fmla="*/ 26 h 27"/>
                <a:gd name="T6" fmla="*/ 54 w 54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7">
                  <a:moveTo>
                    <a:pt x="54" y="27"/>
                  </a:move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54" y="27"/>
                    <a:pt x="54" y="27"/>
                    <a:pt x="54" y="27"/>
                  </a:cubicBezTo>
                  <a:close/>
                </a:path>
              </a:pathLst>
            </a:custGeom>
            <a:solidFill>
              <a:srgbClr val="A2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3525838" y="4032250"/>
              <a:ext cx="979488" cy="328613"/>
            </a:xfrm>
            <a:custGeom>
              <a:avLst/>
              <a:gdLst>
                <a:gd name="T0" fmla="*/ 150 w 231"/>
                <a:gd name="T1" fmla="*/ 0 h 77"/>
                <a:gd name="T2" fmla="*/ 0 w 231"/>
                <a:gd name="T3" fmla="*/ 77 h 77"/>
                <a:gd name="T4" fmla="*/ 36 w 231"/>
                <a:gd name="T5" fmla="*/ 77 h 77"/>
                <a:gd name="T6" fmla="*/ 149 w 231"/>
                <a:gd name="T7" fmla="*/ 18 h 77"/>
                <a:gd name="T8" fmla="*/ 209 w 231"/>
                <a:gd name="T9" fmla="*/ 62 h 77"/>
                <a:gd name="T10" fmla="*/ 211 w 231"/>
                <a:gd name="T11" fmla="*/ 74 h 77"/>
                <a:gd name="T12" fmla="*/ 231 w 231"/>
                <a:gd name="T13" fmla="*/ 73 h 77"/>
                <a:gd name="T14" fmla="*/ 229 w 231"/>
                <a:gd name="T15" fmla="*/ 57 h 77"/>
                <a:gd name="T16" fmla="*/ 150 w 231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77">
                  <a:moveTo>
                    <a:pt x="150" y="0"/>
                  </a:moveTo>
                  <a:cubicBezTo>
                    <a:pt x="80" y="0"/>
                    <a:pt x="0" y="77"/>
                    <a:pt x="0" y="77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9" y="73"/>
                    <a:pt x="98" y="18"/>
                    <a:pt x="149" y="18"/>
                  </a:cubicBezTo>
                  <a:cubicBezTo>
                    <a:pt x="172" y="18"/>
                    <a:pt x="194" y="29"/>
                    <a:pt x="209" y="62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31" y="73"/>
                    <a:pt x="231" y="73"/>
                    <a:pt x="231" y="73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10" y="15"/>
                    <a:pt x="181" y="0"/>
                    <a:pt x="150" y="0"/>
                  </a:cubicBezTo>
                </a:path>
              </a:pathLst>
            </a:custGeom>
            <a:solidFill>
              <a:srgbClr val="AB9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3675063" y="4348163"/>
              <a:ext cx="746125" cy="12700"/>
            </a:xfrm>
            <a:custGeom>
              <a:avLst/>
              <a:gdLst>
                <a:gd name="T0" fmla="*/ 37 w 176"/>
                <a:gd name="T1" fmla="*/ 2 h 3"/>
                <a:gd name="T2" fmla="*/ 1 w 176"/>
                <a:gd name="T3" fmla="*/ 3 h 3"/>
                <a:gd name="T4" fmla="*/ 0 w 176"/>
                <a:gd name="T5" fmla="*/ 3 h 3"/>
                <a:gd name="T6" fmla="*/ 37 w 176"/>
                <a:gd name="T7" fmla="*/ 2 h 3"/>
                <a:gd name="T8" fmla="*/ 37 w 176"/>
                <a:gd name="T9" fmla="*/ 2 h 3"/>
                <a:gd name="T10" fmla="*/ 176 w 176"/>
                <a:gd name="T11" fmla="*/ 0 h 3"/>
                <a:gd name="T12" fmla="*/ 150 w 176"/>
                <a:gd name="T13" fmla="*/ 0 h 3"/>
                <a:gd name="T14" fmla="*/ 150 w 176"/>
                <a:gd name="T15" fmla="*/ 0 h 3"/>
                <a:gd name="T16" fmla="*/ 176 w 176"/>
                <a:gd name="T17" fmla="*/ 0 h 3"/>
                <a:gd name="T18" fmla="*/ 176 w 176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3">
                  <a:moveTo>
                    <a:pt x="37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moveTo>
                    <a:pt x="176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76" y="0"/>
                    <a:pt x="176" y="0"/>
                  </a:cubicBezTo>
                </a:path>
              </a:pathLst>
            </a:custGeom>
            <a:solidFill>
              <a:srgbClr val="B8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3678238" y="4108450"/>
              <a:ext cx="742950" cy="252413"/>
            </a:xfrm>
            <a:custGeom>
              <a:avLst/>
              <a:gdLst>
                <a:gd name="T0" fmla="*/ 113 w 175"/>
                <a:gd name="T1" fmla="*/ 0 h 59"/>
                <a:gd name="T2" fmla="*/ 0 w 175"/>
                <a:gd name="T3" fmla="*/ 59 h 59"/>
                <a:gd name="T4" fmla="*/ 36 w 175"/>
                <a:gd name="T5" fmla="*/ 58 h 59"/>
                <a:gd name="T6" fmla="*/ 109 w 175"/>
                <a:gd name="T7" fmla="*/ 21 h 59"/>
                <a:gd name="T8" fmla="*/ 148 w 175"/>
                <a:gd name="T9" fmla="*/ 49 h 59"/>
                <a:gd name="T10" fmla="*/ 149 w 175"/>
                <a:gd name="T11" fmla="*/ 56 h 59"/>
                <a:gd name="T12" fmla="*/ 175 w 175"/>
                <a:gd name="T13" fmla="*/ 56 h 59"/>
                <a:gd name="T14" fmla="*/ 173 w 175"/>
                <a:gd name="T15" fmla="*/ 44 h 59"/>
                <a:gd name="T16" fmla="*/ 113 w 17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59">
                  <a:moveTo>
                    <a:pt x="113" y="0"/>
                  </a:moveTo>
                  <a:cubicBezTo>
                    <a:pt x="62" y="0"/>
                    <a:pt x="3" y="55"/>
                    <a:pt x="0" y="59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43" y="51"/>
                    <a:pt x="78" y="21"/>
                    <a:pt x="109" y="21"/>
                  </a:cubicBezTo>
                  <a:cubicBezTo>
                    <a:pt x="124" y="21"/>
                    <a:pt x="139" y="28"/>
                    <a:pt x="148" y="49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58" y="11"/>
                    <a:pt x="136" y="0"/>
                    <a:pt x="113" y="0"/>
                  </a:cubicBezTo>
                </a:path>
              </a:pathLst>
            </a:custGeom>
            <a:solidFill>
              <a:srgbClr val="A1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3827463" y="4348163"/>
              <a:ext cx="487363" cy="12700"/>
            </a:xfrm>
            <a:custGeom>
              <a:avLst/>
              <a:gdLst>
                <a:gd name="T0" fmla="*/ 114 w 115"/>
                <a:gd name="T1" fmla="*/ 0 h 3"/>
                <a:gd name="T2" fmla="*/ 96 w 115"/>
                <a:gd name="T3" fmla="*/ 1 h 3"/>
                <a:gd name="T4" fmla="*/ 96 w 115"/>
                <a:gd name="T5" fmla="*/ 2 h 3"/>
                <a:gd name="T6" fmla="*/ 28 w 115"/>
                <a:gd name="T7" fmla="*/ 3 h 3"/>
                <a:gd name="T8" fmla="*/ 29 w 115"/>
                <a:gd name="T9" fmla="*/ 2 h 3"/>
                <a:gd name="T10" fmla="*/ 1 w 115"/>
                <a:gd name="T11" fmla="*/ 2 h 3"/>
                <a:gd name="T12" fmla="*/ 0 w 115"/>
                <a:gd name="T13" fmla="*/ 3 h 3"/>
                <a:gd name="T14" fmla="*/ 115 w 115"/>
                <a:gd name="T15" fmla="*/ 2 h 3"/>
                <a:gd name="T16" fmla="*/ 114 w 11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3">
                  <a:moveTo>
                    <a:pt x="114" y="0"/>
                  </a:moveTo>
                  <a:cubicBezTo>
                    <a:pt x="96" y="1"/>
                    <a:pt x="96" y="1"/>
                    <a:pt x="96" y="1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9" y="2"/>
                    <a:pt x="29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E6A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3832226" y="4348163"/>
              <a:ext cx="477838" cy="7938"/>
            </a:xfrm>
            <a:custGeom>
              <a:avLst/>
              <a:gdLst>
                <a:gd name="T0" fmla="*/ 29 w 113"/>
                <a:gd name="T1" fmla="*/ 2 h 2"/>
                <a:gd name="T2" fmla="*/ 0 w 113"/>
                <a:gd name="T3" fmla="*/ 2 h 2"/>
                <a:gd name="T4" fmla="*/ 0 w 113"/>
                <a:gd name="T5" fmla="*/ 2 h 2"/>
                <a:gd name="T6" fmla="*/ 28 w 113"/>
                <a:gd name="T7" fmla="*/ 2 h 2"/>
                <a:gd name="T8" fmla="*/ 29 w 113"/>
                <a:gd name="T9" fmla="*/ 2 h 2"/>
                <a:gd name="T10" fmla="*/ 113 w 113"/>
                <a:gd name="T11" fmla="*/ 0 h 2"/>
                <a:gd name="T12" fmla="*/ 95 w 113"/>
                <a:gd name="T13" fmla="*/ 1 h 2"/>
                <a:gd name="T14" fmla="*/ 95 w 113"/>
                <a:gd name="T15" fmla="*/ 1 h 2"/>
                <a:gd name="T16" fmla="*/ 113 w 113"/>
                <a:gd name="T17" fmla="*/ 0 h 2"/>
                <a:gd name="T18" fmla="*/ 113 w 11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2">
                  <a:moveTo>
                    <a:pt x="29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9" y="2"/>
                    <a:pt x="29" y="2"/>
                  </a:cubicBezTo>
                  <a:moveTo>
                    <a:pt x="113" y="0"/>
                  </a:move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D29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3832226" y="4198938"/>
              <a:ext cx="477838" cy="157163"/>
            </a:xfrm>
            <a:custGeom>
              <a:avLst/>
              <a:gdLst>
                <a:gd name="T0" fmla="*/ 73 w 113"/>
                <a:gd name="T1" fmla="*/ 0 h 37"/>
                <a:gd name="T2" fmla="*/ 0 w 113"/>
                <a:gd name="T3" fmla="*/ 37 h 37"/>
                <a:gd name="T4" fmla="*/ 29 w 113"/>
                <a:gd name="T5" fmla="*/ 37 h 37"/>
                <a:gd name="T6" fmla="*/ 71 w 113"/>
                <a:gd name="T7" fmla="*/ 15 h 37"/>
                <a:gd name="T8" fmla="*/ 94 w 113"/>
                <a:gd name="T9" fmla="*/ 32 h 37"/>
                <a:gd name="T10" fmla="*/ 95 w 113"/>
                <a:gd name="T11" fmla="*/ 36 h 37"/>
                <a:gd name="T12" fmla="*/ 113 w 113"/>
                <a:gd name="T13" fmla="*/ 35 h 37"/>
                <a:gd name="T14" fmla="*/ 112 w 113"/>
                <a:gd name="T15" fmla="*/ 28 h 37"/>
                <a:gd name="T16" fmla="*/ 73 w 113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37">
                  <a:moveTo>
                    <a:pt x="73" y="0"/>
                  </a:moveTo>
                  <a:cubicBezTo>
                    <a:pt x="42" y="0"/>
                    <a:pt x="7" y="30"/>
                    <a:pt x="0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4" y="32"/>
                    <a:pt x="53" y="15"/>
                    <a:pt x="71" y="15"/>
                  </a:cubicBezTo>
                  <a:cubicBezTo>
                    <a:pt x="80" y="15"/>
                    <a:pt x="88" y="20"/>
                    <a:pt x="94" y="32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03" y="7"/>
                    <a:pt x="88" y="0"/>
                    <a:pt x="73" y="0"/>
                  </a:cubicBezTo>
                </a:path>
              </a:pathLst>
            </a:custGeom>
            <a:solidFill>
              <a:srgbClr val="CB95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3946526" y="4351338"/>
              <a:ext cx="287338" cy="9525"/>
            </a:xfrm>
            <a:custGeom>
              <a:avLst/>
              <a:gdLst>
                <a:gd name="T0" fmla="*/ 68 w 68"/>
                <a:gd name="T1" fmla="*/ 0 h 2"/>
                <a:gd name="T2" fmla="*/ 1 w 68"/>
                <a:gd name="T3" fmla="*/ 1 h 2"/>
                <a:gd name="T4" fmla="*/ 0 w 68"/>
                <a:gd name="T5" fmla="*/ 2 h 2"/>
                <a:gd name="T6" fmla="*/ 68 w 68"/>
                <a:gd name="T7" fmla="*/ 1 h 2"/>
                <a:gd name="T8" fmla="*/ 68 w 6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">
                  <a:moveTo>
                    <a:pt x="68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FD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3949701" y="4351338"/>
              <a:ext cx="284163" cy="4763"/>
            </a:xfrm>
            <a:custGeom>
              <a:avLst/>
              <a:gdLst>
                <a:gd name="T0" fmla="*/ 67 w 67"/>
                <a:gd name="T1" fmla="*/ 0 h 1"/>
                <a:gd name="T2" fmla="*/ 1 w 67"/>
                <a:gd name="T3" fmla="*/ 1 h 1"/>
                <a:gd name="T4" fmla="*/ 0 w 67"/>
                <a:gd name="T5" fmla="*/ 1 h 1"/>
                <a:gd name="T6" fmla="*/ 67 w 67"/>
                <a:gd name="T7" fmla="*/ 0 h 1"/>
                <a:gd name="T8" fmla="*/ 67 w 6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">
                  <a:moveTo>
                    <a:pt x="67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D9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3954463" y="4262438"/>
              <a:ext cx="279400" cy="93663"/>
            </a:xfrm>
            <a:custGeom>
              <a:avLst/>
              <a:gdLst>
                <a:gd name="T0" fmla="*/ 42 w 66"/>
                <a:gd name="T1" fmla="*/ 0 h 22"/>
                <a:gd name="T2" fmla="*/ 0 w 66"/>
                <a:gd name="T3" fmla="*/ 22 h 22"/>
                <a:gd name="T4" fmla="*/ 66 w 66"/>
                <a:gd name="T5" fmla="*/ 21 h 22"/>
                <a:gd name="T6" fmla="*/ 65 w 66"/>
                <a:gd name="T7" fmla="*/ 17 h 22"/>
                <a:gd name="T8" fmla="*/ 42 w 6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2">
                  <a:moveTo>
                    <a:pt x="42" y="0"/>
                  </a:moveTo>
                  <a:cubicBezTo>
                    <a:pt x="24" y="0"/>
                    <a:pt x="5" y="17"/>
                    <a:pt x="0" y="22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9" y="5"/>
                    <a:pt x="51" y="0"/>
                    <a:pt x="42" y="0"/>
                  </a:cubicBezTo>
                </a:path>
              </a:pathLst>
            </a:custGeom>
            <a:solidFill>
              <a:srgbClr val="D7C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3386138" y="4002088"/>
              <a:ext cx="373063" cy="136525"/>
            </a:xfrm>
            <a:custGeom>
              <a:avLst/>
              <a:gdLst>
                <a:gd name="T0" fmla="*/ 88 w 88"/>
                <a:gd name="T1" fmla="*/ 0 h 32"/>
                <a:gd name="T2" fmla="*/ 0 w 88"/>
                <a:gd name="T3" fmla="*/ 3 h 32"/>
                <a:gd name="T4" fmla="*/ 2 w 88"/>
                <a:gd name="T5" fmla="*/ 30 h 32"/>
                <a:gd name="T6" fmla="*/ 85 w 88"/>
                <a:gd name="T7" fmla="*/ 32 h 32"/>
                <a:gd name="T8" fmla="*/ 88 w 8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2">
                  <a:moveTo>
                    <a:pt x="88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9" y="30"/>
                    <a:pt x="57" y="31"/>
                    <a:pt x="85" y="32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B1B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3394076" y="4130675"/>
              <a:ext cx="352425" cy="144463"/>
            </a:xfrm>
            <a:custGeom>
              <a:avLst/>
              <a:gdLst>
                <a:gd name="T0" fmla="*/ 83 w 83"/>
                <a:gd name="T1" fmla="*/ 2 h 34"/>
                <a:gd name="T2" fmla="*/ 0 w 83"/>
                <a:gd name="T3" fmla="*/ 0 h 34"/>
                <a:gd name="T4" fmla="*/ 0 w 83"/>
                <a:gd name="T5" fmla="*/ 2 h 34"/>
                <a:gd name="T6" fmla="*/ 79 w 83"/>
                <a:gd name="T7" fmla="*/ 34 h 34"/>
                <a:gd name="T8" fmla="*/ 83 w 8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4">
                  <a:moveTo>
                    <a:pt x="83" y="2"/>
                  </a:moveTo>
                  <a:cubicBezTo>
                    <a:pt x="55" y="1"/>
                    <a:pt x="27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14"/>
                    <a:pt x="53" y="23"/>
                    <a:pt x="79" y="34"/>
                  </a:cubicBezTo>
                  <a:lnTo>
                    <a:pt x="83" y="2"/>
                  </a:lnTo>
                  <a:close/>
                </a:path>
              </a:pathLst>
            </a:custGeom>
            <a:solidFill>
              <a:srgbClr val="E6D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3394076" y="4138613"/>
              <a:ext cx="334963" cy="209550"/>
            </a:xfrm>
            <a:custGeom>
              <a:avLst/>
              <a:gdLst>
                <a:gd name="T0" fmla="*/ 79 w 79"/>
                <a:gd name="T1" fmla="*/ 32 h 49"/>
                <a:gd name="T2" fmla="*/ 0 w 79"/>
                <a:gd name="T3" fmla="*/ 0 h 49"/>
                <a:gd name="T4" fmla="*/ 4 w 79"/>
                <a:gd name="T5" fmla="*/ 49 h 49"/>
                <a:gd name="T6" fmla="*/ 79 w 79"/>
                <a:gd name="T7" fmla="*/ 36 h 49"/>
                <a:gd name="T8" fmla="*/ 79 w 79"/>
                <a:gd name="T9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9">
                  <a:moveTo>
                    <a:pt x="79" y="32"/>
                  </a:moveTo>
                  <a:cubicBezTo>
                    <a:pt x="53" y="21"/>
                    <a:pt x="26" y="12"/>
                    <a:pt x="0" y="0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28" y="43"/>
                    <a:pt x="53" y="39"/>
                    <a:pt x="79" y="36"/>
                  </a:cubicBezTo>
                  <a:lnTo>
                    <a:pt x="79" y="32"/>
                  </a:lnTo>
                  <a:close/>
                </a:path>
              </a:pathLst>
            </a:custGeom>
            <a:solidFill>
              <a:srgbClr val="865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3411538" y="4292600"/>
              <a:ext cx="317500" cy="71438"/>
            </a:xfrm>
            <a:custGeom>
              <a:avLst/>
              <a:gdLst>
                <a:gd name="T0" fmla="*/ 0 w 75"/>
                <a:gd name="T1" fmla="*/ 13 h 17"/>
                <a:gd name="T2" fmla="*/ 0 w 75"/>
                <a:gd name="T3" fmla="*/ 14 h 17"/>
                <a:gd name="T4" fmla="*/ 73 w 75"/>
                <a:gd name="T5" fmla="*/ 17 h 17"/>
                <a:gd name="T6" fmla="*/ 75 w 75"/>
                <a:gd name="T7" fmla="*/ 0 h 17"/>
                <a:gd name="T8" fmla="*/ 0 w 75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"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9" y="3"/>
                    <a:pt x="24" y="7"/>
                    <a:pt x="0" y="13"/>
                  </a:cubicBezTo>
                  <a:close/>
                </a:path>
              </a:pathLst>
            </a:custGeom>
            <a:solidFill>
              <a:srgbClr val="FF8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3416301" y="3878263"/>
              <a:ext cx="296863" cy="52388"/>
            </a:xfrm>
            <a:custGeom>
              <a:avLst/>
              <a:gdLst>
                <a:gd name="T0" fmla="*/ 24 w 187"/>
                <a:gd name="T1" fmla="*/ 0 h 33"/>
                <a:gd name="T2" fmla="*/ 0 w 187"/>
                <a:gd name="T3" fmla="*/ 33 h 33"/>
                <a:gd name="T4" fmla="*/ 187 w 187"/>
                <a:gd name="T5" fmla="*/ 27 h 33"/>
                <a:gd name="T6" fmla="*/ 165 w 187"/>
                <a:gd name="T7" fmla="*/ 3 h 33"/>
                <a:gd name="T8" fmla="*/ 24 w 18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33">
                  <a:moveTo>
                    <a:pt x="24" y="0"/>
                  </a:moveTo>
                  <a:lnTo>
                    <a:pt x="0" y="33"/>
                  </a:lnTo>
                  <a:lnTo>
                    <a:pt x="187" y="27"/>
                  </a:lnTo>
                  <a:lnTo>
                    <a:pt x="165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C4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3517901" y="3733800"/>
              <a:ext cx="88900" cy="60325"/>
            </a:xfrm>
            <a:custGeom>
              <a:avLst/>
              <a:gdLst>
                <a:gd name="T0" fmla="*/ 27 w 56"/>
                <a:gd name="T1" fmla="*/ 0 h 38"/>
                <a:gd name="T2" fmla="*/ 0 w 56"/>
                <a:gd name="T3" fmla="*/ 38 h 38"/>
                <a:gd name="T4" fmla="*/ 56 w 56"/>
                <a:gd name="T5" fmla="*/ 38 h 38"/>
                <a:gd name="T6" fmla="*/ 27 w 5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8">
                  <a:moveTo>
                    <a:pt x="27" y="0"/>
                  </a:moveTo>
                  <a:lnTo>
                    <a:pt x="0" y="38"/>
                  </a:lnTo>
                  <a:lnTo>
                    <a:pt x="56" y="3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CD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3487738" y="3794125"/>
              <a:ext cx="152400" cy="41275"/>
            </a:xfrm>
            <a:custGeom>
              <a:avLst/>
              <a:gdLst>
                <a:gd name="T0" fmla="*/ 19 w 96"/>
                <a:gd name="T1" fmla="*/ 0 h 26"/>
                <a:gd name="T2" fmla="*/ 0 w 96"/>
                <a:gd name="T3" fmla="*/ 26 h 26"/>
                <a:gd name="T4" fmla="*/ 96 w 96"/>
                <a:gd name="T5" fmla="*/ 26 h 26"/>
                <a:gd name="T6" fmla="*/ 75 w 96"/>
                <a:gd name="T7" fmla="*/ 0 h 26"/>
                <a:gd name="T8" fmla="*/ 19 w 9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6">
                  <a:moveTo>
                    <a:pt x="19" y="0"/>
                  </a:moveTo>
                  <a:lnTo>
                    <a:pt x="0" y="26"/>
                  </a:lnTo>
                  <a:lnTo>
                    <a:pt x="96" y="26"/>
                  </a:lnTo>
                  <a:lnTo>
                    <a:pt x="75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C4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3454401" y="3835400"/>
              <a:ext cx="223838" cy="47625"/>
            </a:xfrm>
            <a:custGeom>
              <a:avLst/>
              <a:gdLst>
                <a:gd name="T0" fmla="*/ 21 w 141"/>
                <a:gd name="T1" fmla="*/ 0 h 30"/>
                <a:gd name="T2" fmla="*/ 0 w 141"/>
                <a:gd name="T3" fmla="*/ 27 h 30"/>
                <a:gd name="T4" fmla="*/ 141 w 141"/>
                <a:gd name="T5" fmla="*/ 30 h 30"/>
                <a:gd name="T6" fmla="*/ 117 w 141"/>
                <a:gd name="T7" fmla="*/ 0 h 30"/>
                <a:gd name="T8" fmla="*/ 21 w 14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30">
                  <a:moveTo>
                    <a:pt x="21" y="0"/>
                  </a:moveTo>
                  <a:lnTo>
                    <a:pt x="0" y="27"/>
                  </a:lnTo>
                  <a:lnTo>
                    <a:pt x="141" y="30"/>
                  </a:lnTo>
                  <a:lnTo>
                    <a:pt x="117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CD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3381376" y="3921125"/>
              <a:ext cx="373063" cy="55563"/>
            </a:xfrm>
            <a:custGeom>
              <a:avLst/>
              <a:gdLst>
                <a:gd name="T0" fmla="*/ 22 w 235"/>
                <a:gd name="T1" fmla="*/ 6 h 35"/>
                <a:gd name="T2" fmla="*/ 0 w 235"/>
                <a:gd name="T3" fmla="*/ 32 h 35"/>
                <a:gd name="T4" fmla="*/ 235 w 235"/>
                <a:gd name="T5" fmla="*/ 35 h 35"/>
                <a:gd name="T6" fmla="*/ 209 w 235"/>
                <a:gd name="T7" fmla="*/ 0 h 35"/>
                <a:gd name="T8" fmla="*/ 22 w 235"/>
                <a:gd name="T9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35">
                  <a:moveTo>
                    <a:pt x="22" y="6"/>
                  </a:moveTo>
                  <a:lnTo>
                    <a:pt x="0" y="32"/>
                  </a:lnTo>
                  <a:lnTo>
                    <a:pt x="235" y="35"/>
                  </a:lnTo>
                  <a:lnTo>
                    <a:pt x="209" y="0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FCD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3348038" y="3971925"/>
              <a:ext cx="446088" cy="52388"/>
            </a:xfrm>
            <a:custGeom>
              <a:avLst/>
              <a:gdLst>
                <a:gd name="T0" fmla="*/ 21 w 281"/>
                <a:gd name="T1" fmla="*/ 0 h 33"/>
                <a:gd name="T2" fmla="*/ 0 w 281"/>
                <a:gd name="T3" fmla="*/ 33 h 33"/>
                <a:gd name="T4" fmla="*/ 281 w 281"/>
                <a:gd name="T5" fmla="*/ 33 h 33"/>
                <a:gd name="T6" fmla="*/ 256 w 281"/>
                <a:gd name="T7" fmla="*/ 3 h 33"/>
                <a:gd name="T8" fmla="*/ 21 w 28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33">
                  <a:moveTo>
                    <a:pt x="21" y="0"/>
                  </a:moveTo>
                  <a:lnTo>
                    <a:pt x="0" y="33"/>
                  </a:lnTo>
                  <a:lnTo>
                    <a:pt x="281" y="33"/>
                  </a:lnTo>
                  <a:lnTo>
                    <a:pt x="256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C4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3444876" y="4070350"/>
              <a:ext cx="34925" cy="42863"/>
            </a:xfrm>
            <a:prstGeom prst="rect">
              <a:avLst/>
            </a:prstGeom>
            <a:solidFill>
              <a:srgbClr val="865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3538538" y="4070350"/>
              <a:ext cx="38100" cy="42863"/>
            </a:xfrm>
            <a:prstGeom prst="rect">
              <a:avLst/>
            </a:prstGeom>
            <a:solidFill>
              <a:srgbClr val="865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3644901" y="4070350"/>
              <a:ext cx="38100" cy="42863"/>
            </a:xfrm>
            <a:prstGeom prst="rect">
              <a:avLst/>
            </a:prstGeom>
            <a:solidFill>
              <a:srgbClr val="865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4425951" y="3810000"/>
              <a:ext cx="300038" cy="171450"/>
            </a:xfrm>
            <a:custGeom>
              <a:avLst/>
              <a:gdLst>
                <a:gd name="T0" fmla="*/ 189 w 189"/>
                <a:gd name="T1" fmla="*/ 0 h 108"/>
                <a:gd name="T2" fmla="*/ 0 w 189"/>
                <a:gd name="T3" fmla="*/ 0 h 108"/>
                <a:gd name="T4" fmla="*/ 0 w 189"/>
                <a:gd name="T5" fmla="*/ 108 h 108"/>
                <a:gd name="T6" fmla="*/ 189 w 189"/>
                <a:gd name="T7" fmla="*/ 97 h 108"/>
                <a:gd name="T8" fmla="*/ 189 w 189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08">
                  <a:moveTo>
                    <a:pt x="189" y="0"/>
                  </a:moveTo>
                  <a:lnTo>
                    <a:pt x="0" y="0"/>
                  </a:lnTo>
                  <a:lnTo>
                    <a:pt x="0" y="108"/>
                  </a:lnTo>
                  <a:lnTo>
                    <a:pt x="189" y="97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B7A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4425951" y="3963988"/>
              <a:ext cx="300038" cy="123825"/>
            </a:xfrm>
            <a:custGeom>
              <a:avLst/>
              <a:gdLst>
                <a:gd name="T0" fmla="*/ 189 w 189"/>
                <a:gd name="T1" fmla="*/ 0 h 78"/>
                <a:gd name="T2" fmla="*/ 0 w 189"/>
                <a:gd name="T3" fmla="*/ 11 h 78"/>
                <a:gd name="T4" fmla="*/ 0 w 189"/>
                <a:gd name="T5" fmla="*/ 59 h 78"/>
                <a:gd name="T6" fmla="*/ 189 w 189"/>
                <a:gd name="T7" fmla="*/ 78 h 78"/>
                <a:gd name="T8" fmla="*/ 189 w 18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8">
                  <a:moveTo>
                    <a:pt x="189" y="0"/>
                  </a:moveTo>
                  <a:lnTo>
                    <a:pt x="0" y="11"/>
                  </a:lnTo>
                  <a:lnTo>
                    <a:pt x="0" y="59"/>
                  </a:lnTo>
                  <a:lnTo>
                    <a:pt x="189" y="7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4425951" y="4057650"/>
              <a:ext cx="300038" cy="76200"/>
            </a:xfrm>
            <a:custGeom>
              <a:avLst/>
              <a:gdLst>
                <a:gd name="T0" fmla="*/ 189 w 189"/>
                <a:gd name="T1" fmla="*/ 19 h 48"/>
                <a:gd name="T2" fmla="*/ 0 w 189"/>
                <a:gd name="T3" fmla="*/ 0 h 48"/>
                <a:gd name="T4" fmla="*/ 0 w 189"/>
                <a:gd name="T5" fmla="*/ 46 h 48"/>
                <a:gd name="T6" fmla="*/ 189 w 189"/>
                <a:gd name="T7" fmla="*/ 48 h 48"/>
                <a:gd name="T8" fmla="*/ 189 w 189"/>
                <a:gd name="T9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48">
                  <a:moveTo>
                    <a:pt x="189" y="19"/>
                  </a:moveTo>
                  <a:lnTo>
                    <a:pt x="0" y="0"/>
                  </a:lnTo>
                  <a:lnTo>
                    <a:pt x="0" y="46"/>
                  </a:lnTo>
                  <a:lnTo>
                    <a:pt x="189" y="48"/>
                  </a:lnTo>
                  <a:lnTo>
                    <a:pt x="189" y="19"/>
                  </a:lnTo>
                  <a:close/>
                </a:path>
              </a:pathLst>
            </a:custGeom>
            <a:solidFill>
              <a:srgbClr val="457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4425951" y="4130675"/>
              <a:ext cx="300038" cy="101600"/>
            </a:xfrm>
            <a:custGeom>
              <a:avLst/>
              <a:gdLst>
                <a:gd name="T0" fmla="*/ 189 w 189"/>
                <a:gd name="T1" fmla="*/ 2 h 64"/>
                <a:gd name="T2" fmla="*/ 0 w 189"/>
                <a:gd name="T3" fmla="*/ 0 h 64"/>
                <a:gd name="T4" fmla="*/ 0 w 189"/>
                <a:gd name="T5" fmla="*/ 40 h 64"/>
                <a:gd name="T6" fmla="*/ 189 w 189"/>
                <a:gd name="T7" fmla="*/ 64 h 64"/>
                <a:gd name="T8" fmla="*/ 189 w 189"/>
                <a:gd name="T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64">
                  <a:moveTo>
                    <a:pt x="189" y="2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189" y="64"/>
                  </a:lnTo>
                  <a:lnTo>
                    <a:pt x="189" y="2"/>
                  </a:lnTo>
                  <a:close/>
                </a:path>
              </a:pathLst>
            </a:custGeom>
            <a:solidFill>
              <a:srgbClr val="FFE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4425951" y="4194175"/>
              <a:ext cx="300038" cy="101600"/>
            </a:xfrm>
            <a:custGeom>
              <a:avLst/>
              <a:gdLst>
                <a:gd name="T0" fmla="*/ 189 w 189"/>
                <a:gd name="T1" fmla="*/ 24 h 64"/>
                <a:gd name="T2" fmla="*/ 0 w 189"/>
                <a:gd name="T3" fmla="*/ 0 h 64"/>
                <a:gd name="T4" fmla="*/ 0 w 189"/>
                <a:gd name="T5" fmla="*/ 64 h 64"/>
                <a:gd name="T6" fmla="*/ 189 w 189"/>
                <a:gd name="T7" fmla="*/ 64 h 64"/>
                <a:gd name="T8" fmla="*/ 189 w 189"/>
                <a:gd name="T9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64">
                  <a:moveTo>
                    <a:pt x="189" y="24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189" y="64"/>
                  </a:lnTo>
                  <a:lnTo>
                    <a:pt x="189" y="24"/>
                  </a:lnTo>
                  <a:close/>
                </a:path>
              </a:pathLst>
            </a:custGeom>
            <a:solidFill>
              <a:srgbClr val="95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4425951" y="4295775"/>
              <a:ext cx="300038" cy="65088"/>
            </a:xfrm>
            <a:custGeom>
              <a:avLst/>
              <a:gdLst>
                <a:gd name="T0" fmla="*/ 0 w 189"/>
                <a:gd name="T1" fmla="*/ 0 h 41"/>
                <a:gd name="T2" fmla="*/ 0 w 189"/>
                <a:gd name="T3" fmla="*/ 35 h 41"/>
                <a:gd name="T4" fmla="*/ 189 w 189"/>
                <a:gd name="T5" fmla="*/ 41 h 41"/>
                <a:gd name="T6" fmla="*/ 189 w 189"/>
                <a:gd name="T7" fmla="*/ 0 h 41"/>
                <a:gd name="T8" fmla="*/ 0 w 18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41">
                  <a:moveTo>
                    <a:pt x="0" y="0"/>
                  </a:moveTo>
                  <a:lnTo>
                    <a:pt x="0" y="35"/>
                  </a:lnTo>
                  <a:lnTo>
                    <a:pt x="189" y="41"/>
                  </a:lnTo>
                  <a:lnTo>
                    <a:pt x="1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8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4391026" y="3703638"/>
              <a:ext cx="369888" cy="146050"/>
            </a:xfrm>
            <a:prstGeom prst="rect">
              <a:avLst/>
            </a:pr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3" name="Oval 63"/>
            <p:cNvSpPr>
              <a:spLocks noChangeArrowheads="1"/>
            </p:cNvSpPr>
            <p:nvPr/>
          </p:nvSpPr>
          <p:spPr bwMode="auto">
            <a:xfrm>
              <a:off x="4425951" y="3768725"/>
              <a:ext cx="38100" cy="33338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4" name="Oval 64"/>
            <p:cNvSpPr>
              <a:spLocks noChangeArrowheads="1"/>
            </p:cNvSpPr>
            <p:nvPr/>
          </p:nvSpPr>
          <p:spPr bwMode="auto">
            <a:xfrm>
              <a:off x="4552951" y="3759200"/>
              <a:ext cx="38100" cy="34925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auto">
            <a:xfrm>
              <a:off x="4662488" y="3759200"/>
              <a:ext cx="33338" cy="34925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4598988" y="3495675"/>
              <a:ext cx="80963" cy="207963"/>
            </a:xfrm>
            <a:prstGeom prst="rect">
              <a:avLst/>
            </a:prstGeom>
            <a:solidFill>
              <a:srgbClr val="BB9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4573588" y="3473450"/>
              <a:ext cx="136525" cy="47625"/>
            </a:xfrm>
            <a:prstGeom prst="rect">
              <a:avLst/>
            </a:pr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4489451" y="3887788"/>
              <a:ext cx="38100" cy="63500"/>
            </a:xfrm>
            <a:prstGeom prst="rect">
              <a:avLst/>
            </a:pr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4616451" y="3887788"/>
              <a:ext cx="38100" cy="63500"/>
            </a:xfrm>
            <a:prstGeom prst="rect">
              <a:avLst/>
            </a:pr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4632326" y="4049713"/>
              <a:ext cx="38100" cy="63500"/>
            </a:xfrm>
            <a:prstGeom prst="rect">
              <a:avLst/>
            </a:pr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4471988" y="4130675"/>
              <a:ext cx="38100" cy="63500"/>
            </a:xfrm>
            <a:prstGeom prst="rect">
              <a:avLst/>
            </a:pr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4616451" y="4232275"/>
              <a:ext cx="38100" cy="63500"/>
            </a:xfrm>
            <a:prstGeom prst="rect">
              <a:avLst/>
            </a:pr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7453313" y="4279900"/>
              <a:ext cx="190500" cy="76200"/>
            </a:xfrm>
            <a:custGeom>
              <a:avLst/>
              <a:gdLst>
                <a:gd name="T0" fmla="*/ 2 w 45"/>
                <a:gd name="T1" fmla="*/ 0 h 18"/>
                <a:gd name="T2" fmla="*/ 45 w 45"/>
                <a:gd name="T3" fmla="*/ 18 h 18"/>
                <a:gd name="T4" fmla="*/ 0 w 45"/>
                <a:gd name="T5" fmla="*/ 18 h 18"/>
                <a:gd name="T6" fmla="*/ 2 w 4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8">
                  <a:moveTo>
                    <a:pt x="2" y="0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886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7186613" y="3022600"/>
              <a:ext cx="155575" cy="136525"/>
            </a:xfrm>
            <a:custGeom>
              <a:avLst/>
              <a:gdLst>
                <a:gd name="T0" fmla="*/ 0 w 37"/>
                <a:gd name="T1" fmla="*/ 20 h 32"/>
                <a:gd name="T2" fmla="*/ 24 w 37"/>
                <a:gd name="T3" fmla="*/ 32 h 32"/>
                <a:gd name="T4" fmla="*/ 21 w 37"/>
                <a:gd name="T5" fmla="*/ 3 h 32"/>
                <a:gd name="T6" fmla="*/ 0 w 37"/>
                <a:gd name="T7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2">
                  <a:moveTo>
                    <a:pt x="0" y="20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37" y="7"/>
                    <a:pt x="21" y="3"/>
                  </a:cubicBezTo>
                  <a:cubicBezTo>
                    <a:pt x="6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7483476" y="3136900"/>
              <a:ext cx="160338" cy="136525"/>
            </a:xfrm>
            <a:custGeom>
              <a:avLst/>
              <a:gdLst>
                <a:gd name="T0" fmla="*/ 0 w 38"/>
                <a:gd name="T1" fmla="*/ 21 h 32"/>
                <a:gd name="T2" fmla="*/ 25 w 38"/>
                <a:gd name="T3" fmla="*/ 32 h 32"/>
                <a:gd name="T4" fmla="*/ 22 w 38"/>
                <a:gd name="T5" fmla="*/ 4 h 32"/>
                <a:gd name="T6" fmla="*/ 0 w 38"/>
                <a:gd name="T7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2">
                  <a:moveTo>
                    <a:pt x="0" y="21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38" y="7"/>
                    <a:pt x="22" y="4"/>
                  </a:cubicBezTo>
                  <a:cubicBezTo>
                    <a:pt x="6" y="0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7380288" y="3324225"/>
              <a:ext cx="157163" cy="136525"/>
            </a:xfrm>
            <a:custGeom>
              <a:avLst/>
              <a:gdLst>
                <a:gd name="T0" fmla="*/ 0 w 37"/>
                <a:gd name="T1" fmla="*/ 20 h 32"/>
                <a:gd name="T2" fmla="*/ 24 w 37"/>
                <a:gd name="T3" fmla="*/ 32 h 32"/>
                <a:gd name="T4" fmla="*/ 21 w 37"/>
                <a:gd name="T5" fmla="*/ 3 h 32"/>
                <a:gd name="T6" fmla="*/ 0 w 37"/>
                <a:gd name="T7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2">
                  <a:moveTo>
                    <a:pt x="0" y="20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37" y="7"/>
                    <a:pt x="21" y="3"/>
                  </a:cubicBezTo>
                  <a:cubicBezTo>
                    <a:pt x="5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7118351" y="3235325"/>
              <a:ext cx="157163" cy="136525"/>
            </a:xfrm>
            <a:custGeom>
              <a:avLst/>
              <a:gdLst>
                <a:gd name="T0" fmla="*/ 0 w 37"/>
                <a:gd name="T1" fmla="*/ 21 h 32"/>
                <a:gd name="T2" fmla="*/ 24 w 37"/>
                <a:gd name="T3" fmla="*/ 32 h 32"/>
                <a:gd name="T4" fmla="*/ 21 w 37"/>
                <a:gd name="T5" fmla="*/ 4 h 32"/>
                <a:gd name="T6" fmla="*/ 0 w 37"/>
                <a:gd name="T7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2">
                  <a:moveTo>
                    <a:pt x="0" y="21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37" y="7"/>
                    <a:pt x="21" y="4"/>
                  </a:cubicBezTo>
                  <a:cubicBezTo>
                    <a:pt x="5" y="0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6116638" y="3640138"/>
              <a:ext cx="390525" cy="498475"/>
            </a:xfrm>
            <a:custGeom>
              <a:avLst/>
              <a:gdLst>
                <a:gd name="T0" fmla="*/ 92 w 92"/>
                <a:gd name="T1" fmla="*/ 115 h 117"/>
                <a:gd name="T2" fmla="*/ 65 w 92"/>
                <a:gd name="T3" fmla="*/ 4 h 117"/>
                <a:gd name="T4" fmla="*/ 0 w 92"/>
                <a:gd name="T5" fmla="*/ 13 h 117"/>
                <a:gd name="T6" fmla="*/ 16 w 92"/>
                <a:gd name="T7" fmla="*/ 117 h 117"/>
                <a:gd name="T8" fmla="*/ 92 w 92"/>
                <a:gd name="T9" fmla="*/ 1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7">
                  <a:moveTo>
                    <a:pt x="92" y="115"/>
                  </a:moveTo>
                  <a:cubicBezTo>
                    <a:pt x="85" y="59"/>
                    <a:pt x="65" y="4"/>
                    <a:pt x="65" y="4"/>
                  </a:cubicBezTo>
                  <a:cubicBezTo>
                    <a:pt x="39" y="0"/>
                    <a:pt x="0" y="13"/>
                    <a:pt x="0" y="13"/>
                  </a:cubicBezTo>
                  <a:cubicBezTo>
                    <a:pt x="15" y="43"/>
                    <a:pt x="17" y="83"/>
                    <a:pt x="16" y="117"/>
                  </a:cubicBezTo>
                  <a:cubicBezTo>
                    <a:pt x="41" y="112"/>
                    <a:pt x="67" y="112"/>
                    <a:pt x="92" y="115"/>
                  </a:cubicBezTo>
                  <a:close/>
                </a:path>
              </a:pathLst>
            </a:custGeom>
            <a:solidFill>
              <a:srgbClr val="D7C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180138" y="4117975"/>
              <a:ext cx="331788" cy="50800"/>
            </a:xfrm>
            <a:custGeom>
              <a:avLst/>
              <a:gdLst>
                <a:gd name="T0" fmla="*/ 77 w 78"/>
                <a:gd name="T1" fmla="*/ 3 h 12"/>
                <a:gd name="T2" fmla="*/ 1 w 78"/>
                <a:gd name="T3" fmla="*/ 5 h 12"/>
                <a:gd name="T4" fmla="*/ 0 w 78"/>
                <a:gd name="T5" fmla="*/ 12 h 12"/>
                <a:gd name="T6" fmla="*/ 78 w 78"/>
                <a:gd name="T7" fmla="*/ 10 h 12"/>
                <a:gd name="T8" fmla="*/ 77 w 78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2">
                  <a:moveTo>
                    <a:pt x="77" y="3"/>
                  </a:moveTo>
                  <a:cubicBezTo>
                    <a:pt x="52" y="0"/>
                    <a:pt x="26" y="0"/>
                    <a:pt x="1" y="5"/>
                  </a:cubicBezTo>
                  <a:cubicBezTo>
                    <a:pt x="1" y="7"/>
                    <a:pt x="0" y="9"/>
                    <a:pt x="0" y="12"/>
                  </a:cubicBezTo>
                  <a:cubicBezTo>
                    <a:pt x="25" y="7"/>
                    <a:pt x="52" y="6"/>
                    <a:pt x="78" y="10"/>
                  </a:cubicBezTo>
                  <a:cubicBezTo>
                    <a:pt x="78" y="8"/>
                    <a:pt x="77" y="5"/>
                    <a:pt x="77" y="3"/>
                  </a:cubicBezTo>
                  <a:close/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180138" y="4143375"/>
              <a:ext cx="334963" cy="71438"/>
            </a:xfrm>
            <a:custGeom>
              <a:avLst/>
              <a:gdLst>
                <a:gd name="T0" fmla="*/ 79 w 79"/>
                <a:gd name="T1" fmla="*/ 17 h 17"/>
                <a:gd name="T2" fmla="*/ 78 w 79"/>
                <a:gd name="T3" fmla="*/ 4 h 17"/>
                <a:gd name="T4" fmla="*/ 0 w 79"/>
                <a:gd name="T5" fmla="*/ 6 h 17"/>
                <a:gd name="T6" fmla="*/ 0 w 79"/>
                <a:gd name="T7" fmla="*/ 17 h 17"/>
                <a:gd name="T8" fmla="*/ 79 w 7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7">
                  <a:moveTo>
                    <a:pt x="79" y="17"/>
                  </a:moveTo>
                  <a:cubicBezTo>
                    <a:pt x="79" y="13"/>
                    <a:pt x="78" y="9"/>
                    <a:pt x="78" y="4"/>
                  </a:cubicBezTo>
                  <a:cubicBezTo>
                    <a:pt x="52" y="0"/>
                    <a:pt x="25" y="1"/>
                    <a:pt x="0" y="6"/>
                  </a:cubicBezTo>
                  <a:cubicBezTo>
                    <a:pt x="0" y="9"/>
                    <a:pt x="0" y="13"/>
                    <a:pt x="0" y="17"/>
                  </a:cubicBezTo>
                  <a:cubicBezTo>
                    <a:pt x="26" y="6"/>
                    <a:pt x="52" y="12"/>
                    <a:pt x="79" y="17"/>
                  </a:cubicBezTo>
                  <a:close/>
                </a:path>
              </a:pathLst>
            </a:custGeom>
            <a:solidFill>
              <a:srgbClr val="FF8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6176963" y="4168775"/>
              <a:ext cx="338138" cy="93663"/>
            </a:xfrm>
            <a:custGeom>
              <a:avLst/>
              <a:gdLst>
                <a:gd name="T0" fmla="*/ 80 w 80"/>
                <a:gd name="T1" fmla="*/ 11 h 22"/>
                <a:gd name="T2" fmla="*/ 1 w 80"/>
                <a:gd name="T3" fmla="*/ 11 h 22"/>
                <a:gd name="T4" fmla="*/ 0 w 80"/>
                <a:gd name="T5" fmla="*/ 22 h 22"/>
                <a:gd name="T6" fmla="*/ 80 w 80"/>
                <a:gd name="T7" fmla="*/ 18 h 22"/>
                <a:gd name="T8" fmla="*/ 80 w 80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2">
                  <a:moveTo>
                    <a:pt x="80" y="11"/>
                  </a:moveTo>
                  <a:cubicBezTo>
                    <a:pt x="53" y="6"/>
                    <a:pt x="27" y="0"/>
                    <a:pt x="1" y="11"/>
                  </a:cubicBezTo>
                  <a:cubicBezTo>
                    <a:pt x="0" y="15"/>
                    <a:pt x="0" y="18"/>
                    <a:pt x="0" y="22"/>
                  </a:cubicBezTo>
                  <a:cubicBezTo>
                    <a:pt x="26" y="18"/>
                    <a:pt x="53" y="16"/>
                    <a:pt x="80" y="18"/>
                  </a:cubicBezTo>
                  <a:cubicBezTo>
                    <a:pt x="80" y="16"/>
                    <a:pt x="80" y="13"/>
                    <a:pt x="80" y="11"/>
                  </a:cubicBezTo>
                  <a:close/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6164263" y="4287838"/>
              <a:ext cx="350838" cy="85725"/>
            </a:xfrm>
            <a:custGeom>
              <a:avLst/>
              <a:gdLst>
                <a:gd name="T0" fmla="*/ 83 w 83"/>
                <a:gd name="T1" fmla="*/ 5 h 20"/>
                <a:gd name="T2" fmla="*/ 1 w 83"/>
                <a:gd name="T3" fmla="*/ 6 h 20"/>
                <a:gd name="T4" fmla="*/ 0 w 83"/>
                <a:gd name="T5" fmla="*/ 17 h 20"/>
                <a:gd name="T6" fmla="*/ 82 w 83"/>
                <a:gd name="T7" fmla="*/ 20 h 20"/>
                <a:gd name="T8" fmla="*/ 83 w 83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0">
                  <a:moveTo>
                    <a:pt x="83" y="5"/>
                  </a:moveTo>
                  <a:cubicBezTo>
                    <a:pt x="56" y="2"/>
                    <a:pt x="29" y="0"/>
                    <a:pt x="1" y="6"/>
                  </a:cubicBezTo>
                  <a:cubicBezTo>
                    <a:pt x="1" y="10"/>
                    <a:pt x="0" y="14"/>
                    <a:pt x="0" y="17"/>
                  </a:cubicBezTo>
                  <a:cubicBezTo>
                    <a:pt x="27" y="16"/>
                    <a:pt x="55" y="16"/>
                    <a:pt x="82" y="20"/>
                  </a:cubicBezTo>
                  <a:cubicBezTo>
                    <a:pt x="83" y="15"/>
                    <a:pt x="83" y="10"/>
                    <a:pt x="83" y="5"/>
                  </a:cubicBezTo>
                  <a:close/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6167438" y="4237038"/>
              <a:ext cx="347663" cy="76200"/>
            </a:xfrm>
            <a:custGeom>
              <a:avLst/>
              <a:gdLst>
                <a:gd name="T0" fmla="*/ 82 w 82"/>
                <a:gd name="T1" fmla="*/ 17 h 18"/>
                <a:gd name="T2" fmla="*/ 82 w 82"/>
                <a:gd name="T3" fmla="*/ 2 h 18"/>
                <a:gd name="T4" fmla="*/ 2 w 82"/>
                <a:gd name="T5" fmla="*/ 6 h 18"/>
                <a:gd name="T6" fmla="*/ 0 w 82"/>
                <a:gd name="T7" fmla="*/ 18 h 18"/>
                <a:gd name="T8" fmla="*/ 82 w 82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8">
                  <a:moveTo>
                    <a:pt x="82" y="17"/>
                  </a:moveTo>
                  <a:cubicBezTo>
                    <a:pt x="82" y="12"/>
                    <a:pt x="82" y="7"/>
                    <a:pt x="82" y="2"/>
                  </a:cubicBezTo>
                  <a:cubicBezTo>
                    <a:pt x="55" y="0"/>
                    <a:pt x="28" y="2"/>
                    <a:pt x="2" y="6"/>
                  </a:cubicBezTo>
                  <a:cubicBezTo>
                    <a:pt x="1" y="10"/>
                    <a:pt x="1" y="15"/>
                    <a:pt x="0" y="18"/>
                  </a:cubicBezTo>
                  <a:cubicBezTo>
                    <a:pt x="28" y="12"/>
                    <a:pt x="55" y="14"/>
                    <a:pt x="82" y="17"/>
                  </a:cubicBezTo>
                  <a:close/>
                </a:path>
              </a:pathLst>
            </a:custGeom>
            <a:solidFill>
              <a:srgbClr val="FF8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6049963" y="3457575"/>
              <a:ext cx="419100" cy="357188"/>
            </a:xfrm>
            <a:custGeom>
              <a:avLst/>
              <a:gdLst>
                <a:gd name="T0" fmla="*/ 0 w 264"/>
                <a:gd name="T1" fmla="*/ 225 h 225"/>
                <a:gd name="T2" fmla="*/ 264 w 264"/>
                <a:gd name="T3" fmla="*/ 158 h 225"/>
                <a:gd name="T4" fmla="*/ 104 w 264"/>
                <a:gd name="T5" fmla="*/ 0 h 225"/>
                <a:gd name="T6" fmla="*/ 0 w 264"/>
                <a:gd name="T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225">
                  <a:moveTo>
                    <a:pt x="0" y="225"/>
                  </a:moveTo>
                  <a:lnTo>
                    <a:pt x="264" y="158"/>
                  </a:lnTo>
                  <a:lnTo>
                    <a:pt x="104" y="0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3F7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6257926" y="3579813"/>
              <a:ext cx="46038" cy="52388"/>
            </a:xfrm>
            <a:custGeom>
              <a:avLst/>
              <a:gdLst>
                <a:gd name="T0" fmla="*/ 9 w 11"/>
                <a:gd name="T1" fmla="*/ 9 h 12"/>
                <a:gd name="T2" fmla="*/ 2 w 11"/>
                <a:gd name="T3" fmla="*/ 10 h 12"/>
                <a:gd name="T4" fmla="*/ 1 w 11"/>
                <a:gd name="T5" fmla="*/ 3 h 12"/>
                <a:gd name="T6" fmla="*/ 8 w 11"/>
                <a:gd name="T7" fmla="*/ 2 h 12"/>
                <a:gd name="T8" fmla="*/ 9 w 11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9"/>
                  </a:moveTo>
                  <a:cubicBezTo>
                    <a:pt x="8" y="11"/>
                    <a:pt x="5" y="12"/>
                    <a:pt x="2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11" y="3"/>
                    <a:pt x="11" y="7"/>
                    <a:pt x="9" y="9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6362701" y="3644900"/>
              <a:ext cx="47625" cy="46038"/>
            </a:xfrm>
            <a:custGeom>
              <a:avLst/>
              <a:gdLst>
                <a:gd name="T0" fmla="*/ 10 w 11"/>
                <a:gd name="T1" fmla="*/ 9 h 11"/>
                <a:gd name="T2" fmla="*/ 2 w 11"/>
                <a:gd name="T3" fmla="*/ 10 h 11"/>
                <a:gd name="T4" fmla="*/ 1 w 11"/>
                <a:gd name="T5" fmla="*/ 3 h 11"/>
                <a:gd name="T6" fmla="*/ 8 w 11"/>
                <a:gd name="T7" fmla="*/ 2 h 11"/>
                <a:gd name="T8" fmla="*/ 10 w 11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9"/>
                  </a:moveTo>
                  <a:cubicBezTo>
                    <a:pt x="8" y="11"/>
                    <a:pt x="5" y="11"/>
                    <a:pt x="2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11" y="3"/>
                    <a:pt x="11" y="6"/>
                    <a:pt x="10" y="9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240463" y="3683000"/>
              <a:ext cx="50800" cy="50800"/>
            </a:xfrm>
            <a:custGeom>
              <a:avLst/>
              <a:gdLst>
                <a:gd name="T0" fmla="*/ 10 w 12"/>
                <a:gd name="T1" fmla="*/ 9 h 12"/>
                <a:gd name="T2" fmla="*/ 3 w 12"/>
                <a:gd name="T3" fmla="*/ 10 h 12"/>
                <a:gd name="T4" fmla="*/ 2 w 12"/>
                <a:gd name="T5" fmla="*/ 3 h 12"/>
                <a:gd name="T6" fmla="*/ 9 w 12"/>
                <a:gd name="T7" fmla="*/ 2 h 12"/>
                <a:gd name="T8" fmla="*/ 10 w 12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9"/>
                  </a:moveTo>
                  <a:cubicBezTo>
                    <a:pt x="9" y="11"/>
                    <a:pt x="5" y="12"/>
                    <a:pt x="3" y="10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4" y="1"/>
                    <a:pt x="7" y="0"/>
                    <a:pt x="9" y="2"/>
                  </a:cubicBezTo>
                  <a:cubicBezTo>
                    <a:pt x="11" y="3"/>
                    <a:pt x="12" y="7"/>
                    <a:pt x="10" y="9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116638" y="3725863"/>
              <a:ext cx="50800" cy="50800"/>
            </a:xfrm>
            <a:custGeom>
              <a:avLst/>
              <a:gdLst>
                <a:gd name="T0" fmla="*/ 10 w 12"/>
                <a:gd name="T1" fmla="*/ 9 h 12"/>
                <a:gd name="T2" fmla="*/ 3 w 12"/>
                <a:gd name="T3" fmla="*/ 10 h 12"/>
                <a:gd name="T4" fmla="*/ 2 w 12"/>
                <a:gd name="T5" fmla="*/ 3 h 12"/>
                <a:gd name="T6" fmla="*/ 9 w 12"/>
                <a:gd name="T7" fmla="*/ 2 h 12"/>
                <a:gd name="T8" fmla="*/ 10 w 12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9"/>
                  </a:moveTo>
                  <a:cubicBezTo>
                    <a:pt x="8" y="11"/>
                    <a:pt x="5" y="12"/>
                    <a:pt x="3" y="10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3" y="1"/>
                    <a:pt x="7" y="0"/>
                    <a:pt x="9" y="2"/>
                  </a:cubicBezTo>
                  <a:cubicBezTo>
                    <a:pt x="11" y="4"/>
                    <a:pt x="12" y="7"/>
                    <a:pt x="10" y="9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6172201" y="3597275"/>
              <a:ext cx="46038" cy="50800"/>
            </a:xfrm>
            <a:custGeom>
              <a:avLst/>
              <a:gdLst>
                <a:gd name="T0" fmla="*/ 9 w 11"/>
                <a:gd name="T1" fmla="*/ 9 h 12"/>
                <a:gd name="T2" fmla="*/ 2 w 11"/>
                <a:gd name="T3" fmla="*/ 10 h 12"/>
                <a:gd name="T4" fmla="*/ 1 w 11"/>
                <a:gd name="T5" fmla="*/ 3 h 12"/>
                <a:gd name="T6" fmla="*/ 8 w 11"/>
                <a:gd name="T7" fmla="*/ 2 h 12"/>
                <a:gd name="T8" fmla="*/ 9 w 11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9"/>
                  </a:moveTo>
                  <a:cubicBezTo>
                    <a:pt x="8" y="11"/>
                    <a:pt x="5" y="12"/>
                    <a:pt x="2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10" y="4"/>
                    <a:pt x="11" y="7"/>
                    <a:pt x="9" y="9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6192838" y="3473450"/>
              <a:ext cx="47625" cy="50800"/>
            </a:xfrm>
            <a:custGeom>
              <a:avLst/>
              <a:gdLst>
                <a:gd name="T0" fmla="*/ 10 w 11"/>
                <a:gd name="T1" fmla="*/ 9 h 12"/>
                <a:gd name="T2" fmla="*/ 3 w 11"/>
                <a:gd name="T3" fmla="*/ 10 h 12"/>
                <a:gd name="T4" fmla="*/ 1 w 11"/>
                <a:gd name="T5" fmla="*/ 3 h 12"/>
                <a:gd name="T6" fmla="*/ 8 w 11"/>
                <a:gd name="T7" fmla="*/ 2 h 12"/>
                <a:gd name="T8" fmla="*/ 10 w 11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0" y="9"/>
                  </a:moveTo>
                  <a:cubicBezTo>
                    <a:pt x="8" y="11"/>
                    <a:pt x="5" y="12"/>
                    <a:pt x="3" y="10"/>
                  </a:cubicBezTo>
                  <a:cubicBezTo>
                    <a:pt x="0" y="9"/>
                    <a:pt x="0" y="5"/>
                    <a:pt x="1" y="3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11" y="4"/>
                    <a:pt x="11" y="7"/>
                    <a:pt x="10" y="9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6184901" y="3810000"/>
              <a:ext cx="76200" cy="103188"/>
            </a:xfrm>
            <a:custGeom>
              <a:avLst/>
              <a:gdLst>
                <a:gd name="T0" fmla="*/ 8 w 18"/>
                <a:gd name="T1" fmla="*/ 24 h 24"/>
                <a:gd name="T2" fmla="*/ 9 w 18"/>
                <a:gd name="T3" fmla="*/ 1 h 24"/>
                <a:gd name="T4" fmla="*/ 18 w 18"/>
                <a:gd name="T5" fmla="*/ 22 h 24"/>
                <a:gd name="T6" fmla="*/ 10 w 18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4">
                  <a:moveTo>
                    <a:pt x="8" y="24"/>
                  </a:moveTo>
                  <a:cubicBezTo>
                    <a:pt x="8" y="20"/>
                    <a:pt x="0" y="0"/>
                    <a:pt x="9" y="1"/>
                  </a:cubicBezTo>
                  <a:cubicBezTo>
                    <a:pt x="17" y="1"/>
                    <a:pt x="17" y="18"/>
                    <a:pt x="18" y="22"/>
                  </a:cubicBezTo>
                  <a:cubicBezTo>
                    <a:pt x="16" y="23"/>
                    <a:pt x="8" y="23"/>
                    <a:pt x="10" y="24"/>
                  </a:cubicBezTo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337301" y="3784600"/>
              <a:ext cx="76200" cy="98425"/>
            </a:xfrm>
            <a:custGeom>
              <a:avLst/>
              <a:gdLst>
                <a:gd name="T0" fmla="*/ 7 w 18"/>
                <a:gd name="T1" fmla="*/ 23 h 23"/>
                <a:gd name="T2" fmla="*/ 9 w 18"/>
                <a:gd name="T3" fmla="*/ 0 h 23"/>
                <a:gd name="T4" fmla="*/ 18 w 18"/>
                <a:gd name="T5" fmla="*/ 22 h 23"/>
                <a:gd name="T6" fmla="*/ 10 w 18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3">
                  <a:moveTo>
                    <a:pt x="7" y="23"/>
                  </a:moveTo>
                  <a:cubicBezTo>
                    <a:pt x="8" y="19"/>
                    <a:pt x="0" y="0"/>
                    <a:pt x="9" y="0"/>
                  </a:cubicBezTo>
                  <a:cubicBezTo>
                    <a:pt x="17" y="0"/>
                    <a:pt x="17" y="17"/>
                    <a:pt x="18" y="22"/>
                  </a:cubicBezTo>
                  <a:cubicBezTo>
                    <a:pt x="16" y="22"/>
                    <a:pt x="8" y="23"/>
                    <a:pt x="10" y="23"/>
                  </a:cubicBezTo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189663" y="3989388"/>
              <a:ext cx="76200" cy="103188"/>
            </a:xfrm>
            <a:custGeom>
              <a:avLst/>
              <a:gdLst>
                <a:gd name="T0" fmla="*/ 7 w 18"/>
                <a:gd name="T1" fmla="*/ 24 h 24"/>
                <a:gd name="T2" fmla="*/ 9 w 18"/>
                <a:gd name="T3" fmla="*/ 1 h 24"/>
                <a:gd name="T4" fmla="*/ 18 w 18"/>
                <a:gd name="T5" fmla="*/ 23 h 24"/>
                <a:gd name="T6" fmla="*/ 10 w 18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4">
                  <a:moveTo>
                    <a:pt x="7" y="24"/>
                  </a:moveTo>
                  <a:cubicBezTo>
                    <a:pt x="7" y="20"/>
                    <a:pt x="0" y="0"/>
                    <a:pt x="9" y="1"/>
                  </a:cubicBezTo>
                  <a:cubicBezTo>
                    <a:pt x="17" y="1"/>
                    <a:pt x="17" y="18"/>
                    <a:pt x="18" y="23"/>
                  </a:cubicBezTo>
                  <a:cubicBezTo>
                    <a:pt x="16" y="23"/>
                    <a:pt x="8" y="23"/>
                    <a:pt x="10" y="24"/>
                  </a:cubicBezTo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375401" y="3968750"/>
              <a:ext cx="76200" cy="101600"/>
            </a:xfrm>
            <a:custGeom>
              <a:avLst/>
              <a:gdLst>
                <a:gd name="T0" fmla="*/ 8 w 18"/>
                <a:gd name="T1" fmla="*/ 24 h 24"/>
                <a:gd name="T2" fmla="*/ 9 w 18"/>
                <a:gd name="T3" fmla="*/ 0 h 24"/>
                <a:gd name="T4" fmla="*/ 18 w 18"/>
                <a:gd name="T5" fmla="*/ 22 h 24"/>
                <a:gd name="T6" fmla="*/ 10 w 18"/>
                <a:gd name="T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4">
                  <a:moveTo>
                    <a:pt x="8" y="24"/>
                  </a:moveTo>
                  <a:cubicBezTo>
                    <a:pt x="8" y="19"/>
                    <a:pt x="0" y="0"/>
                    <a:pt x="9" y="0"/>
                  </a:cubicBezTo>
                  <a:cubicBezTo>
                    <a:pt x="17" y="0"/>
                    <a:pt x="17" y="17"/>
                    <a:pt x="18" y="22"/>
                  </a:cubicBezTo>
                  <a:cubicBezTo>
                    <a:pt x="16" y="22"/>
                    <a:pt x="8" y="23"/>
                    <a:pt x="10" y="23"/>
                  </a:cubicBezTo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5276851" y="3733800"/>
              <a:ext cx="717550" cy="630238"/>
            </a:xfrm>
            <a:custGeom>
              <a:avLst/>
              <a:gdLst>
                <a:gd name="T0" fmla="*/ 0 w 169"/>
                <a:gd name="T1" fmla="*/ 146 h 148"/>
                <a:gd name="T2" fmla="*/ 75 w 169"/>
                <a:gd name="T3" fmla="*/ 15 h 148"/>
                <a:gd name="T4" fmla="*/ 163 w 169"/>
                <a:gd name="T5" fmla="*/ 148 h 148"/>
                <a:gd name="T6" fmla="*/ 0 w 169"/>
                <a:gd name="T7" fmla="*/ 1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48">
                  <a:moveTo>
                    <a:pt x="0" y="146"/>
                  </a:moveTo>
                  <a:cubicBezTo>
                    <a:pt x="0" y="146"/>
                    <a:pt x="7" y="30"/>
                    <a:pt x="75" y="15"/>
                  </a:cubicBezTo>
                  <a:cubicBezTo>
                    <a:pt x="144" y="0"/>
                    <a:pt x="169" y="94"/>
                    <a:pt x="163" y="148"/>
                  </a:cubicBezTo>
                  <a:lnTo>
                    <a:pt x="0" y="146"/>
                  </a:lnTo>
                  <a:close/>
                </a:path>
              </a:pathLst>
            </a:custGeom>
            <a:solidFill>
              <a:srgbClr val="F79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5387976" y="3913188"/>
              <a:ext cx="492125" cy="450850"/>
            </a:xfrm>
            <a:custGeom>
              <a:avLst/>
              <a:gdLst>
                <a:gd name="T0" fmla="*/ 0 w 116"/>
                <a:gd name="T1" fmla="*/ 105 h 106"/>
                <a:gd name="T2" fmla="*/ 51 w 116"/>
                <a:gd name="T3" fmla="*/ 11 h 106"/>
                <a:gd name="T4" fmla="*/ 111 w 116"/>
                <a:gd name="T5" fmla="*/ 106 h 106"/>
                <a:gd name="T6" fmla="*/ 0 w 116"/>
                <a:gd name="T7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06">
                  <a:moveTo>
                    <a:pt x="0" y="105"/>
                  </a:moveTo>
                  <a:cubicBezTo>
                    <a:pt x="0" y="105"/>
                    <a:pt x="4" y="22"/>
                    <a:pt x="51" y="11"/>
                  </a:cubicBezTo>
                  <a:cubicBezTo>
                    <a:pt x="98" y="0"/>
                    <a:pt x="116" y="68"/>
                    <a:pt x="111" y="106"/>
                  </a:cubicBezTo>
                  <a:lnTo>
                    <a:pt x="0" y="105"/>
                  </a:lnTo>
                  <a:close/>
                </a:path>
              </a:pathLst>
            </a:custGeom>
            <a:solidFill>
              <a:srgbClr val="77B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5476876" y="4049713"/>
              <a:ext cx="322263" cy="311150"/>
            </a:xfrm>
            <a:custGeom>
              <a:avLst/>
              <a:gdLst>
                <a:gd name="T0" fmla="*/ 0 w 76"/>
                <a:gd name="T1" fmla="*/ 72 h 73"/>
                <a:gd name="T2" fmla="*/ 34 w 76"/>
                <a:gd name="T3" fmla="*/ 7 h 73"/>
                <a:gd name="T4" fmla="*/ 73 w 76"/>
                <a:gd name="T5" fmla="*/ 73 h 73"/>
                <a:gd name="T6" fmla="*/ 0 w 76"/>
                <a:gd name="T7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3">
                  <a:moveTo>
                    <a:pt x="0" y="72"/>
                  </a:moveTo>
                  <a:cubicBezTo>
                    <a:pt x="0" y="72"/>
                    <a:pt x="3" y="15"/>
                    <a:pt x="34" y="7"/>
                  </a:cubicBezTo>
                  <a:cubicBezTo>
                    <a:pt x="65" y="0"/>
                    <a:pt x="76" y="47"/>
                    <a:pt x="73" y="73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8B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5548313" y="4176713"/>
              <a:ext cx="195263" cy="184150"/>
            </a:xfrm>
            <a:custGeom>
              <a:avLst/>
              <a:gdLst>
                <a:gd name="T0" fmla="*/ 0 w 46"/>
                <a:gd name="T1" fmla="*/ 43 h 43"/>
                <a:gd name="T2" fmla="*/ 20 w 46"/>
                <a:gd name="T3" fmla="*/ 4 h 43"/>
                <a:gd name="T4" fmla="*/ 44 w 46"/>
                <a:gd name="T5" fmla="*/ 43 h 43"/>
                <a:gd name="T6" fmla="*/ 0 w 4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3">
                  <a:moveTo>
                    <a:pt x="0" y="43"/>
                  </a:moveTo>
                  <a:cubicBezTo>
                    <a:pt x="0" y="43"/>
                    <a:pt x="2" y="9"/>
                    <a:pt x="20" y="4"/>
                  </a:cubicBezTo>
                  <a:cubicBezTo>
                    <a:pt x="39" y="0"/>
                    <a:pt x="46" y="28"/>
                    <a:pt x="4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E88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5781676" y="4138613"/>
              <a:ext cx="496888" cy="222250"/>
            </a:xfrm>
            <a:custGeom>
              <a:avLst/>
              <a:gdLst>
                <a:gd name="T0" fmla="*/ 61 w 117"/>
                <a:gd name="T1" fmla="*/ 1 h 52"/>
                <a:gd name="T2" fmla="*/ 0 w 117"/>
                <a:gd name="T3" fmla="*/ 52 h 52"/>
                <a:gd name="T4" fmla="*/ 117 w 117"/>
                <a:gd name="T5" fmla="*/ 52 h 52"/>
                <a:gd name="T6" fmla="*/ 61 w 117"/>
                <a:gd name="T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52">
                  <a:moveTo>
                    <a:pt x="61" y="1"/>
                  </a:moveTo>
                  <a:cubicBezTo>
                    <a:pt x="31" y="0"/>
                    <a:pt x="6" y="22"/>
                    <a:pt x="0" y="5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1" y="24"/>
                    <a:pt x="89" y="2"/>
                    <a:pt x="61" y="1"/>
                  </a:cubicBezTo>
                  <a:close/>
                </a:path>
              </a:pathLst>
            </a:custGeom>
            <a:solidFill>
              <a:srgbClr val="97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854701" y="4202113"/>
              <a:ext cx="363538" cy="158750"/>
            </a:xfrm>
            <a:custGeom>
              <a:avLst/>
              <a:gdLst>
                <a:gd name="T0" fmla="*/ 45 w 86"/>
                <a:gd name="T1" fmla="*/ 1 h 37"/>
                <a:gd name="T2" fmla="*/ 0 w 86"/>
                <a:gd name="T3" fmla="*/ 37 h 37"/>
                <a:gd name="T4" fmla="*/ 86 w 86"/>
                <a:gd name="T5" fmla="*/ 37 h 37"/>
                <a:gd name="T6" fmla="*/ 45 w 86"/>
                <a:gd name="T7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37">
                  <a:moveTo>
                    <a:pt x="45" y="1"/>
                  </a:moveTo>
                  <a:cubicBezTo>
                    <a:pt x="24" y="0"/>
                    <a:pt x="5" y="16"/>
                    <a:pt x="0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1" y="17"/>
                    <a:pt x="65" y="2"/>
                    <a:pt x="45" y="1"/>
                  </a:cubicBezTo>
                  <a:close/>
                </a:path>
              </a:pathLst>
            </a:custGeom>
            <a:solidFill>
              <a:srgbClr val="FFF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922963" y="4270375"/>
              <a:ext cx="244475" cy="90488"/>
            </a:xfrm>
            <a:custGeom>
              <a:avLst/>
              <a:gdLst>
                <a:gd name="T0" fmla="*/ 30 w 58"/>
                <a:gd name="T1" fmla="*/ 1 h 21"/>
                <a:gd name="T2" fmla="*/ 0 w 58"/>
                <a:gd name="T3" fmla="*/ 21 h 21"/>
                <a:gd name="T4" fmla="*/ 58 w 58"/>
                <a:gd name="T5" fmla="*/ 21 h 21"/>
                <a:gd name="T6" fmla="*/ 30 w 58"/>
                <a:gd name="T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1">
                  <a:moveTo>
                    <a:pt x="30" y="1"/>
                  </a:moveTo>
                  <a:cubicBezTo>
                    <a:pt x="17" y="0"/>
                    <a:pt x="5" y="9"/>
                    <a:pt x="0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3" y="9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E88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994401" y="4318000"/>
              <a:ext cx="119063" cy="42863"/>
            </a:xfrm>
            <a:custGeom>
              <a:avLst/>
              <a:gdLst>
                <a:gd name="T0" fmla="*/ 15 w 28"/>
                <a:gd name="T1" fmla="*/ 0 h 10"/>
                <a:gd name="T2" fmla="*/ 0 w 28"/>
                <a:gd name="T3" fmla="*/ 10 h 10"/>
                <a:gd name="T4" fmla="*/ 28 w 28"/>
                <a:gd name="T5" fmla="*/ 10 h 10"/>
                <a:gd name="T6" fmla="*/ 15 w 2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0">
                  <a:moveTo>
                    <a:pt x="15" y="0"/>
                  </a:moveTo>
                  <a:cubicBezTo>
                    <a:pt x="9" y="0"/>
                    <a:pt x="4" y="4"/>
                    <a:pt x="0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4"/>
                    <a:pt x="21" y="0"/>
                    <a:pt x="15" y="0"/>
                  </a:cubicBezTo>
                  <a:close/>
                </a:path>
              </a:pathLst>
            </a:custGeom>
            <a:solidFill>
              <a:srgbClr val="83B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4611688" y="4148138"/>
              <a:ext cx="373063" cy="203200"/>
            </a:xfrm>
            <a:custGeom>
              <a:avLst/>
              <a:gdLst>
                <a:gd name="T0" fmla="*/ 46 w 88"/>
                <a:gd name="T1" fmla="*/ 1 h 48"/>
                <a:gd name="T2" fmla="*/ 0 w 88"/>
                <a:gd name="T3" fmla="*/ 48 h 48"/>
                <a:gd name="T4" fmla="*/ 88 w 88"/>
                <a:gd name="T5" fmla="*/ 48 h 48"/>
                <a:gd name="T6" fmla="*/ 46 w 88"/>
                <a:gd name="T7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48">
                  <a:moveTo>
                    <a:pt x="46" y="1"/>
                  </a:moveTo>
                  <a:cubicBezTo>
                    <a:pt x="23" y="0"/>
                    <a:pt x="4" y="20"/>
                    <a:pt x="0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4" y="22"/>
                    <a:pt x="67" y="2"/>
                    <a:pt x="46" y="1"/>
                  </a:cubicBezTo>
                  <a:close/>
                </a:path>
              </a:pathLst>
            </a:custGeom>
            <a:solidFill>
              <a:srgbClr val="E36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4667251" y="4206875"/>
              <a:ext cx="271463" cy="144463"/>
            </a:xfrm>
            <a:custGeom>
              <a:avLst/>
              <a:gdLst>
                <a:gd name="T0" fmla="*/ 33 w 64"/>
                <a:gd name="T1" fmla="*/ 1 h 34"/>
                <a:gd name="T2" fmla="*/ 0 w 64"/>
                <a:gd name="T3" fmla="*/ 34 h 34"/>
                <a:gd name="T4" fmla="*/ 64 w 64"/>
                <a:gd name="T5" fmla="*/ 34 h 34"/>
                <a:gd name="T6" fmla="*/ 33 w 64"/>
                <a:gd name="T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34">
                  <a:moveTo>
                    <a:pt x="33" y="1"/>
                  </a:moveTo>
                  <a:cubicBezTo>
                    <a:pt x="17" y="0"/>
                    <a:pt x="3" y="14"/>
                    <a:pt x="0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1" y="16"/>
                    <a:pt x="49" y="1"/>
                    <a:pt x="33" y="1"/>
                  </a:cubicBezTo>
                  <a:close/>
                </a:path>
              </a:pathLst>
            </a:custGeom>
            <a:solidFill>
              <a:srgbClr val="FFF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4713288" y="4270375"/>
              <a:ext cx="187325" cy="80963"/>
            </a:xfrm>
            <a:custGeom>
              <a:avLst/>
              <a:gdLst>
                <a:gd name="T0" fmla="*/ 23 w 44"/>
                <a:gd name="T1" fmla="*/ 0 h 19"/>
                <a:gd name="T2" fmla="*/ 0 w 44"/>
                <a:gd name="T3" fmla="*/ 19 h 19"/>
                <a:gd name="T4" fmla="*/ 44 w 44"/>
                <a:gd name="T5" fmla="*/ 19 h 19"/>
                <a:gd name="T6" fmla="*/ 23 w 4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9">
                  <a:moveTo>
                    <a:pt x="23" y="0"/>
                  </a:moveTo>
                  <a:cubicBezTo>
                    <a:pt x="13" y="0"/>
                    <a:pt x="4" y="8"/>
                    <a:pt x="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1" y="9"/>
                    <a:pt x="33" y="1"/>
                    <a:pt x="23" y="0"/>
                  </a:cubicBezTo>
                  <a:close/>
                </a:path>
              </a:pathLst>
            </a:custGeom>
            <a:solidFill>
              <a:srgbClr val="799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4768851" y="4313238"/>
              <a:ext cx="93663" cy="38100"/>
            </a:xfrm>
            <a:custGeom>
              <a:avLst/>
              <a:gdLst>
                <a:gd name="T0" fmla="*/ 12 w 22"/>
                <a:gd name="T1" fmla="*/ 0 h 9"/>
                <a:gd name="T2" fmla="*/ 0 w 22"/>
                <a:gd name="T3" fmla="*/ 9 h 9"/>
                <a:gd name="T4" fmla="*/ 22 w 22"/>
                <a:gd name="T5" fmla="*/ 9 h 9"/>
                <a:gd name="T6" fmla="*/ 12 w 22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9">
                  <a:moveTo>
                    <a:pt x="12" y="0"/>
                  </a:moveTo>
                  <a:cubicBezTo>
                    <a:pt x="7" y="0"/>
                    <a:pt x="3" y="4"/>
                    <a:pt x="0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4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A77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6550026" y="2855913"/>
              <a:ext cx="314325" cy="303213"/>
            </a:xfrm>
            <a:custGeom>
              <a:avLst/>
              <a:gdLst>
                <a:gd name="T0" fmla="*/ 0 w 198"/>
                <a:gd name="T1" fmla="*/ 191 h 191"/>
                <a:gd name="T2" fmla="*/ 198 w 198"/>
                <a:gd name="T3" fmla="*/ 150 h 191"/>
                <a:gd name="T4" fmla="*/ 61 w 198"/>
                <a:gd name="T5" fmla="*/ 0 h 191"/>
                <a:gd name="T6" fmla="*/ 0 w 198"/>
                <a:gd name="T7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191">
                  <a:moveTo>
                    <a:pt x="0" y="191"/>
                  </a:moveTo>
                  <a:lnTo>
                    <a:pt x="198" y="150"/>
                  </a:lnTo>
                  <a:lnTo>
                    <a:pt x="61" y="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8" name="Oval 108"/>
            <p:cNvSpPr>
              <a:spLocks noChangeArrowheads="1"/>
            </p:cNvSpPr>
            <p:nvPr/>
          </p:nvSpPr>
          <p:spPr bwMode="auto">
            <a:xfrm>
              <a:off x="6659563" y="2919413"/>
              <a:ext cx="25400" cy="22225"/>
            </a:xfrm>
            <a:prstGeom prst="ellipse">
              <a:avLst/>
            </a:prstGeom>
            <a:solidFill>
              <a:srgbClr val="F5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9" name="Oval 109"/>
            <p:cNvSpPr>
              <a:spLocks noChangeArrowheads="1"/>
            </p:cNvSpPr>
            <p:nvPr/>
          </p:nvSpPr>
          <p:spPr bwMode="auto">
            <a:xfrm>
              <a:off x="6735763" y="2979738"/>
              <a:ext cx="25400" cy="25400"/>
            </a:xfrm>
            <a:prstGeom prst="ellipse">
              <a:avLst/>
            </a:prstGeom>
            <a:solidFill>
              <a:srgbClr val="F5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0" name="Oval 110"/>
            <p:cNvSpPr>
              <a:spLocks noChangeArrowheads="1"/>
            </p:cNvSpPr>
            <p:nvPr/>
          </p:nvSpPr>
          <p:spPr bwMode="auto">
            <a:xfrm>
              <a:off x="6656388" y="3005138"/>
              <a:ext cx="25400" cy="20638"/>
            </a:xfrm>
            <a:prstGeom prst="ellipse">
              <a:avLst/>
            </a:prstGeom>
            <a:solidFill>
              <a:srgbClr val="F5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1" name="Oval 111"/>
            <p:cNvSpPr>
              <a:spLocks noChangeArrowheads="1"/>
            </p:cNvSpPr>
            <p:nvPr/>
          </p:nvSpPr>
          <p:spPr bwMode="auto">
            <a:xfrm>
              <a:off x="6580188" y="3068638"/>
              <a:ext cx="25400" cy="22225"/>
            </a:xfrm>
            <a:prstGeom prst="ellipse">
              <a:avLst/>
            </a:prstGeom>
            <a:solidFill>
              <a:srgbClr val="F5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2" name="Oval 112"/>
            <p:cNvSpPr>
              <a:spLocks noChangeArrowheads="1"/>
            </p:cNvSpPr>
            <p:nvPr/>
          </p:nvSpPr>
          <p:spPr bwMode="auto">
            <a:xfrm>
              <a:off x="6651626" y="3086100"/>
              <a:ext cx="25400" cy="25400"/>
            </a:xfrm>
            <a:prstGeom prst="ellipse">
              <a:avLst/>
            </a:prstGeom>
            <a:solidFill>
              <a:srgbClr val="F5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3" name="Oval 113"/>
            <p:cNvSpPr>
              <a:spLocks noChangeArrowheads="1"/>
            </p:cNvSpPr>
            <p:nvPr/>
          </p:nvSpPr>
          <p:spPr bwMode="auto">
            <a:xfrm>
              <a:off x="6761163" y="3068638"/>
              <a:ext cx="22225" cy="22225"/>
            </a:xfrm>
            <a:prstGeom prst="ellipse">
              <a:avLst/>
            </a:prstGeom>
            <a:solidFill>
              <a:srgbClr val="F5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6643688" y="3205163"/>
              <a:ext cx="46038" cy="60325"/>
            </a:xfrm>
            <a:custGeom>
              <a:avLst/>
              <a:gdLst>
                <a:gd name="T0" fmla="*/ 29 w 29"/>
                <a:gd name="T1" fmla="*/ 32 h 38"/>
                <a:gd name="T2" fmla="*/ 5 w 29"/>
                <a:gd name="T3" fmla="*/ 38 h 38"/>
                <a:gd name="T4" fmla="*/ 0 w 29"/>
                <a:gd name="T5" fmla="*/ 5 h 38"/>
                <a:gd name="T6" fmla="*/ 21 w 29"/>
                <a:gd name="T7" fmla="*/ 0 h 38"/>
                <a:gd name="T8" fmla="*/ 29 w 29"/>
                <a:gd name="T9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8">
                  <a:moveTo>
                    <a:pt x="29" y="32"/>
                  </a:moveTo>
                  <a:lnTo>
                    <a:pt x="5" y="38"/>
                  </a:lnTo>
                  <a:lnTo>
                    <a:pt x="0" y="5"/>
                  </a:lnTo>
                  <a:lnTo>
                    <a:pt x="21" y="0"/>
                  </a:lnTo>
                  <a:lnTo>
                    <a:pt x="29" y="32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6757988" y="3362325"/>
              <a:ext cx="33338" cy="55563"/>
            </a:xfrm>
            <a:custGeom>
              <a:avLst/>
              <a:gdLst>
                <a:gd name="T0" fmla="*/ 21 w 21"/>
                <a:gd name="T1" fmla="*/ 35 h 35"/>
                <a:gd name="T2" fmla="*/ 0 w 21"/>
                <a:gd name="T3" fmla="*/ 33 h 35"/>
                <a:gd name="T4" fmla="*/ 0 w 21"/>
                <a:gd name="T5" fmla="*/ 0 h 35"/>
                <a:gd name="T6" fmla="*/ 21 w 21"/>
                <a:gd name="T7" fmla="*/ 0 h 35"/>
                <a:gd name="T8" fmla="*/ 21 w 21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5">
                  <a:moveTo>
                    <a:pt x="21" y="35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6889751" y="3367088"/>
              <a:ext cx="38100" cy="55563"/>
            </a:xfrm>
            <a:custGeom>
              <a:avLst/>
              <a:gdLst>
                <a:gd name="T0" fmla="*/ 21 w 24"/>
                <a:gd name="T1" fmla="*/ 35 h 35"/>
                <a:gd name="T2" fmla="*/ 0 w 24"/>
                <a:gd name="T3" fmla="*/ 32 h 35"/>
                <a:gd name="T4" fmla="*/ 0 w 24"/>
                <a:gd name="T5" fmla="*/ 0 h 35"/>
                <a:gd name="T6" fmla="*/ 24 w 24"/>
                <a:gd name="T7" fmla="*/ 0 h 35"/>
                <a:gd name="T8" fmla="*/ 21 w 24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5">
                  <a:moveTo>
                    <a:pt x="21" y="35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6892926" y="3490913"/>
              <a:ext cx="38100" cy="50800"/>
            </a:xfrm>
            <a:custGeom>
              <a:avLst/>
              <a:gdLst>
                <a:gd name="T0" fmla="*/ 22 w 24"/>
                <a:gd name="T1" fmla="*/ 32 h 32"/>
                <a:gd name="T2" fmla="*/ 0 w 24"/>
                <a:gd name="T3" fmla="*/ 32 h 32"/>
                <a:gd name="T4" fmla="*/ 0 w 24"/>
                <a:gd name="T5" fmla="*/ 0 h 32"/>
                <a:gd name="T6" fmla="*/ 24 w 24"/>
                <a:gd name="T7" fmla="*/ 0 h 32"/>
                <a:gd name="T8" fmla="*/ 22 w 24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22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6677026" y="3508375"/>
              <a:ext cx="33338" cy="55563"/>
            </a:xfrm>
            <a:custGeom>
              <a:avLst/>
              <a:gdLst>
                <a:gd name="T0" fmla="*/ 21 w 21"/>
                <a:gd name="T1" fmla="*/ 35 h 35"/>
                <a:gd name="T2" fmla="*/ 0 w 21"/>
                <a:gd name="T3" fmla="*/ 35 h 35"/>
                <a:gd name="T4" fmla="*/ 0 w 21"/>
                <a:gd name="T5" fmla="*/ 0 h 35"/>
                <a:gd name="T6" fmla="*/ 21 w 21"/>
                <a:gd name="T7" fmla="*/ 2 h 35"/>
                <a:gd name="T8" fmla="*/ 21 w 21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5">
                  <a:moveTo>
                    <a:pt x="21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1" y="2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4954588" y="3187700"/>
              <a:ext cx="463550" cy="674688"/>
            </a:xfrm>
            <a:custGeom>
              <a:avLst/>
              <a:gdLst>
                <a:gd name="T0" fmla="*/ 91 w 109"/>
                <a:gd name="T1" fmla="*/ 0 h 158"/>
                <a:gd name="T2" fmla="*/ 67 w 109"/>
                <a:gd name="T3" fmla="*/ 7 h 158"/>
                <a:gd name="T4" fmla="*/ 36 w 109"/>
                <a:gd name="T5" fmla="*/ 8 h 158"/>
                <a:gd name="T6" fmla="*/ 0 w 109"/>
                <a:gd name="T7" fmla="*/ 10 h 158"/>
                <a:gd name="T8" fmla="*/ 9 w 109"/>
                <a:gd name="T9" fmla="*/ 138 h 158"/>
                <a:gd name="T10" fmla="*/ 4 w 109"/>
                <a:gd name="T11" fmla="*/ 152 h 158"/>
                <a:gd name="T12" fmla="*/ 63 w 109"/>
                <a:gd name="T13" fmla="*/ 158 h 158"/>
                <a:gd name="T14" fmla="*/ 91 w 109"/>
                <a:gd name="T1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58">
                  <a:moveTo>
                    <a:pt x="91" y="0"/>
                  </a:moveTo>
                  <a:cubicBezTo>
                    <a:pt x="83" y="1"/>
                    <a:pt x="76" y="6"/>
                    <a:pt x="67" y="7"/>
                  </a:cubicBezTo>
                  <a:cubicBezTo>
                    <a:pt x="57" y="8"/>
                    <a:pt x="47" y="8"/>
                    <a:pt x="36" y="8"/>
                  </a:cubicBezTo>
                  <a:cubicBezTo>
                    <a:pt x="33" y="8"/>
                    <a:pt x="2" y="12"/>
                    <a:pt x="0" y="10"/>
                  </a:cubicBezTo>
                  <a:cubicBezTo>
                    <a:pt x="0" y="10"/>
                    <a:pt x="37" y="70"/>
                    <a:pt x="9" y="138"/>
                  </a:cubicBezTo>
                  <a:cubicBezTo>
                    <a:pt x="7" y="143"/>
                    <a:pt x="5" y="147"/>
                    <a:pt x="4" y="152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82" y="110"/>
                    <a:pt x="109" y="52"/>
                    <a:pt x="91" y="0"/>
                  </a:cubicBezTo>
                  <a:close/>
                </a:path>
              </a:pathLst>
            </a:custGeom>
            <a:solidFill>
              <a:srgbClr val="A79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4946651" y="3835400"/>
              <a:ext cx="276225" cy="269875"/>
            </a:xfrm>
            <a:custGeom>
              <a:avLst/>
              <a:gdLst>
                <a:gd name="T0" fmla="*/ 63 w 65"/>
                <a:gd name="T1" fmla="*/ 10 h 63"/>
                <a:gd name="T2" fmla="*/ 65 w 65"/>
                <a:gd name="T3" fmla="*/ 6 h 63"/>
                <a:gd name="T4" fmla="*/ 6 w 65"/>
                <a:gd name="T5" fmla="*/ 0 h 63"/>
                <a:gd name="T6" fmla="*/ 6 w 65"/>
                <a:gd name="T7" fmla="*/ 63 h 63"/>
                <a:gd name="T8" fmla="*/ 54 w 65"/>
                <a:gd name="T9" fmla="*/ 55 h 63"/>
                <a:gd name="T10" fmla="*/ 63 w 65"/>
                <a:gd name="T11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3">
                  <a:moveTo>
                    <a:pt x="63" y="10"/>
                  </a:moveTo>
                  <a:cubicBezTo>
                    <a:pt x="64" y="9"/>
                    <a:pt x="64" y="7"/>
                    <a:pt x="65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22"/>
                    <a:pt x="1" y="44"/>
                    <a:pt x="6" y="63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42"/>
                    <a:pt x="57" y="27"/>
                    <a:pt x="63" y="10"/>
                  </a:cubicBezTo>
                  <a:close/>
                </a:path>
              </a:pathLst>
            </a:custGeom>
            <a:solidFill>
              <a:srgbClr val="A29F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4972051" y="4070350"/>
              <a:ext cx="304800" cy="290513"/>
            </a:xfrm>
            <a:custGeom>
              <a:avLst/>
              <a:gdLst>
                <a:gd name="T0" fmla="*/ 48 w 72"/>
                <a:gd name="T1" fmla="*/ 0 h 68"/>
                <a:gd name="T2" fmla="*/ 0 w 72"/>
                <a:gd name="T3" fmla="*/ 8 h 68"/>
                <a:gd name="T4" fmla="*/ 27 w 72"/>
                <a:gd name="T5" fmla="*/ 68 h 68"/>
                <a:gd name="T6" fmla="*/ 72 w 72"/>
                <a:gd name="T7" fmla="*/ 67 h 68"/>
                <a:gd name="T8" fmla="*/ 48 w 7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8">
                  <a:moveTo>
                    <a:pt x="48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9" y="43"/>
                    <a:pt x="27" y="68"/>
                    <a:pt x="27" y="6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2" y="67"/>
                    <a:pt x="46" y="44"/>
                    <a:pt x="48" y="0"/>
                  </a:cubicBezTo>
                  <a:close/>
                </a:path>
              </a:pathLst>
            </a:custGeom>
            <a:solidFill>
              <a:srgbClr val="FF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4972051" y="3081338"/>
              <a:ext cx="73025" cy="212725"/>
            </a:xfrm>
            <a:custGeom>
              <a:avLst/>
              <a:gdLst>
                <a:gd name="T0" fmla="*/ 0 w 17"/>
                <a:gd name="T1" fmla="*/ 2 h 50"/>
                <a:gd name="T2" fmla="*/ 1 w 17"/>
                <a:gd name="T3" fmla="*/ 50 h 50"/>
                <a:gd name="T4" fmla="*/ 17 w 17"/>
                <a:gd name="T5" fmla="*/ 47 h 50"/>
                <a:gd name="T6" fmla="*/ 10 w 17"/>
                <a:gd name="T7" fmla="*/ 0 h 50"/>
                <a:gd name="T8" fmla="*/ 0 w 17"/>
                <a:gd name="T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0">
                  <a:moveTo>
                    <a:pt x="0" y="2"/>
                  </a:moveTo>
                  <a:cubicBezTo>
                    <a:pt x="1" y="18"/>
                    <a:pt x="1" y="34"/>
                    <a:pt x="1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31"/>
                    <a:pt x="12" y="15"/>
                    <a:pt x="1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CF6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5014913" y="3068638"/>
              <a:ext cx="84138" cy="212725"/>
            </a:xfrm>
            <a:custGeom>
              <a:avLst/>
              <a:gdLst>
                <a:gd name="T0" fmla="*/ 0 w 20"/>
                <a:gd name="T1" fmla="*/ 3 h 50"/>
                <a:gd name="T2" fmla="*/ 7 w 20"/>
                <a:gd name="T3" fmla="*/ 50 h 50"/>
                <a:gd name="T4" fmla="*/ 20 w 20"/>
                <a:gd name="T5" fmla="*/ 48 h 50"/>
                <a:gd name="T6" fmla="*/ 12 w 20"/>
                <a:gd name="T7" fmla="*/ 0 h 50"/>
                <a:gd name="T8" fmla="*/ 0 w 2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0">
                  <a:moveTo>
                    <a:pt x="0" y="3"/>
                  </a:moveTo>
                  <a:cubicBezTo>
                    <a:pt x="2" y="18"/>
                    <a:pt x="5" y="34"/>
                    <a:pt x="7" y="50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7" y="32"/>
                    <a:pt x="14" y="16"/>
                    <a:pt x="12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62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5065713" y="3060700"/>
              <a:ext cx="101600" cy="212725"/>
            </a:xfrm>
            <a:custGeom>
              <a:avLst/>
              <a:gdLst>
                <a:gd name="T0" fmla="*/ 0 w 24"/>
                <a:gd name="T1" fmla="*/ 2 h 50"/>
                <a:gd name="T2" fmla="*/ 8 w 24"/>
                <a:gd name="T3" fmla="*/ 50 h 50"/>
                <a:gd name="T4" fmla="*/ 24 w 24"/>
                <a:gd name="T5" fmla="*/ 47 h 50"/>
                <a:gd name="T6" fmla="*/ 13 w 24"/>
                <a:gd name="T7" fmla="*/ 0 h 50"/>
                <a:gd name="T8" fmla="*/ 0 w 24"/>
                <a:gd name="T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0">
                  <a:moveTo>
                    <a:pt x="0" y="2"/>
                  </a:moveTo>
                  <a:cubicBezTo>
                    <a:pt x="2" y="18"/>
                    <a:pt x="5" y="34"/>
                    <a:pt x="8" y="50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0" y="31"/>
                    <a:pt x="17" y="16"/>
                    <a:pt x="13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CF6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5121276" y="3051175"/>
              <a:ext cx="104775" cy="209550"/>
            </a:xfrm>
            <a:custGeom>
              <a:avLst/>
              <a:gdLst>
                <a:gd name="T0" fmla="*/ 0 w 25"/>
                <a:gd name="T1" fmla="*/ 2 h 49"/>
                <a:gd name="T2" fmla="*/ 11 w 25"/>
                <a:gd name="T3" fmla="*/ 49 h 49"/>
                <a:gd name="T4" fmla="*/ 25 w 25"/>
                <a:gd name="T5" fmla="*/ 46 h 49"/>
                <a:gd name="T6" fmla="*/ 13 w 25"/>
                <a:gd name="T7" fmla="*/ 0 h 49"/>
                <a:gd name="T8" fmla="*/ 0 w 25"/>
                <a:gd name="T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cubicBezTo>
                    <a:pt x="4" y="18"/>
                    <a:pt x="7" y="33"/>
                    <a:pt x="11" y="49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2" y="30"/>
                    <a:pt x="18" y="15"/>
                    <a:pt x="13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2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5175251" y="3038475"/>
              <a:ext cx="127000" cy="209550"/>
            </a:xfrm>
            <a:custGeom>
              <a:avLst/>
              <a:gdLst>
                <a:gd name="T0" fmla="*/ 0 w 30"/>
                <a:gd name="T1" fmla="*/ 3 h 49"/>
                <a:gd name="T2" fmla="*/ 12 w 30"/>
                <a:gd name="T3" fmla="*/ 49 h 49"/>
                <a:gd name="T4" fmla="*/ 30 w 30"/>
                <a:gd name="T5" fmla="*/ 46 h 49"/>
                <a:gd name="T6" fmla="*/ 13 w 30"/>
                <a:gd name="T7" fmla="*/ 0 h 49"/>
                <a:gd name="T8" fmla="*/ 0 w 30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9">
                  <a:moveTo>
                    <a:pt x="0" y="3"/>
                  </a:moveTo>
                  <a:cubicBezTo>
                    <a:pt x="5" y="18"/>
                    <a:pt x="9" y="33"/>
                    <a:pt x="12" y="49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4" y="30"/>
                    <a:pt x="18" y="15"/>
                    <a:pt x="13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CF6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5230813" y="3030538"/>
              <a:ext cx="152400" cy="204788"/>
            </a:xfrm>
            <a:custGeom>
              <a:avLst/>
              <a:gdLst>
                <a:gd name="T0" fmla="*/ 0 w 36"/>
                <a:gd name="T1" fmla="*/ 2 h 48"/>
                <a:gd name="T2" fmla="*/ 17 w 36"/>
                <a:gd name="T3" fmla="*/ 48 h 48"/>
                <a:gd name="T4" fmla="*/ 36 w 36"/>
                <a:gd name="T5" fmla="*/ 44 h 48"/>
                <a:gd name="T6" fmla="*/ 12 w 36"/>
                <a:gd name="T7" fmla="*/ 0 h 48"/>
                <a:gd name="T8" fmla="*/ 0 w 3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8">
                  <a:moveTo>
                    <a:pt x="0" y="2"/>
                  </a:moveTo>
                  <a:cubicBezTo>
                    <a:pt x="5" y="17"/>
                    <a:pt x="11" y="32"/>
                    <a:pt x="17" y="4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0" y="29"/>
                    <a:pt x="21" y="14"/>
                    <a:pt x="1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2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5281613" y="3022600"/>
              <a:ext cx="169863" cy="195263"/>
            </a:xfrm>
            <a:custGeom>
              <a:avLst/>
              <a:gdLst>
                <a:gd name="T0" fmla="*/ 9 w 40"/>
                <a:gd name="T1" fmla="*/ 0 h 46"/>
                <a:gd name="T2" fmla="*/ 0 w 40"/>
                <a:gd name="T3" fmla="*/ 2 h 46"/>
                <a:gd name="T4" fmla="*/ 24 w 40"/>
                <a:gd name="T5" fmla="*/ 46 h 46"/>
                <a:gd name="T6" fmla="*/ 40 w 40"/>
                <a:gd name="T7" fmla="*/ 43 h 46"/>
                <a:gd name="T8" fmla="*/ 9 w 40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6">
                  <a:moveTo>
                    <a:pt x="9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9" y="16"/>
                    <a:pt x="18" y="31"/>
                    <a:pt x="24" y="46"/>
                  </a:cubicBezTo>
                  <a:cubicBezTo>
                    <a:pt x="40" y="43"/>
                    <a:pt x="40" y="43"/>
                    <a:pt x="40" y="43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F6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4900613" y="3090863"/>
              <a:ext cx="76200" cy="217488"/>
            </a:xfrm>
            <a:custGeom>
              <a:avLst/>
              <a:gdLst>
                <a:gd name="T0" fmla="*/ 17 w 18"/>
                <a:gd name="T1" fmla="*/ 0 h 51"/>
                <a:gd name="T2" fmla="*/ 7 w 18"/>
                <a:gd name="T3" fmla="*/ 1 h 51"/>
                <a:gd name="T4" fmla="*/ 0 w 18"/>
                <a:gd name="T5" fmla="*/ 51 h 51"/>
                <a:gd name="T6" fmla="*/ 18 w 18"/>
                <a:gd name="T7" fmla="*/ 48 h 51"/>
                <a:gd name="T8" fmla="*/ 17 w 18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1">
                  <a:moveTo>
                    <a:pt x="1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32"/>
                    <a:pt x="18" y="16"/>
                    <a:pt x="17" y="0"/>
                  </a:cubicBezTo>
                  <a:close/>
                </a:path>
              </a:pathLst>
            </a:custGeom>
            <a:solidFill>
              <a:srgbClr val="62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4916488" y="3789363"/>
              <a:ext cx="365125" cy="119063"/>
            </a:xfrm>
            <a:custGeom>
              <a:avLst/>
              <a:gdLst>
                <a:gd name="T0" fmla="*/ 6 w 230"/>
                <a:gd name="T1" fmla="*/ 0 h 75"/>
                <a:gd name="T2" fmla="*/ 230 w 230"/>
                <a:gd name="T3" fmla="*/ 38 h 75"/>
                <a:gd name="T4" fmla="*/ 219 w 230"/>
                <a:gd name="T5" fmla="*/ 75 h 75"/>
                <a:gd name="T6" fmla="*/ 0 w 230"/>
                <a:gd name="T7" fmla="*/ 38 h 75"/>
                <a:gd name="T8" fmla="*/ 6 w 230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75">
                  <a:moveTo>
                    <a:pt x="6" y="0"/>
                  </a:moveTo>
                  <a:lnTo>
                    <a:pt x="230" y="38"/>
                  </a:lnTo>
                  <a:lnTo>
                    <a:pt x="219" y="75"/>
                  </a:lnTo>
                  <a:lnTo>
                    <a:pt x="0" y="3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2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4895851" y="4024313"/>
              <a:ext cx="360363" cy="127000"/>
            </a:xfrm>
            <a:custGeom>
              <a:avLst/>
              <a:gdLst>
                <a:gd name="T0" fmla="*/ 0 w 227"/>
                <a:gd name="T1" fmla="*/ 43 h 80"/>
                <a:gd name="T2" fmla="*/ 224 w 227"/>
                <a:gd name="T3" fmla="*/ 0 h 80"/>
                <a:gd name="T4" fmla="*/ 227 w 227"/>
                <a:gd name="T5" fmla="*/ 40 h 80"/>
                <a:gd name="T6" fmla="*/ 11 w 227"/>
                <a:gd name="T7" fmla="*/ 80 h 80"/>
                <a:gd name="T8" fmla="*/ 0 w 227"/>
                <a:gd name="T9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80">
                  <a:moveTo>
                    <a:pt x="0" y="43"/>
                  </a:moveTo>
                  <a:lnTo>
                    <a:pt x="224" y="0"/>
                  </a:lnTo>
                  <a:lnTo>
                    <a:pt x="227" y="40"/>
                  </a:lnTo>
                  <a:lnTo>
                    <a:pt x="11" y="8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13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5111751" y="4198938"/>
              <a:ext cx="288925" cy="161925"/>
            </a:xfrm>
            <a:custGeom>
              <a:avLst/>
              <a:gdLst>
                <a:gd name="T0" fmla="*/ 35 w 68"/>
                <a:gd name="T1" fmla="*/ 1 h 38"/>
                <a:gd name="T2" fmla="*/ 0 w 68"/>
                <a:gd name="T3" fmla="*/ 38 h 38"/>
                <a:gd name="T4" fmla="*/ 68 w 68"/>
                <a:gd name="T5" fmla="*/ 38 h 38"/>
                <a:gd name="T6" fmla="*/ 35 w 68"/>
                <a:gd name="T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38">
                  <a:moveTo>
                    <a:pt x="35" y="1"/>
                  </a:moveTo>
                  <a:cubicBezTo>
                    <a:pt x="18" y="0"/>
                    <a:pt x="3" y="16"/>
                    <a:pt x="0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5" y="18"/>
                    <a:pt x="52" y="2"/>
                    <a:pt x="35" y="1"/>
                  </a:cubicBezTo>
                  <a:close/>
                </a:path>
              </a:pathLst>
            </a:custGeom>
            <a:solidFill>
              <a:srgbClr val="699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5154613" y="4244975"/>
              <a:ext cx="212725" cy="115888"/>
            </a:xfrm>
            <a:custGeom>
              <a:avLst/>
              <a:gdLst>
                <a:gd name="T0" fmla="*/ 26 w 50"/>
                <a:gd name="T1" fmla="*/ 1 h 27"/>
                <a:gd name="T2" fmla="*/ 0 w 50"/>
                <a:gd name="T3" fmla="*/ 27 h 27"/>
                <a:gd name="T4" fmla="*/ 50 w 50"/>
                <a:gd name="T5" fmla="*/ 27 h 27"/>
                <a:gd name="T6" fmla="*/ 26 w 50"/>
                <a:gd name="T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7">
                  <a:moveTo>
                    <a:pt x="26" y="1"/>
                  </a:moveTo>
                  <a:cubicBezTo>
                    <a:pt x="14" y="0"/>
                    <a:pt x="3" y="12"/>
                    <a:pt x="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7" y="13"/>
                    <a:pt x="38" y="2"/>
                    <a:pt x="26" y="1"/>
                  </a:cubicBezTo>
                  <a:close/>
                </a:path>
              </a:pathLst>
            </a:custGeom>
            <a:solidFill>
              <a:srgbClr val="F0E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5192713" y="4275138"/>
              <a:ext cx="144463" cy="80963"/>
            </a:xfrm>
            <a:custGeom>
              <a:avLst/>
              <a:gdLst>
                <a:gd name="T0" fmla="*/ 18 w 34"/>
                <a:gd name="T1" fmla="*/ 1 h 19"/>
                <a:gd name="T2" fmla="*/ 0 w 34"/>
                <a:gd name="T3" fmla="*/ 19 h 19"/>
                <a:gd name="T4" fmla="*/ 34 w 34"/>
                <a:gd name="T5" fmla="*/ 19 h 19"/>
                <a:gd name="T6" fmla="*/ 18 w 34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9">
                  <a:moveTo>
                    <a:pt x="18" y="1"/>
                  </a:moveTo>
                  <a:cubicBezTo>
                    <a:pt x="10" y="0"/>
                    <a:pt x="3" y="8"/>
                    <a:pt x="0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1" y="9"/>
                    <a:pt x="25" y="1"/>
                    <a:pt x="18" y="1"/>
                  </a:cubicBezTo>
                  <a:close/>
                </a:path>
              </a:pathLst>
            </a:custGeom>
            <a:solidFill>
              <a:srgbClr val="A98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5235576" y="4330700"/>
              <a:ext cx="71438" cy="30163"/>
            </a:xfrm>
            <a:custGeom>
              <a:avLst/>
              <a:gdLst>
                <a:gd name="T0" fmla="*/ 9 w 17"/>
                <a:gd name="T1" fmla="*/ 0 h 7"/>
                <a:gd name="T2" fmla="*/ 0 w 17"/>
                <a:gd name="T3" fmla="*/ 7 h 7"/>
                <a:gd name="T4" fmla="*/ 17 w 17"/>
                <a:gd name="T5" fmla="*/ 7 h 7"/>
                <a:gd name="T6" fmla="*/ 9 w 1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">
                  <a:moveTo>
                    <a:pt x="9" y="0"/>
                  </a:moveTo>
                  <a:cubicBezTo>
                    <a:pt x="6" y="0"/>
                    <a:pt x="2" y="3"/>
                    <a:pt x="0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3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F78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5060951" y="3346450"/>
              <a:ext cx="42863" cy="68263"/>
            </a:xfrm>
            <a:custGeom>
              <a:avLst/>
              <a:gdLst>
                <a:gd name="T0" fmla="*/ 27 w 27"/>
                <a:gd name="T1" fmla="*/ 40 h 43"/>
                <a:gd name="T2" fmla="*/ 6 w 27"/>
                <a:gd name="T3" fmla="*/ 43 h 43"/>
                <a:gd name="T4" fmla="*/ 0 w 27"/>
                <a:gd name="T5" fmla="*/ 2 h 43"/>
                <a:gd name="T6" fmla="*/ 24 w 27"/>
                <a:gd name="T7" fmla="*/ 0 h 43"/>
                <a:gd name="T8" fmla="*/ 27 w 27"/>
                <a:gd name="T9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3">
                  <a:moveTo>
                    <a:pt x="27" y="40"/>
                  </a:moveTo>
                  <a:lnTo>
                    <a:pt x="6" y="43"/>
                  </a:lnTo>
                  <a:lnTo>
                    <a:pt x="0" y="2"/>
                  </a:lnTo>
                  <a:lnTo>
                    <a:pt x="24" y="0"/>
                  </a:lnTo>
                  <a:lnTo>
                    <a:pt x="27" y="40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5184776" y="3333750"/>
              <a:ext cx="41275" cy="63500"/>
            </a:xfrm>
            <a:custGeom>
              <a:avLst/>
              <a:gdLst>
                <a:gd name="T0" fmla="*/ 26 w 26"/>
                <a:gd name="T1" fmla="*/ 40 h 40"/>
                <a:gd name="T2" fmla="*/ 2 w 26"/>
                <a:gd name="T3" fmla="*/ 40 h 40"/>
                <a:gd name="T4" fmla="*/ 0 w 26"/>
                <a:gd name="T5" fmla="*/ 0 h 40"/>
                <a:gd name="T6" fmla="*/ 21 w 26"/>
                <a:gd name="T7" fmla="*/ 0 h 40"/>
                <a:gd name="T8" fmla="*/ 26 w 26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0">
                  <a:moveTo>
                    <a:pt x="26" y="40"/>
                  </a:moveTo>
                  <a:lnTo>
                    <a:pt x="2" y="4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5289551" y="3321050"/>
              <a:ext cx="42863" cy="68263"/>
            </a:xfrm>
            <a:custGeom>
              <a:avLst/>
              <a:gdLst>
                <a:gd name="T0" fmla="*/ 27 w 27"/>
                <a:gd name="T1" fmla="*/ 40 h 43"/>
                <a:gd name="T2" fmla="*/ 3 w 27"/>
                <a:gd name="T3" fmla="*/ 43 h 43"/>
                <a:gd name="T4" fmla="*/ 0 w 27"/>
                <a:gd name="T5" fmla="*/ 2 h 43"/>
                <a:gd name="T6" fmla="*/ 22 w 27"/>
                <a:gd name="T7" fmla="*/ 0 h 43"/>
                <a:gd name="T8" fmla="*/ 27 w 27"/>
                <a:gd name="T9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3">
                  <a:moveTo>
                    <a:pt x="27" y="40"/>
                  </a:moveTo>
                  <a:lnTo>
                    <a:pt x="3" y="43"/>
                  </a:lnTo>
                  <a:lnTo>
                    <a:pt x="0" y="2"/>
                  </a:lnTo>
                  <a:lnTo>
                    <a:pt x="22" y="0"/>
                  </a:lnTo>
                  <a:lnTo>
                    <a:pt x="27" y="40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5200651" y="3478213"/>
              <a:ext cx="38100" cy="68263"/>
            </a:xfrm>
            <a:custGeom>
              <a:avLst/>
              <a:gdLst>
                <a:gd name="T0" fmla="*/ 22 w 24"/>
                <a:gd name="T1" fmla="*/ 43 h 43"/>
                <a:gd name="T2" fmla="*/ 0 w 24"/>
                <a:gd name="T3" fmla="*/ 40 h 43"/>
                <a:gd name="T4" fmla="*/ 3 w 24"/>
                <a:gd name="T5" fmla="*/ 0 h 43"/>
                <a:gd name="T6" fmla="*/ 24 w 24"/>
                <a:gd name="T7" fmla="*/ 3 h 43"/>
                <a:gd name="T8" fmla="*/ 22 w 24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3">
                  <a:moveTo>
                    <a:pt x="22" y="43"/>
                  </a:moveTo>
                  <a:lnTo>
                    <a:pt x="0" y="40"/>
                  </a:lnTo>
                  <a:lnTo>
                    <a:pt x="3" y="0"/>
                  </a:lnTo>
                  <a:lnTo>
                    <a:pt x="24" y="3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5065713" y="3614738"/>
              <a:ext cx="46038" cy="73025"/>
            </a:xfrm>
            <a:custGeom>
              <a:avLst/>
              <a:gdLst>
                <a:gd name="T0" fmla="*/ 24 w 29"/>
                <a:gd name="T1" fmla="*/ 46 h 46"/>
                <a:gd name="T2" fmla="*/ 0 w 29"/>
                <a:gd name="T3" fmla="*/ 40 h 46"/>
                <a:gd name="T4" fmla="*/ 8 w 29"/>
                <a:gd name="T5" fmla="*/ 0 h 46"/>
                <a:gd name="T6" fmla="*/ 29 w 29"/>
                <a:gd name="T7" fmla="*/ 5 h 46"/>
                <a:gd name="T8" fmla="*/ 24 w 29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6">
                  <a:moveTo>
                    <a:pt x="24" y="46"/>
                  </a:moveTo>
                  <a:lnTo>
                    <a:pt x="0" y="40"/>
                  </a:lnTo>
                  <a:lnTo>
                    <a:pt x="8" y="0"/>
                  </a:lnTo>
                  <a:lnTo>
                    <a:pt x="29" y="5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1" name="Rectangle 141"/>
            <p:cNvSpPr>
              <a:spLocks noChangeArrowheads="1"/>
            </p:cNvSpPr>
            <p:nvPr/>
          </p:nvSpPr>
          <p:spPr bwMode="auto">
            <a:xfrm>
              <a:off x="4992688" y="3908425"/>
              <a:ext cx="34925" cy="63500"/>
            </a:xfrm>
            <a:prstGeom prst="rect">
              <a:avLst/>
            </a:pr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5108576" y="3933825"/>
              <a:ext cx="38100" cy="65088"/>
            </a:xfrm>
            <a:custGeom>
              <a:avLst/>
              <a:gdLst>
                <a:gd name="T0" fmla="*/ 24 w 24"/>
                <a:gd name="T1" fmla="*/ 41 h 41"/>
                <a:gd name="T2" fmla="*/ 0 w 24"/>
                <a:gd name="T3" fmla="*/ 41 h 41"/>
                <a:gd name="T4" fmla="*/ 0 w 24"/>
                <a:gd name="T5" fmla="*/ 0 h 41"/>
                <a:gd name="T6" fmla="*/ 21 w 24"/>
                <a:gd name="T7" fmla="*/ 0 h 41"/>
                <a:gd name="T8" fmla="*/ 24 w 24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1">
                  <a:moveTo>
                    <a:pt x="24" y="4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5175251" y="3652838"/>
              <a:ext cx="47625" cy="68263"/>
            </a:xfrm>
            <a:custGeom>
              <a:avLst/>
              <a:gdLst>
                <a:gd name="T0" fmla="*/ 22 w 30"/>
                <a:gd name="T1" fmla="*/ 43 h 43"/>
                <a:gd name="T2" fmla="*/ 0 w 30"/>
                <a:gd name="T3" fmla="*/ 38 h 43"/>
                <a:gd name="T4" fmla="*/ 8 w 30"/>
                <a:gd name="T5" fmla="*/ 0 h 43"/>
                <a:gd name="T6" fmla="*/ 30 w 30"/>
                <a:gd name="T7" fmla="*/ 3 h 43"/>
                <a:gd name="T8" fmla="*/ 22 w 30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3">
                  <a:moveTo>
                    <a:pt x="22" y="43"/>
                  </a:moveTo>
                  <a:lnTo>
                    <a:pt x="0" y="38"/>
                  </a:lnTo>
                  <a:lnTo>
                    <a:pt x="8" y="0"/>
                  </a:lnTo>
                  <a:lnTo>
                    <a:pt x="30" y="3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173" name="思想气泡: 云 172"/>
          <p:cNvSpPr/>
          <p:nvPr/>
        </p:nvSpPr>
        <p:spPr>
          <a:xfrm>
            <a:off x="631020" y="1810720"/>
            <a:ext cx="4983276" cy="3004519"/>
          </a:xfrm>
          <a:prstGeom prst="cloudCallout">
            <a:avLst>
              <a:gd name="adj1" fmla="val 30547"/>
              <a:gd name="adj2" fmla="val 72406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7A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174" name="文本框 173"/>
          <p:cNvSpPr txBox="1"/>
          <p:nvPr/>
        </p:nvSpPr>
        <p:spPr>
          <a:xfrm>
            <a:off x="1096763" y="2216742"/>
            <a:ext cx="405179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思想气泡: 云 176"/>
          <p:cNvSpPr/>
          <p:nvPr/>
        </p:nvSpPr>
        <p:spPr>
          <a:xfrm>
            <a:off x="6508720" y="1233250"/>
            <a:ext cx="5052260" cy="2524336"/>
          </a:xfrm>
          <a:prstGeom prst="cloudCallout">
            <a:avLst>
              <a:gd name="adj1" fmla="val 21346"/>
              <a:gd name="adj2" fmla="val 7419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7A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179" name="文本框 178"/>
          <p:cNvSpPr txBox="1"/>
          <p:nvPr/>
        </p:nvSpPr>
        <p:spPr>
          <a:xfrm>
            <a:off x="3371401" y="451501"/>
            <a:ext cx="5519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zh-CN" alt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3704" y="1459649"/>
            <a:ext cx="389382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sau mang theo dây, bóng để chơi trò chơi dân gian.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4" grpId="0"/>
      <p:bldP spid="177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0" y="3766389"/>
            <a:ext cx="12192000" cy="3118245"/>
            <a:chOff x="2927351" y="2571750"/>
            <a:chExt cx="6337300" cy="1620838"/>
          </a:xfrm>
        </p:grpSpPr>
        <p:sp>
          <p:nvSpPr>
            <p:cNvPr id="5" name="Freeform 5"/>
            <p:cNvSpPr/>
            <p:nvPr/>
          </p:nvSpPr>
          <p:spPr bwMode="auto">
            <a:xfrm>
              <a:off x="4402138" y="2933700"/>
              <a:ext cx="152400" cy="406400"/>
            </a:xfrm>
            <a:custGeom>
              <a:avLst/>
              <a:gdLst>
                <a:gd name="T0" fmla="*/ 15 w 36"/>
                <a:gd name="T1" fmla="*/ 78 h 95"/>
                <a:gd name="T2" fmla="*/ 2 w 36"/>
                <a:gd name="T3" fmla="*/ 0 h 95"/>
                <a:gd name="T4" fmla="*/ 6 w 36"/>
                <a:gd name="T5" fmla="*/ 0 h 95"/>
                <a:gd name="T6" fmla="*/ 36 w 36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95">
                  <a:moveTo>
                    <a:pt x="15" y="78"/>
                  </a:moveTo>
                  <a:cubicBezTo>
                    <a:pt x="9" y="53"/>
                    <a:pt x="0" y="26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9" y="31"/>
                    <a:pt x="25" y="69"/>
                    <a:pt x="36" y="9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465638" y="2963863"/>
              <a:ext cx="98425" cy="187325"/>
            </a:xfrm>
            <a:custGeom>
              <a:avLst/>
              <a:gdLst>
                <a:gd name="T0" fmla="*/ 0 w 23"/>
                <a:gd name="T1" fmla="*/ 31 h 44"/>
                <a:gd name="T2" fmla="*/ 18 w 23"/>
                <a:gd name="T3" fmla="*/ 0 h 44"/>
                <a:gd name="T4" fmla="*/ 0 w 23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4">
                  <a:moveTo>
                    <a:pt x="0" y="31"/>
                  </a:moveTo>
                  <a:cubicBezTo>
                    <a:pt x="6" y="21"/>
                    <a:pt x="12" y="10"/>
                    <a:pt x="18" y="0"/>
                  </a:cubicBezTo>
                  <a:cubicBezTo>
                    <a:pt x="23" y="9"/>
                    <a:pt x="7" y="38"/>
                    <a:pt x="0" y="44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198938" y="2571750"/>
              <a:ext cx="327025" cy="465138"/>
            </a:xfrm>
            <a:custGeom>
              <a:avLst/>
              <a:gdLst>
                <a:gd name="T0" fmla="*/ 59 w 77"/>
                <a:gd name="T1" fmla="*/ 27 h 109"/>
                <a:gd name="T2" fmla="*/ 28 w 77"/>
                <a:gd name="T3" fmla="*/ 92 h 109"/>
                <a:gd name="T4" fmla="*/ 74 w 77"/>
                <a:gd name="T5" fmla="*/ 71 h 109"/>
                <a:gd name="T6" fmla="*/ 59 w 77"/>
                <a:gd name="T7" fmla="*/ 2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9">
                  <a:moveTo>
                    <a:pt x="59" y="27"/>
                  </a:moveTo>
                  <a:cubicBezTo>
                    <a:pt x="16" y="0"/>
                    <a:pt x="0" y="69"/>
                    <a:pt x="28" y="92"/>
                  </a:cubicBezTo>
                  <a:cubicBezTo>
                    <a:pt x="49" y="109"/>
                    <a:pt x="71" y="96"/>
                    <a:pt x="74" y="71"/>
                  </a:cubicBezTo>
                  <a:cubicBezTo>
                    <a:pt x="77" y="53"/>
                    <a:pt x="77" y="38"/>
                    <a:pt x="59" y="27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516438" y="2857500"/>
              <a:ext cx="203200" cy="212725"/>
            </a:xfrm>
            <a:custGeom>
              <a:avLst/>
              <a:gdLst>
                <a:gd name="T0" fmla="*/ 29 w 48"/>
                <a:gd name="T1" fmla="*/ 12 h 50"/>
                <a:gd name="T2" fmla="*/ 2 w 48"/>
                <a:gd name="T3" fmla="*/ 26 h 50"/>
                <a:gd name="T4" fmla="*/ 29 w 48"/>
                <a:gd name="T5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0">
                  <a:moveTo>
                    <a:pt x="29" y="12"/>
                  </a:moveTo>
                  <a:cubicBezTo>
                    <a:pt x="48" y="36"/>
                    <a:pt x="4" y="50"/>
                    <a:pt x="2" y="26"/>
                  </a:cubicBezTo>
                  <a:cubicBezTo>
                    <a:pt x="0" y="11"/>
                    <a:pt x="19" y="0"/>
                    <a:pt x="29" y="1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384676" y="2728913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270376" y="2784475"/>
              <a:ext cx="34925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356101" y="2801938"/>
              <a:ext cx="33338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478338" y="2771775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4414838" y="2900363"/>
              <a:ext cx="30163" cy="3333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4597401" y="2917825"/>
              <a:ext cx="33338" cy="2857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533901" y="2963863"/>
              <a:ext cx="33338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300538" y="2895600"/>
              <a:ext cx="30163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470401" y="2801938"/>
              <a:ext cx="1466850" cy="874713"/>
            </a:xfrm>
            <a:custGeom>
              <a:avLst/>
              <a:gdLst>
                <a:gd name="T0" fmla="*/ 346 w 346"/>
                <a:gd name="T1" fmla="*/ 204 h 205"/>
                <a:gd name="T2" fmla="*/ 173 w 346"/>
                <a:gd name="T3" fmla="*/ 0 h 205"/>
                <a:gd name="T4" fmla="*/ 0 w 346"/>
                <a:gd name="T5" fmla="*/ 204 h 205"/>
                <a:gd name="T6" fmla="*/ 0 w 346"/>
                <a:gd name="T7" fmla="*/ 205 h 205"/>
                <a:gd name="T8" fmla="*/ 346 w 346"/>
                <a:gd name="T9" fmla="*/ 205 h 205"/>
                <a:gd name="T10" fmla="*/ 346 w 346"/>
                <a:gd name="T11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205">
                  <a:moveTo>
                    <a:pt x="346" y="204"/>
                  </a:moveTo>
                  <a:cubicBezTo>
                    <a:pt x="346" y="105"/>
                    <a:pt x="269" y="0"/>
                    <a:pt x="173" y="0"/>
                  </a:cubicBezTo>
                  <a:cubicBezTo>
                    <a:pt x="78" y="0"/>
                    <a:pt x="0" y="105"/>
                    <a:pt x="0" y="204"/>
                  </a:cubicBezTo>
                  <a:cubicBezTo>
                    <a:pt x="0" y="204"/>
                    <a:pt x="0" y="205"/>
                    <a:pt x="0" y="205"/>
                  </a:cubicBezTo>
                  <a:cubicBezTo>
                    <a:pt x="346" y="205"/>
                    <a:pt x="346" y="205"/>
                    <a:pt x="346" y="205"/>
                  </a:cubicBezTo>
                  <a:cubicBezTo>
                    <a:pt x="346" y="205"/>
                    <a:pt x="346" y="204"/>
                    <a:pt x="346" y="204"/>
                  </a:cubicBezTo>
                  <a:close/>
                </a:path>
              </a:pathLst>
            </a:custGeom>
            <a:solidFill>
              <a:srgbClr val="9A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597401" y="2986088"/>
              <a:ext cx="1200150" cy="715963"/>
            </a:xfrm>
            <a:custGeom>
              <a:avLst/>
              <a:gdLst>
                <a:gd name="T0" fmla="*/ 283 w 283"/>
                <a:gd name="T1" fmla="*/ 167 h 168"/>
                <a:gd name="T2" fmla="*/ 142 w 283"/>
                <a:gd name="T3" fmla="*/ 0 h 168"/>
                <a:gd name="T4" fmla="*/ 0 w 283"/>
                <a:gd name="T5" fmla="*/ 167 h 168"/>
                <a:gd name="T6" fmla="*/ 0 w 283"/>
                <a:gd name="T7" fmla="*/ 168 h 168"/>
                <a:gd name="T8" fmla="*/ 283 w 283"/>
                <a:gd name="T9" fmla="*/ 168 h 168"/>
                <a:gd name="T10" fmla="*/ 283 w 283"/>
                <a:gd name="T11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68">
                  <a:moveTo>
                    <a:pt x="283" y="167"/>
                  </a:moveTo>
                  <a:cubicBezTo>
                    <a:pt x="283" y="85"/>
                    <a:pt x="220" y="0"/>
                    <a:pt x="142" y="0"/>
                  </a:cubicBezTo>
                  <a:cubicBezTo>
                    <a:pt x="64" y="0"/>
                    <a:pt x="0" y="85"/>
                    <a:pt x="0" y="167"/>
                  </a:cubicBezTo>
                  <a:cubicBezTo>
                    <a:pt x="0" y="167"/>
                    <a:pt x="0" y="167"/>
                    <a:pt x="0" y="168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3" y="167"/>
                    <a:pt x="283" y="167"/>
                    <a:pt x="283" y="167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779963" y="3138488"/>
              <a:ext cx="822325" cy="477838"/>
            </a:xfrm>
            <a:custGeom>
              <a:avLst/>
              <a:gdLst>
                <a:gd name="T0" fmla="*/ 194 w 194"/>
                <a:gd name="T1" fmla="*/ 112 h 112"/>
                <a:gd name="T2" fmla="*/ 97 w 194"/>
                <a:gd name="T3" fmla="*/ 0 h 112"/>
                <a:gd name="T4" fmla="*/ 0 w 194"/>
                <a:gd name="T5" fmla="*/ 112 h 112"/>
                <a:gd name="T6" fmla="*/ 0 w 194"/>
                <a:gd name="T7" fmla="*/ 112 h 112"/>
                <a:gd name="T8" fmla="*/ 194 w 194"/>
                <a:gd name="T9" fmla="*/ 112 h 112"/>
                <a:gd name="T10" fmla="*/ 194 w 194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2">
                  <a:moveTo>
                    <a:pt x="194" y="112"/>
                  </a:moveTo>
                  <a:cubicBezTo>
                    <a:pt x="194" y="57"/>
                    <a:pt x="150" y="0"/>
                    <a:pt x="97" y="0"/>
                  </a:cubicBezTo>
                  <a:cubicBezTo>
                    <a:pt x="43" y="0"/>
                    <a:pt x="0" y="57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lose/>
                </a:path>
              </a:pathLst>
            </a:custGeom>
            <a:solidFill>
              <a:srgbClr val="BB9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902201" y="3279775"/>
              <a:ext cx="525463" cy="341313"/>
            </a:xfrm>
            <a:custGeom>
              <a:avLst/>
              <a:gdLst>
                <a:gd name="T0" fmla="*/ 124 w 124"/>
                <a:gd name="T1" fmla="*/ 80 h 80"/>
                <a:gd name="T2" fmla="*/ 62 w 124"/>
                <a:gd name="T3" fmla="*/ 0 h 80"/>
                <a:gd name="T4" fmla="*/ 0 w 124"/>
                <a:gd name="T5" fmla="*/ 80 h 80"/>
                <a:gd name="T6" fmla="*/ 0 w 124"/>
                <a:gd name="T7" fmla="*/ 80 h 80"/>
                <a:gd name="T8" fmla="*/ 124 w 124"/>
                <a:gd name="T9" fmla="*/ 80 h 80"/>
                <a:gd name="T10" fmla="*/ 124 w 124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0">
                  <a:moveTo>
                    <a:pt x="124" y="80"/>
                  </a:moveTo>
                  <a:cubicBezTo>
                    <a:pt x="124" y="41"/>
                    <a:pt x="96" y="0"/>
                    <a:pt x="62" y="0"/>
                  </a:cubicBezTo>
                  <a:cubicBezTo>
                    <a:pt x="28" y="0"/>
                    <a:pt x="0" y="41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lose/>
                </a:path>
              </a:pathLst>
            </a:custGeom>
            <a:solidFill>
              <a:srgbClr val="FFC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500688" y="2955925"/>
              <a:ext cx="2114550" cy="1198563"/>
            </a:xfrm>
            <a:custGeom>
              <a:avLst/>
              <a:gdLst>
                <a:gd name="T0" fmla="*/ 499 w 499"/>
                <a:gd name="T1" fmla="*/ 279 h 281"/>
                <a:gd name="T2" fmla="*/ 250 w 499"/>
                <a:gd name="T3" fmla="*/ 0 h 281"/>
                <a:gd name="T4" fmla="*/ 0 w 499"/>
                <a:gd name="T5" fmla="*/ 279 h 281"/>
                <a:gd name="T6" fmla="*/ 0 w 499"/>
                <a:gd name="T7" fmla="*/ 281 h 281"/>
                <a:gd name="T8" fmla="*/ 499 w 499"/>
                <a:gd name="T9" fmla="*/ 281 h 281"/>
                <a:gd name="T10" fmla="*/ 499 w 499"/>
                <a:gd name="T11" fmla="*/ 27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9" h="281">
                  <a:moveTo>
                    <a:pt x="499" y="279"/>
                  </a:moveTo>
                  <a:cubicBezTo>
                    <a:pt x="499" y="125"/>
                    <a:pt x="387" y="0"/>
                    <a:pt x="250" y="0"/>
                  </a:cubicBezTo>
                  <a:cubicBezTo>
                    <a:pt x="112" y="0"/>
                    <a:pt x="0" y="125"/>
                    <a:pt x="0" y="279"/>
                  </a:cubicBezTo>
                  <a:cubicBezTo>
                    <a:pt x="0" y="280"/>
                    <a:pt x="0" y="280"/>
                    <a:pt x="0" y="281"/>
                  </a:cubicBezTo>
                  <a:cubicBezTo>
                    <a:pt x="499" y="281"/>
                    <a:pt x="499" y="281"/>
                    <a:pt x="499" y="281"/>
                  </a:cubicBezTo>
                  <a:cubicBezTo>
                    <a:pt x="499" y="280"/>
                    <a:pt x="499" y="280"/>
                    <a:pt x="499" y="279"/>
                  </a:cubicBezTo>
                  <a:close/>
                </a:path>
              </a:pathLst>
            </a:custGeom>
            <a:solidFill>
              <a:srgbClr val="FF8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683251" y="3224213"/>
              <a:ext cx="1738313" cy="917575"/>
            </a:xfrm>
            <a:custGeom>
              <a:avLst/>
              <a:gdLst>
                <a:gd name="T0" fmla="*/ 410 w 410"/>
                <a:gd name="T1" fmla="*/ 213 h 215"/>
                <a:gd name="T2" fmla="*/ 205 w 410"/>
                <a:gd name="T3" fmla="*/ 0 h 215"/>
                <a:gd name="T4" fmla="*/ 0 w 410"/>
                <a:gd name="T5" fmla="*/ 213 h 215"/>
                <a:gd name="T6" fmla="*/ 0 w 410"/>
                <a:gd name="T7" fmla="*/ 215 h 215"/>
                <a:gd name="T8" fmla="*/ 410 w 410"/>
                <a:gd name="T9" fmla="*/ 215 h 215"/>
                <a:gd name="T10" fmla="*/ 410 w 410"/>
                <a:gd name="T11" fmla="*/ 2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0" h="215">
                  <a:moveTo>
                    <a:pt x="410" y="213"/>
                  </a:moveTo>
                  <a:cubicBezTo>
                    <a:pt x="410" y="95"/>
                    <a:pt x="318" y="0"/>
                    <a:pt x="205" y="0"/>
                  </a:cubicBezTo>
                  <a:cubicBezTo>
                    <a:pt x="92" y="0"/>
                    <a:pt x="0" y="95"/>
                    <a:pt x="0" y="213"/>
                  </a:cubicBezTo>
                  <a:cubicBezTo>
                    <a:pt x="0" y="214"/>
                    <a:pt x="0" y="214"/>
                    <a:pt x="0" y="215"/>
                  </a:cubicBezTo>
                  <a:cubicBezTo>
                    <a:pt x="410" y="215"/>
                    <a:pt x="410" y="215"/>
                    <a:pt x="410" y="215"/>
                  </a:cubicBezTo>
                  <a:cubicBezTo>
                    <a:pt x="410" y="214"/>
                    <a:pt x="410" y="214"/>
                    <a:pt x="410" y="21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5878513" y="3438525"/>
              <a:ext cx="1360488" cy="712788"/>
            </a:xfrm>
            <a:custGeom>
              <a:avLst/>
              <a:gdLst>
                <a:gd name="T0" fmla="*/ 321 w 321"/>
                <a:gd name="T1" fmla="*/ 166 h 167"/>
                <a:gd name="T2" fmla="*/ 161 w 321"/>
                <a:gd name="T3" fmla="*/ 0 h 167"/>
                <a:gd name="T4" fmla="*/ 0 w 321"/>
                <a:gd name="T5" fmla="*/ 166 h 167"/>
                <a:gd name="T6" fmla="*/ 0 w 321"/>
                <a:gd name="T7" fmla="*/ 167 h 167"/>
                <a:gd name="T8" fmla="*/ 321 w 321"/>
                <a:gd name="T9" fmla="*/ 167 h 167"/>
                <a:gd name="T10" fmla="*/ 321 w 32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167">
                  <a:moveTo>
                    <a:pt x="321" y="166"/>
                  </a:moveTo>
                  <a:cubicBezTo>
                    <a:pt x="321" y="74"/>
                    <a:pt x="249" y="0"/>
                    <a:pt x="161" y="0"/>
                  </a:cubicBezTo>
                  <a:cubicBezTo>
                    <a:pt x="72" y="0"/>
                    <a:pt x="0" y="74"/>
                    <a:pt x="0" y="166"/>
                  </a:cubicBezTo>
                  <a:cubicBezTo>
                    <a:pt x="0" y="166"/>
                    <a:pt x="0" y="166"/>
                    <a:pt x="0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1" y="166"/>
                    <a:pt x="321" y="166"/>
                    <a:pt x="321" y="166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119813" y="3621088"/>
              <a:ext cx="877888" cy="495300"/>
            </a:xfrm>
            <a:custGeom>
              <a:avLst/>
              <a:gdLst>
                <a:gd name="T0" fmla="*/ 207 w 207"/>
                <a:gd name="T1" fmla="*/ 115 h 116"/>
                <a:gd name="T2" fmla="*/ 104 w 207"/>
                <a:gd name="T3" fmla="*/ 0 h 116"/>
                <a:gd name="T4" fmla="*/ 0 w 207"/>
                <a:gd name="T5" fmla="*/ 115 h 116"/>
                <a:gd name="T6" fmla="*/ 0 w 207"/>
                <a:gd name="T7" fmla="*/ 116 h 116"/>
                <a:gd name="T8" fmla="*/ 207 w 207"/>
                <a:gd name="T9" fmla="*/ 116 h 116"/>
                <a:gd name="T10" fmla="*/ 207 w 207"/>
                <a:gd name="T11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16">
                  <a:moveTo>
                    <a:pt x="207" y="115"/>
                  </a:moveTo>
                  <a:cubicBezTo>
                    <a:pt x="207" y="51"/>
                    <a:pt x="161" y="0"/>
                    <a:pt x="104" y="0"/>
                  </a:cubicBezTo>
                  <a:cubicBezTo>
                    <a:pt x="46" y="0"/>
                    <a:pt x="0" y="51"/>
                    <a:pt x="0" y="115"/>
                  </a:cubicBezTo>
                  <a:cubicBezTo>
                    <a:pt x="0" y="115"/>
                    <a:pt x="0" y="115"/>
                    <a:pt x="0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5"/>
                    <a:pt x="207" y="115"/>
                    <a:pt x="207" y="115"/>
                  </a:cubicBezTo>
                  <a:close/>
                </a:path>
              </a:pathLst>
            </a:custGeom>
            <a:solidFill>
              <a:srgbClr val="B1C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315076" y="3822700"/>
              <a:ext cx="474663" cy="268288"/>
            </a:xfrm>
            <a:custGeom>
              <a:avLst/>
              <a:gdLst>
                <a:gd name="T0" fmla="*/ 112 w 112"/>
                <a:gd name="T1" fmla="*/ 62 h 63"/>
                <a:gd name="T2" fmla="*/ 56 w 112"/>
                <a:gd name="T3" fmla="*/ 0 h 63"/>
                <a:gd name="T4" fmla="*/ 0 w 112"/>
                <a:gd name="T5" fmla="*/ 62 h 63"/>
                <a:gd name="T6" fmla="*/ 0 w 112"/>
                <a:gd name="T7" fmla="*/ 63 h 63"/>
                <a:gd name="T8" fmla="*/ 112 w 112"/>
                <a:gd name="T9" fmla="*/ 63 h 63"/>
                <a:gd name="T10" fmla="*/ 112 w 112"/>
                <a:gd name="T11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63">
                  <a:moveTo>
                    <a:pt x="112" y="62"/>
                  </a:moveTo>
                  <a:cubicBezTo>
                    <a:pt x="112" y="28"/>
                    <a:pt x="87" y="0"/>
                    <a:pt x="56" y="0"/>
                  </a:cubicBezTo>
                  <a:cubicBezTo>
                    <a:pt x="25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2"/>
                    <a:pt x="112" y="62"/>
                    <a:pt x="112" y="62"/>
                  </a:cubicBezTo>
                  <a:close/>
                </a:path>
              </a:pathLst>
            </a:custGeom>
            <a:solidFill>
              <a:srgbClr val="86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353176" y="3317875"/>
              <a:ext cx="2911475" cy="871538"/>
            </a:xfrm>
            <a:custGeom>
              <a:avLst/>
              <a:gdLst>
                <a:gd name="T0" fmla="*/ 0 w 687"/>
                <a:gd name="T1" fmla="*/ 204 h 204"/>
                <a:gd name="T2" fmla="*/ 368 w 687"/>
                <a:gd name="T3" fmla="*/ 3 h 204"/>
                <a:gd name="T4" fmla="*/ 687 w 687"/>
                <a:gd name="T5" fmla="*/ 202 h 204"/>
                <a:gd name="T6" fmla="*/ 0 w 687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7" h="204">
                  <a:moveTo>
                    <a:pt x="0" y="204"/>
                  </a:moveTo>
                  <a:cubicBezTo>
                    <a:pt x="0" y="204"/>
                    <a:pt x="156" y="0"/>
                    <a:pt x="368" y="3"/>
                  </a:cubicBezTo>
                  <a:cubicBezTo>
                    <a:pt x="580" y="6"/>
                    <a:pt x="687" y="202"/>
                    <a:pt x="687" y="202"/>
                  </a:cubicBezTo>
                  <a:lnTo>
                    <a:pt x="0" y="204"/>
                  </a:lnTo>
                  <a:close/>
                </a:path>
              </a:pathLst>
            </a:custGeom>
            <a:solidFill>
              <a:srgbClr val="74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818313" y="3608388"/>
              <a:ext cx="2103438" cy="576263"/>
            </a:xfrm>
            <a:custGeom>
              <a:avLst/>
              <a:gdLst>
                <a:gd name="T0" fmla="*/ 0 w 496"/>
                <a:gd name="T1" fmla="*/ 134 h 135"/>
                <a:gd name="T2" fmla="*/ 267 w 496"/>
                <a:gd name="T3" fmla="*/ 2 h 135"/>
                <a:gd name="T4" fmla="*/ 496 w 496"/>
                <a:gd name="T5" fmla="*/ 135 h 135"/>
                <a:gd name="T6" fmla="*/ 0 w 496"/>
                <a:gd name="T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6" h="135">
                  <a:moveTo>
                    <a:pt x="0" y="134"/>
                  </a:moveTo>
                  <a:cubicBezTo>
                    <a:pt x="0" y="134"/>
                    <a:pt x="114" y="0"/>
                    <a:pt x="267" y="2"/>
                  </a:cubicBezTo>
                  <a:cubicBezTo>
                    <a:pt x="420" y="4"/>
                    <a:pt x="496" y="135"/>
                    <a:pt x="496" y="135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DD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2927351" y="3163888"/>
              <a:ext cx="3636963" cy="1028700"/>
            </a:xfrm>
            <a:custGeom>
              <a:avLst/>
              <a:gdLst>
                <a:gd name="T0" fmla="*/ 288 w 858"/>
                <a:gd name="T1" fmla="*/ 15 h 241"/>
                <a:gd name="T2" fmla="*/ 27 w 858"/>
                <a:gd name="T3" fmla="*/ 88 h 241"/>
                <a:gd name="T4" fmla="*/ 0 w 858"/>
                <a:gd name="T5" fmla="*/ 108 h 241"/>
                <a:gd name="T6" fmla="*/ 0 w 858"/>
                <a:gd name="T7" fmla="*/ 241 h 241"/>
                <a:gd name="T8" fmla="*/ 858 w 858"/>
                <a:gd name="T9" fmla="*/ 241 h 241"/>
                <a:gd name="T10" fmla="*/ 288 w 858"/>
                <a:gd name="T11" fmla="*/ 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241">
                  <a:moveTo>
                    <a:pt x="288" y="15"/>
                  </a:moveTo>
                  <a:cubicBezTo>
                    <a:pt x="192" y="22"/>
                    <a:pt x="101" y="39"/>
                    <a:pt x="27" y="88"/>
                  </a:cubicBezTo>
                  <a:cubicBezTo>
                    <a:pt x="18" y="94"/>
                    <a:pt x="9" y="101"/>
                    <a:pt x="0" y="10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858" y="241"/>
                    <a:pt x="858" y="241"/>
                    <a:pt x="858" y="241"/>
                  </a:cubicBezTo>
                  <a:cubicBezTo>
                    <a:pt x="822" y="207"/>
                    <a:pt x="507" y="0"/>
                    <a:pt x="288" y="15"/>
                  </a:cubicBezTo>
                  <a:close/>
                </a:path>
              </a:pathLst>
            </a:custGeom>
            <a:solidFill>
              <a:srgbClr val="BB7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071813" y="3646488"/>
              <a:ext cx="515938" cy="546100"/>
            </a:xfrm>
            <a:custGeom>
              <a:avLst/>
              <a:gdLst>
                <a:gd name="T0" fmla="*/ 0 w 122"/>
                <a:gd name="T1" fmla="*/ 35 h 128"/>
                <a:gd name="T2" fmla="*/ 56 w 122"/>
                <a:gd name="T3" fmla="*/ 128 h 128"/>
                <a:gd name="T4" fmla="*/ 122 w 122"/>
                <a:gd name="T5" fmla="*/ 128 h 128"/>
                <a:gd name="T6" fmla="*/ 78 w 122"/>
                <a:gd name="T7" fmla="*/ 0 h 128"/>
                <a:gd name="T8" fmla="*/ 0 w 122"/>
                <a:gd name="T9" fmla="*/ 3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8">
                  <a:moveTo>
                    <a:pt x="0" y="35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9"/>
                    <a:pt x="24" y="21"/>
                    <a:pt x="0" y="3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3402013" y="3565525"/>
              <a:ext cx="431800" cy="627063"/>
            </a:xfrm>
            <a:custGeom>
              <a:avLst/>
              <a:gdLst>
                <a:gd name="T0" fmla="*/ 0 w 102"/>
                <a:gd name="T1" fmla="*/ 19 h 147"/>
                <a:gd name="T2" fmla="*/ 44 w 102"/>
                <a:gd name="T3" fmla="*/ 147 h 147"/>
                <a:gd name="T4" fmla="*/ 102 w 102"/>
                <a:gd name="T5" fmla="*/ 147 h 147"/>
                <a:gd name="T6" fmla="*/ 77 w 102"/>
                <a:gd name="T7" fmla="*/ 0 h 147"/>
                <a:gd name="T8" fmla="*/ 0 w 102"/>
                <a:gd name="T9" fmla="*/ 1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47">
                  <a:moveTo>
                    <a:pt x="0" y="19"/>
                  </a:moveTo>
                  <a:cubicBezTo>
                    <a:pt x="44" y="147"/>
                    <a:pt x="44" y="147"/>
                    <a:pt x="44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1" y="4"/>
                    <a:pt x="25" y="11"/>
                    <a:pt x="0" y="19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3729038" y="3522663"/>
              <a:ext cx="376238" cy="669925"/>
            </a:xfrm>
            <a:custGeom>
              <a:avLst/>
              <a:gdLst>
                <a:gd name="T0" fmla="*/ 0 w 89"/>
                <a:gd name="T1" fmla="*/ 10 h 157"/>
                <a:gd name="T2" fmla="*/ 25 w 89"/>
                <a:gd name="T3" fmla="*/ 157 h 157"/>
                <a:gd name="T4" fmla="*/ 89 w 89"/>
                <a:gd name="T5" fmla="*/ 157 h 157"/>
                <a:gd name="T6" fmla="*/ 79 w 89"/>
                <a:gd name="T7" fmla="*/ 0 h 157"/>
                <a:gd name="T8" fmla="*/ 0 w 89"/>
                <a:gd name="T9" fmla="*/ 1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7">
                  <a:moveTo>
                    <a:pt x="0" y="10"/>
                  </a:moveTo>
                  <a:cubicBezTo>
                    <a:pt x="25" y="157"/>
                    <a:pt x="25" y="157"/>
                    <a:pt x="25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2" y="2"/>
                    <a:pt x="26" y="5"/>
                    <a:pt x="0" y="1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4064001" y="3509963"/>
              <a:ext cx="363538" cy="682625"/>
            </a:xfrm>
            <a:custGeom>
              <a:avLst/>
              <a:gdLst>
                <a:gd name="T0" fmla="*/ 15 w 86"/>
                <a:gd name="T1" fmla="*/ 2 h 160"/>
                <a:gd name="T2" fmla="*/ 0 w 86"/>
                <a:gd name="T3" fmla="*/ 3 h 160"/>
                <a:gd name="T4" fmla="*/ 10 w 86"/>
                <a:gd name="T5" fmla="*/ 160 h 160"/>
                <a:gd name="T6" fmla="*/ 80 w 86"/>
                <a:gd name="T7" fmla="*/ 160 h 160"/>
                <a:gd name="T8" fmla="*/ 86 w 86"/>
                <a:gd name="T9" fmla="*/ 4 h 160"/>
                <a:gd name="T10" fmla="*/ 15 w 86"/>
                <a:gd name="T11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0">
                  <a:moveTo>
                    <a:pt x="15" y="2"/>
                  </a:moveTo>
                  <a:cubicBezTo>
                    <a:pt x="10" y="2"/>
                    <a:pt x="5" y="2"/>
                    <a:pt x="0" y="3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61" y="1"/>
                    <a:pt x="38" y="0"/>
                    <a:pt x="15" y="2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4719638" y="3608388"/>
              <a:ext cx="471488" cy="584200"/>
            </a:xfrm>
            <a:custGeom>
              <a:avLst/>
              <a:gdLst>
                <a:gd name="T0" fmla="*/ 26 w 111"/>
                <a:gd name="T1" fmla="*/ 0 h 137"/>
                <a:gd name="T2" fmla="*/ 0 w 111"/>
                <a:gd name="T3" fmla="*/ 137 h 137"/>
                <a:gd name="T4" fmla="*/ 80 w 111"/>
                <a:gd name="T5" fmla="*/ 137 h 137"/>
                <a:gd name="T6" fmla="*/ 111 w 111"/>
                <a:gd name="T7" fmla="*/ 28 h 137"/>
                <a:gd name="T8" fmla="*/ 26 w 111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7">
                  <a:moveTo>
                    <a:pt x="26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83" y="18"/>
                    <a:pt x="54" y="8"/>
                    <a:pt x="26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5059363" y="3727450"/>
              <a:ext cx="433388" cy="465138"/>
            </a:xfrm>
            <a:custGeom>
              <a:avLst/>
              <a:gdLst>
                <a:gd name="T0" fmla="*/ 31 w 102"/>
                <a:gd name="T1" fmla="*/ 0 h 109"/>
                <a:gd name="T2" fmla="*/ 0 w 102"/>
                <a:gd name="T3" fmla="*/ 109 h 109"/>
                <a:gd name="T4" fmla="*/ 70 w 102"/>
                <a:gd name="T5" fmla="*/ 109 h 109"/>
                <a:gd name="T6" fmla="*/ 102 w 102"/>
                <a:gd name="T7" fmla="*/ 30 h 109"/>
                <a:gd name="T8" fmla="*/ 31 w 10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9">
                  <a:moveTo>
                    <a:pt x="31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79" y="20"/>
                    <a:pt x="56" y="10"/>
                    <a:pt x="31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5356226" y="3856038"/>
              <a:ext cx="469900" cy="336550"/>
            </a:xfrm>
            <a:custGeom>
              <a:avLst/>
              <a:gdLst>
                <a:gd name="T0" fmla="*/ 32 w 111"/>
                <a:gd name="T1" fmla="*/ 0 h 79"/>
                <a:gd name="T2" fmla="*/ 0 w 111"/>
                <a:gd name="T3" fmla="*/ 79 h 79"/>
                <a:gd name="T4" fmla="*/ 93 w 111"/>
                <a:gd name="T5" fmla="*/ 79 h 79"/>
                <a:gd name="T6" fmla="*/ 111 w 111"/>
                <a:gd name="T7" fmla="*/ 40 h 79"/>
                <a:gd name="T8" fmla="*/ 32 w 11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79">
                  <a:moveTo>
                    <a:pt x="32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86" y="26"/>
                    <a:pt x="60" y="13"/>
                    <a:pt x="32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4402138" y="3527425"/>
              <a:ext cx="428625" cy="665163"/>
            </a:xfrm>
            <a:custGeom>
              <a:avLst/>
              <a:gdLst>
                <a:gd name="T0" fmla="*/ 6 w 101"/>
                <a:gd name="T1" fmla="*/ 0 h 156"/>
                <a:gd name="T2" fmla="*/ 0 w 101"/>
                <a:gd name="T3" fmla="*/ 156 h 156"/>
                <a:gd name="T4" fmla="*/ 75 w 101"/>
                <a:gd name="T5" fmla="*/ 156 h 156"/>
                <a:gd name="T6" fmla="*/ 101 w 101"/>
                <a:gd name="T7" fmla="*/ 19 h 156"/>
                <a:gd name="T8" fmla="*/ 6 w 101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56">
                  <a:moveTo>
                    <a:pt x="6" y="0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69" y="10"/>
                    <a:pt x="37" y="3"/>
                    <a:pt x="6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2927351" y="3795713"/>
              <a:ext cx="381000" cy="396875"/>
            </a:xfrm>
            <a:custGeom>
              <a:avLst/>
              <a:gdLst>
                <a:gd name="T0" fmla="*/ 22 w 90"/>
                <a:gd name="T1" fmla="*/ 7 h 93"/>
                <a:gd name="T2" fmla="*/ 0 w 90"/>
                <a:gd name="T3" fmla="*/ 24 h 93"/>
                <a:gd name="T4" fmla="*/ 0 w 90"/>
                <a:gd name="T5" fmla="*/ 93 h 93"/>
                <a:gd name="T6" fmla="*/ 90 w 90"/>
                <a:gd name="T7" fmla="*/ 93 h 93"/>
                <a:gd name="T8" fmla="*/ 34 w 90"/>
                <a:gd name="T9" fmla="*/ 0 h 93"/>
                <a:gd name="T10" fmla="*/ 22 w 90"/>
                <a:gd name="T11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3">
                  <a:moveTo>
                    <a:pt x="22" y="7"/>
                  </a:moveTo>
                  <a:cubicBezTo>
                    <a:pt x="15" y="13"/>
                    <a:pt x="7" y="18"/>
                    <a:pt x="0" y="2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3"/>
                    <a:pt x="26" y="5"/>
                    <a:pt x="22" y="7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3074988" y="3757613"/>
              <a:ext cx="2374900" cy="434975"/>
            </a:xfrm>
            <a:custGeom>
              <a:avLst/>
              <a:gdLst>
                <a:gd name="T0" fmla="*/ 242 w 560"/>
                <a:gd name="T1" fmla="*/ 6 h 102"/>
                <a:gd name="T2" fmla="*/ 37 w 560"/>
                <a:gd name="T3" fmla="*/ 73 h 102"/>
                <a:gd name="T4" fmla="*/ 19 w 560"/>
                <a:gd name="T5" fmla="*/ 86 h 102"/>
                <a:gd name="T6" fmla="*/ 0 w 560"/>
                <a:gd name="T7" fmla="*/ 102 h 102"/>
                <a:gd name="T8" fmla="*/ 560 w 560"/>
                <a:gd name="T9" fmla="*/ 102 h 102"/>
                <a:gd name="T10" fmla="*/ 242 w 560"/>
                <a:gd name="T11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102">
                  <a:moveTo>
                    <a:pt x="242" y="6"/>
                  </a:moveTo>
                  <a:cubicBezTo>
                    <a:pt x="166" y="12"/>
                    <a:pt x="95" y="34"/>
                    <a:pt x="37" y="73"/>
                  </a:cubicBezTo>
                  <a:cubicBezTo>
                    <a:pt x="31" y="77"/>
                    <a:pt x="25" y="81"/>
                    <a:pt x="19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469" y="55"/>
                    <a:pt x="336" y="0"/>
                    <a:pt x="242" y="6"/>
                  </a:cubicBezTo>
                  <a:close/>
                </a:path>
              </a:pathLst>
            </a:custGeom>
            <a:solidFill>
              <a:srgbClr val="A2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6881813" y="3792538"/>
              <a:ext cx="73025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7254876" y="3587750"/>
              <a:ext cx="73025" cy="76200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7602538" y="3459163"/>
              <a:ext cx="77788" cy="73025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8010526" y="3438525"/>
              <a:ext cx="71438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8391526" y="3552825"/>
              <a:ext cx="76200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8764588" y="3757613"/>
              <a:ext cx="73025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2927351" y="3122613"/>
              <a:ext cx="3492500" cy="1049338"/>
            </a:xfrm>
            <a:custGeom>
              <a:avLst/>
              <a:gdLst>
                <a:gd name="T0" fmla="*/ 0 w 824"/>
                <a:gd name="T1" fmla="*/ 118 h 246"/>
                <a:gd name="T2" fmla="*/ 63 w 824"/>
                <a:gd name="T3" fmla="*/ 138 h 246"/>
                <a:gd name="T4" fmla="*/ 76 w 824"/>
                <a:gd name="T5" fmla="*/ 70 h 246"/>
                <a:gd name="T6" fmla="*/ 136 w 824"/>
                <a:gd name="T7" fmla="*/ 110 h 246"/>
                <a:gd name="T8" fmla="*/ 146 w 824"/>
                <a:gd name="T9" fmla="*/ 45 h 246"/>
                <a:gd name="T10" fmla="*/ 211 w 824"/>
                <a:gd name="T11" fmla="*/ 95 h 246"/>
                <a:gd name="T12" fmla="*/ 237 w 824"/>
                <a:gd name="T13" fmla="*/ 32 h 246"/>
                <a:gd name="T14" fmla="*/ 277 w 824"/>
                <a:gd name="T15" fmla="*/ 90 h 246"/>
                <a:gd name="T16" fmla="*/ 317 w 824"/>
                <a:gd name="T17" fmla="*/ 27 h 246"/>
                <a:gd name="T18" fmla="*/ 344 w 824"/>
                <a:gd name="T19" fmla="*/ 90 h 246"/>
                <a:gd name="T20" fmla="*/ 400 w 824"/>
                <a:gd name="T21" fmla="*/ 32 h 246"/>
                <a:gd name="T22" fmla="*/ 427 w 824"/>
                <a:gd name="T23" fmla="*/ 105 h 246"/>
                <a:gd name="T24" fmla="*/ 480 w 824"/>
                <a:gd name="T25" fmla="*/ 55 h 246"/>
                <a:gd name="T26" fmla="*/ 500 w 824"/>
                <a:gd name="T27" fmla="*/ 125 h 246"/>
                <a:gd name="T28" fmla="*/ 558 w 824"/>
                <a:gd name="T29" fmla="*/ 83 h 246"/>
                <a:gd name="T30" fmla="*/ 558 w 824"/>
                <a:gd name="T31" fmla="*/ 148 h 246"/>
                <a:gd name="T32" fmla="*/ 625 w 824"/>
                <a:gd name="T33" fmla="*/ 108 h 246"/>
                <a:gd name="T34" fmla="*/ 628 w 824"/>
                <a:gd name="T35" fmla="*/ 180 h 246"/>
                <a:gd name="T36" fmla="*/ 691 w 824"/>
                <a:gd name="T37" fmla="*/ 145 h 246"/>
                <a:gd name="T38" fmla="*/ 703 w 824"/>
                <a:gd name="T39" fmla="*/ 218 h 246"/>
                <a:gd name="T40" fmla="*/ 758 w 824"/>
                <a:gd name="T41" fmla="*/ 183 h 246"/>
                <a:gd name="T42" fmla="*/ 763 w 824"/>
                <a:gd name="T43" fmla="*/ 246 h 246"/>
                <a:gd name="T44" fmla="*/ 824 w 824"/>
                <a:gd name="T45" fmla="*/ 226 h 246"/>
                <a:gd name="T46" fmla="*/ 370 w 824"/>
                <a:gd name="T47" fmla="*/ 27 h 246"/>
                <a:gd name="T48" fmla="*/ 0 w 824"/>
                <a:gd name="T49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4" h="246">
                  <a:moveTo>
                    <a:pt x="0" y="118"/>
                  </a:moveTo>
                  <a:cubicBezTo>
                    <a:pt x="63" y="138"/>
                    <a:pt x="63" y="138"/>
                    <a:pt x="63" y="13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317" y="27"/>
                    <a:pt x="317" y="27"/>
                    <a:pt x="317" y="27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500" y="125"/>
                    <a:pt x="500" y="125"/>
                    <a:pt x="500" y="125"/>
                  </a:cubicBezTo>
                  <a:cubicBezTo>
                    <a:pt x="558" y="83"/>
                    <a:pt x="558" y="83"/>
                    <a:pt x="558" y="83"/>
                  </a:cubicBezTo>
                  <a:cubicBezTo>
                    <a:pt x="558" y="148"/>
                    <a:pt x="558" y="148"/>
                    <a:pt x="558" y="14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8" y="180"/>
                    <a:pt x="628" y="180"/>
                    <a:pt x="628" y="180"/>
                  </a:cubicBezTo>
                  <a:cubicBezTo>
                    <a:pt x="691" y="145"/>
                    <a:pt x="691" y="145"/>
                    <a:pt x="691" y="145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58" y="183"/>
                    <a:pt x="758" y="183"/>
                    <a:pt x="758" y="183"/>
                  </a:cubicBezTo>
                  <a:cubicBezTo>
                    <a:pt x="763" y="246"/>
                    <a:pt x="763" y="246"/>
                    <a:pt x="763" y="246"/>
                  </a:cubicBezTo>
                  <a:cubicBezTo>
                    <a:pt x="824" y="226"/>
                    <a:pt x="824" y="226"/>
                    <a:pt x="824" y="226"/>
                  </a:cubicBezTo>
                  <a:cubicBezTo>
                    <a:pt x="824" y="226"/>
                    <a:pt x="600" y="63"/>
                    <a:pt x="370" y="27"/>
                  </a:cubicBezTo>
                  <a:cubicBezTo>
                    <a:pt x="370" y="27"/>
                    <a:pt x="155" y="0"/>
                    <a:pt x="0" y="118"/>
                  </a:cubicBezTo>
                  <a:close/>
                </a:path>
              </a:pathLst>
            </a:cu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973388" y="373221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3325813" y="3562350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3651251" y="349726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3952876" y="3441700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4229101" y="3433763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4559301" y="3463925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4899026" y="3540125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5165726" y="3646488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470526" y="3754438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5749926" y="3890963"/>
              <a:ext cx="42863" cy="46038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6924676" y="3616325"/>
              <a:ext cx="1695450" cy="573088"/>
            </a:xfrm>
            <a:custGeom>
              <a:avLst/>
              <a:gdLst>
                <a:gd name="T0" fmla="*/ 16 w 400"/>
                <a:gd name="T1" fmla="*/ 95 h 134"/>
                <a:gd name="T2" fmla="*/ 89 w 400"/>
                <a:gd name="T3" fmla="*/ 133 h 134"/>
                <a:gd name="T4" fmla="*/ 77 w 400"/>
                <a:gd name="T5" fmla="*/ 52 h 134"/>
                <a:gd name="T6" fmla="*/ 147 w 400"/>
                <a:gd name="T7" fmla="*/ 85 h 134"/>
                <a:gd name="T8" fmla="*/ 149 w 400"/>
                <a:gd name="T9" fmla="*/ 9 h 134"/>
                <a:gd name="T10" fmla="*/ 210 w 400"/>
                <a:gd name="T11" fmla="*/ 57 h 134"/>
                <a:gd name="T12" fmla="*/ 240 w 400"/>
                <a:gd name="T13" fmla="*/ 0 h 134"/>
                <a:gd name="T14" fmla="*/ 277 w 400"/>
                <a:gd name="T15" fmla="*/ 54 h 134"/>
                <a:gd name="T16" fmla="*/ 325 w 400"/>
                <a:gd name="T17" fmla="*/ 14 h 134"/>
                <a:gd name="T18" fmla="*/ 343 w 400"/>
                <a:gd name="T19" fmla="*/ 77 h 134"/>
                <a:gd name="T20" fmla="*/ 400 w 400"/>
                <a:gd name="T21" fmla="*/ 54 h 134"/>
                <a:gd name="T22" fmla="*/ 397 w 400"/>
                <a:gd name="T23" fmla="*/ 129 h 134"/>
                <a:gd name="T24" fmla="*/ 383 w 400"/>
                <a:gd name="T25" fmla="*/ 115 h 134"/>
                <a:gd name="T26" fmla="*/ 383 w 400"/>
                <a:gd name="T27" fmla="*/ 82 h 134"/>
                <a:gd name="T28" fmla="*/ 340 w 400"/>
                <a:gd name="T29" fmla="*/ 97 h 134"/>
                <a:gd name="T30" fmla="*/ 325 w 400"/>
                <a:gd name="T31" fmla="*/ 87 h 134"/>
                <a:gd name="T32" fmla="*/ 315 w 400"/>
                <a:gd name="T33" fmla="*/ 47 h 134"/>
                <a:gd name="T34" fmla="*/ 287 w 400"/>
                <a:gd name="T35" fmla="*/ 70 h 134"/>
                <a:gd name="T36" fmla="*/ 265 w 400"/>
                <a:gd name="T37" fmla="*/ 70 h 134"/>
                <a:gd name="T38" fmla="*/ 242 w 400"/>
                <a:gd name="T39" fmla="*/ 32 h 134"/>
                <a:gd name="T40" fmla="*/ 222 w 400"/>
                <a:gd name="T41" fmla="*/ 74 h 134"/>
                <a:gd name="T42" fmla="*/ 200 w 400"/>
                <a:gd name="T43" fmla="*/ 80 h 134"/>
                <a:gd name="T44" fmla="*/ 164 w 400"/>
                <a:gd name="T45" fmla="*/ 44 h 134"/>
                <a:gd name="T46" fmla="*/ 164 w 400"/>
                <a:gd name="T47" fmla="*/ 92 h 134"/>
                <a:gd name="T48" fmla="*/ 148 w 400"/>
                <a:gd name="T49" fmla="*/ 108 h 134"/>
                <a:gd name="T50" fmla="*/ 98 w 400"/>
                <a:gd name="T51" fmla="*/ 81 h 134"/>
                <a:gd name="T52" fmla="*/ 104 w 400"/>
                <a:gd name="T53" fmla="*/ 128 h 134"/>
                <a:gd name="T54" fmla="*/ 61 w 400"/>
                <a:gd name="T55" fmla="*/ 134 h 134"/>
                <a:gd name="T56" fmla="*/ 0 w 400"/>
                <a:gd name="T57" fmla="*/ 106 h 134"/>
                <a:gd name="T58" fmla="*/ 16 w 400"/>
                <a:gd name="T59" fmla="*/ 9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0" h="134">
                  <a:moveTo>
                    <a:pt x="16" y="95"/>
                  </a:moveTo>
                  <a:cubicBezTo>
                    <a:pt x="89" y="133"/>
                    <a:pt x="89" y="133"/>
                    <a:pt x="89" y="13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77" y="54"/>
                    <a:pt x="277" y="54"/>
                    <a:pt x="277" y="5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83" y="115"/>
                    <a:pt x="383" y="115"/>
                    <a:pt x="383" y="115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9" y="95"/>
                    <a:pt x="16" y="9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7315201" y="3830638"/>
              <a:ext cx="1309688" cy="354013"/>
            </a:xfrm>
            <a:custGeom>
              <a:avLst/>
              <a:gdLst>
                <a:gd name="T0" fmla="*/ 0 w 309"/>
                <a:gd name="T1" fmla="*/ 83 h 83"/>
                <a:gd name="T2" fmla="*/ 165 w 309"/>
                <a:gd name="T3" fmla="*/ 1 h 83"/>
                <a:gd name="T4" fmla="*/ 309 w 309"/>
                <a:gd name="T5" fmla="*/ 82 h 83"/>
                <a:gd name="T6" fmla="*/ 0 w 309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83">
                  <a:moveTo>
                    <a:pt x="0" y="83"/>
                  </a:moveTo>
                  <a:cubicBezTo>
                    <a:pt x="0" y="83"/>
                    <a:pt x="70" y="0"/>
                    <a:pt x="165" y="1"/>
                  </a:cubicBezTo>
                  <a:cubicBezTo>
                    <a:pt x="261" y="2"/>
                    <a:pt x="309" y="82"/>
                    <a:pt x="309" y="8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6E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7454901" y="3848100"/>
              <a:ext cx="50800" cy="55563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7756526" y="3711575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8081963" y="3706813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8416926" y="3822700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4173538" y="3890963"/>
              <a:ext cx="63500" cy="68263"/>
            </a:xfrm>
            <a:prstGeom prst="ellipse">
              <a:avLst/>
            </a:prstGeom>
            <a:solidFill>
              <a:srgbClr val="F7A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3473451" y="2963863"/>
              <a:ext cx="550863" cy="298450"/>
            </a:xfrm>
            <a:custGeom>
              <a:avLst/>
              <a:gdLst>
                <a:gd name="T0" fmla="*/ 92 w 130"/>
                <a:gd name="T1" fmla="*/ 1 h 70"/>
                <a:gd name="T2" fmla="*/ 103 w 130"/>
                <a:gd name="T3" fmla="*/ 31 h 70"/>
                <a:gd name="T4" fmla="*/ 114 w 130"/>
                <a:gd name="T5" fmla="*/ 31 h 70"/>
                <a:gd name="T6" fmla="*/ 125 w 130"/>
                <a:gd name="T7" fmla="*/ 32 h 70"/>
                <a:gd name="T8" fmla="*/ 130 w 130"/>
                <a:gd name="T9" fmla="*/ 52 h 70"/>
                <a:gd name="T10" fmla="*/ 118 w 130"/>
                <a:gd name="T11" fmla="*/ 54 h 70"/>
                <a:gd name="T12" fmla="*/ 82 w 130"/>
                <a:gd name="T13" fmla="*/ 60 h 70"/>
                <a:gd name="T14" fmla="*/ 40 w 130"/>
                <a:gd name="T15" fmla="*/ 66 h 70"/>
                <a:gd name="T16" fmla="*/ 7 w 130"/>
                <a:gd name="T17" fmla="*/ 69 h 70"/>
                <a:gd name="T18" fmla="*/ 4 w 130"/>
                <a:gd name="T19" fmla="*/ 60 h 70"/>
                <a:gd name="T20" fmla="*/ 5 w 130"/>
                <a:gd name="T21" fmla="*/ 51 h 70"/>
                <a:gd name="T22" fmla="*/ 16 w 130"/>
                <a:gd name="T23" fmla="*/ 47 h 70"/>
                <a:gd name="T24" fmla="*/ 24 w 130"/>
                <a:gd name="T25" fmla="*/ 44 h 70"/>
                <a:gd name="T26" fmla="*/ 19 w 130"/>
                <a:gd name="T27" fmla="*/ 15 h 70"/>
                <a:gd name="T28" fmla="*/ 26 w 130"/>
                <a:gd name="T29" fmla="*/ 7 h 70"/>
                <a:gd name="T30" fmla="*/ 67 w 130"/>
                <a:gd name="T31" fmla="*/ 1 h 70"/>
                <a:gd name="T32" fmla="*/ 81 w 130"/>
                <a:gd name="T33" fmla="*/ 0 h 70"/>
                <a:gd name="T34" fmla="*/ 92 w 130"/>
                <a:gd name="T35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70">
                  <a:moveTo>
                    <a:pt x="92" y="1"/>
                  </a:moveTo>
                  <a:cubicBezTo>
                    <a:pt x="105" y="2"/>
                    <a:pt x="101" y="22"/>
                    <a:pt x="103" y="31"/>
                  </a:cubicBezTo>
                  <a:cubicBezTo>
                    <a:pt x="107" y="31"/>
                    <a:pt x="111" y="31"/>
                    <a:pt x="114" y="31"/>
                  </a:cubicBezTo>
                  <a:cubicBezTo>
                    <a:pt x="118" y="31"/>
                    <a:pt x="121" y="32"/>
                    <a:pt x="125" y="32"/>
                  </a:cubicBezTo>
                  <a:cubicBezTo>
                    <a:pt x="125" y="34"/>
                    <a:pt x="129" y="52"/>
                    <a:pt x="130" y="52"/>
                  </a:cubicBezTo>
                  <a:cubicBezTo>
                    <a:pt x="126" y="52"/>
                    <a:pt x="122" y="53"/>
                    <a:pt x="118" y="54"/>
                  </a:cubicBezTo>
                  <a:cubicBezTo>
                    <a:pt x="106" y="55"/>
                    <a:pt x="94" y="58"/>
                    <a:pt x="82" y="60"/>
                  </a:cubicBezTo>
                  <a:cubicBezTo>
                    <a:pt x="68" y="62"/>
                    <a:pt x="54" y="63"/>
                    <a:pt x="40" y="66"/>
                  </a:cubicBezTo>
                  <a:cubicBezTo>
                    <a:pt x="30" y="67"/>
                    <a:pt x="17" y="70"/>
                    <a:pt x="7" y="69"/>
                  </a:cubicBezTo>
                  <a:cubicBezTo>
                    <a:pt x="6" y="66"/>
                    <a:pt x="5" y="63"/>
                    <a:pt x="4" y="60"/>
                  </a:cubicBezTo>
                  <a:cubicBezTo>
                    <a:pt x="2" y="55"/>
                    <a:pt x="0" y="54"/>
                    <a:pt x="5" y="51"/>
                  </a:cubicBezTo>
                  <a:cubicBezTo>
                    <a:pt x="9" y="49"/>
                    <a:pt x="12" y="49"/>
                    <a:pt x="16" y="47"/>
                  </a:cubicBezTo>
                  <a:cubicBezTo>
                    <a:pt x="19" y="46"/>
                    <a:pt x="21" y="44"/>
                    <a:pt x="24" y="44"/>
                  </a:cubicBezTo>
                  <a:cubicBezTo>
                    <a:pt x="23" y="44"/>
                    <a:pt x="19" y="17"/>
                    <a:pt x="19" y="15"/>
                  </a:cubicBezTo>
                  <a:cubicBezTo>
                    <a:pt x="19" y="10"/>
                    <a:pt x="21" y="8"/>
                    <a:pt x="26" y="7"/>
                  </a:cubicBezTo>
                  <a:cubicBezTo>
                    <a:pt x="39" y="4"/>
                    <a:pt x="53" y="3"/>
                    <a:pt x="67" y="1"/>
                  </a:cubicBezTo>
                  <a:cubicBezTo>
                    <a:pt x="72" y="1"/>
                    <a:pt x="76" y="0"/>
                    <a:pt x="81" y="0"/>
                  </a:cubicBezTo>
                  <a:cubicBezTo>
                    <a:pt x="84" y="0"/>
                    <a:pt x="88" y="0"/>
                    <a:pt x="92" y="1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3609976" y="3155950"/>
              <a:ext cx="127000" cy="158750"/>
            </a:xfrm>
            <a:custGeom>
              <a:avLst/>
              <a:gdLst>
                <a:gd name="T0" fmla="*/ 27 w 30"/>
                <a:gd name="T1" fmla="*/ 28 h 37"/>
                <a:gd name="T2" fmla="*/ 30 w 30"/>
                <a:gd name="T3" fmla="*/ 18 h 37"/>
                <a:gd name="T4" fmla="*/ 2 w 30"/>
                <a:gd name="T5" fmla="*/ 14 h 37"/>
                <a:gd name="T6" fmla="*/ 4 w 30"/>
                <a:gd name="T7" fmla="*/ 29 h 37"/>
                <a:gd name="T8" fmla="*/ 27 w 30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27" y="28"/>
                  </a:moveTo>
                  <a:cubicBezTo>
                    <a:pt x="29" y="25"/>
                    <a:pt x="30" y="22"/>
                    <a:pt x="30" y="18"/>
                  </a:cubicBezTo>
                  <a:cubicBezTo>
                    <a:pt x="28" y="3"/>
                    <a:pt x="8" y="0"/>
                    <a:pt x="2" y="14"/>
                  </a:cubicBezTo>
                  <a:cubicBezTo>
                    <a:pt x="0" y="18"/>
                    <a:pt x="1" y="25"/>
                    <a:pt x="4" y="29"/>
                  </a:cubicBezTo>
                  <a:cubicBezTo>
                    <a:pt x="10" y="37"/>
                    <a:pt x="22" y="35"/>
                    <a:pt x="27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3648076" y="3203575"/>
              <a:ext cx="50800" cy="58738"/>
            </a:xfrm>
            <a:custGeom>
              <a:avLst/>
              <a:gdLst>
                <a:gd name="T0" fmla="*/ 11 w 12"/>
                <a:gd name="T1" fmla="*/ 11 h 14"/>
                <a:gd name="T2" fmla="*/ 12 w 12"/>
                <a:gd name="T3" fmla="*/ 7 h 14"/>
                <a:gd name="T4" fmla="*/ 1 w 12"/>
                <a:gd name="T5" fmla="*/ 5 h 14"/>
                <a:gd name="T6" fmla="*/ 2 w 12"/>
                <a:gd name="T7" fmla="*/ 11 h 14"/>
                <a:gd name="T8" fmla="*/ 11 w 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1" y="11"/>
                  </a:moveTo>
                  <a:cubicBezTo>
                    <a:pt x="11" y="10"/>
                    <a:pt x="12" y="8"/>
                    <a:pt x="12" y="7"/>
                  </a:cubicBezTo>
                  <a:cubicBezTo>
                    <a:pt x="11" y="1"/>
                    <a:pt x="3" y="0"/>
                    <a:pt x="1" y="5"/>
                  </a:cubicBezTo>
                  <a:cubicBezTo>
                    <a:pt x="0" y="7"/>
                    <a:pt x="1" y="10"/>
                    <a:pt x="2" y="11"/>
                  </a:cubicBezTo>
                  <a:cubicBezTo>
                    <a:pt x="4" y="14"/>
                    <a:pt x="9" y="13"/>
                    <a:pt x="11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3833813" y="3135313"/>
              <a:ext cx="131763" cy="157163"/>
            </a:xfrm>
            <a:custGeom>
              <a:avLst/>
              <a:gdLst>
                <a:gd name="T0" fmla="*/ 28 w 31"/>
                <a:gd name="T1" fmla="*/ 28 h 37"/>
                <a:gd name="T2" fmla="*/ 30 w 31"/>
                <a:gd name="T3" fmla="*/ 18 h 37"/>
                <a:gd name="T4" fmla="*/ 2 w 31"/>
                <a:gd name="T5" fmla="*/ 14 h 37"/>
                <a:gd name="T6" fmla="*/ 4 w 31"/>
                <a:gd name="T7" fmla="*/ 29 h 37"/>
                <a:gd name="T8" fmla="*/ 28 w 31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28" y="28"/>
                  </a:moveTo>
                  <a:cubicBezTo>
                    <a:pt x="30" y="25"/>
                    <a:pt x="31" y="22"/>
                    <a:pt x="30" y="18"/>
                  </a:cubicBezTo>
                  <a:cubicBezTo>
                    <a:pt x="29" y="3"/>
                    <a:pt x="9" y="0"/>
                    <a:pt x="2" y="14"/>
                  </a:cubicBezTo>
                  <a:cubicBezTo>
                    <a:pt x="0" y="18"/>
                    <a:pt x="2" y="25"/>
                    <a:pt x="4" y="29"/>
                  </a:cubicBezTo>
                  <a:cubicBezTo>
                    <a:pt x="10" y="37"/>
                    <a:pt x="22" y="35"/>
                    <a:pt x="28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3876676" y="3181350"/>
              <a:ext cx="46038" cy="60325"/>
            </a:xfrm>
            <a:custGeom>
              <a:avLst/>
              <a:gdLst>
                <a:gd name="T0" fmla="*/ 10 w 11"/>
                <a:gd name="T1" fmla="*/ 11 h 14"/>
                <a:gd name="T2" fmla="*/ 11 w 11"/>
                <a:gd name="T3" fmla="*/ 7 h 14"/>
                <a:gd name="T4" fmla="*/ 0 w 11"/>
                <a:gd name="T5" fmla="*/ 5 h 14"/>
                <a:gd name="T6" fmla="*/ 1 w 11"/>
                <a:gd name="T7" fmla="*/ 11 h 14"/>
                <a:gd name="T8" fmla="*/ 10 w 11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11"/>
                  </a:moveTo>
                  <a:cubicBezTo>
                    <a:pt x="11" y="10"/>
                    <a:pt x="11" y="8"/>
                    <a:pt x="11" y="7"/>
                  </a:cubicBezTo>
                  <a:cubicBezTo>
                    <a:pt x="10" y="1"/>
                    <a:pt x="3" y="0"/>
                    <a:pt x="0" y="5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4"/>
                    <a:pt x="8" y="13"/>
                    <a:pt x="10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3592513" y="3014663"/>
              <a:ext cx="119063" cy="107950"/>
            </a:xfrm>
            <a:custGeom>
              <a:avLst/>
              <a:gdLst>
                <a:gd name="T0" fmla="*/ 1 w 28"/>
                <a:gd name="T1" fmla="*/ 6 h 25"/>
                <a:gd name="T2" fmla="*/ 4 w 28"/>
                <a:gd name="T3" fmla="*/ 25 h 25"/>
                <a:gd name="T4" fmla="*/ 14 w 28"/>
                <a:gd name="T5" fmla="*/ 24 h 25"/>
                <a:gd name="T6" fmla="*/ 24 w 28"/>
                <a:gd name="T7" fmla="*/ 22 h 25"/>
                <a:gd name="T8" fmla="*/ 24 w 28"/>
                <a:gd name="T9" fmla="*/ 11 h 25"/>
                <a:gd name="T10" fmla="*/ 22 w 28"/>
                <a:gd name="T11" fmla="*/ 0 h 25"/>
                <a:gd name="T12" fmla="*/ 0 w 28"/>
                <a:gd name="T13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" y="6"/>
                  </a:moveTo>
                  <a:cubicBezTo>
                    <a:pt x="0" y="11"/>
                    <a:pt x="2" y="21"/>
                    <a:pt x="4" y="25"/>
                  </a:cubicBezTo>
                  <a:cubicBezTo>
                    <a:pt x="7" y="25"/>
                    <a:pt x="11" y="25"/>
                    <a:pt x="14" y="24"/>
                  </a:cubicBezTo>
                  <a:cubicBezTo>
                    <a:pt x="17" y="24"/>
                    <a:pt x="22" y="23"/>
                    <a:pt x="24" y="22"/>
                  </a:cubicBezTo>
                  <a:cubicBezTo>
                    <a:pt x="28" y="20"/>
                    <a:pt x="25" y="15"/>
                    <a:pt x="24" y="11"/>
                  </a:cubicBezTo>
                  <a:cubicBezTo>
                    <a:pt x="23" y="8"/>
                    <a:pt x="23" y="4"/>
                    <a:pt x="22" y="0"/>
                  </a:cubicBezTo>
                  <a:cubicBezTo>
                    <a:pt x="15" y="0"/>
                    <a:pt x="7" y="3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3711576" y="2994025"/>
              <a:ext cx="173038" cy="111125"/>
            </a:xfrm>
            <a:custGeom>
              <a:avLst/>
              <a:gdLst>
                <a:gd name="T0" fmla="*/ 0 w 41"/>
                <a:gd name="T1" fmla="*/ 6 h 26"/>
                <a:gd name="T2" fmla="*/ 5 w 41"/>
                <a:gd name="T3" fmla="*/ 26 h 26"/>
                <a:gd name="T4" fmla="*/ 41 w 41"/>
                <a:gd name="T5" fmla="*/ 22 h 26"/>
                <a:gd name="T6" fmla="*/ 40 w 41"/>
                <a:gd name="T7" fmla="*/ 9 h 26"/>
                <a:gd name="T8" fmla="*/ 30 w 41"/>
                <a:gd name="T9" fmla="*/ 0 h 26"/>
                <a:gd name="T10" fmla="*/ 1 w 41"/>
                <a:gd name="T1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6">
                  <a:moveTo>
                    <a:pt x="0" y="6"/>
                  </a:moveTo>
                  <a:cubicBezTo>
                    <a:pt x="2" y="12"/>
                    <a:pt x="3" y="19"/>
                    <a:pt x="5" y="26"/>
                  </a:cubicBezTo>
                  <a:cubicBezTo>
                    <a:pt x="16" y="25"/>
                    <a:pt x="30" y="26"/>
                    <a:pt x="41" y="22"/>
                  </a:cubicBezTo>
                  <a:cubicBezTo>
                    <a:pt x="41" y="18"/>
                    <a:pt x="41" y="13"/>
                    <a:pt x="40" y="9"/>
                  </a:cubicBezTo>
                  <a:cubicBezTo>
                    <a:pt x="38" y="3"/>
                    <a:pt x="36" y="1"/>
                    <a:pt x="30" y="0"/>
                  </a:cubicBezTo>
                  <a:cubicBezTo>
                    <a:pt x="25" y="0"/>
                    <a:pt x="2" y="0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96" name="文本框 95"/>
          <p:cNvSpPr txBox="1"/>
          <p:nvPr/>
        </p:nvSpPr>
        <p:spPr>
          <a:xfrm>
            <a:off x="1985197" y="1418518"/>
            <a:ext cx="8445965" cy="1998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vi-VN" altLang="zh-CN" sz="44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HỌC TẬP THẬT TÍCH CỰC</a:t>
            </a:r>
            <a:r>
              <a:rPr lang="en-US" altLang="zh-CN" sz="44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altLang="zh-CN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2">
            <a:extLst>
              <a:ext uri="{FF2B5EF4-FFF2-40B4-BE49-F238E27FC236}">
                <a16:creationId xmlns:a16="http://schemas.microsoft.com/office/drawing/2014/main" id="{B07958FC-1C15-444B-957D-4248D709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88" y="-21358"/>
            <a:ext cx="5625958" cy="12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5" name="组合 314"/>
          <p:cNvGrpSpPr/>
          <p:nvPr/>
        </p:nvGrpSpPr>
        <p:grpSpPr>
          <a:xfrm>
            <a:off x="9731924" y="354"/>
            <a:ext cx="2378075" cy="6867526"/>
            <a:chOff x="4905375" y="-9525"/>
            <a:chExt cx="2378075" cy="6867526"/>
          </a:xfrm>
        </p:grpSpPr>
        <p:sp>
          <p:nvSpPr>
            <p:cNvPr id="168" name="Freeform 161"/>
            <p:cNvSpPr/>
            <p:nvPr/>
          </p:nvSpPr>
          <p:spPr bwMode="auto">
            <a:xfrm>
              <a:off x="5511800" y="0"/>
              <a:ext cx="641350" cy="1655763"/>
            </a:xfrm>
            <a:custGeom>
              <a:avLst/>
              <a:gdLst>
                <a:gd name="T0" fmla="*/ 0 w 198"/>
                <a:gd name="T1" fmla="*/ 391 h 512"/>
                <a:gd name="T2" fmla="*/ 70 w 198"/>
                <a:gd name="T3" fmla="*/ 284 h 512"/>
                <a:gd name="T4" fmla="*/ 118 w 198"/>
                <a:gd name="T5" fmla="*/ 173 h 512"/>
                <a:gd name="T6" fmla="*/ 151 w 198"/>
                <a:gd name="T7" fmla="*/ 85 h 512"/>
                <a:gd name="T8" fmla="*/ 176 w 198"/>
                <a:gd name="T9" fmla="*/ 0 h 512"/>
                <a:gd name="T10" fmla="*/ 198 w 198"/>
                <a:gd name="T11" fmla="*/ 2 h 512"/>
                <a:gd name="T12" fmla="*/ 194 w 198"/>
                <a:gd name="T13" fmla="*/ 26 h 512"/>
                <a:gd name="T14" fmla="*/ 183 w 198"/>
                <a:gd name="T15" fmla="*/ 71 h 512"/>
                <a:gd name="T16" fmla="*/ 164 w 198"/>
                <a:gd name="T17" fmla="*/ 143 h 512"/>
                <a:gd name="T18" fmla="*/ 123 w 198"/>
                <a:gd name="T19" fmla="*/ 279 h 512"/>
                <a:gd name="T20" fmla="*/ 61 w 198"/>
                <a:gd name="T21" fmla="*/ 444 h 512"/>
                <a:gd name="T22" fmla="*/ 25 w 198"/>
                <a:gd name="T23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512">
                  <a:moveTo>
                    <a:pt x="0" y="391"/>
                  </a:moveTo>
                  <a:cubicBezTo>
                    <a:pt x="28" y="359"/>
                    <a:pt x="48" y="322"/>
                    <a:pt x="70" y="284"/>
                  </a:cubicBezTo>
                  <a:cubicBezTo>
                    <a:pt x="90" y="249"/>
                    <a:pt x="100" y="210"/>
                    <a:pt x="118" y="173"/>
                  </a:cubicBezTo>
                  <a:cubicBezTo>
                    <a:pt x="131" y="145"/>
                    <a:pt x="141" y="115"/>
                    <a:pt x="151" y="85"/>
                  </a:cubicBezTo>
                  <a:cubicBezTo>
                    <a:pt x="160" y="57"/>
                    <a:pt x="174" y="29"/>
                    <a:pt x="176" y="0"/>
                  </a:cubicBezTo>
                  <a:cubicBezTo>
                    <a:pt x="184" y="0"/>
                    <a:pt x="191" y="2"/>
                    <a:pt x="198" y="2"/>
                  </a:cubicBezTo>
                  <a:cubicBezTo>
                    <a:pt x="197" y="10"/>
                    <a:pt x="196" y="18"/>
                    <a:pt x="194" y="26"/>
                  </a:cubicBezTo>
                  <a:cubicBezTo>
                    <a:pt x="191" y="41"/>
                    <a:pt x="187" y="56"/>
                    <a:pt x="183" y="71"/>
                  </a:cubicBezTo>
                  <a:cubicBezTo>
                    <a:pt x="177" y="95"/>
                    <a:pt x="171" y="119"/>
                    <a:pt x="164" y="143"/>
                  </a:cubicBezTo>
                  <a:cubicBezTo>
                    <a:pt x="150" y="187"/>
                    <a:pt x="138" y="234"/>
                    <a:pt x="123" y="279"/>
                  </a:cubicBezTo>
                  <a:cubicBezTo>
                    <a:pt x="104" y="335"/>
                    <a:pt x="83" y="389"/>
                    <a:pt x="61" y="444"/>
                  </a:cubicBezTo>
                  <a:cubicBezTo>
                    <a:pt x="51" y="468"/>
                    <a:pt x="36" y="489"/>
                    <a:pt x="25" y="512"/>
                  </a:cubicBezTo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9" name="Freeform 162"/>
            <p:cNvSpPr/>
            <p:nvPr/>
          </p:nvSpPr>
          <p:spPr bwMode="auto">
            <a:xfrm>
              <a:off x="6356350" y="15875"/>
              <a:ext cx="927100" cy="2228850"/>
            </a:xfrm>
            <a:custGeom>
              <a:avLst/>
              <a:gdLst>
                <a:gd name="T0" fmla="*/ 286 w 286"/>
                <a:gd name="T1" fmla="*/ 1 h 689"/>
                <a:gd name="T2" fmla="*/ 222 w 286"/>
                <a:gd name="T3" fmla="*/ 227 h 689"/>
                <a:gd name="T4" fmla="*/ 151 w 286"/>
                <a:gd name="T5" fmla="*/ 423 h 689"/>
                <a:gd name="T6" fmla="*/ 60 w 286"/>
                <a:gd name="T7" fmla="*/ 617 h 689"/>
                <a:gd name="T8" fmla="*/ 37 w 286"/>
                <a:gd name="T9" fmla="*/ 689 h 689"/>
                <a:gd name="T10" fmla="*/ 15 w 286"/>
                <a:gd name="T11" fmla="*/ 574 h 689"/>
                <a:gd name="T12" fmla="*/ 204 w 286"/>
                <a:gd name="T13" fmla="*/ 216 h 689"/>
                <a:gd name="T14" fmla="*/ 259 w 286"/>
                <a:gd name="T15" fmla="*/ 0 h 689"/>
                <a:gd name="T16" fmla="*/ 286 w 286"/>
                <a:gd name="T17" fmla="*/ 1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689">
                  <a:moveTo>
                    <a:pt x="286" y="1"/>
                  </a:moveTo>
                  <a:cubicBezTo>
                    <a:pt x="268" y="77"/>
                    <a:pt x="246" y="152"/>
                    <a:pt x="222" y="227"/>
                  </a:cubicBezTo>
                  <a:cubicBezTo>
                    <a:pt x="201" y="293"/>
                    <a:pt x="178" y="359"/>
                    <a:pt x="151" y="423"/>
                  </a:cubicBezTo>
                  <a:cubicBezTo>
                    <a:pt x="124" y="489"/>
                    <a:pt x="86" y="550"/>
                    <a:pt x="60" y="617"/>
                  </a:cubicBezTo>
                  <a:cubicBezTo>
                    <a:pt x="51" y="641"/>
                    <a:pt x="45" y="665"/>
                    <a:pt x="37" y="689"/>
                  </a:cubicBezTo>
                  <a:cubicBezTo>
                    <a:pt x="26" y="672"/>
                    <a:pt x="0" y="593"/>
                    <a:pt x="15" y="574"/>
                  </a:cubicBezTo>
                  <a:cubicBezTo>
                    <a:pt x="15" y="574"/>
                    <a:pt x="150" y="398"/>
                    <a:pt x="204" y="216"/>
                  </a:cubicBezTo>
                  <a:cubicBezTo>
                    <a:pt x="258" y="33"/>
                    <a:pt x="259" y="0"/>
                    <a:pt x="259" y="0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0" name="Freeform 163"/>
            <p:cNvSpPr/>
            <p:nvPr/>
          </p:nvSpPr>
          <p:spPr bwMode="auto">
            <a:xfrm>
              <a:off x="5511800" y="1539875"/>
              <a:ext cx="233363" cy="487363"/>
            </a:xfrm>
            <a:custGeom>
              <a:avLst/>
              <a:gdLst>
                <a:gd name="T0" fmla="*/ 38 w 72"/>
                <a:gd name="T1" fmla="*/ 0 h 151"/>
                <a:gd name="T2" fmla="*/ 11 w 72"/>
                <a:gd name="T3" fmla="*/ 3 h 151"/>
                <a:gd name="T4" fmla="*/ 19 w 72"/>
                <a:gd name="T5" fmla="*/ 151 h 151"/>
                <a:gd name="T6" fmla="*/ 72 w 72"/>
                <a:gd name="T7" fmla="*/ 151 h 151"/>
                <a:gd name="T8" fmla="*/ 38 w 72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51">
                  <a:moveTo>
                    <a:pt x="38" y="0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0" y="49"/>
                    <a:pt x="10" y="103"/>
                    <a:pt x="19" y="15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62" y="101"/>
                    <a:pt x="51" y="50"/>
                    <a:pt x="38" y="0"/>
                  </a:cubicBezTo>
                  <a:close/>
                </a:path>
              </a:pathLst>
            </a:custGeom>
            <a:solidFill>
              <a:srgbClr val="FF7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1" name="Freeform 164"/>
            <p:cNvSpPr/>
            <p:nvPr/>
          </p:nvSpPr>
          <p:spPr bwMode="auto">
            <a:xfrm>
              <a:off x="5572125" y="2027238"/>
              <a:ext cx="195263" cy="136525"/>
            </a:xfrm>
            <a:custGeom>
              <a:avLst/>
              <a:gdLst>
                <a:gd name="T0" fmla="*/ 53 w 60"/>
                <a:gd name="T1" fmla="*/ 0 h 42"/>
                <a:gd name="T2" fmla="*/ 0 w 60"/>
                <a:gd name="T3" fmla="*/ 0 h 42"/>
                <a:gd name="T4" fmla="*/ 3 w 60"/>
                <a:gd name="T5" fmla="*/ 22 h 42"/>
                <a:gd name="T6" fmla="*/ 7 w 60"/>
                <a:gd name="T7" fmla="*/ 42 h 42"/>
                <a:gd name="T8" fmla="*/ 60 w 60"/>
                <a:gd name="T9" fmla="*/ 37 h 42"/>
                <a:gd name="T10" fmla="*/ 53 w 60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2">
                  <a:moveTo>
                    <a:pt x="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2" y="15"/>
                    <a:pt x="3" y="22"/>
                  </a:cubicBezTo>
                  <a:cubicBezTo>
                    <a:pt x="5" y="29"/>
                    <a:pt x="6" y="35"/>
                    <a:pt x="7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58" y="25"/>
                    <a:pt x="56" y="12"/>
                    <a:pt x="53" y="0"/>
                  </a:cubicBezTo>
                  <a:close/>
                </a:path>
              </a:pathLst>
            </a:custGeom>
            <a:solidFill>
              <a:srgbClr val="FFD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2" name="Freeform 165"/>
            <p:cNvSpPr/>
            <p:nvPr/>
          </p:nvSpPr>
          <p:spPr bwMode="auto">
            <a:xfrm>
              <a:off x="5621338" y="2360613"/>
              <a:ext cx="214313" cy="361950"/>
            </a:xfrm>
            <a:custGeom>
              <a:avLst/>
              <a:gdLst>
                <a:gd name="T0" fmla="*/ 0 w 66"/>
                <a:gd name="T1" fmla="*/ 0 h 112"/>
                <a:gd name="T2" fmla="*/ 14 w 66"/>
                <a:gd name="T3" fmla="*/ 112 h 112"/>
                <a:gd name="T4" fmla="*/ 66 w 66"/>
                <a:gd name="T5" fmla="*/ 40 h 112"/>
                <a:gd name="T6" fmla="*/ 62 w 66"/>
                <a:gd name="T7" fmla="*/ 21 h 112"/>
                <a:gd name="T8" fmla="*/ 0 w 66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12">
                  <a:moveTo>
                    <a:pt x="0" y="0"/>
                  </a:moveTo>
                  <a:cubicBezTo>
                    <a:pt x="5" y="38"/>
                    <a:pt x="10" y="76"/>
                    <a:pt x="14" y="112"/>
                  </a:cubicBezTo>
                  <a:cubicBezTo>
                    <a:pt x="29" y="87"/>
                    <a:pt x="47" y="63"/>
                    <a:pt x="66" y="40"/>
                  </a:cubicBezTo>
                  <a:cubicBezTo>
                    <a:pt x="65" y="34"/>
                    <a:pt x="63" y="28"/>
                    <a:pt x="62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6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3" name="Freeform 166"/>
            <p:cNvSpPr/>
            <p:nvPr/>
          </p:nvSpPr>
          <p:spPr bwMode="auto">
            <a:xfrm>
              <a:off x="5595938" y="2146300"/>
              <a:ext cx="227013" cy="282575"/>
            </a:xfrm>
            <a:custGeom>
              <a:avLst/>
              <a:gdLst>
                <a:gd name="T0" fmla="*/ 70 w 70"/>
                <a:gd name="T1" fmla="*/ 85 h 87"/>
                <a:gd name="T2" fmla="*/ 53 w 70"/>
                <a:gd name="T3" fmla="*/ 0 h 87"/>
                <a:gd name="T4" fmla="*/ 0 w 70"/>
                <a:gd name="T5" fmla="*/ 5 h 87"/>
                <a:gd name="T6" fmla="*/ 8 w 70"/>
                <a:gd name="T7" fmla="*/ 66 h 87"/>
                <a:gd name="T8" fmla="*/ 70 w 70"/>
                <a:gd name="T9" fmla="*/ 87 h 87"/>
                <a:gd name="T10" fmla="*/ 70 w 70"/>
                <a:gd name="T11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87">
                  <a:moveTo>
                    <a:pt x="70" y="85"/>
                  </a:moveTo>
                  <a:cubicBezTo>
                    <a:pt x="64" y="56"/>
                    <a:pt x="59" y="28"/>
                    <a:pt x="5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25"/>
                    <a:pt x="6" y="46"/>
                    <a:pt x="8" y="6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0" y="86"/>
                    <a:pt x="70" y="86"/>
                    <a:pt x="70" y="85"/>
                  </a:cubicBezTo>
                  <a:close/>
                </a:path>
              </a:pathLst>
            </a:custGeom>
            <a:solidFill>
              <a:srgbClr val="B1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4" name="Freeform 167"/>
            <p:cNvSpPr/>
            <p:nvPr/>
          </p:nvSpPr>
          <p:spPr bwMode="auto">
            <a:xfrm>
              <a:off x="5667375" y="2489200"/>
              <a:ext cx="236538" cy="298450"/>
            </a:xfrm>
            <a:custGeom>
              <a:avLst/>
              <a:gdLst>
                <a:gd name="T0" fmla="*/ 0 w 73"/>
                <a:gd name="T1" fmla="*/ 72 h 92"/>
                <a:gd name="T2" fmla="*/ 0 w 73"/>
                <a:gd name="T3" fmla="*/ 76 h 92"/>
                <a:gd name="T4" fmla="*/ 73 w 73"/>
                <a:gd name="T5" fmla="*/ 92 h 92"/>
                <a:gd name="T6" fmla="*/ 52 w 73"/>
                <a:gd name="T7" fmla="*/ 0 h 92"/>
                <a:gd name="T8" fmla="*/ 0 w 73"/>
                <a:gd name="T9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2">
                  <a:moveTo>
                    <a:pt x="0" y="72"/>
                  </a:moveTo>
                  <a:cubicBezTo>
                    <a:pt x="0" y="73"/>
                    <a:pt x="0" y="75"/>
                    <a:pt x="0" y="76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69" y="72"/>
                    <a:pt x="61" y="40"/>
                    <a:pt x="52" y="0"/>
                  </a:cubicBezTo>
                  <a:cubicBezTo>
                    <a:pt x="33" y="23"/>
                    <a:pt x="15" y="47"/>
                    <a:pt x="0" y="72"/>
                  </a:cubicBezTo>
                  <a:close/>
                </a:path>
              </a:pathLst>
            </a:custGeom>
            <a:solidFill>
              <a:srgbClr val="B1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5" name="Freeform 168"/>
            <p:cNvSpPr/>
            <p:nvPr/>
          </p:nvSpPr>
          <p:spPr bwMode="auto">
            <a:xfrm>
              <a:off x="5673725" y="2735263"/>
              <a:ext cx="280988" cy="381000"/>
            </a:xfrm>
            <a:custGeom>
              <a:avLst/>
              <a:gdLst>
                <a:gd name="T0" fmla="*/ 73 w 87"/>
                <a:gd name="T1" fmla="*/ 36 h 118"/>
                <a:gd name="T2" fmla="*/ 71 w 87"/>
                <a:gd name="T3" fmla="*/ 15 h 118"/>
                <a:gd name="T4" fmla="*/ 1 w 87"/>
                <a:gd name="T5" fmla="*/ 0 h 118"/>
                <a:gd name="T6" fmla="*/ 0 w 87"/>
                <a:gd name="T7" fmla="*/ 14 h 118"/>
                <a:gd name="T8" fmla="*/ 3 w 87"/>
                <a:gd name="T9" fmla="*/ 115 h 118"/>
                <a:gd name="T10" fmla="*/ 87 w 87"/>
                <a:gd name="T11" fmla="*/ 118 h 118"/>
                <a:gd name="T12" fmla="*/ 73 w 87"/>
                <a:gd name="T13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18">
                  <a:moveTo>
                    <a:pt x="73" y="36"/>
                  </a:moveTo>
                  <a:cubicBezTo>
                    <a:pt x="72" y="28"/>
                    <a:pt x="72" y="23"/>
                    <a:pt x="71" y="1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6"/>
                    <a:pt x="0" y="8"/>
                    <a:pt x="0" y="14"/>
                  </a:cubicBezTo>
                  <a:cubicBezTo>
                    <a:pt x="3" y="40"/>
                    <a:pt x="1" y="77"/>
                    <a:pt x="3" y="115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0" y="92"/>
                    <a:pt x="77" y="65"/>
                    <a:pt x="73" y="36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6" name="Freeform 169"/>
            <p:cNvSpPr/>
            <p:nvPr/>
          </p:nvSpPr>
          <p:spPr bwMode="auto">
            <a:xfrm>
              <a:off x="5683250" y="3106738"/>
              <a:ext cx="323850" cy="204788"/>
            </a:xfrm>
            <a:custGeom>
              <a:avLst/>
              <a:gdLst>
                <a:gd name="T0" fmla="*/ 98 w 100"/>
                <a:gd name="T1" fmla="*/ 49 h 63"/>
                <a:gd name="T2" fmla="*/ 84 w 100"/>
                <a:gd name="T3" fmla="*/ 3 h 63"/>
                <a:gd name="T4" fmla="*/ 0 w 100"/>
                <a:gd name="T5" fmla="*/ 0 h 63"/>
                <a:gd name="T6" fmla="*/ 7 w 100"/>
                <a:gd name="T7" fmla="*/ 63 h 63"/>
                <a:gd name="T8" fmla="*/ 100 w 100"/>
                <a:gd name="T9" fmla="*/ 54 h 63"/>
                <a:gd name="T10" fmla="*/ 98 w 100"/>
                <a:gd name="T11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63">
                  <a:moveTo>
                    <a:pt x="98" y="49"/>
                  </a:moveTo>
                  <a:cubicBezTo>
                    <a:pt x="93" y="36"/>
                    <a:pt x="87" y="16"/>
                    <a:pt x="84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3" y="43"/>
                    <a:pt x="7" y="63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98" y="49"/>
                    <a:pt x="98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7" name="Freeform 170"/>
            <p:cNvSpPr/>
            <p:nvPr/>
          </p:nvSpPr>
          <p:spPr bwMode="auto">
            <a:xfrm>
              <a:off x="5708650" y="3252788"/>
              <a:ext cx="311150" cy="115888"/>
            </a:xfrm>
            <a:custGeom>
              <a:avLst/>
              <a:gdLst>
                <a:gd name="T0" fmla="*/ 93 w 96"/>
                <a:gd name="T1" fmla="*/ 24 h 36"/>
                <a:gd name="T2" fmla="*/ 96 w 96"/>
                <a:gd name="T3" fmla="*/ 0 h 36"/>
                <a:gd name="T4" fmla="*/ 92 w 96"/>
                <a:gd name="T5" fmla="*/ 3 h 36"/>
                <a:gd name="T6" fmla="*/ 0 w 96"/>
                <a:gd name="T7" fmla="*/ 21 h 36"/>
                <a:gd name="T8" fmla="*/ 4 w 96"/>
                <a:gd name="T9" fmla="*/ 36 h 36"/>
                <a:gd name="T10" fmla="*/ 93 w 96"/>
                <a:gd name="T11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6">
                  <a:moveTo>
                    <a:pt x="93" y="24"/>
                  </a:moveTo>
                  <a:cubicBezTo>
                    <a:pt x="95" y="15"/>
                    <a:pt x="96" y="6"/>
                    <a:pt x="96" y="0"/>
                  </a:cubicBezTo>
                  <a:cubicBezTo>
                    <a:pt x="94" y="0"/>
                    <a:pt x="94" y="3"/>
                    <a:pt x="92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2" y="31"/>
                    <a:pt x="4" y="36"/>
                  </a:cubicBezTo>
                  <a:lnTo>
                    <a:pt x="93" y="24"/>
                  </a:ln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8" name="Freeform 171"/>
            <p:cNvSpPr/>
            <p:nvPr/>
          </p:nvSpPr>
          <p:spPr bwMode="auto">
            <a:xfrm>
              <a:off x="5715000" y="3327400"/>
              <a:ext cx="307975" cy="96838"/>
            </a:xfrm>
            <a:custGeom>
              <a:avLst/>
              <a:gdLst>
                <a:gd name="T0" fmla="*/ 94 w 95"/>
                <a:gd name="T1" fmla="*/ 0 h 30"/>
                <a:gd name="T2" fmla="*/ 0 w 95"/>
                <a:gd name="T3" fmla="*/ 12 h 30"/>
                <a:gd name="T4" fmla="*/ 7 w 95"/>
                <a:gd name="T5" fmla="*/ 30 h 30"/>
                <a:gd name="T6" fmla="*/ 93 w 95"/>
                <a:gd name="T7" fmla="*/ 19 h 30"/>
                <a:gd name="T8" fmla="*/ 94 w 9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0">
                  <a:moveTo>
                    <a:pt x="94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" y="17"/>
                    <a:pt x="5" y="25"/>
                    <a:pt x="7" y="3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5" y="13"/>
                    <a:pt x="93" y="5"/>
                    <a:pt x="94" y="0"/>
                  </a:cubicBezTo>
                  <a:close/>
                </a:path>
              </a:pathLst>
            </a:custGeom>
            <a:solidFill>
              <a:srgbClr val="88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9" name="Freeform 172"/>
            <p:cNvSpPr/>
            <p:nvPr/>
          </p:nvSpPr>
          <p:spPr bwMode="auto">
            <a:xfrm>
              <a:off x="5737225" y="3389313"/>
              <a:ext cx="257175" cy="93663"/>
            </a:xfrm>
            <a:custGeom>
              <a:avLst/>
              <a:gdLst>
                <a:gd name="T0" fmla="*/ 79 w 79"/>
                <a:gd name="T1" fmla="*/ 0 h 29"/>
                <a:gd name="T2" fmla="*/ 0 w 79"/>
                <a:gd name="T3" fmla="*/ 12 h 29"/>
                <a:gd name="T4" fmla="*/ 11 w 79"/>
                <a:gd name="T5" fmla="*/ 29 h 29"/>
                <a:gd name="T6" fmla="*/ 67 w 79"/>
                <a:gd name="T7" fmla="*/ 23 h 29"/>
                <a:gd name="T8" fmla="*/ 79 w 7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9">
                  <a:moveTo>
                    <a:pt x="79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3" y="21"/>
                    <a:pt x="6" y="22"/>
                    <a:pt x="11" y="29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72" y="14"/>
                    <a:pt x="76" y="9"/>
                    <a:pt x="79" y="0"/>
                  </a:cubicBez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0" name="Freeform 173"/>
            <p:cNvSpPr/>
            <p:nvPr/>
          </p:nvSpPr>
          <p:spPr bwMode="auto">
            <a:xfrm>
              <a:off x="5773738" y="3462338"/>
              <a:ext cx="180975" cy="107950"/>
            </a:xfrm>
            <a:custGeom>
              <a:avLst/>
              <a:gdLst>
                <a:gd name="T0" fmla="*/ 0 w 56"/>
                <a:gd name="T1" fmla="*/ 6 h 33"/>
                <a:gd name="T2" fmla="*/ 11 w 56"/>
                <a:gd name="T3" fmla="*/ 18 h 33"/>
                <a:gd name="T4" fmla="*/ 56 w 56"/>
                <a:gd name="T5" fmla="*/ 0 h 33"/>
                <a:gd name="T6" fmla="*/ 0 w 56"/>
                <a:gd name="T7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3">
                  <a:moveTo>
                    <a:pt x="0" y="6"/>
                  </a:moveTo>
                  <a:cubicBezTo>
                    <a:pt x="3" y="10"/>
                    <a:pt x="7" y="14"/>
                    <a:pt x="11" y="18"/>
                  </a:cubicBezTo>
                  <a:cubicBezTo>
                    <a:pt x="29" y="33"/>
                    <a:pt x="45" y="20"/>
                    <a:pt x="56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88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1" name="Freeform 174"/>
            <p:cNvSpPr/>
            <p:nvPr/>
          </p:nvSpPr>
          <p:spPr bwMode="auto">
            <a:xfrm>
              <a:off x="5449888" y="2347913"/>
              <a:ext cx="19050" cy="57150"/>
            </a:xfrm>
            <a:custGeom>
              <a:avLst/>
              <a:gdLst>
                <a:gd name="T0" fmla="*/ 1 w 6"/>
                <a:gd name="T1" fmla="*/ 18 h 18"/>
                <a:gd name="T2" fmla="*/ 6 w 6"/>
                <a:gd name="T3" fmla="*/ 2 h 18"/>
                <a:gd name="T4" fmla="*/ 4 w 6"/>
                <a:gd name="T5" fmla="*/ 0 h 18"/>
                <a:gd name="T6" fmla="*/ 1 w 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8">
                  <a:moveTo>
                    <a:pt x="1" y="18"/>
                  </a:moveTo>
                  <a:cubicBezTo>
                    <a:pt x="2" y="17"/>
                    <a:pt x="6" y="2"/>
                    <a:pt x="6" y="2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1" y="14"/>
                    <a:pt x="0" y="18"/>
                    <a:pt x="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2" name="Freeform 175"/>
            <p:cNvSpPr/>
            <p:nvPr/>
          </p:nvSpPr>
          <p:spPr bwMode="auto">
            <a:xfrm>
              <a:off x="5300663" y="6362700"/>
              <a:ext cx="498475" cy="495300"/>
            </a:xfrm>
            <a:custGeom>
              <a:avLst/>
              <a:gdLst>
                <a:gd name="T0" fmla="*/ 15 w 154"/>
                <a:gd name="T1" fmla="*/ 0 h 153"/>
                <a:gd name="T2" fmla="*/ 13 w 154"/>
                <a:gd name="T3" fmla="*/ 1 h 153"/>
                <a:gd name="T4" fmla="*/ 0 w 154"/>
                <a:gd name="T5" fmla="*/ 153 h 153"/>
                <a:gd name="T6" fmla="*/ 3 w 154"/>
                <a:gd name="T7" fmla="*/ 153 h 153"/>
                <a:gd name="T8" fmla="*/ 154 w 154"/>
                <a:gd name="T9" fmla="*/ 25 h 153"/>
                <a:gd name="T10" fmla="*/ 15 w 154"/>
                <a:gd name="T1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53">
                  <a:moveTo>
                    <a:pt x="15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5" y="93"/>
                    <a:pt x="0" y="153"/>
                    <a:pt x="0" y="153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154" y="25"/>
                    <a:pt x="154" y="25"/>
                    <a:pt x="154" y="25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FB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3" name="Freeform 176"/>
            <p:cNvSpPr/>
            <p:nvPr/>
          </p:nvSpPr>
          <p:spPr bwMode="auto">
            <a:xfrm>
              <a:off x="5822950" y="6450013"/>
              <a:ext cx="327025" cy="333375"/>
            </a:xfrm>
            <a:custGeom>
              <a:avLst/>
              <a:gdLst>
                <a:gd name="T0" fmla="*/ 124 w 206"/>
                <a:gd name="T1" fmla="*/ 23 h 210"/>
                <a:gd name="T2" fmla="*/ 0 w 206"/>
                <a:gd name="T3" fmla="*/ 0 h 210"/>
                <a:gd name="T4" fmla="*/ 206 w 206"/>
                <a:gd name="T5" fmla="*/ 210 h 210"/>
                <a:gd name="T6" fmla="*/ 124 w 206"/>
                <a:gd name="T7" fmla="*/ 2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210">
                  <a:moveTo>
                    <a:pt x="124" y="23"/>
                  </a:moveTo>
                  <a:lnTo>
                    <a:pt x="0" y="0"/>
                  </a:lnTo>
                  <a:lnTo>
                    <a:pt x="206" y="210"/>
                  </a:lnTo>
                  <a:lnTo>
                    <a:pt x="124" y="23"/>
                  </a:lnTo>
                  <a:close/>
                </a:path>
              </a:pathLst>
            </a:custGeom>
            <a:solidFill>
              <a:srgbClr val="6D9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4" name="Freeform 177"/>
            <p:cNvSpPr/>
            <p:nvPr/>
          </p:nvSpPr>
          <p:spPr bwMode="auto">
            <a:xfrm>
              <a:off x="5310188" y="6443663"/>
              <a:ext cx="842963" cy="414338"/>
            </a:xfrm>
            <a:custGeom>
              <a:avLst/>
              <a:gdLst>
                <a:gd name="T0" fmla="*/ 323 w 531"/>
                <a:gd name="T1" fmla="*/ 4 h 261"/>
                <a:gd name="T2" fmla="*/ 308 w 531"/>
                <a:gd name="T3" fmla="*/ 0 h 261"/>
                <a:gd name="T4" fmla="*/ 0 w 531"/>
                <a:gd name="T5" fmla="*/ 261 h 261"/>
                <a:gd name="T6" fmla="*/ 531 w 531"/>
                <a:gd name="T7" fmla="*/ 220 h 261"/>
                <a:gd name="T8" fmla="*/ 529 w 531"/>
                <a:gd name="T9" fmla="*/ 214 h 261"/>
                <a:gd name="T10" fmla="*/ 323 w 531"/>
                <a:gd name="T11" fmla="*/ 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1" h="261">
                  <a:moveTo>
                    <a:pt x="323" y="4"/>
                  </a:moveTo>
                  <a:lnTo>
                    <a:pt x="308" y="0"/>
                  </a:lnTo>
                  <a:lnTo>
                    <a:pt x="0" y="261"/>
                  </a:lnTo>
                  <a:lnTo>
                    <a:pt x="531" y="220"/>
                  </a:lnTo>
                  <a:lnTo>
                    <a:pt x="529" y="214"/>
                  </a:lnTo>
                  <a:lnTo>
                    <a:pt x="323" y="4"/>
                  </a:lnTo>
                  <a:close/>
                </a:path>
              </a:pathLst>
            </a:custGeom>
            <a:solidFill>
              <a:srgbClr val="745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5" name="Freeform 178"/>
            <p:cNvSpPr/>
            <p:nvPr/>
          </p:nvSpPr>
          <p:spPr bwMode="auto">
            <a:xfrm>
              <a:off x="5349875" y="6059488"/>
              <a:ext cx="669925" cy="427038"/>
            </a:xfrm>
            <a:custGeom>
              <a:avLst/>
              <a:gdLst>
                <a:gd name="T0" fmla="*/ 149 w 207"/>
                <a:gd name="T1" fmla="*/ 0 h 132"/>
                <a:gd name="T2" fmla="*/ 122 w 207"/>
                <a:gd name="T3" fmla="*/ 1 h 132"/>
                <a:gd name="T4" fmla="*/ 0 w 207"/>
                <a:gd name="T5" fmla="*/ 94 h 132"/>
                <a:gd name="T6" fmla="*/ 207 w 207"/>
                <a:gd name="T7" fmla="*/ 132 h 132"/>
                <a:gd name="T8" fmla="*/ 149 w 207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32">
                  <a:moveTo>
                    <a:pt x="149" y="0"/>
                  </a:moveTo>
                  <a:cubicBezTo>
                    <a:pt x="140" y="0"/>
                    <a:pt x="131" y="1"/>
                    <a:pt x="122" y="1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07" y="132"/>
                    <a:pt x="207" y="132"/>
                    <a:pt x="207" y="132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936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6" name="Freeform 179"/>
            <p:cNvSpPr/>
            <p:nvPr/>
          </p:nvSpPr>
          <p:spPr bwMode="auto">
            <a:xfrm>
              <a:off x="5832475" y="6030913"/>
              <a:ext cx="371475" cy="762000"/>
            </a:xfrm>
            <a:custGeom>
              <a:avLst/>
              <a:gdLst>
                <a:gd name="T0" fmla="*/ 115 w 115"/>
                <a:gd name="T1" fmla="*/ 235 h 236"/>
                <a:gd name="T2" fmla="*/ 97 w 115"/>
                <a:gd name="T3" fmla="*/ 0 h 236"/>
                <a:gd name="T4" fmla="*/ 69 w 115"/>
                <a:gd name="T5" fmla="*/ 3 h 236"/>
                <a:gd name="T6" fmla="*/ 0 w 115"/>
                <a:gd name="T7" fmla="*/ 9 h 236"/>
                <a:gd name="T8" fmla="*/ 99 w 115"/>
                <a:gd name="T9" fmla="*/ 236 h 236"/>
                <a:gd name="T10" fmla="*/ 115 w 115"/>
                <a:gd name="T11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236">
                  <a:moveTo>
                    <a:pt x="115" y="235"/>
                  </a:moveTo>
                  <a:cubicBezTo>
                    <a:pt x="115" y="235"/>
                    <a:pt x="106" y="131"/>
                    <a:pt x="97" y="0"/>
                  </a:cubicBezTo>
                  <a:cubicBezTo>
                    <a:pt x="88" y="1"/>
                    <a:pt x="79" y="2"/>
                    <a:pt x="69" y="3"/>
                  </a:cubicBezTo>
                  <a:cubicBezTo>
                    <a:pt x="46" y="5"/>
                    <a:pt x="23" y="7"/>
                    <a:pt x="0" y="9"/>
                  </a:cubicBezTo>
                  <a:cubicBezTo>
                    <a:pt x="99" y="236"/>
                    <a:pt x="99" y="236"/>
                    <a:pt x="99" y="236"/>
                  </a:cubicBezTo>
                  <a:lnTo>
                    <a:pt x="115" y="235"/>
                  </a:lnTo>
                  <a:close/>
                </a:path>
              </a:pathLst>
            </a:custGeom>
            <a:solidFill>
              <a:srgbClr val="A4B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7" name="Freeform 180"/>
            <p:cNvSpPr/>
            <p:nvPr/>
          </p:nvSpPr>
          <p:spPr bwMode="auto">
            <a:xfrm>
              <a:off x="5341938" y="6062663"/>
              <a:ext cx="403225" cy="303213"/>
            </a:xfrm>
            <a:custGeom>
              <a:avLst/>
              <a:gdLst>
                <a:gd name="T0" fmla="*/ 7 w 124"/>
                <a:gd name="T1" fmla="*/ 10 h 94"/>
                <a:gd name="T2" fmla="*/ 0 w 124"/>
                <a:gd name="T3" fmla="*/ 94 h 94"/>
                <a:gd name="T4" fmla="*/ 124 w 124"/>
                <a:gd name="T5" fmla="*/ 0 h 94"/>
                <a:gd name="T6" fmla="*/ 7 w 124"/>
                <a:gd name="T7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94">
                  <a:moveTo>
                    <a:pt x="7" y="10"/>
                  </a:moveTo>
                  <a:cubicBezTo>
                    <a:pt x="5" y="40"/>
                    <a:pt x="2" y="69"/>
                    <a:pt x="0" y="9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5" y="3"/>
                    <a:pt x="46" y="5"/>
                    <a:pt x="7" y="10"/>
                  </a:cubicBezTo>
                  <a:close/>
                </a:path>
              </a:pathLst>
            </a:custGeom>
            <a:solidFill>
              <a:srgbClr val="FF8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8" name="Freeform 181"/>
            <p:cNvSpPr/>
            <p:nvPr/>
          </p:nvSpPr>
          <p:spPr bwMode="auto">
            <a:xfrm>
              <a:off x="5365750" y="5738813"/>
              <a:ext cx="781050" cy="355600"/>
            </a:xfrm>
            <a:custGeom>
              <a:avLst/>
              <a:gdLst>
                <a:gd name="T0" fmla="*/ 0 w 241"/>
                <a:gd name="T1" fmla="*/ 110 h 110"/>
                <a:gd name="T2" fmla="*/ 213 w 241"/>
                <a:gd name="T3" fmla="*/ 93 h 110"/>
                <a:gd name="T4" fmla="*/ 241 w 241"/>
                <a:gd name="T5" fmla="*/ 90 h 110"/>
                <a:gd name="T6" fmla="*/ 237 w 241"/>
                <a:gd name="T7" fmla="*/ 20 h 110"/>
                <a:gd name="T8" fmla="*/ 9 w 241"/>
                <a:gd name="T9" fmla="*/ 0 h 110"/>
                <a:gd name="T10" fmla="*/ 0 w 241"/>
                <a:gd name="T1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10">
                  <a:moveTo>
                    <a:pt x="0" y="110"/>
                  </a:moveTo>
                  <a:cubicBezTo>
                    <a:pt x="72" y="101"/>
                    <a:pt x="141" y="101"/>
                    <a:pt x="213" y="93"/>
                  </a:cubicBezTo>
                  <a:cubicBezTo>
                    <a:pt x="223" y="92"/>
                    <a:pt x="232" y="91"/>
                    <a:pt x="241" y="90"/>
                  </a:cubicBezTo>
                  <a:cubicBezTo>
                    <a:pt x="240" y="67"/>
                    <a:pt x="238" y="44"/>
                    <a:pt x="237" y="20"/>
                  </a:cubicBezTo>
                  <a:cubicBezTo>
                    <a:pt x="161" y="15"/>
                    <a:pt x="85" y="7"/>
                    <a:pt x="9" y="0"/>
                  </a:cubicBezTo>
                  <a:cubicBezTo>
                    <a:pt x="6" y="38"/>
                    <a:pt x="3" y="75"/>
                    <a:pt x="0" y="11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9" name="Freeform 182"/>
            <p:cNvSpPr/>
            <p:nvPr/>
          </p:nvSpPr>
          <p:spPr bwMode="auto">
            <a:xfrm>
              <a:off x="5500688" y="4297363"/>
              <a:ext cx="590550" cy="138113"/>
            </a:xfrm>
            <a:custGeom>
              <a:avLst/>
              <a:gdLst>
                <a:gd name="T0" fmla="*/ 182 w 182"/>
                <a:gd name="T1" fmla="*/ 29 h 43"/>
                <a:gd name="T2" fmla="*/ 1 w 182"/>
                <a:gd name="T3" fmla="*/ 0 h 43"/>
                <a:gd name="T4" fmla="*/ 0 w 182"/>
                <a:gd name="T5" fmla="*/ 20 h 43"/>
                <a:gd name="T6" fmla="*/ 181 w 182"/>
                <a:gd name="T7" fmla="*/ 43 h 43"/>
                <a:gd name="T8" fmla="*/ 182 w 18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43">
                  <a:moveTo>
                    <a:pt x="182" y="29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82" y="38"/>
                    <a:pt x="182" y="33"/>
                    <a:pt x="182" y="29"/>
                  </a:cubicBezTo>
                  <a:close/>
                </a:path>
              </a:pathLst>
            </a:custGeom>
            <a:solidFill>
              <a:srgbClr val="8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0" name="Freeform 183"/>
            <p:cNvSpPr/>
            <p:nvPr/>
          </p:nvSpPr>
          <p:spPr bwMode="auto">
            <a:xfrm>
              <a:off x="5494338" y="4362450"/>
              <a:ext cx="593725" cy="112713"/>
            </a:xfrm>
            <a:custGeom>
              <a:avLst/>
              <a:gdLst>
                <a:gd name="T0" fmla="*/ 183 w 183"/>
                <a:gd name="T1" fmla="*/ 23 h 35"/>
                <a:gd name="T2" fmla="*/ 2 w 183"/>
                <a:gd name="T3" fmla="*/ 0 h 35"/>
                <a:gd name="T4" fmla="*/ 0 w 183"/>
                <a:gd name="T5" fmla="*/ 25 h 35"/>
                <a:gd name="T6" fmla="*/ 183 w 183"/>
                <a:gd name="T7" fmla="*/ 35 h 35"/>
                <a:gd name="T8" fmla="*/ 183 w 183"/>
                <a:gd name="T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5">
                  <a:moveTo>
                    <a:pt x="183" y="2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8"/>
                    <a:pt x="1" y="17"/>
                    <a:pt x="0" y="2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3" y="31"/>
                    <a:pt x="183" y="27"/>
                    <a:pt x="183" y="23"/>
                  </a:cubicBezTo>
                  <a:close/>
                </a:path>
              </a:pathLst>
            </a:custGeom>
            <a:solidFill>
              <a:srgbClr val="95B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1" name="Freeform 184"/>
            <p:cNvSpPr/>
            <p:nvPr/>
          </p:nvSpPr>
          <p:spPr bwMode="auto">
            <a:xfrm>
              <a:off x="5487988" y="4443413"/>
              <a:ext cx="600075" cy="73025"/>
            </a:xfrm>
            <a:custGeom>
              <a:avLst/>
              <a:gdLst>
                <a:gd name="T0" fmla="*/ 2 w 185"/>
                <a:gd name="T1" fmla="*/ 0 h 23"/>
                <a:gd name="T2" fmla="*/ 0 w 185"/>
                <a:gd name="T3" fmla="*/ 23 h 23"/>
                <a:gd name="T4" fmla="*/ 184 w 185"/>
                <a:gd name="T5" fmla="*/ 20 h 23"/>
                <a:gd name="T6" fmla="*/ 185 w 185"/>
                <a:gd name="T7" fmla="*/ 10 h 23"/>
                <a:gd name="T8" fmla="*/ 2 w 18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3">
                  <a:moveTo>
                    <a:pt x="2" y="0"/>
                  </a:moveTo>
                  <a:cubicBezTo>
                    <a:pt x="1" y="8"/>
                    <a:pt x="1" y="15"/>
                    <a:pt x="0" y="23"/>
                  </a:cubicBezTo>
                  <a:cubicBezTo>
                    <a:pt x="62" y="21"/>
                    <a:pt x="123" y="21"/>
                    <a:pt x="184" y="20"/>
                  </a:cubicBezTo>
                  <a:cubicBezTo>
                    <a:pt x="184" y="16"/>
                    <a:pt x="185" y="13"/>
                    <a:pt x="185" y="1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8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2" name="Freeform 185"/>
            <p:cNvSpPr/>
            <p:nvPr/>
          </p:nvSpPr>
          <p:spPr bwMode="auto">
            <a:xfrm>
              <a:off x="5484813" y="4506913"/>
              <a:ext cx="600075" cy="61913"/>
            </a:xfrm>
            <a:custGeom>
              <a:avLst/>
              <a:gdLst>
                <a:gd name="T0" fmla="*/ 1 w 185"/>
                <a:gd name="T1" fmla="*/ 3 h 19"/>
                <a:gd name="T2" fmla="*/ 0 w 185"/>
                <a:gd name="T3" fmla="*/ 19 h 19"/>
                <a:gd name="T4" fmla="*/ 185 w 185"/>
                <a:gd name="T5" fmla="*/ 11 h 19"/>
                <a:gd name="T6" fmla="*/ 185 w 185"/>
                <a:gd name="T7" fmla="*/ 7 h 19"/>
                <a:gd name="T8" fmla="*/ 185 w 185"/>
                <a:gd name="T9" fmla="*/ 0 h 19"/>
                <a:gd name="T10" fmla="*/ 1 w 185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9">
                  <a:moveTo>
                    <a:pt x="1" y="3"/>
                  </a:moveTo>
                  <a:cubicBezTo>
                    <a:pt x="1" y="8"/>
                    <a:pt x="1" y="13"/>
                    <a:pt x="0" y="19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5" y="10"/>
                    <a:pt x="185" y="9"/>
                    <a:pt x="185" y="7"/>
                  </a:cubicBezTo>
                  <a:cubicBezTo>
                    <a:pt x="185" y="5"/>
                    <a:pt x="185" y="2"/>
                    <a:pt x="185" y="0"/>
                  </a:cubicBezTo>
                  <a:cubicBezTo>
                    <a:pt x="124" y="1"/>
                    <a:pt x="63" y="1"/>
                    <a:pt x="1" y="3"/>
                  </a:cubicBezTo>
                  <a:close/>
                </a:path>
              </a:pathLst>
            </a:custGeom>
            <a:solidFill>
              <a:srgbClr val="95B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3" name="Freeform 186"/>
            <p:cNvSpPr/>
            <p:nvPr/>
          </p:nvSpPr>
          <p:spPr bwMode="auto">
            <a:xfrm>
              <a:off x="5505450" y="4238625"/>
              <a:ext cx="592138" cy="152400"/>
            </a:xfrm>
            <a:custGeom>
              <a:avLst/>
              <a:gdLst>
                <a:gd name="T0" fmla="*/ 183 w 183"/>
                <a:gd name="T1" fmla="*/ 31 h 47"/>
                <a:gd name="T2" fmla="*/ 1 w 183"/>
                <a:gd name="T3" fmla="*/ 0 h 47"/>
                <a:gd name="T4" fmla="*/ 0 w 183"/>
                <a:gd name="T5" fmla="*/ 18 h 47"/>
                <a:gd name="T6" fmla="*/ 181 w 183"/>
                <a:gd name="T7" fmla="*/ 47 h 47"/>
                <a:gd name="T8" fmla="*/ 183 w 183"/>
                <a:gd name="T9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47">
                  <a:moveTo>
                    <a:pt x="183" y="3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1" y="12"/>
                    <a:pt x="0" y="18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2" y="41"/>
                    <a:pt x="182" y="36"/>
                    <a:pt x="183" y="31"/>
                  </a:cubicBezTo>
                  <a:close/>
                </a:path>
              </a:pathLst>
            </a:custGeom>
            <a:solidFill>
              <a:srgbClr val="95B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4" name="Freeform 187"/>
            <p:cNvSpPr/>
            <p:nvPr/>
          </p:nvSpPr>
          <p:spPr bwMode="auto">
            <a:xfrm>
              <a:off x="5537200" y="3663950"/>
              <a:ext cx="673100" cy="268288"/>
            </a:xfrm>
            <a:custGeom>
              <a:avLst/>
              <a:gdLst>
                <a:gd name="T0" fmla="*/ 0 w 208"/>
                <a:gd name="T1" fmla="*/ 29 h 83"/>
                <a:gd name="T2" fmla="*/ 192 w 208"/>
                <a:gd name="T3" fmla="*/ 83 h 83"/>
                <a:gd name="T4" fmla="*/ 208 w 208"/>
                <a:gd name="T5" fmla="*/ 18 h 83"/>
                <a:gd name="T6" fmla="*/ 1 w 208"/>
                <a:gd name="T7" fmla="*/ 0 h 83"/>
                <a:gd name="T8" fmla="*/ 0 w 208"/>
                <a:gd name="T9" fmla="*/ 2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83">
                  <a:moveTo>
                    <a:pt x="0" y="29"/>
                  </a:moveTo>
                  <a:cubicBezTo>
                    <a:pt x="192" y="83"/>
                    <a:pt x="192" y="83"/>
                    <a:pt x="192" y="83"/>
                  </a:cubicBezTo>
                  <a:cubicBezTo>
                    <a:pt x="197" y="61"/>
                    <a:pt x="202" y="39"/>
                    <a:pt x="208" y="1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9"/>
                    <a:pt x="1" y="19"/>
                    <a:pt x="0" y="29"/>
                  </a:cubicBezTo>
                  <a:close/>
                </a:path>
              </a:pathLst>
            </a:custGeom>
            <a:solidFill>
              <a:srgbClr val="FFD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5" name="Freeform 188"/>
            <p:cNvSpPr/>
            <p:nvPr/>
          </p:nvSpPr>
          <p:spPr bwMode="auto">
            <a:xfrm>
              <a:off x="4905375" y="1103313"/>
              <a:ext cx="106363" cy="536575"/>
            </a:xfrm>
            <a:custGeom>
              <a:avLst/>
              <a:gdLst>
                <a:gd name="T0" fmla="*/ 33 w 33"/>
                <a:gd name="T1" fmla="*/ 162 h 166"/>
                <a:gd name="T2" fmla="*/ 0 w 33"/>
                <a:gd name="T3" fmla="*/ 0 h 166"/>
                <a:gd name="T4" fmla="*/ 0 w 33"/>
                <a:gd name="T5" fmla="*/ 138 h 166"/>
                <a:gd name="T6" fmla="*/ 7 w 33"/>
                <a:gd name="T7" fmla="*/ 166 h 166"/>
                <a:gd name="T8" fmla="*/ 33 w 33"/>
                <a:gd name="T9" fmla="*/ 16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6">
                  <a:moveTo>
                    <a:pt x="33" y="162"/>
                  </a:moveTo>
                  <a:cubicBezTo>
                    <a:pt x="12" y="92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" y="147"/>
                    <a:pt x="4" y="156"/>
                    <a:pt x="7" y="166"/>
                  </a:cubicBezTo>
                  <a:lnTo>
                    <a:pt x="33" y="162"/>
                  </a:lnTo>
                  <a:close/>
                </a:path>
              </a:pathLst>
            </a:custGeom>
            <a:solidFill>
              <a:srgbClr val="FF9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6" name="Freeform 189"/>
            <p:cNvSpPr/>
            <p:nvPr/>
          </p:nvSpPr>
          <p:spPr bwMode="auto">
            <a:xfrm>
              <a:off x="4927600" y="1627188"/>
              <a:ext cx="288925" cy="434975"/>
            </a:xfrm>
            <a:custGeom>
              <a:avLst/>
              <a:gdLst>
                <a:gd name="T0" fmla="*/ 26 w 89"/>
                <a:gd name="T1" fmla="*/ 0 h 135"/>
                <a:gd name="T2" fmla="*/ 0 w 89"/>
                <a:gd name="T3" fmla="*/ 4 h 135"/>
                <a:gd name="T4" fmla="*/ 37 w 89"/>
                <a:gd name="T5" fmla="*/ 135 h 135"/>
                <a:gd name="T6" fmla="*/ 89 w 89"/>
                <a:gd name="T7" fmla="*/ 133 h 135"/>
                <a:gd name="T8" fmla="*/ 69 w 89"/>
                <a:gd name="T9" fmla="*/ 101 h 135"/>
                <a:gd name="T10" fmla="*/ 26 w 89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35">
                  <a:moveTo>
                    <a:pt x="2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0" y="45"/>
                    <a:pt x="23" y="92"/>
                    <a:pt x="37" y="135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3" y="123"/>
                    <a:pt x="76" y="112"/>
                    <a:pt x="69" y="101"/>
                  </a:cubicBezTo>
                  <a:cubicBezTo>
                    <a:pt x="50" y="68"/>
                    <a:pt x="36" y="32"/>
                    <a:pt x="26" y="0"/>
                  </a:cubicBezTo>
                  <a:close/>
                </a:path>
              </a:pathLst>
            </a:custGeom>
            <a:solidFill>
              <a:srgbClr val="7C7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7" name="Freeform 190"/>
            <p:cNvSpPr/>
            <p:nvPr/>
          </p:nvSpPr>
          <p:spPr bwMode="auto">
            <a:xfrm>
              <a:off x="5048250" y="2055813"/>
              <a:ext cx="271463" cy="168275"/>
            </a:xfrm>
            <a:custGeom>
              <a:avLst/>
              <a:gdLst>
                <a:gd name="T0" fmla="*/ 0 w 84"/>
                <a:gd name="T1" fmla="*/ 2 h 52"/>
                <a:gd name="T2" fmla="*/ 18 w 84"/>
                <a:gd name="T3" fmla="*/ 52 h 52"/>
                <a:gd name="T4" fmla="*/ 84 w 84"/>
                <a:gd name="T5" fmla="*/ 44 h 52"/>
                <a:gd name="T6" fmla="*/ 52 w 84"/>
                <a:gd name="T7" fmla="*/ 0 h 52"/>
                <a:gd name="T8" fmla="*/ 0 w 84"/>
                <a:gd name="T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52">
                  <a:moveTo>
                    <a:pt x="0" y="2"/>
                  </a:moveTo>
                  <a:cubicBezTo>
                    <a:pt x="6" y="19"/>
                    <a:pt x="12" y="37"/>
                    <a:pt x="18" y="52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74" y="33"/>
                    <a:pt x="64" y="18"/>
                    <a:pt x="5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D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8" name="Freeform 191"/>
            <p:cNvSpPr/>
            <p:nvPr/>
          </p:nvSpPr>
          <p:spPr bwMode="auto">
            <a:xfrm>
              <a:off x="5368925" y="1138238"/>
              <a:ext cx="236538" cy="87313"/>
            </a:xfrm>
            <a:custGeom>
              <a:avLst/>
              <a:gdLst>
                <a:gd name="T0" fmla="*/ 0 w 73"/>
                <a:gd name="T1" fmla="*/ 0 h 27"/>
                <a:gd name="T2" fmla="*/ 2 w 73"/>
                <a:gd name="T3" fmla="*/ 26 h 27"/>
                <a:gd name="T4" fmla="*/ 73 w 73"/>
                <a:gd name="T5" fmla="*/ 27 h 27"/>
                <a:gd name="T6" fmla="*/ 70 w 73"/>
                <a:gd name="T7" fmla="*/ 9 h 27"/>
                <a:gd name="T8" fmla="*/ 0 w 7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7">
                  <a:moveTo>
                    <a:pt x="0" y="0"/>
                  </a:moveTo>
                  <a:cubicBezTo>
                    <a:pt x="0" y="8"/>
                    <a:pt x="1" y="17"/>
                    <a:pt x="2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1"/>
                    <a:pt x="71" y="15"/>
                    <a:pt x="7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9" name="Freeform 192"/>
            <p:cNvSpPr/>
            <p:nvPr/>
          </p:nvSpPr>
          <p:spPr bwMode="auto">
            <a:xfrm>
              <a:off x="5346700" y="657225"/>
              <a:ext cx="249238" cy="509588"/>
            </a:xfrm>
            <a:custGeom>
              <a:avLst/>
              <a:gdLst>
                <a:gd name="T0" fmla="*/ 63 w 77"/>
                <a:gd name="T1" fmla="*/ 0 h 158"/>
                <a:gd name="T2" fmla="*/ 5 w 77"/>
                <a:gd name="T3" fmla="*/ 20 h 158"/>
                <a:gd name="T4" fmla="*/ 1 w 77"/>
                <a:gd name="T5" fmla="*/ 64 h 158"/>
                <a:gd name="T6" fmla="*/ 7 w 77"/>
                <a:gd name="T7" fmla="*/ 149 h 158"/>
                <a:gd name="T8" fmla="*/ 77 w 77"/>
                <a:gd name="T9" fmla="*/ 158 h 158"/>
                <a:gd name="T10" fmla="*/ 63 w 77"/>
                <a:gd name="T1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58">
                  <a:moveTo>
                    <a:pt x="63" y="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4" y="38"/>
                    <a:pt x="3" y="54"/>
                    <a:pt x="1" y="64"/>
                  </a:cubicBezTo>
                  <a:cubicBezTo>
                    <a:pt x="0" y="77"/>
                    <a:pt x="2" y="108"/>
                    <a:pt x="7" y="149"/>
                  </a:cubicBezTo>
                  <a:cubicBezTo>
                    <a:pt x="77" y="158"/>
                    <a:pt x="77" y="158"/>
                    <a:pt x="77" y="158"/>
                  </a:cubicBezTo>
                  <a:cubicBezTo>
                    <a:pt x="70" y="98"/>
                    <a:pt x="65" y="42"/>
                    <a:pt x="63" y="0"/>
                  </a:cubicBezTo>
                  <a:close/>
                </a:path>
              </a:pathLst>
            </a:custGeom>
            <a:solidFill>
              <a:srgbClr val="FFB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0" name="Freeform 193"/>
            <p:cNvSpPr/>
            <p:nvPr/>
          </p:nvSpPr>
          <p:spPr bwMode="auto">
            <a:xfrm>
              <a:off x="5362575" y="374650"/>
              <a:ext cx="187325" cy="346075"/>
            </a:xfrm>
            <a:custGeom>
              <a:avLst/>
              <a:gdLst>
                <a:gd name="T0" fmla="*/ 57 w 58"/>
                <a:gd name="T1" fmla="*/ 2 h 107"/>
                <a:gd name="T2" fmla="*/ 3 w 58"/>
                <a:gd name="T3" fmla="*/ 0 h 107"/>
                <a:gd name="T4" fmla="*/ 0 w 58"/>
                <a:gd name="T5" fmla="*/ 107 h 107"/>
                <a:gd name="T6" fmla="*/ 58 w 58"/>
                <a:gd name="T7" fmla="*/ 87 h 107"/>
                <a:gd name="T8" fmla="*/ 58 w 58"/>
                <a:gd name="T9" fmla="*/ 62 h 107"/>
                <a:gd name="T10" fmla="*/ 57 w 58"/>
                <a:gd name="T11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7">
                  <a:moveTo>
                    <a:pt x="57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36"/>
                    <a:pt x="1" y="75"/>
                    <a:pt x="0" y="10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78"/>
                    <a:pt x="58" y="69"/>
                    <a:pt x="58" y="62"/>
                  </a:cubicBezTo>
                  <a:cubicBezTo>
                    <a:pt x="58" y="39"/>
                    <a:pt x="57" y="19"/>
                    <a:pt x="57" y="2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1" name="Freeform 194"/>
            <p:cNvSpPr/>
            <p:nvPr/>
          </p:nvSpPr>
          <p:spPr bwMode="auto">
            <a:xfrm>
              <a:off x="5372100" y="-9525"/>
              <a:ext cx="174625" cy="390525"/>
            </a:xfrm>
            <a:custGeom>
              <a:avLst/>
              <a:gdLst>
                <a:gd name="T0" fmla="*/ 49 w 54"/>
                <a:gd name="T1" fmla="*/ 10 h 121"/>
                <a:gd name="T2" fmla="*/ 6 w 54"/>
                <a:gd name="T3" fmla="*/ 25 h 121"/>
                <a:gd name="T4" fmla="*/ 0 w 54"/>
                <a:gd name="T5" fmla="*/ 119 h 121"/>
                <a:gd name="T6" fmla="*/ 54 w 54"/>
                <a:gd name="T7" fmla="*/ 121 h 121"/>
                <a:gd name="T8" fmla="*/ 49 w 54"/>
                <a:gd name="T9" fmla="*/ 1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21">
                  <a:moveTo>
                    <a:pt x="49" y="10"/>
                  </a:moveTo>
                  <a:cubicBezTo>
                    <a:pt x="49" y="10"/>
                    <a:pt x="12" y="0"/>
                    <a:pt x="6" y="25"/>
                  </a:cubicBezTo>
                  <a:cubicBezTo>
                    <a:pt x="3" y="36"/>
                    <a:pt x="2" y="75"/>
                    <a:pt x="0" y="119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3" y="39"/>
                    <a:pt x="49" y="10"/>
                    <a:pt x="49" y="10"/>
                  </a:cubicBezTo>
                  <a:close/>
                </a:path>
              </a:pathLst>
            </a:custGeom>
            <a:solidFill>
              <a:srgbClr val="B6BB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2" name="Freeform 195"/>
            <p:cNvSpPr/>
            <p:nvPr/>
          </p:nvSpPr>
          <p:spPr bwMode="auto">
            <a:xfrm>
              <a:off x="5375275" y="1222375"/>
              <a:ext cx="265113" cy="336550"/>
            </a:xfrm>
            <a:custGeom>
              <a:avLst/>
              <a:gdLst>
                <a:gd name="T0" fmla="*/ 0 w 82"/>
                <a:gd name="T1" fmla="*/ 0 h 104"/>
                <a:gd name="T2" fmla="*/ 13 w 82"/>
                <a:gd name="T3" fmla="*/ 104 h 104"/>
                <a:gd name="T4" fmla="*/ 82 w 82"/>
                <a:gd name="T5" fmla="*/ 92 h 104"/>
                <a:gd name="T6" fmla="*/ 71 w 82"/>
                <a:gd name="T7" fmla="*/ 1 h 104"/>
                <a:gd name="T8" fmla="*/ 0 w 82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4">
                  <a:moveTo>
                    <a:pt x="0" y="0"/>
                  </a:moveTo>
                  <a:cubicBezTo>
                    <a:pt x="4" y="32"/>
                    <a:pt x="8" y="68"/>
                    <a:pt x="13" y="104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78" y="62"/>
                    <a:pt x="74" y="31"/>
                    <a:pt x="7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49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3" name="Freeform 196"/>
            <p:cNvSpPr/>
            <p:nvPr/>
          </p:nvSpPr>
          <p:spPr bwMode="auto">
            <a:xfrm>
              <a:off x="5416550" y="1519238"/>
              <a:ext cx="288925" cy="523875"/>
            </a:xfrm>
            <a:custGeom>
              <a:avLst/>
              <a:gdLst>
                <a:gd name="T0" fmla="*/ 0 w 89"/>
                <a:gd name="T1" fmla="*/ 12 h 162"/>
                <a:gd name="T2" fmla="*/ 15 w 89"/>
                <a:gd name="T3" fmla="*/ 162 h 162"/>
                <a:gd name="T4" fmla="*/ 89 w 89"/>
                <a:gd name="T5" fmla="*/ 159 h 162"/>
                <a:gd name="T6" fmla="*/ 69 w 89"/>
                <a:gd name="T7" fmla="*/ 0 h 162"/>
                <a:gd name="T8" fmla="*/ 0 w 89"/>
                <a:gd name="T9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62">
                  <a:moveTo>
                    <a:pt x="0" y="12"/>
                  </a:moveTo>
                  <a:cubicBezTo>
                    <a:pt x="6" y="65"/>
                    <a:pt x="12" y="119"/>
                    <a:pt x="15" y="162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4" y="114"/>
                    <a:pt x="77" y="58"/>
                    <a:pt x="69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7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4" name="Freeform 197"/>
            <p:cNvSpPr/>
            <p:nvPr/>
          </p:nvSpPr>
          <p:spPr bwMode="auto">
            <a:xfrm>
              <a:off x="5465763" y="2033588"/>
              <a:ext cx="252413" cy="149225"/>
            </a:xfrm>
            <a:custGeom>
              <a:avLst/>
              <a:gdLst>
                <a:gd name="T0" fmla="*/ 0 w 78"/>
                <a:gd name="T1" fmla="*/ 3 h 46"/>
                <a:gd name="T2" fmla="*/ 3 w 78"/>
                <a:gd name="T3" fmla="*/ 46 h 46"/>
                <a:gd name="T4" fmla="*/ 78 w 78"/>
                <a:gd name="T5" fmla="*/ 37 h 46"/>
                <a:gd name="T6" fmla="*/ 74 w 78"/>
                <a:gd name="T7" fmla="*/ 0 h 46"/>
                <a:gd name="T8" fmla="*/ 0 w 78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6">
                  <a:moveTo>
                    <a:pt x="0" y="3"/>
                  </a:moveTo>
                  <a:cubicBezTo>
                    <a:pt x="2" y="19"/>
                    <a:pt x="2" y="33"/>
                    <a:pt x="3" y="46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7" y="26"/>
                    <a:pt x="76" y="13"/>
                    <a:pt x="74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D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5" name="Freeform 198"/>
            <p:cNvSpPr/>
            <p:nvPr/>
          </p:nvSpPr>
          <p:spPr bwMode="auto">
            <a:xfrm>
              <a:off x="5106988" y="2198688"/>
              <a:ext cx="246063" cy="303213"/>
            </a:xfrm>
            <a:custGeom>
              <a:avLst/>
              <a:gdLst>
                <a:gd name="T0" fmla="*/ 76 w 76"/>
                <a:gd name="T1" fmla="*/ 14 h 94"/>
                <a:gd name="T2" fmla="*/ 66 w 76"/>
                <a:gd name="T3" fmla="*/ 0 h 94"/>
                <a:gd name="T4" fmla="*/ 0 w 76"/>
                <a:gd name="T5" fmla="*/ 8 h 94"/>
                <a:gd name="T6" fmla="*/ 8 w 76"/>
                <a:gd name="T7" fmla="*/ 28 h 94"/>
                <a:gd name="T8" fmla="*/ 43 w 76"/>
                <a:gd name="T9" fmla="*/ 94 h 94"/>
                <a:gd name="T10" fmla="*/ 71 w 76"/>
                <a:gd name="T11" fmla="*/ 26 h 94"/>
                <a:gd name="T12" fmla="*/ 76 w 76"/>
                <a:gd name="T13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4">
                  <a:moveTo>
                    <a:pt x="76" y="14"/>
                  </a:moveTo>
                  <a:cubicBezTo>
                    <a:pt x="72" y="9"/>
                    <a:pt x="69" y="5"/>
                    <a:pt x="6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5"/>
                    <a:pt x="5" y="22"/>
                    <a:pt x="8" y="28"/>
                  </a:cubicBezTo>
                  <a:cubicBezTo>
                    <a:pt x="19" y="52"/>
                    <a:pt x="31" y="73"/>
                    <a:pt x="43" y="94"/>
                  </a:cubicBezTo>
                  <a:cubicBezTo>
                    <a:pt x="51" y="71"/>
                    <a:pt x="59" y="48"/>
                    <a:pt x="71" y="26"/>
                  </a:cubicBezTo>
                  <a:cubicBezTo>
                    <a:pt x="73" y="22"/>
                    <a:pt x="75" y="18"/>
                    <a:pt x="76" y="14"/>
                  </a:cubicBezTo>
                  <a:close/>
                </a:path>
              </a:pathLst>
            </a:custGeom>
            <a:solidFill>
              <a:srgbClr val="B1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6" name="Freeform 199"/>
            <p:cNvSpPr/>
            <p:nvPr/>
          </p:nvSpPr>
          <p:spPr bwMode="auto">
            <a:xfrm>
              <a:off x="5245100" y="2244725"/>
              <a:ext cx="174625" cy="439738"/>
            </a:xfrm>
            <a:custGeom>
              <a:avLst/>
              <a:gdLst>
                <a:gd name="T0" fmla="*/ 33 w 54"/>
                <a:gd name="T1" fmla="*/ 0 h 136"/>
                <a:gd name="T2" fmla="*/ 28 w 54"/>
                <a:gd name="T3" fmla="*/ 12 h 136"/>
                <a:gd name="T4" fmla="*/ 0 w 54"/>
                <a:gd name="T5" fmla="*/ 80 h 136"/>
                <a:gd name="T6" fmla="*/ 31 w 54"/>
                <a:gd name="T7" fmla="*/ 131 h 136"/>
                <a:gd name="T8" fmla="*/ 54 w 54"/>
                <a:gd name="T9" fmla="*/ 136 h 136"/>
                <a:gd name="T10" fmla="*/ 52 w 54"/>
                <a:gd name="T11" fmla="*/ 22 h 136"/>
                <a:gd name="T12" fmla="*/ 33 w 54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36">
                  <a:moveTo>
                    <a:pt x="33" y="0"/>
                  </a:moveTo>
                  <a:cubicBezTo>
                    <a:pt x="32" y="4"/>
                    <a:pt x="30" y="8"/>
                    <a:pt x="28" y="12"/>
                  </a:cubicBezTo>
                  <a:cubicBezTo>
                    <a:pt x="16" y="34"/>
                    <a:pt x="8" y="57"/>
                    <a:pt x="0" y="80"/>
                  </a:cubicBezTo>
                  <a:cubicBezTo>
                    <a:pt x="11" y="97"/>
                    <a:pt x="21" y="113"/>
                    <a:pt x="31" y="131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98"/>
                    <a:pt x="54" y="60"/>
                    <a:pt x="52" y="22"/>
                  </a:cubicBezTo>
                  <a:cubicBezTo>
                    <a:pt x="45" y="15"/>
                    <a:pt x="39" y="8"/>
                    <a:pt x="33" y="0"/>
                  </a:cubicBezTo>
                  <a:close/>
                </a:path>
              </a:pathLst>
            </a:custGeom>
            <a:solidFill>
              <a:srgbClr val="9A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7" name="Freeform 200"/>
            <p:cNvSpPr/>
            <p:nvPr/>
          </p:nvSpPr>
          <p:spPr bwMode="auto">
            <a:xfrm>
              <a:off x="5659438" y="2606675"/>
              <a:ext cx="95250" cy="147638"/>
            </a:xfrm>
            <a:custGeom>
              <a:avLst/>
              <a:gdLst>
                <a:gd name="T0" fmla="*/ 29 w 29"/>
                <a:gd name="T1" fmla="*/ 46 h 46"/>
                <a:gd name="T2" fmla="*/ 26 w 29"/>
                <a:gd name="T3" fmla="*/ 0 h 46"/>
                <a:gd name="T4" fmla="*/ 0 w 29"/>
                <a:gd name="T5" fmla="*/ 40 h 46"/>
                <a:gd name="T6" fmla="*/ 29 w 29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6">
                  <a:moveTo>
                    <a:pt x="29" y="46"/>
                  </a:moveTo>
                  <a:cubicBezTo>
                    <a:pt x="27" y="30"/>
                    <a:pt x="27" y="15"/>
                    <a:pt x="26" y="0"/>
                  </a:cubicBezTo>
                  <a:cubicBezTo>
                    <a:pt x="16" y="13"/>
                    <a:pt x="8" y="26"/>
                    <a:pt x="0" y="40"/>
                  </a:cubicBezTo>
                  <a:lnTo>
                    <a:pt x="29" y="46"/>
                  </a:lnTo>
                  <a:close/>
                </a:path>
              </a:pathLst>
            </a:custGeom>
            <a:solidFill>
              <a:srgbClr val="B1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8" name="Freeform 201"/>
            <p:cNvSpPr/>
            <p:nvPr/>
          </p:nvSpPr>
          <p:spPr bwMode="auto">
            <a:xfrm>
              <a:off x="5468938" y="2154238"/>
              <a:ext cx="265113" cy="244475"/>
            </a:xfrm>
            <a:custGeom>
              <a:avLst/>
              <a:gdLst>
                <a:gd name="T0" fmla="*/ 3 w 82"/>
                <a:gd name="T1" fmla="*/ 42 h 76"/>
                <a:gd name="T2" fmla="*/ 3 w 82"/>
                <a:gd name="T3" fmla="*/ 49 h 76"/>
                <a:gd name="T4" fmla="*/ 82 w 82"/>
                <a:gd name="T5" fmla="*/ 76 h 76"/>
                <a:gd name="T6" fmla="*/ 81 w 82"/>
                <a:gd name="T7" fmla="*/ 48 h 76"/>
                <a:gd name="T8" fmla="*/ 77 w 82"/>
                <a:gd name="T9" fmla="*/ 0 h 76"/>
                <a:gd name="T10" fmla="*/ 2 w 82"/>
                <a:gd name="T11" fmla="*/ 9 h 76"/>
                <a:gd name="T12" fmla="*/ 0 w 82"/>
                <a:gd name="T13" fmla="*/ 48 h 76"/>
                <a:gd name="T14" fmla="*/ 3 w 82"/>
                <a:gd name="T15" fmla="*/ 49 h 76"/>
                <a:gd name="T16" fmla="*/ 3 w 82"/>
                <a:gd name="T17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76">
                  <a:moveTo>
                    <a:pt x="3" y="42"/>
                  </a:moveTo>
                  <a:cubicBezTo>
                    <a:pt x="3" y="45"/>
                    <a:pt x="3" y="47"/>
                    <a:pt x="3" y="49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1" y="65"/>
                    <a:pt x="81" y="55"/>
                    <a:pt x="81" y="48"/>
                  </a:cubicBezTo>
                  <a:cubicBezTo>
                    <a:pt x="81" y="36"/>
                    <a:pt x="79" y="20"/>
                    <a:pt x="77" y="0"/>
                  </a:cubicBezTo>
                  <a:cubicBezTo>
                    <a:pt x="77" y="0"/>
                    <a:pt x="2" y="9"/>
                    <a:pt x="2" y="9"/>
                  </a:cubicBezTo>
                  <a:cubicBezTo>
                    <a:pt x="2" y="9"/>
                    <a:pt x="1" y="32"/>
                    <a:pt x="0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7"/>
                    <a:pt x="3" y="45"/>
                    <a:pt x="3" y="42"/>
                  </a:cubicBezTo>
                  <a:close/>
                </a:path>
              </a:pathLst>
            </a:custGeom>
            <a:solidFill>
              <a:srgbClr val="B1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9" name="Freeform 202"/>
            <p:cNvSpPr/>
            <p:nvPr/>
          </p:nvSpPr>
          <p:spPr bwMode="auto">
            <a:xfrm>
              <a:off x="5413375" y="2308225"/>
              <a:ext cx="188913" cy="414338"/>
            </a:xfrm>
            <a:custGeom>
              <a:avLst/>
              <a:gdLst>
                <a:gd name="T0" fmla="*/ 30 w 58"/>
                <a:gd name="T1" fmla="*/ 41 h 128"/>
                <a:gd name="T2" fmla="*/ 20 w 58"/>
                <a:gd name="T3" fmla="*/ 1 h 128"/>
                <a:gd name="T4" fmla="*/ 17 w 58"/>
                <a:gd name="T5" fmla="*/ 0 h 128"/>
                <a:gd name="T6" fmla="*/ 16 w 58"/>
                <a:gd name="T7" fmla="*/ 14 h 128"/>
                <a:gd name="T8" fmla="*/ 0 w 58"/>
                <a:gd name="T9" fmla="*/ 2 h 128"/>
                <a:gd name="T10" fmla="*/ 2 w 58"/>
                <a:gd name="T11" fmla="*/ 116 h 128"/>
                <a:gd name="T12" fmla="*/ 58 w 58"/>
                <a:gd name="T13" fmla="*/ 128 h 128"/>
                <a:gd name="T14" fmla="*/ 36 w 58"/>
                <a:gd name="T15" fmla="*/ 61 h 128"/>
                <a:gd name="T16" fmla="*/ 30 w 58"/>
                <a:gd name="T1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28">
                  <a:moveTo>
                    <a:pt x="30" y="41"/>
                  </a:moveTo>
                  <a:cubicBezTo>
                    <a:pt x="25" y="29"/>
                    <a:pt x="20" y="15"/>
                    <a:pt x="20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6" y="13"/>
                    <a:pt x="16" y="14"/>
                  </a:cubicBezTo>
                  <a:cubicBezTo>
                    <a:pt x="10" y="11"/>
                    <a:pt x="5" y="7"/>
                    <a:pt x="0" y="2"/>
                  </a:cubicBezTo>
                  <a:cubicBezTo>
                    <a:pt x="2" y="40"/>
                    <a:pt x="2" y="78"/>
                    <a:pt x="2" y="116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51" y="106"/>
                    <a:pt x="43" y="84"/>
                    <a:pt x="36" y="61"/>
                  </a:cubicBezTo>
                  <a:cubicBezTo>
                    <a:pt x="34" y="55"/>
                    <a:pt x="32" y="47"/>
                    <a:pt x="30" y="41"/>
                  </a:cubicBezTo>
                  <a:close/>
                </a:path>
              </a:pathLst>
            </a:custGeom>
            <a:solidFill>
              <a:srgbClr val="B1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0" name="Freeform 203"/>
            <p:cNvSpPr/>
            <p:nvPr/>
          </p:nvSpPr>
          <p:spPr bwMode="auto">
            <a:xfrm>
              <a:off x="5478463" y="2311400"/>
              <a:ext cx="266700" cy="423863"/>
            </a:xfrm>
            <a:custGeom>
              <a:avLst/>
              <a:gdLst>
                <a:gd name="T0" fmla="*/ 0 w 82"/>
                <a:gd name="T1" fmla="*/ 0 h 131"/>
                <a:gd name="T2" fmla="*/ 10 w 82"/>
                <a:gd name="T3" fmla="*/ 40 h 131"/>
                <a:gd name="T4" fmla="*/ 16 w 82"/>
                <a:gd name="T5" fmla="*/ 60 h 131"/>
                <a:gd name="T6" fmla="*/ 38 w 82"/>
                <a:gd name="T7" fmla="*/ 127 h 131"/>
                <a:gd name="T8" fmla="*/ 56 w 82"/>
                <a:gd name="T9" fmla="*/ 131 h 131"/>
                <a:gd name="T10" fmla="*/ 82 w 82"/>
                <a:gd name="T11" fmla="*/ 91 h 131"/>
                <a:gd name="T12" fmla="*/ 79 w 82"/>
                <a:gd name="T13" fmla="*/ 27 h 131"/>
                <a:gd name="T14" fmla="*/ 0 w 82"/>
                <a:gd name="T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1">
                  <a:moveTo>
                    <a:pt x="0" y="0"/>
                  </a:moveTo>
                  <a:cubicBezTo>
                    <a:pt x="0" y="14"/>
                    <a:pt x="5" y="28"/>
                    <a:pt x="10" y="40"/>
                  </a:cubicBezTo>
                  <a:cubicBezTo>
                    <a:pt x="12" y="46"/>
                    <a:pt x="14" y="54"/>
                    <a:pt x="16" y="60"/>
                  </a:cubicBezTo>
                  <a:cubicBezTo>
                    <a:pt x="23" y="83"/>
                    <a:pt x="31" y="105"/>
                    <a:pt x="38" y="127"/>
                  </a:cubicBezTo>
                  <a:cubicBezTo>
                    <a:pt x="56" y="131"/>
                    <a:pt x="56" y="131"/>
                    <a:pt x="56" y="131"/>
                  </a:cubicBezTo>
                  <a:cubicBezTo>
                    <a:pt x="64" y="117"/>
                    <a:pt x="72" y="104"/>
                    <a:pt x="82" y="91"/>
                  </a:cubicBezTo>
                  <a:cubicBezTo>
                    <a:pt x="80" y="67"/>
                    <a:pt x="79" y="45"/>
                    <a:pt x="79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6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1" name="Freeform 204"/>
            <p:cNvSpPr/>
            <p:nvPr/>
          </p:nvSpPr>
          <p:spPr bwMode="auto">
            <a:xfrm>
              <a:off x="5346700" y="2667000"/>
              <a:ext cx="436563" cy="439738"/>
            </a:xfrm>
            <a:custGeom>
              <a:avLst/>
              <a:gdLst>
                <a:gd name="T0" fmla="*/ 0 w 135"/>
                <a:gd name="T1" fmla="*/ 0 h 136"/>
                <a:gd name="T2" fmla="*/ 51 w 135"/>
                <a:gd name="T3" fmla="*/ 135 h 136"/>
                <a:gd name="T4" fmla="*/ 135 w 135"/>
                <a:gd name="T5" fmla="*/ 136 h 136"/>
                <a:gd name="T6" fmla="*/ 126 w 135"/>
                <a:gd name="T7" fmla="*/ 27 h 136"/>
                <a:gd name="T8" fmla="*/ 0 w 135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0" y="0"/>
                  </a:moveTo>
                  <a:cubicBezTo>
                    <a:pt x="21" y="36"/>
                    <a:pt x="39" y="76"/>
                    <a:pt x="51" y="135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1" y="102"/>
                    <a:pt x="128" y="63"/>
                    <a:pt x="126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2" name="Freeform 205"/>
            <p:cNvSpPr/>
            <p:nvPr/>
          </p:nvSpPr>
          <p:spPr bwMode="auto">
            <a:xfrm>
              <a:off x="5511800" y="3103563"/>
              <a:ext cx="296863" cy="242888"/>
            </a:xfrm>
            <a:custGeom>
              <a:avLst/>
              <a:gdLst>
                <a:gd name="T0" fmla="*/ 0 w 92"/>
                <a:gd name="T1" fmla="*/ 0 h 75"/>
                <a:gd name="T2" fmla="*/ 9 w 92"/>
                <a:gd name="T3" fmla="*/ 75 h 75"/>
                <a:gd name="T4" fmla="*/ 92 w 92"/>
                <a:gd name="T5" fmla="*/ 61 h 75"/>
                <a:gd name="T6" fmla="*/ 84 w 92"/>
                <a:gd name="T7" fmla="*/ 1 h 75"/>
                <a:gd name="T8" fmla="*/ 0 w 9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5">
                  <a:moveTo>
                    <a:pt x="0" y="0"/>
                  </a:moveTo>
                  <a:cubicBezTo>
                    <a:pt x="4" y="22"/>
                    <a:pt x="7" y="47"/>
                    <a:pt x="9" y="7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9" y="43"/>
                    <a:pt x="86" y="23"/>
                    <a:pt x="84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3" name="Freeform 206"/>
            <p:cNvSpPr/>
            <p:nvPr/>
          </p:nvSpPr>
          <p:spPr bwMode="auto">
            <a:xfrm>
              <a:off x="6059488" y="2838450"/>
              <a:ext cx="336550" cy="282575"/>
            </a:xfrm>
            <a:custGeom>
              <a:avLst/>
              <a:gdLst>
                <a:gd name="T0" fmla="*/ 27 w 104"/>
                <a:gd name="T1" fmla="*/ 0 h 87"/>
                <a:gd name="T2" fmla="*/ 0 w 104"/>
                <a:gd name="T3" fmla="*/ 85 h 87"/>
                <a:gd name="T4" fmla="*/ 94 w 104"/>
                <a:gd name="T5" fmla="*/ 87 h 87"/>
                <a:gd name="T6" fmla="*/ 104 w 104"/>
                <a:gd name="T7" fmla="*/ 17 h 87"/>
                <a:gd name="T8" fmla="*/ 27 w 10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87">
                  <a:moveTo>
                    <a:pt x="27" y="0"/>
                  </a:moveTo>
                  <a:cubicBezTo>
                    <a:pt x="18" y="29"/>
                    <a:pt x="9" y="58"/>
                    <a:pt x="0" y="85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8" y="67"/>
                    <a:pt x="101" y="43"/>
                    <a:pt x="104" y="17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A26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4" name="Freeform 207"/>
            <p:cNvSpPr/>
            <p:nvPr/>
          </p:nvSpPr>
          <p:spPr bwMode="auto">
            <a:xfrm>
              <a:off x="6359525" y="1487488"/>
              <a:ext cx="176213" cy="520700"/>
            </a:xfrm>
            <a:custGeom>
              <a:avLst/>
              <a:gdLst>
                <a:gd name="T0" fmla="*/ 52 w 54"/>
                <a:gd name="T1" fmla="*/ 34 h 161"/>
                <a:gd name="T2" fmla="*/ 13 w 54"/>
                <a:gd name="T3" fmla="*/ 0 h 161"/>
                <a:gd name="T4" fmla="*/ 0 w 54"/>
                <a:gd name="T5" fmla="*/ 160 h 161"/>
                <a:gd name="T6" fmla="*/ 46 w 54"/>
                <a:gd name="T7" fmla="*/ 161 h 161"/>
                <a:gd name="T8" fmla="*/ 52 w 54"/>
                <a:gd name="T9" fmla="*/ 3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61">
                  <a:moveTo>
                    <a:pt x="52" y="34"/>
                  </a:moveTo>
                  <a:cubicBezTo>
                    <a:pt x="46" y="19"/>
                    <a:pt x="13" y="0"/>
                    <a:pt x="13" y="0"/>
                  </a:cubicBezTo>
                  <a:cubicBezTo>
                    <a:pt x="13" y="0"/>
                    <a:pt x="9" y="86"/>
                    <a:pt x="0" y="160"/>
                  </a:cubicBezTo>
                  <a:cubicBezTo>
                    <a:pt x="46" y="161"/>
                    <a:pt x="46" y="161"/>
                    <a:pt x="46" y="161"/>
                  </a:cubicBezTo>
                  <a:cubicBezTo>
                    <a:pt x="50" y="93"/>
                    <a:pt x="54" y="39"/>
                    <a:pt x="52" y="34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5" name="Freeform 208"/>
            <p:cNvSpPr/>
            <p:nvPr/>
          </p:nvSpPr>
          <p:spPr bwMode="auto">
            <a:xfrm>
              <a:off x="6350000" y="1892300"/>
              <a:ext cx="255588" cy="184150"/>
            </a:xfrm>
            <a:custGeom>
              <a:avLst/>
              <a:gdLst>
                <a:gd name="T0" fmla="*/ 3 w 79"/>
                <a:gd name="T1" fmla="*/ 35 h 57"/>
                <a:gd name="T2" fmla="*/ 0 w 79"/>
                <a:gd name="T3" fmla="*/ 57 h 57"/>
                <a:gd name="T4" fmla="*/ 46 w 79"/>
                <a:gd name="T5" fmla="*/ 54 h 57"/>
                <a:gd name="T6" fmla="*/ 79 w 79"/>
                <a:gd name="T7" fmla="*/ 0 h 57"/>
                <a:gd name="T8" fmla="*/ 3 w 79"/>
                <a:gd name="T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7">
                  <a:moveTo>
                    <a:pt x="3" y="35"/>
                  </a:moveTo>
                  <a:cubicBezTo>
                    <a:pt x="2" y="43"/>
                    <a:pt x="1" y="50"/>
                    <a:pt x="0" y="57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48"/>
                    <a:pt x="79" y="6"/>
                    <a:pt x="79" y="0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6" name="Freeform 209"/>
            <p:cNvSpPr/>
            <p:nvPr/>
          </p:nvSpPr>
          <p:spPr bwMode="auto">
            <a:xfrm>
              <a:off x="6224588" y="2463800"/>
              <a:ext cx="230188" cy="427038"/>
            </a:xfrm>
            <a:custGeom>
              <a:avLst/>
              <a:gdLst>
                <a:gd name="T0" fmla="*/ 0 w 71"/>
                <a:gd name="T1" fmla="*/ 37 h 132"/>
                <a:gd name="T2" fmla="*/ 53 w 71"/>
                <a:gd name="T3" fmla="*/ 132 h 132"/>
                <a:gd name="T4" fmla="*/ 71 w 71"/>
                <a:gd name="T5" fmla="*/ 14 h 132"/>
                <a:gd name="T6" fmla="*/ 10 w 71"/>
                <a:gd name="T7" fmla="*/ 0 h 132"/>
                <a:gd name="T8" fmla="*/ 0 w 71"/>
                <a:gd name="T9" fmla="*/ 3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32">
                  <a:moveTo>
                    <a:pt x="0" y="37"/>
                  </a:moveTo>
                  <a:cubicBezTo>
                    <a:pt x="53" y="132"/>
                    <a:pt x="53" y="132"/>
                    <a:pt x="53" y="132"/>
                  </a:cubicBezTo>
                  <a:cubicBezTo>
                    <a:pt x="57" y="93"/>
                    <a:pt x="64" y="53"/>
                    <a:pt x="71" y="1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1"/>
                    <a:pt x="3" y="24"/>
                    <a:pt x="0" y="37"/>
                  </a:cubicBezTo>
                  <a:close/>
                </a:path>
              </a:pathLst>
            </a:custGeom>
            <a:solidFill>
              <a:srgbClr val="D77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7" name="Freeform 210"/>
            <p:cNvSpPr/>
            <p:nvPr/>
          </p:nvSpPr>
          <p:spPr bwMode="auto">
            <a:xfrm>
              <a:off x="6324600" y="2114550"/>
              <a:ext cx="206375" cy="258763"/>
            </a:xfrm>
            <a:custGeom>
              <a:avLst/>
              <a:gdLst>
                <a:gd name="T0" fmla="*/ 3 w 64"/>
                <a:gd name="T1" fmla="*/ 15 h 80"/>
                <a:gd name="T2" fmla="*/ 0 w 64"/>
                <a:gd name="T3" fmla="*/ 31 h 80"/>
                <a:gd name="T4" fmla="*/ 48 w 64"/>
                <a:gd name="T5" fmla="*/ 80 h 80"/>
                <a:gd name="T6" fmla="*/ 64 w 64"/>
                <a:gd name="T7" fmla="*/ 0 h 80"/>
                <a:gd name="T8" fmla="*/ 3 w 64"/>
                <a:gd name="T9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0">
                  <a:moveTo>
                    <a:pt x="3" y="15"/>
                  </a:moveTo>
                  <a:cubicBezTo>
                    <a:pt x="2" y="21"/>
                    <a:pt x="1" y="26"/>
                    <a:pt x="0" y="31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4" y="53"/>
                    <a:pt x="59" y="27"/>
                    <a:pt x="64" y="0"/>
                  </a:cubicBezTo>
                  <a:lnTo>
                    <a:pt x="3" y="15"/>
                  </a:lnTo>
                  <a:close/>
                </a:path>
              </a:pathLst>
            </a:custGeom>
            <a:solidFill>
              <a:srgbClr val="D77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8" name="Freeform 211"/>
            <p:cNvSpPr/>
            <p:nvPr/>
          </p:nvSpPr>
          <p:spPr bwMode="auto">
            <a:xfrm>
              <a:off x="6334125" y="1939925"/>
              <a:ext cx="233363" cy="223838"/>
            </a:xfrm>
            <a:custGeom>
              <a:avLst/>
              <a:gdLst>
                <a:gd name="T0" fmla="*/ 72 w 72"/>
                <a:gd name="T1" fmla="*/ 0 h 69"/>
                <a:gd name="T2" fmla="*/ 5 w 72"/>
                <a:gd name="T3" fmla="*/ 42 h 69"/>
                <a:gd name="T4" fmla="*/ 0 w 72"/>
                <a:gd name="T5" fmla="*/ 69 h 69"/>
                <a:gd name="T6" fmla="*/ 61 w 72"/>
                <a:gd name="T7" fmla="*/ 54 h 69"/>
                <a:gd name="T8" fmla="*/ 72 w 7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9">
                  <a:moveTo>
                    <a:pt x="72" y="0"/>
                  </a:moveTo>
                  <a:cubicBezTo>
                    <a:pt x="67" y="24"/>
                    <a:pt x="23" y="35"/>
                    <a:pt x="5" y="42"/>
                  </a:cubicBezTo>
                  <a:cubicBezTo>
                    <a:pt x="4" y="52"/>
                    <a:pt x="2" y="61"/>
                    <a:pt x="0" y="69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5" y="36"/>
                    <a:pt x="68" y="18"/>
                    <a:pt x="72" y="0"/>
                  </a:cubicBezTo>
                  <a:close/>
                </a:path>
              </a:pathLst>
            </a:custGeom>
            <a:solidFill>
              <a:srgbClr val="B1C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9" name="Freeform 212"/>
            <p:cNvSpPr/>
            <p:nvPr/>
          </p:nvSpPr>
          <p:spPr bwMode="auto">
            <a:xfrm>
              <a:off x="6256338" y="2214563"/>
              <a:ext cx="223838" cy="295275"/>
            </a:xfrm>
            <a:custGeom>
              <a:avLst/>
              <a:gdLst>
                <a:gd name="T0" fmla="*/ 21 w 69"/>
                <a:gd name="T1" fmla="*/ 0 h 91"/>
                <a:gd name="T2" fmla="*/ 20 w 69"/>
                <a:gd name="T3" fmla="*/ 3 h 91"/>
                <a:gd name="T4" fmla="*/ 0 w 69"/>
                <a:gd name="T5" fmla="*/ 77 h 91"/>
                <a:gd name="T6" fmla="*/ 61 w 69"/>
                <a:gd name="T7" fmla="*/ 91 h 91"/>
                <a:gd name="T8" fmla="*/ 69 w 69"/>
                <a:gd name="T9" fmla="*/ 49 h 91"/>
                <a:gd name="T10" fmla="*/ 21 w 69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91">
                  <a:moveTo>
                    <a:pt x="21" y="0"/>
                  </a:moveTo>
                  <a:cubicBezTo>
                    <a:pt x="21" y="1"/>
                    <a:pt x="20" y="2"/>
                    <a:pt x="20" y="3"/>
                  </a:cubicBezTo>
                  <a:cubicBezTo>
                    <a:pt x="17" y="18"/>
                    <a:pt x="9" y="45"/>
                    <a:pt x="0" y="77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4" y="77"/>
                    <a:pt x="67" y="63"/>
                    <a:pt x="69" y="49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B1C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0" name="Freeform 213"/>
            <p:cNvSpPr/>
            <p:nvPr/>
          </p:nvSpPr>
          <p:spPr bwMode="auto">
            <a:xfrm>
              <a:off x="6146800" y="2582863"/>
              <a:ext cx="249238" cy="311150"/>
            </a:xfrm>
            <a:custGeom>
              <a:avLst/>
              <a:gdLst>
                <a:gd name="T0" fmla="*/ 0 w 77"/>
                <a:gd name="T1" fmla="*/ 79 h 96"/>
                <a:gd name="T2" fmla="*/ 77 w 77"/>
                <a:gd name="T3" fmla="*/ 96 h 96"/>
                <a:gd name="T4" fmla="*/ 77 w 77"/>
                <a:gd name="T5" fmla="*/ 95 h 96"/>
                <a:gd name="T6" fmla="*/ 24 w 77"/>
                <a:gd name="T7" fmla="*/ 0 h 96"/>
                <a:gd name="T8" fmla="*/ 0 w 77"/>
                <a:gd name="T9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6">
                  <a:moveTo>
                    <a:pt x="0" y="79"/>
                  </a:moveTo>
                  <a:cubicBezTo>
                    <a:pt x="77" y="96"/>
                    <a:pt x="77" y="96"/>
                    <a:pt x="77" y="96"/>
                  </a:cubicBezTo>
                  <a:cubicBezTo>
                    <a:pt x="77" y="96"/>
                    <a:pt x="77" y="96"/>
                    <a:pt x="77" y="9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25"/>
                    <a:pt x="8" y="52"/>
                    <a:pt x="0" y="79"/>
                  </a:cubicBezTo>
                  <a:close/>
                </a:path>
              </a:pathLst>
            </a:custGeom>
            <a:solidFill>
              <a:srgbClr val="B1C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1" name="Freeform 214"/>
            <p:cNvSpPr/>
            <p:nvPr/>
          </p:nvSpPr>
          <p:spPr bwMode="auto">
            <a:xfrm>
              <a:off x="6000750" y="3113088"/>
              <a:ext cx="361950" cy="155575"/>
            </a:xfrm>
            <a:custGeom>
              <a:avLst/>
              <a:gdLst>
                <a:gd name="T0" fmla="*/ 18 w 112"/>
                <a:gd name="T1" fmla="*/ 0 h 48"/>
                <a:gd name="T2" fmla="*/ 0 w 112"/>
                <a:gd name="T3" fmla="*/ 48 h 48"/>
                <a:gd name="T4" fmla="*/ 107 w 112"/>
                <a:gd name="T5" fmla="*/ 29 h 48"/>
                <a:gd name="T6" fmla="*/ 112 w 112"/>
                <a:gd name="T7" fmla="*/ 2 h 48"/>
                <a:gd name="T8" fmla="*/ 18 w 11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8">
                  <a:moveTo>
                    <a:pt x="18" y="0"/>
                  </a:moveTo>
                  <a:cubicBezTo>
                    <a:pt x="12" y="17"/>
                    <a:pt x="6" y="33"/>
                    <a:pt x="0" y="4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9" y="21"/>
                    <a:pt x="111" y="12"/>
                    <a:pt x="112" y="2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2" name="Freeform 215"/>
            <p:cNvSpPr/>
            <p:nvPr/>
          </p:nvSpPr>
          <p:spPr bwMode="auto">
            <a:xfrm>
              <a:off x="5540375" y="3302000"/>
              <a:ext cx="274638" cy="90488"/>
            </a:xfrm>
            <a:custGeom>
              <a:avLst/>
              <a:gdLst>
                <a:gd name="T0" fmla="*/ 85 w 85"/>
                <a:gd name="T1" fmla="*/ 16 h 28"/>
                <a:gd name="T2" fmla="*/ 83 w 85"/>
                <a:gd name="T3" fmla="*/ 0 h 28"/>
                <a:gd name="T4" fmla="*/ 0 w 85"/>
                <a:gd name="T5" fmla="*/ 14 h 28"/>
                <a:gd name="T6" fmla="*/ 0 w 85"/>
                <a:gd name="T7" fmla="*/ 28 h 28"/>
                <a:gd name="T8" fmla="*/ 85 w 85"/>
                <a:gd name="T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8">
                  <a:moveTo>
                    <a:pt x="85" y="16"/>
                  </a:moveTo>
                  <a:cubicBezTo>
                    <a:pt x="84" y="11"/>
                    <a:pt x="83" y="6"/>
                    <a:pt x="83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0" y="23"/>
                    <a:pt x="0" y="28"/>
                  </a:cubicBezTo>
                  <a:lnTo>
                    <a:pt x="85" y="16"/>
                  </a:ln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3" name="Freeform 216"/>
            <p:cNvSpPr/>
            <p:nvPr/>
          </p:nvSpPr>
          <p:spPr bwMode="auto">
            <a:xfrm>
              <a:off x="5948363" y="3281363"/>
              <a:ext cx="382588" cy="117475"/>
            </a:xfrm>
            <a:custGeom>
              <a:avLst/>
              <a:gdLst>
                <a:gd name="T0" fmla="*/ 118 w 118"/>
                <a:gd name="T1" fmla="*/ 0 h 36"/>
                <a:gd name="T2" fmla="*/ 9 w 118"/>
                <a:gd name="T3" fmla="*/ 15 h 36"/>
                <a:gd name="T4" fmla="*/ 0 w 118"/>
                <a:gd name="T5" fmla="*/ 36 h 36"/>
                <a:gd name="T6" fmla="*/ 112 w 118"/>
                <a:gd name="T7" fmla="*/ 23 h 36"/>
                <a:gd name="T8" fmla="*/ 118 w 11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6">
                  <a:moveTo>
                    <a:pt x="118" y="0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6" y="23"/>
                    <a:pt x="3" y="30"/>
                    <a:pt x="0" y="36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4" y="15"/>
                    <a:pt x="116" y="8"/>
                    <a:pt x="118" y="0"/>
                  </a:cubicBezTo>
                  <a:close/>
                </a:path>
              </a:pathLst>
            </a:custGeom>
            <a:solidFill>
              <a:srgbClr val="88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4" name="Freeform 217"/>
            <p:cNvSpPr/>
            <p:nvPr/>
          </p:nvSpPr>
          <p:spPr bwMode="auto">
            <a:xfrm>
              <a:off x="5540375" y="3352800"/>
              <a:ext cx="288925" cy="93663"/>
            </a:xfrm>
            <a:custGeom>
              <a:avLst/>
              <a:gdLst>
                <a:gd name="T0" fmla="*/ 89 w 89"/>
                <a:gd name="T1" fmla="*/ 19 h 29"/>
                <a:gd name="T2" fmla="*/ 85 w 89"/>
                <a:gd name="T3" fmla="*/ 0 h 29"/>
                <a:gd name="T4" fmla="*/ 0 w 89"/>
                <a:gd name="T5" fmla="*/ 12 h 29"/>
                <a:gd name="T6" fmla="*/ 1 w 89"/>
                <a:gd name="T7" fmla="*/ 29 h 29"/>
                <a:gd name="T8" fmla="*/ 89 w 89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9">
                  <a:moveTo>
                    <a:pt x="89" y="19"/>
                  </a:moveTo>
                  <a:cubicBezTo>
                    <a:pt x="88" y="13"/>
                    <a:pt x="86" y="7"/>
                    <a:pt x="85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7"/>
                    <a:pt x="1" y="23"/>
                    <a:pt x="1" y="29"/>
                  </a:cubicBezTo>
                  <a:lnTo>
                    <a:pt x="89" y="19"/>
                  </a:lnTo>
                  <a:close/>
                </a:path>
              </a:pathLst>
            </a:custGeom>
            <a:solidFill>
              <a:srgbClr val="88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5" name="Freeform 218"/>
            <p:cNvSpPr/>
            <p:nvPr/>
          </p:nvSpPr>
          <p:spPr bwMode="auto">
            <a:xfrm>
              <a:off x="5543550" y="3414713"/>
              <a:ext cx="301625" cy="77788"/>
            </a:xfrm>
            <a:custGeom>
              <a:avLst/>
              <a:gdLst>
                <a:gd name="T0" fmla="*/ 88 w 93"/>
                <a:gd name="T1" fmla="*/ 0 h 24"/>
                <a:gd name="T2" fmla="*/ 0 w 93"/>
                <a:gd name="T3" fmla="*/ 10 h 24"/>
                <a:gd name="T4" fmla="*/ 0 w 93"/>
                <a:gd name="T5" fmla="*/ 24 h 24"/>
                <a:gd name="T6" fmla="*/ 93 w 93"/>
                <a:gd name="T7" fmla="*/ 18 h 24"/>
                <a:gd name="T8" fmla="*/ 88 w 9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4">
                  <a:moveTo>
                    <a:pt x="88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0" y="19"/>
                    <a:pt x="0" y="24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2" y="13"/>
                    <a:pt x="90" y="7"/>
                    <a:pt x="88" y="0"/>
                  </a:cubicBez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6" name="Freeform 219"/>
            <p:cNvSpPr/>
            <p:nvPr/>
          </p:nvSpPr>
          <p:spPr bwMode="auto">
            <a:xfrm>
              <a:off x="5913438" y="3355975"/>
              <a:ext cx="398463" cy="109538"/>
            </a:xfrm>
            <a:custGeom>
              <a:avLst/>
              <a:gdLst>
                <a:gd name="T0" fmla="*/ 123 w 123"/>
                <a:gd name="T1" fmla="*/ 0 h 34"/>
                <a:gd name="T2" fmla="*/ 11 w 123"/>
                <a:gd name="T3" fmla="*/ 13 h 34"/>
                <a:gd name="T4" fmla="*/ 0 w 123"/>
                <a:gd name="T5" fmla="*/ 34 h 34"/>
                <a:gd name="T6" fmla="*/ 115 w 123"/>
                <a:gd name="T7" fmla="*/ 26 h 34"/>
                <a:gd name="T8" fmla="*/ 123 w 12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34">
                  <a:moveTo>
                    <a:pt x="123" y="0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7" y="22"/>
                    <a:pt x="4" y="29"/>
                    <a:pt x="0" y="34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8" y="17"/>
                    <a:pt x="120" y="8"/>
                    <a:pt x="123" y="0"/>
                  </a:cubicBez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7" name="Freeform 220"/>
            <p:cNvSpPr/>
            <p:nvPr/>
          </p:nvSpPr>
          <p:spPr bwMode="auto">
            <a:xfrm>
              <a:off x="5543550" y="3440113"/>
              <a:ext cx="741363" cy="96838"/>
            </a:xfrm>
            <a:custGeom>
              <a:avLst/>
              <a:gdLst>
                <a:gd name="T0" fmla="*/ 229 w 229"/>
                <a:gd name="T1" fmla="*/ 0 h 30"/>
                <a:gd name="T2" fmla="*/ 114 w 229"/>
                <a:gd name="T3" fmla="*/ 8 h 30"/>
                <a:gd name="T4" fmla="*/ 100 w 229"/>
                <a:gd name="T5" fmla="*/ 20 h 30"/>
                <a:gd name="T6" fmla="*/ 93 w 229"/>
                <a:gd name="T7" fmla="*/ 10 h 30"/>
                <a:gd name="T8" fmla="*/ 0 w 229"/>
                <a:gd name="T9" fmla="*/ 16 h 30"/>
                <a:gd name="T10" fmla="*/ 0 w 229"/>
                <a:gd name="T11" fmla="*/ 27 h 30"/>
                <a:gd name="T12" fmla="*/ 221 w 229"/>
                <a:gd name="T13" fmla="*/ 30 h 30"/>
                <a:gd name="T14" fmla="*/ 229 w 229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30">
                  <a:moveTo>
                    <a:pt x="229" y="0"/>
                  </a:moveTo>
                  <a:cubicBezTo>
                    <a:pt x="114" y="8"/>
                    <a:pt x="114" y="8"/>
                    <a:pt x="114" y="8"/>
                  </a:cubicBezTo>
                  <a:cubicBezTo>
                    <a:pt x="108" y="19"/>
                    <a:pt x="103" y="23"/>
                    <a:pt x="100" y="20"/>
                  </a:cubicBezTo>
                  <a:cubicBezTo>
                    <a:pt x="97" y="19"/>
                    <a:pt x="95" y="15"/>
                    <a:pt x="93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4"/>
                    <a:pt x="0" y="27"/>
                  </a:cubicBezTo>
                  <a:cubicBezTo>
                    <a:pt x="221" y="30"/>
                    <a:pt x="221" y="30"/>
                    <a:pt x="221" y="30"/>
                  </a:cubicBezTo>
                  <a:cubicBezTo>
                    <a:pt x="224" y="20"/>
                    <a:pt x="227" y="10"/>
                    <a:pt x="229" y="0"/>
                  </a:cubicBezTo>
                  <a:close/>
                </a:path>
              </a:pathLst>
            </a:custGeom>
            <a:solidFill>
              <a:srgbClr val="88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8" name="Freeform 221"/>
            <p:cNvSpPr/>
            <p:nvPr/>
          </p:nvSpPr>
          <p:spPr bwMode="auto">
            <a:xfrm>
              <a:off x="5543550" y="3527425"/>
              <a:ext cx="715963" cy="93663"/>
            </a:xfrm>
            <a:custGeom>
              <a:avLst/>
              <a:gdLst>
                <a:gd name="T0" fmla="*/ 221 w 221"/>
                <a:gd name="T1" fmla="*/ 3 h 29"/>
                <a:gd name="T2" fmla="*/ 0 w 221"/>
                <a:gd name="T3" fmla="*/ 0 h 29"/>
                <a:gd name="T4" fmla="*/ 0 w 221"/>
                <a:gd name="T5" fmla="*/ 14 h 29"/>
                <a:gd name="T6" fmla="*/ 214 w 221"/>
                <a:gd name="T7" fmla="*/ 29 h 29"/>
                <a:gd name="T8" fmla="*/ 221 w 221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9">
                  <a:moveTo>
                    <a:pt x="221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214" y="29"/>
                    <a:pt x="214" y="29"/>
                    <a:pt x="214" y="29"/>
                  </a:cubicBezTo>
                  <a:cubicBezTo>
                    <a:pt x="216" y="20"/>
                    <a:pt x="219" y="11"/>
                    <a:pt x="221" y="3"/>
                  </a:cubicBez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9" name="Freeform 222"/>
            <p:cNvSpPr/>
            <p:nvPr/>
          </p:nvSpPr>
          <p:spPr bwMode="auto">
            <a:xfrm>
              <a:off x="5543550" y="3573463"/>
              <a:ext cx="693738" cy="106363"/>
            </a:xfrm>
            <a:custGeom>
              <a:avLst/>
              <a:gdLst>
                <a:gd name="T0" fmla="*/ 214 w 214"/>
                <a:gd name="T1" fmla="*/ 15 h 33"/>
                <a:gd name="T2" fmla="*/ 0 w 214"/>
                <a:gd name="T3" fmla="*/ 0 h 33"/>
                <a:gd name="T4" fmla="*/ 0 w 214"/>
                <a:gd name="T5" fmla="*/ 15 h 33"/>
                <a:gd name="T6" fmla="*/ 209 w 214"/>
                <a:gd name="T7" fmla="*/ 33 h 33"/>
                <a:gd name="T8" fmla="*/ 214 w 214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33">
                  <a:moveTo>
                    <a:pt x="214" y="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0"/>
                    <a:pt x="0" y="15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1" y="27"/>
                    <a:pt x="212" y="21"/>
                    <a:pt x="214" y="15"/>
                  </a:cubicBezTo>
                  <a:close/>
                </a:path>
              </a:pathLst>
            </a:custGeom>
            <a:solidFill>
              <a:srgbClr val="88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0" name="Freeform 223"/>
            <p:cNvSpPr/>
            <p:nvPr/>
          </p:nvSpPr>
          <p:spPr bwMode="auto">
            <a:xfrm>
              <a:off x="5540375" y="3621088"/>
              <a:ext cx="681038" cy="100013"/>
            </a:xfrm>
            <a:custGeom>
              <a:avLst/>
              <a:gdLst>
                <a:gd name="T0" fmla="*/ 1 w 210"/>
                <a:gd name="T1" fmla="*/ 0 h 31"/>
                <a:gd name="T2" fmla="*/ 1 w 210"/>
                <a:gd name="T3" fmla="*/ 8 h 31"/>
                <a:gd name="T4" fmla="*/ 0 w 210"/>
                <a:gd name="T5" fmla="*/ 13 h 31"/>
                <a:gd name="T6" fmla="*/ 207 w 210"/>
                <a:gd name="T7" fmla="*/ 31 h 31"/>
                <a:gd name="T8" fmla="*/ 210 w 210"/>
                <a:gd name="T9" fmla="*/ 18 h 31"/>
                <a:gd name="T10" fmla="*/ 1 w 210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31">
                  <a:moveTo>
                    <a:pt x="1" y="0"/>
                  </a:moveTo>
                  <a:cubicBezTo>
                    <a:pt x="1" y="2"/>
                    <a:pt x="1" y="5"/>
                    <a:pt x="1" y="8"/>
                  </a:cubicBezTo>
                  <a:cubicBezTo>
                    <a:pt x="0" y="10"/>
                    <a:pt x="0" y="11"/>
                    <a:pt x="0" y="13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8" y="27"/>
                    <a:pt x="209" y="22"/>
                    <a:pt x="210" y="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1" name="Freeform 224"/>
            <p:cNvSpPr/>
            <p:nvPr/>
          </p:nvSpPr>
          <p:spPr bwMode="auto">
            <a:xfrm>
              <a:off x="5978525" y="3208338"/>
              <a:ext cx="368300" cy="122238"/>
            </a:xfrm>
            <a:custGeom>
              <a:avLst/>
              <a:gdLst>
                <a:gd name="T0" fmla="*/ 112 w 114"/>
                <a:gd name="T1" fmla="*/ 8 h 38"/>
                <a:gd name="T2" fmla="*/ 114 w 114"/>
                <a:gd name="T3" fmla="*/ 0 h 38"/>
                <a:gd name="T4" fmla="*/ 7 w 114"/>
                <a:gd name="T5" fmla="*/ 19 h 38"/>
                <a:gd name="T6" fmla="*/ 0 w 114"/>
                <a:gd name="T7" fmla="*/ 38 h 38"/>
                <a:gd name="T8" fmla="*/ 109 w 114"/>
                <a:gd name="T9" fmla="*/ 23 h 38"/>
                <a:gd name="T10" fmla="*/ 112 w 114"/>
                <a:gd name="T11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38">
                  <a:moveTo>
                    <a:pt x="112" y="8"/>
                  </a:moveTo>
                  <a:cubicBezTo>
                    <a:pt x="113" y="6"/>
                    <a:pt x="114" y="3"/>
                    <a:pt x="114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26"/>
                    <a:pt x="2" y="32"/>
                    <a:pt x="0" y="38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0" y="18"/>
                    <a:pt x="111" y="13"/>
                    <a:pt x="112" y="8"/>
                  </a:cubicBez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2" name="Freeform 225"/>
            <p:cNvSpPr/>
            <p:nvPr/>
          </p:nvSpPr>
          <p:spPr bwMode="auto">
            <a:xfrm>
              <a:off x="5530850" y="3757613"/>
              <a:ext cx="90488" cy="122238"/>
            </a:xfrm>
            <a:custGeom>
              <a:avLst/>
              <a:gdLst>
                <a:gd name="T0" fmla="*/ 2 w 28"/>
                <a:gd name="T1" fmla="*/ 0 h 38"/>
                <a:gd name="T2" fmla="*/ 0 w 28"/>
                <a:gd name="T3" fmla="*/ 32 h 38"/>
                <a:gd name="T4" fmla="*/ 24 w 28"/>
                <a:gd name="T5" fmla="*/ 38 h 38"/>
                <a:gd name="T6" fmla="*/ 28 w 28"/>
                <a:gd name="T7" fmla="*/ 7 h 38"/>
                <a:gd name="T8" fmla="*/ 2 w 2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2" y="0"/>
                  </a:moveTo>
                  <a:cubicBezTo>
                    <a:pt x="2" y="10"/>
                    <a:pt x="1" y="21"/>
                    <a:pt x="0" y="32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2B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3" name="Freeform 226"/>
            <p:cNvSpPr/>
            <p:nvPr/>
          </p:nvSpPr>
          <p:spPr bwMode="auto">
            <a:xfrm>
              <a:off x="5608638" y="3779838"/>
              <a:ext cx="115888" cy="125413"/>
            </a:xfrm>
            <a:custGeom>
              <a:avLst/>
              <a:gdLst>
                <a:gd name="T0" fmla="*/ 8 w 73"/>
                <a:gd name="T1" fmla="*/ 0 h 79"/>
                <a:gd name="T2" fmla="*/ 0 w 73"/>
                <a:gd name="T3" fmla="*/ 63 h 79"/>
                <a:gd name="T4" fmla="*/ 65 w 73"/>
                <a:gd name="T5" fmla="*/ 79 h 79"/>
                <a:gd name="T6" fmla="*/ 73 w 73"/>
                <a:gd name="T7" fmla="*/ 18 h 79"/>
                <a:gd name="T8" fmla="*/ 8 w 73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9">
                  <a:moveTo>
                    <a:pt x="8" y="0"/>
                  </a:moveTo>
                  <a:lnTo>
                    <a:pt x="0" y="63"/>
                  </a:lnTo>
                  <a:lnTo>
                    <a:pt x="65" y="79"/>
                  </a:lnTo>
                  <a:lnTo>
                    <a:pt x="73" y="1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0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4" name="Freeform 227"/>
            <p:cNvSpPr/>
            <p:nvPr/>
          </p:nvSpPr>
          <p:spPr bwMode="auto">
            <a:xfrm>
              <a:off x="5711825" y="3808413"/>
              <a:ext cx="106363" cy="123825"/>
            </a:xfrm>
            <a:custGeom>
              <a:avLst/>
              <a:gdLst>
                <a:gd name="T0" fmla="*/ 8 w 67"/>
                <a:gd name="T1" fmla="*/ 0 h 78"/>
                <a:gd name="T2" fmla="*/ 0 w 67"/>
                <a:gd name="T3" fmla="*/ 61 h 78"/>
                <a:gd name="T4" fmla="*/ 61 w 67"/>
                <a:gd name="T5" fmla="*/ 78 h 78"/>
                <a:gd name="T6" fmla="*/ 67 w 67"/>
                <a:gd name="T7" fmla="*/ 19 h 78"/>
                <a:gd name="T8" fmla="*/ 8 w 6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8">
                  <a:moveTo>
                    <a:pt x="8" y="0"/>
                  </a:moveTo>
                  <a:lnTo>
                    <a:pt x="0" y="61"/>
                  </a:lnTo>
                  <a:lnTo>
                    <a:pt x="61" y="78"/>
                  </a:lnTo>
                  <a:lnTo>
                    <a:pt x="67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B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5" name="Freeform 228"/>
            <p:cNvSpPr/>
            <p:nvPr/>
          </p:nvSpPr>
          <p:spPr bwMode="auto">
            <a:xfrm>
              <a:off x="5922963" y="3867150"/>
              <a:ext cx="131763" cy="122238"/>
            </a:xfrm>
            <a:custGeom>
              <a:avLst/>
              <a:gdLst>
                <a:gd name="T0" fmla="*/ 6 w 83"/>
                <a:gd name="T1" fmla="*/ 0 h 77"/>
                <a:gd name="T2" fmla="*/ 0 w 83"/>
                <a:gd name="T3" fmla="*/ 57 h 77"/>
                <a:gd name="T4" fmla="*/ 75 w 83"/>
                <a:gd name="T5" fmla="*/ 77 h 77"/>
                <a:gd name="T6" fmla="*/ 83 w 83"/>
                <a:gd name="T7" fmla="*/ 22 h 77"/>
                <a:gd name="T8" fmla="*/ 6 w 83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77">
                  <a:moveTo>
                    <a:pt x="6" y="0"/>
                  </a:moveTo>
                  <a:lnTo>
                    <a:pt x="0" y="57"/>
                  </a:lnTo>
                  <a:lnTo>
                    <a:pt x="75" y="77"/>
                  </a:lnTo>
                  <a:lnTo>
                    <a:pt x="83" y="2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2B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6" name="Freeform 229"/>
            <p:cNvSpPr/>
            <p:nvPr/>
          </p:nvSpPr>
          <p:spPr bwMode="auto">
            <a:xfrm>
              <a:off x="6042025" y="3902075"/>
              <a:ext cx="117475" cy="114300"/>
            </a:xfrm>
            <a:custGeom>
              <a:avLst/>
              <a:gdLst>
                <a:gd name="T0" fmla="*/ 36 w 36"/>
                <a:gd name="T1" fmla="*/ 9 h 35"/>
                <a:gd name="T2" fmla="*/ 4 w 36"/>
                <a:gd name="T3" fmla="*/ 0 h 35"/>
                <a:gd name="T4" fmla="*/ 0 w 36"/>
                <a:gd name="T5" fmla="*/ 27 h 35"/>
                <a:gd name="T6" fmla="*/ 31 w 36"/>
                <a:gd name="T7" fmla="*/ 35 h 35"/>
                <a:gd name="T8" fmla="*/ 36 w 36"/>
                <a:gd name="T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36" y="9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3" y="26"/>
                    <a:pt x="35" y="18"/>
                    <a:pt x="36" y="9"/>
                  </a:cubicBezTo>
                  <a:close/>
                </a:path>
              </a:pathLst>
            </a:custGeom>
            <a:solidFill>
              <a:srgbClr val="C0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7" name="Freeform 230"/>
            <p:cNvSpPr/>
            <p:nvPr/>
          </p:nvSpPr>
          <p:spPr bwMode="auto">
            <a:xfrm>
              <a:off x="5808663" y="3838575"/>
              <a:ext cx="123825" cy="119063"/>
            </a:xfrm>
            <a:custGeom>
              <a:avLst/>
              <a:gdLst>
                <a:gd name="T0" fmla="*/ 6 w 78"/>
                <a:gd name="T1" fmla="*/ 0 h 75"/>
                <a:gd name="T2" fmla="*/ 0 w 78"/>
                <a:gd name="T3" fmla="*/ 59 h 75"/>
                <a:gd name="T4" fmla="*/ 72 w 78"/>
                <a:gd name="T5" fmla="*/ 75 h 75"/>
                <a:gd name="T6" fmla="*/ 78 w 78"/>
                <a:gd name="T7" fmla="*/ 18 h 75"/>
                <a:gd name="T8" fmla="*/ 6 w 78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5">
                  <a:moveTo>
                    <a:pt x="6" y="0"/>
                  </a:moveTo>
                  <a:lnTo>
                    <a:pt x="0" y="59"/>
                  </a:lnTo>
                  <a:lnTo>
                    <a:pt x="72" y="75"/>
                  </a:lnTo>
                  <a:lnTo>
                    <a:pt x="78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0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8" name="Freeform 231"/>
            <p:cNvSpPr/>
            <p:nvPr/>
          </p:nvSpPr>
          <p:spPr bwMode="auto">
            <a:xfrm>
              <a:off x="5527675" y="3860800"/>
              <a:ext cx="615950" cy="227013"/>
            </a:xfrm>
            <a:custGeom>
              <a:avLst/>
              <a:gdLst>
                <a:gd name="T0" fmla="*/ 190 w 190"/>
                <a:gd name="T1" fmla="*/ 48 h 70"/>
                <a:gd name="T2" fmla="*/ 1 w 190"/>
                <a:gd name="T3" fmla="*/ 0 h 70"/>
                <a:gd name="T4" fmla="*/ 0 w 190"/>
                <a:gd name="T5" fmla="*/ 23 h 70"/>
                <a:gd name="T6" fmla="*/ 186 w 190"/>
                <a:gd name="T7" fmla="*/ 70 h 70"/>
                <a:gd name="T8" fmla="*/ 190 w 190"/>
                <a:gd name="T9" fmla="*/ 4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70">
                  <a:moveTo>
                    <a:pt x="190" y="48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7"/>
                    <a:pt x="1" y="15"/>
                    <a:pt x="0" y="23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8" y="62"/>
                    <a:pt x="189" y="55"/>
                    <a:pt x="190" y="48"/>
                  </a:cubicBezTo>
                  <a:close/>
                </a:path>
              </a:pathLst>
            </a:custGeom>
            <a:solidFill>
              <a:srgbClr val="5B8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9" name="Freeform 232"/>
            <p:cNvSpPr/>
            <p:nvPr/>
          </p:nvSpPr>
          <p:spPr bwMode="auto">
            <a:xfrm>
              <a:off x="5514975" y="3935413"/>
              <a:ext cx="614363" cy="319088"/>
            </a:xfrm>
            <a:custGeom>
              <a:avLst/>
              <a:gdLst>
                <a:gd name="T0" fmla="*/ 4 w 190"/>
                <a:gd name="T1" fmla="*/ 0 h 99"/>
                <a:gd name="T2" fmla="*/ 0 w 190"/>
                <a:gd name="T3" fmla="*/ 63 h 99"/>
                <a:gd name="T4" fmla="*/ 183 w 190"/>
                <a:gd name="T5" fmla="*/ 99 h 99"/>
                <a:gd name="T6" fmla="*/ 190 w 190"/>
                <a:gd name="T7" fmla="*/ 47 h 99"/>
                <a:gd name="T8" fmla="*/ 4 w 190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99">
                  <a:moveTo>
                    <a:pt x="4" y="0"/>
                  </a:moveTo>
                  <a:cubicBezTo>
                    <a:pt x="3" y="20"/>
                    <a:pt x="2" y="41"/>
                    <a:pt x="0" y="63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5" y="81"/>
                    <a:pt x="187" y="64"/>
                    <a:pt x="190" y="4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746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0" name="Freeform 233"/>
            <p:cNvSpPr/>
            <p:nvPr/>
          </p:nvSpPr>
          <p:spPr bwMode="auto">
            <a:xfrm>
              <a:off x="5508625" y="4138613"/>
              <a:ext cx="96838" cy="115888"/>
            </a:xfrm>
            <a:custGeom>
              <a:avLst/>
              <a:gdLst>
                <a:gd name="T0" fmla="*/ 2 w 30"/>
                <a:gd name="T1" fmla="*/ 0 h 36"/>
                <a:gd name="T2" fmla="*/ 0 w 30"/>
                <a:gd name="T3" fmla="*/ 31 h 36"/>
                <a:gd name="T4" fmla="*/ 30 w 30"/>
                <a:gd name="T5" fmla="*/ 36 h 36"/>
                <a:gd name="T6" fmla="*/ 30 w 30"/>
                <a:gd name="T7" fmla="*/ 6 h 36"/>
                <a:gd name="T8" fmla="*/ 2 w 3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6">
                  <a:moveTo>
                    <a:pt x="2" y="0"/>
                  </a:moveTo>
                  <a:cubicBezTo>
                    <a:pt x="2" y="10"/>
                    <a:pt x="1" y="20"/>
                    <a:pt x="0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6"/>
                    <a:pt x="30" y="6"/>
                    <a:pt x="30" y="6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C0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1" name="Freeform 234"/>
            <p:cNvSpPr/>
            <p:nvPr/>
          </p:nvSpPr>
          <p:spPr bwMode="auto">
            <a:xfrm>
              <a:off x="5605463" y="4157663"/>
              <a:ext cx="109538" cy="114300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61 h 72"/>
                <a:gd name="T4" fmla="*/ 65 w 69"/>
                <a:gd name="T5" fmla="*/ 72 h 72"/>
                <a:gd name="T6" fmla="*/ 69 w 69"/>
                <a:gd name="T7" fmla="*/ 15 h 72"/>
                <a:gd name="T8" fmla="*/ 0 w 69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2">
                  <a:moveTo>
                    <a:pt x="0" y="0"/>
                  </a:moveTo>
                  <a:lnTo>
                    <a:pt x="0" y="61"/>
                  </a:lnTo>
                  <a:lnTo>
                    <a:pt x="65" y="72"/>
                  </a:lnTo>
                  <a:lnTo>
                    <a:pt x="6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B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2" name="Freeform 235"/>
            <p:cNvSpPr/>
            <p:nvPr/>
          </p:nvSpPr>
          <p:spPr bwMode="auto">
            <a:xfrm>
              <a:off x="5708650" y="4181475"/>
              <a:ext cx="106363" cy="109538"/>
            </a:xfrm>
            <a:custGeom>
              <a:avLst/>
              <a:gdLst>
                <a:gd name="T0" fmla="*/ 4 w 67"/>
                <a:gd name="T1" fmla="*/ 0 h 69"/>
                <a:gd name="T2" fmla="*/ 0 w 67"/>
                <a:gd name="T3" fmla="*/ 57 h 69"/>
                <a:gd name="T4" fmla="*/ 61 w 67"/>
                <a:gd name="T5" fmla="*/ 69 h 69"/>
                <a:gd name="T6" fmla="*/ 67 w 67"/>
                <a:gd name="T7" fmla="*/ 12 h 69"/>
                <a:gd name="T8" fmla="*/ 4 w 6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9">
                  <a:moveTo>
                    <a:pt x="4" y="0"/>
                  </a:moveTo>
                  <a:lnTo>
                    <a:pt x="0" y="57"/>
                  </a:lnTo>
                  <a:lnTo>
                    <a:pt x="61" y="69"/>
                  </a:lnTo>
                  <a:lnTo>
                    <a:pt x="67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0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3" name="Freeform 236"/>
            <p:cNvSpPr/>
            <p:nvPr/>
          </p:nvSpPr>
          <p:spPr bwMode="auto">
            <a:xfrm>
              <a:off x="5805488" y="4200525"/>
              <a:ext cx="120650" cy="106363"/>
            </a:xfrm>
            <a:custGeom>
              <a:avLst/>
              <a:gdLst>
                <a:gd name="T0" fmla="*/ 6 w 76"/>
                <a:gd name="T1" fmla="*/ 0 h 67"/>
                <a:gd name="T2" fmla="*/ 0 w 76"/>
                <a:gd name="T3" fmla="*/ 57 h 67"/>
                <a:gd name="T4" fmla="*/ 72 w 76"/>
                <a:gd name="T5" fmla="*/ 67 h 67"/>
                <a:gd name="T6" fmla="*/ 76 w 76"/>
                <a:gd name="T7" fmla="*/ 12 h 67"/>
                <a:gd name="T8" fmla="*/ 6 w 7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7">
                  <a:moveTo>
                    <a:pt x="6" y="0"/>
                  </a:moveTo>
                  <a:lnTo>
                    <a:pt x="0" y="57"/>
                  </a:lnTo>
                  <a:lnTo>
                    <a:pt x="72" y="67"/>
                  </a:lnTo>
                  <a:lnTo>
                    <a:pt x="76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2B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4" name="Freeform 237"/>
            <p:cNvSpPr/>
            <p:nvPr/>
          </p:nvSpPr>
          <p:spPr bwMode="auto">
            <a:xfrm>
              <a:off x="6016625" y="4238625"/>
              <a:ext cx="90488" cy="100013"/>
            </a:xfrm>
            <a:custGeom>
              <a:avLst/>
              <a:gdLst>
                <a:gd name="T0" fmla="*/ 28 w 28"/>
                <a:gd name="T1" fmla="*/ 5 h 31"/>
                <a:gd name="T2" fmla="*/ 3 w 28"/>
                <a:gd name="T3" fmla="*/ 0 h 31"/>
                <a:gd name="T4" fmla="*/ 0 w 28"/>
                <a:gd name="T5" fmla="*/ 27 h 31"/>
                <a:gd name="T6" fmla="*/ 25 w 28"/>
                <a:gd name="T7" fmla="*/ 31 h 31"/>
                <a:gd name="T8" fmla="*/ 28 w 2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28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22"/>
                    <a:pt x="27" y="14"/>
                    <a:pt x="28" y="5"/>
                  </a:cubicBezTo>
                  <a:close/>
                </a:path>
              </a:pathLst>
            </a:custGeom>
            <a:solidFill>
              <a:srgbClr val="F2B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5" name="Freeform 238"/>
            <p:cNvSpPr/>
            <p:nvPr/>
          </p:nvSpPr>
          <p:spPr bwMode="auto">
            <a:xfrm>
              <a:off x="5919788" y="4219575"/>
              <a:ext cx="106363" cy="106363"/>
            </a:xfrm>
            <a:custGeom>
              <a:avLst/>
              <a:gdLst>
                <a:gd name="T0" fmla="*/ 4 w 67"/>
                <a:gd name="T1" fmla="*/ 0 h 67"/>
                <a:gd name="T2" fmla="*/ 0 w 67"/>
                <a:gd name="T3" fmla="*/ 55 h 67"/>
                <a:gd name="T4" fmla="*/ 61 w 67"/>
                <a:gd name="T5" fmla="*/ 67 h 67"/>
                <a:gd name="T6" fmla="*/ 67 w 67"/>
                <a:gd name="T7" fmla="*/ 12 h 67"/>
                <a:gd name="T8" fmla="*/ 4 w 6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4" y="0"/>
                  </a:moveTo>
                  <a:lnTo>
                    <a:pt x="0" y="55"/>
                  </a:lnTo>
                  <a:lnTo>
                    <a:pt x="61" y="67"/>
                  </a:lnTo>
                  <a:lnTo>
                    <a:pt x="67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0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6" name="Freeform 239"/>
            <p:cNvSpPr/>
            <p:nvPr/>
          </p:nvSpPr>
          <p:spPr bwMode="auto">
            <a:xfrm>
              <a:off x="5468938" y="4543425"/>
              <a:ext cx="615950" cy="241300"/>
            </a:xfrm>
            <a:custGeom>
              <a:avLst/>
              <a:gdLst>
                <a:gd name="T0" fmla="*/ 190 w 190"/>
                <a:gd name="T1" fmla="*/ 0 h 75"/>
                <a:gd name="T2" fmla="*/ 5 w 190"/>
                <a:gd name="T3" fmla="*/ 8 h 75"/>
                <a:gd name="T4" fmla="*/ 0 w 190"/>
                <a:gd name="T5" fmla="*/ 75 h 75"/>
                <a:gd name="T6" fmla="*/ 190 w 190"/>
                <a:gd name="T7" fmla="*/ 72 h 75"/>
                <a:gd name="T8" fmla="*/ 190 w 190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75">
                  <a:moveTo>
                    <a:pt x="190" y="0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4" y="30"/>
                    <a:pt x="2" y="52"/>
                    <a:pt x="0" y="75"/>
                  </a:cubicBezTo>
                  <a:cubicBezTo>
                    <a:pt x="190" y="72"/>
                    <a:pt x="190" y="72"/>
                    <a:pt x="190" y="72"/>
                  </a:cubicBezTo>
                  <a:cubicBezTo>
                    <a:pt x="189" y="45"/>
                    <a:pt x="189" y="20"/>
                    <a:pt x="190" y="0"/>
                  </a:cubicBezTo>
                  <a:close/>
                </a:path>
              </a:pathLst>
            </a:custGeom>
            <a:solidFill>
              <a:srgbClr val="FFA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7" name="Freeform 240"/>
            <p:cNvSpPr/>
            <p:nvPr/>
          </p:nvSpPr>
          <p:spPr bwMode="auto">
            <a:xfrm>
              <a:off x="5459413" y="4775200"/>
              <a:ext cx="631825" cy="298450"/>
            </a:xfrm>
            <a:custGeom>
              <a:avLst/>
              <a:gdLst>
                <a:gd name="T0" fmla="*/ 193 w 195"/>
                <a:gd name="T1" fmla="*/ 0 h 92"/>
                <a:gd name="T2" fmla="*/ 3 w 195"/>
                <a:gd name="T3" fmla="*/ 3 h 92"/>
                <a:gd name="T4" fmla="*/ 0 w 195"/>
                <a:gd name="T5" fmla="*/ 47 h 92"/>
                <a:gd name="T6" fmla="*/ 195 w 195"/>
                <a:gd name="T7" fmla="*/ 92 h 92"/>
                <a:gd name="T8" fmla="*/ 193 w 195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92">
                  <a:moveTo>
                    <a:pt x="193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17"/>
                    <a:pt x="1" y="32"/>
                    <a:pt x="0" y="47"/>
                  </a:cubicBezTo>
                  <a:cubicBezTo>
                    <a:pt x="195" y="92"/>
                    <a:pt x="195" y="92"/>
                    <a:pt x="195" y="92"/>
                  </a:cubicBezTo>
                  <a:cubicBezTo>
                    <a:pt x="194" y="59"/>
                    <a:pt x="193" y="28"/>
                    <a:pt x="193" y="0"/>
                  </a:cubicBezTo>
                  <a:close/>
                </a:path>
              </a:pathLst>
            </a:cu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8" name="Freeform 241"/>
            <p:cNvSpPr/>
            <p:nvPr/>
          </p:nvSpPr>
          <p:spPr bwMode="auto">
            <a:xfrm>
              <a:off x="5446713" y="4927600"/>
              <a:ext cx="660400" cy="461963"/>
            </a:xfrm>
            <a:custGeom>
              <a:avLst/>
              <a:gdLst>
                <a:gd name="T0" fmla="*/ 4 w 204"/>
                <a:gd name="T1" fmla="*/ 0 h 143"/>
                <a:gd name="T2" fmla="*/ 0 w 204"/>
                <a:gd name="T3" fmla="*/ 52 h 143"/>
                <a:gd name="T4" fmla="*/ 204 w 204"/>
                <a:gd name="T5" fmla="*/ 143 h 143"/>
                <a:gd name="T6" fmla="*/ 199 w 204"/>
                <a:gd name="T7" fmla="*/ 45 h 143"/>
                <a:gd name="T8" fmla="*/ 4 w 204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43">
                  <a:moveTo>
                    <a:pt x="4" y="0"/>
                  </a:moveTo>
                  <a:cubicBezTo>
                    <a:pt x="3" y="18"/>
                    <a:pt x="1" y="35"/>
                    <a:pt x="0" y="52"/>
                  </a:cubicBezTo>
                  <a:cubicBezTo>
                    <a:pt x="204" y="143"/>
                    <a:pt x="204" y="143"/>
                    <a:pt x="204" y="143"/>
                  </a:cubicBezTo>
                  <a:cubicBezTo>
                    <a:pt x="202" y="109"/>
                    <a:pt x="201" y="76"/>
                    <a:pt x="199" y="4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A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9" name="Freeform 242"/>
            <p:cNvSpPr/>
            <p:nvPr/>
          </p:nvSpPr>
          <p:spPr bwMode="auto">
            <a:xfrm>
              <a:off x="5394325" y="5095875"/>
              <a:ext cx="738188" cy="708025"/>
            </a:xfrm>
            <a:custGeom>
              <a:avLst/>
              <a:gdLst>
                <a:gd name="T0" fmla="*/ 16 w 228"/>
                <a:gd name="T1" fmla="*/ 0 h 219"/>
                <a:gd name="T2" fmla="*/ 0 w 228"/>
                <a:gd name="T3" fmla="*/ 199 h 219"/>
                <a:gd name="T4" fmla="*/ 228 w 228"/>
                <a:gd name="T5" fmla="*/ 219 h 219"/>
                <a:gd name="T6" fmla="*/ 220 w 228"/>
                <a:gd name="T7" fmla="*/ 91 h 219"/>
                <a:gd name="T8" fmla="*/ 16 w 228"/>
                <a:gd name="T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19">
                  <a:moveTo>
                    <a:pt x="16" y="0"/>
                  </a:moveTo>
                  <a:cubicBezTo>
                    <a:pt x="11" y="68"/>
                    <a:pt x="5" y="135"/>
                    <a:pt x="0" y="199"/>
                  </a:cubicBezTo>
                  <a:cubicBezTo>
                    <a:pt x="76" y="206"/>
                    <a:pt x="152" y="214"/>
                    <a:pt x="228" y="219"/>
                  </a:cubicBezTo>
                  <a:cubicBezTo>
                    <a:pt x="225" y="177"/>
                    <a:pt x="222" y="133"/>
                    <a:pt x="220" y="91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AC9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0" name="Freeform 243"/>
            <p:cNvSpPr/>
            <p:nvPr/>
          </p:nvSpPr>
          <p:spPr bwMode="auto">
            <a:xfrm>
              <a:off x="5407025" y="5186363"/>
              <a:ext cx="198438" cy="358775"/>
            </a:xfrm>
            <a:custGeom>
              <a:avLst/>
              <a:gdLst>
                <a:gd name="T0" fmla="*/ 10 w 61"/>
                <a:gd name="T1" fmla="*/ 0 h 111"/>
                <a:gd name="T2" fmla="*/ 9 w 61"/>
                <a:gd name="T3" fmla="*/ 0 h 111"/>
                <a:gd name="T4" fmla="*/ 0 w 61"/>
                <a:gd name="T5" fmla="*/ 110 h 111"/>
                <a:gd name="T6" fmla="*/ 10 w 61"/>
                <a:gd name="T7" fmla="*/ 111 h 111"/>
                <a:gd name="T8" fmla="*/ 61 w 61"/>
                <a:gd name="T9" fmla="*/ 56 h 111"/>
                <a:gd name="T10" fmla="*/ 10 w 61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1">
                  <a:moveTo>
                    <a:pt x="10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1"/>
                    <a:pt x="7" y="111"/>
                    <a:pt x="10" y="111"/>
                  </a:cubicBezTo>
                  <a:cubicBezTo>
                    <a:pt x="38" y="111"/>
                    <a:pt x="61" y="87"/>
                    <a:pt x="61" y="56"/>
                  </a:cubicBezTo>
                  <a:cubicBezTo>
                    <a:pt x="61" y="25"/>
                    <a:pt x="38" y="0"/>
                    <a:pt x="10" y="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1" name="Freeform 244"/>
            <p:cNvSpPr/>
            <p:nvPr/>
          </p:nvSpPr>
          <p:spPr bwMode="auto">
            <a:xfrm>
              <a:off x="5443538" y="5651500"/>
              <a:ext cx="293688" cy="120650"/>
            </a:xfrm>
            <a:custGeom>
              <a:avLst/>
              <a:gdLst>
                <a:gd name="T0" fmla="*/ 44 w 91"/>
                <a:gd name="T1" fmla="*/ 0 h 37"/>
                <a:gd name="T2" fmla="*/ 0 w 91"/>
                <a:gd name="T3" fmla="*/ 28 h 37"/>
                <a:gd name="T4" fmla="*/ 91 w 91"/>
                <a:gd name="T5" fmla="*/ 37 h 37"/>
                <a:gd name="T6" fmla="*/ 44 w 91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7">
                  <a:moveTo>
                    <a:pt x="44" y="0"/>
                  </a:moveTo>
                  <a:cubicBezTo>
                    <a:pt x="25" y="0"/>
                    <a:pt x="8" y="11"/>
                    <a:pt x="0" y="28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15"/>
                    <a:pt x="66" y="0"/>
                    <a:pt x="44" y="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2" name="Freeform 245"/>
            <p:cNvSpPr/>
            <p:nvPr/>
          </p:nvSpPr>
          <p:spPr bwMode="auto">
            <a:xfrm>
              <a:off x="5792788" y="5254625"/>
              <a:ext cx="298450" cy="206375"/>
            </a:xfrm>
            <a:custGeom>
              <a:avLst/>
              <a:gdLst>
                <a:gd name="T0" fmla="*/ 92 w 92"/>
                <a:gd name="T1" fmla="*/ 40 h 64"/>
                <a:gd name="T2" fmla="*/ 1 w 92"/>
                <a:gd name="T3" fmla="*/ 0 h 64"/>
                <a:gd name="T4" fmla="*/ 0 w 92"/>
                <a:gd name="T5" fmla="*/ 9 h 64"/>
                <a:gd name="T6" fmla="*/ 51 w 92"/>
                <a:gd name="T7" fmla="*/ 64 h 64"/>
                <a:gd name="T8" fmla="*/ 92 w 92"/>
                <a:gd name="T9" fmla="*/ 41 h 64"/>
                <a:gd name="T10" fmla="*/ 92 w 92"/>
                <a:gd name="T11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4">
                  <a:moveTo>
                    <a:pt x="92" y="4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39"/>
                    <a:pt x="23" y="64"/>
                    <a:pt x="51" y="64"/>
                  </a:cubicBezTo>
                  <a:cubicBezTo>
                    <a:pt x="68" y="64"/>
                    <a:pt x="83" y="55"/>
                    <a:pt x="92" y="41"/>
                  </a:cubicBezTo>
                  <a:lnTo>
                    <a:pt x="92" y="40"/>
                  </a:ln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3" name="Oval 246"/>
            <p:cNvSpPr>
              <a:spLocks noChangeArrowheads="1"/>
            </p:cNvSpPr>
            <p:nvPr/>
          </p:nvSpPr>
          <p:spPr bwMode="auto">
            <a:xfrm>
              <a:off x="5676900" y="5448300"/>
              <a:ext cx="180975" cy="203200"/>
            </a:xfrm>
            <a:prstGeom prst="ellipse">
              <a:avLst/>
            </a:pr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4" name="Freeform 247"/>
            <p:cNvSpPr/>
            <p:nvPr/>
          </p:nvSpPr>
          <p:spPr bwMode="auto">
            <a:xfrm>
              <a:off x="5932488" y="5567363"/>
              <a:ext cx="193675" cy="239713"/>
            </a:xfrm>
            <a:custGeom>
              <a:avLst/>
              <a:gdLst>
                <a:gd name="T0" fmla="*/ 50 w 60"/>
                <a:gd name="T1" fmla="*/ 0 h 74"/>
                <a:gd name="T2" fmla="*/ 0 w 60"/>
                <a:gd name="T3" fmla="*/ 55 h 74"/>
                <a:gd name="T4" fmla="*/ 1 w 60"/>
                <a:gd name="T5" fmla="*/ 68 h 74"/>
                <a:gd name="T6" fmla="*/ 60 w 60"/>
                <a:gd name="T7" fmla="*/ 74 h 74"/>
                <a:gd name="T8" fmla="*/ 54 w 60"/>
                <a:gd name="T9" fmla="*/ 0 h 74"/>
                <a:gd name="T10" fmla="*/ 50 w 60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74">
                  <a:moveTo>
                    <a:pt x="50" y="0"/>
                  </a:moveTo>
                  <a:cubicBezTo>
                    <a:pt x="22" y="0"/>
                    <a:pt x="0" y="24"/>
                    <a:pt x="0" y="55"/>
                  </a:cubicBezTo>
                  <a:cubicBezTo>
                    <a:pt x="0" y="60"/>
                    <a:pt x="0" y="64"/>
                    <a:pt x="1" y="68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0"/>
                    <a:pt x="51" y="0"/>
                    <a:pt x="50" y="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5" name="Oval 248"/>
            <p:cNvSpPr>
              <a:spLocks noChangeArrowheads="1"/>
            </p:cNvSpPr>
            <p:nvPr/>
          </p:nvSpPr>
          <p:spPr bwMode="auto">
            <a:xfrm>
              <a:off x="5430838" y="5781675"/>
              <a:ext cx="44450" cy="44450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6" name="Oval 249"/>
            <p:cNvSpPr>
              <a:spLocks noChangeArrowheads="1"/>
            </p:cNvSpPr>
            <p:nvPr/>
          </p:nvSpPr>
          <p:spPr bwMode="auto">
            <a:xfrm>
              <a:off x="5783263" y="5838825"/>
              <a:ext cx="46038" cy="49213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7" name="Oval 250"/>
            <p:cNvSpPr>
              <a:spLocks noChangeArrowheads="1"/>
            </p:cNvSpPr>
            <p:nvPr/>
          </p:nvSpPr>
          <p:spPr bwMode="auto">
            <a:xfrm>
              <a:off x="5614988" y="5819775"/>
              <a:ext cx="44450" cy="46038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8" name="Oval 251"/>
            <p:cNvSpPr>
              <a:spLocks noChangeArrowheads="1"/>
            </p:cNvSpPr>
            <p:nvPr/>
          </p:nvSpPr>
          <p:spPr bwMode="auto">
            <a:xfrm>
              <a:off x="5481638" y="5894388"/>
              <a:ext cx="46038" cy="46038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9" name="Oval 252"/>
            <p:cNvSpPr>
              <a:spLocks noChangeArrowheads="1"/>
            </p:cNvSpPr>
            <p:nvPr/>
          </p:nvSpPr>
          <p:spPr bwMode="auto">
            <a:xfrm>
              <a:off x="5646738" y="5984875"/>
              <a:ext cx="46038" cy="46038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0" name="Oval 253"/>
            <p:cNvSpPr>
              <a:spLocks noChangeArrowheads="1"/>
            </p:cNvSpPr>
            <p:nvPr/>
          </p:nvSpPr>
          <p:spPr bwMode="auto">
            <a:xfrm>
              <a:off x="5384800" y="6003925"/>
              <a:ext cx="46038" cy="46038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1" name="Oval 254"/>
            <p:cNvSpPr>
              <a:spLocks noChangeArrowheads="1"/>
            </p:cNvSpPr>
            <p:nvPr/>
          </p:nvSpPr>
          <p:spPr bwMode="auto">
            <a:xfrm>
              <a:off x="5861050" y="5965825"/>
              <a:ext cx="49213" cy="44450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2" name="Oval 255"/>
            <p:cNvSpPr>
              <a:spLocks noChangeArrowheads="1"/>
            </p:cNvSpPr>
            <p:nvPr/>
          </p:nvSpPr>
          <p:spPr bwMode="auto">
            <a:xfrm>
              <a:off x="6013450" y="5826125"/>
              <a:ext cx="46038" cy="49213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3" name="Oval 256"/>
            <p:cNvSpPr>
              <a:spLocks noChangeArrowheads="1"/>
            </p:cNvSpPr>
            <p:nvPr/>
          </p:nvSpPr>
          <p:spPr bwMode="auto">
            <a:xfrm>
              <a:off x="6078538" y="5984875"/>
              <a:ext cx="44450" cy="46038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4" name="Oval 257"/>
            <p:cNvSpPr>
              <a:spLocks noChangeArrowheads="1"/>
            </p:cNvSpPr>
            <p:nvPr/>
          </p:nvSpPr>
          <p:spPr bwMode="auto">
            <a:xfrm>
              <a:off x="5537200" y="4649788"/>
              <a:ext cx="55563" cy="50800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5" name="Oval 258"/>
            <p:cNvSpPr>
              <a:spLocks noChangeArrowheads="1"/>
            </p:cNvSpPr>
            <p:nvPr/>
          </p:nvSpPr>
          <p:spPr bwMode="auto">
            <a:xfrm>
              <a:off x="5537200" y="4843463"/>
              <a:ext cx="55563" cy="52388"/>
            </a:xfrm>
            <a:prstGeom prst="ellipse">
              <a:avLst/>
            </a:prstGeom>
            <a:solidFill>
              <a:srgbClr val="FFA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6" name="Oval 259"/>
            <p:cNvSpPr>
              <a:spLocks noChangeArrowheads="1"/>
            </p:cNvSpPr>
            <p:nvPr/>
          </p:nvSpPr>
          <p:spPr bwMode="auto">
            <a:xfrm>
              <a:off x="5670550" y="4862513"/>
              <a:ext cx="50800" cy="55563"/>
            </a:xfrm>
            <a:prstGeom prst="ellipse">
              <a:avLst/>
            </a:prstGeom>
            <a:solidFill>
              <a:srgbClr val="FFA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7" name="Oval 260"/>
            <p:cNvSpPr>
              <a:spLocks noChangeArrowheads="1"/>
            </p:cNvSpPr>
            <p:nvPr/>
          </p:nvSpPr>
          <p:spPr bwMode="auto">
            <a:xfrm>
              <a:off x="5811838" y="4868863"/>
              <a:ext cx="55563" cy="55563"/>
            </a:xfrm>
            <a:prstGeom prst="ellipse">
              <a:avLst/>
            </a:prstGeom>
            <a:solidFill>
              <a:srgbClr val="FFA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8" name="Oval 261"/>
            <p:cNvSpPr>
              <a:spLocks noChangeArrowheads="1"/>
            </p:cNvSpPr>
            <p:nvPr/>
          </p:nvSpPr>
          <p:spPr bwMode="auto">
            <a:xfrm>
              <a:off x="5970588" y="4895850"/>
              <a:ext cx="52388" cy="53975"/>
            </a:xfrm>
            <a:prstGeom prst="ellipse">
              <a:avLst/>
            </a:prstGeom>
            <a:solidFill>
              <a:srgbClr val="FFA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9" name="Oval 262"/>
            <p:cNvSpPr>
              <a:spLocks noChangeArrowheads="1"/>
            </p:cNvSpPr>
            <p:nvPr/>
          </p:nvSpPr>
          <p:spPr bwMode="auto">
            <a:xfrm>
              <a:off x="5689600" y="4643438"/>
              <a:ext cx="52388" cy="50800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0" name="Oval 263"/>
            <p:cNvSpPr>
              <a:spLocks noChangeArrowheads="1"/>
            </p:cNvSpPr>
            <p:nvPr/>
          </p:nvSpPr>
          <p:spPr bwMode="auto">
            <a:xfrm>
              <a:off x="5832475" y="4643438"/>
              <a:ext cx="53975" cy="50800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1" name="Oval 264"/>
            <p:cNvSpPr>
              <a:spLocks noChangeArrowheads="1"/>
            </p:cNvSpPr>
            <p:nvPr/>
          </p:nvSpPr>
          <p:spPr bwMode="auto">
            <a:xfrm>
              <a:off x="6003925" y="4630738"/>
              <a:ext cx="50800" cy="50800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2" name="Oval 265"/>
            <p:cNvSpPr>
              <a:spLocks noChangeArrowheads="1"/>
            </p:cNvSpPr>
            <p:nvPr/>
          </p:nvSpPr>
          <p:spPr bwMode="auto">
            <a:xfrm>
              <a:off x="5491163" y="5008563"/>
              <a:ext cx="55563" cy="52388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3" name="Oval 266"/>
            <p:cNvSpPr>
              <a:spLocks noChangeArrowheads="1"/>
            </p:cNvSpPr>
            <p:nvPr/>
          </p:nvSpPr>
          <p:spPr bwMode="auto">
            <a:xfrm>
              <a:off x="5643563" y="5073650"/>
              <a:ext cx="52388" cy="50800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4" name="Oval 267"/>
            <p:cNvSpPr>
              <a:spLocks noChangeArrowheads="1"/>
            </p:cNvSpPr>
            <p:nvPr/>
          </p:nvSpPr>
          <p:spPr bwMode="auto">
            <a:xfrm>
              <a:off x="5818188" y="5145088"/>
              <a:ext cx="55563" cy="50800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5" name="Oval 268"/>
            <p:cNvSpPr>
              <a:spLocks noChangeArrowheads="1"/>
            </p:cNvSpPr>
            <p:nvPr/>
          </p:nvSpPr>
          <p:spPr bwMode="auto">
            <a:xfrm>
              <a:off x="6003925" y="5195888"/>
              <a:ext cx="50800" cy="55563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6" name="Freeform 269"/>
            <p:cNvSpPr/>
            <p:nvPr/>
          </p:nvSpPr>
          <p:spPr bwMode="auto">
            <a:xfrm>
              <a:off x="5537200" y="3648075"/>
              <a:ext cx="622300" cy="284163"/>
            </a:xfrm>
            <a:custGeom>
              <a:avLst/>
              <a:gdLst>
                <a:gd name="T0" fmla="*/ 4 w 392"/>
                <a:gd name="T1" fmla="*/ 0 h 179"/>
                <a:gd name="T2" fmla="*/ 49 w 392"/>
                <a:gd name="T3" fmla="*/ 85 h 179"/>
                <a:gd name="T4" fmla="*/ 118 w 392"/>
                <a:gd name="T5" fmla="*/ 10 h 179"/>
                <a:gd name="T6" fmla="*/ 161 w 392"/>
                <a:gd name="T7" fmla="*/ 109 h 179"/>
                <a:gd name="T8" fmla="*/ 241 w 392"/>
                <a:gd name="T9" fmla="*/ 30 h 179"/>
                <a:gd name="T10" fmla="*/ 278 w 392"/>
                <a:gd name="T11" fmla="*/ 146 h 179"/>
                <a:gd name="T12" fmla="*/ 371 w 392"/>
                <a:gd name="T13" fmla="*/ 42 h 179"/>
                <a:gd name="T14" fmla="*/ 392 w 392"/>
                <a:gd name="T15" fmla="*/ 179 h 179"/>
                <a:gd name="T16" fmla="*/ 0 w 392"/>
                <a:gd name="T17" fmla="*/ 69 h 179"/>
                <a:gd name="T18" fmla="*/ 4 w 392"/>
                <a:gd name="T1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2" h="179">
                  <a:moveTo>
                    <a:pt x="4" y="0"/>
                  </a:moveTo>
                  <a:lnTo>
                    <a:pt x="49" y="85"/>
                  </a:lnTo>
                  <a:lnTo>
                    <a:pt x="118" y="10"/>
                  </a:lnTo>
                  <a:lnTo>
                    <a:pt x="161" y="109"/>
                  </a:lnTo>
                  <a:lnTo>
                    <a:pt x="241" y="30"/>
                  </a:lnTo>
                  <a:lnTo>
                    <a:pt x="278" y="146"/>
                  </a:lnTo>
                  <a:lnTo>
                    <a:pt x="371" y="42"/>
                  </a:lnTo>
                  <a:lnTo>
                    <a:pt x="392" y="179"/>
                  </a:lnTo>
                  <a:lnTo>
                    <a:pt x="0" y="6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7" name="Freeform 270"/>
            <p:cNvSpPr/>
            <p:nvPr/>
          </p:nvSpPr>
          <p:spPr bwMode="auto">
            <a:xfrm>
              <a:off x="5527675" y="3860800"/>
              <a:ext cx="601663" cy="236538"/>
            </a:xfrm>
            <a:custGeom>
              <a:avLst/>
              <a:gdLst>
                <a:gd name="T0" fmla="*/ 165 w 186"/>
                <a:gd name="T1" fmla="*/ 42 h 73"/>
                <a:gd name="T2" fmla="*/ 158 w 186"/>
                <a:gd name="T3" fmla="*/ 40 h 73"/>
                <a:gd name="T4" fmla="*/ 125 w 186"/>
                <a:gd name="T5" fmla="*/ 50 h 73"/>
                <a:gd name="T6" fmla="*/ 114 w 186"/>
                <a:gd name="T7" fmla="*/ 28 h 73"/>
                <a:gd name="T8" fmla="*/ 111 w 186"/>
                <a:gd name="T9" fmla="*/ 28 h 73"/>
                <a:gd name="T10" fmla="*/ 82 w 186"/>
                <a:gd name="T11" fmla="*/ 38 h 73"/>
                <a:gd name="T12" fmla="*/ 62 w 186"/>
                <a:gd name="T13" fmla="*/ 15 h 73"/>
                <a:gd name="T14" fmla="*/ 56 w 186"/>
                <a:gd name="T15" fmla="*/ 14 h 73"/>
                <a:gd name="T16" fmla="*/ 26 w 186"/>
                <a:gd name="T17" fmla="*/ 25 h 73"/>
                <a:gd name="T18" fmla="*/ 2 w 186"/>
                <a:gd name="T19" fmla="*/ 0 h 73"/>
                <a:gd name="T20" fmla="*/ 2 w 186"/>
                <a:gd name="T21" fmla="*/ 0 h 73"/>
                <a:gd name="T22" fmla="*/ 0 w 186"/>
                <a:gd name="T23" fmla="*/ 23 h 73"/>
                <a:gd name="T24" fmla="*/ 28 w 186"/>
                <a:gd name="T25" fmla="*/ 38 h 73"/>
                <a:gd name="T26" fmla="*/ 55 w 186"/>
                <a:gd name="T27" fmla="*/ 26 h 73"/>
                <a:gd name="T28" fmla="*/ 77 w 186"/>
                <a:gd name="T29" fmla="*/ 51 h 73"/>
                <a:gd name="T30" fmla="*/ 106 w 186"/>
                <a:gd name="T31" fmla="*/ 40 h 73"/>
                <a:gd name="T32" fmla="*/ 127 w 186"/>
                <a:gd name="T33" fmla="*/ 61 h 73"/>
                <a:gd name="T34" fmla="*/ 159 w 186"/>
                <a:gd name="T35" fmla="*/ 51 h 73"/>
                <a:gd name="T36" fmla="*/ 185 w 186"/>
                <a:gd name="T37" fmla="*/ 73 h 73"/>
                <a:gd name="T38" fmla="*/ 186 w 186"/>
                <a:gd name="T39" fmla="*/ 62 h 73"/>
                <a:gd name="T40" fmla="*/ 165 w 186"/>
                <a:gd name="T41" fmla="*/ 4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6" h="73">
                  <a:moveTo>
                    <a:pt x="165" y="42"/>
                  </a:moveTo>
                  <a:cubicBezTo>
                    <a:pt x="158" y="40"/>
                    <a:pt x="158" y="40"/>
                    <a:pt x="158" y="40"/>
                  </a:cubicBezTo>
                  <a:cubicBezTo>
                    <a:pt x="150" y="47"/>
                    <a:pt x="137" y="56"/>
                    <a:pt x="125" y="50"/>
                  </a:cubicBezTo>
                  <a:cubicBezTo>
                    <a:pt x="115" y="44"/>
                    <a:pt x="113" y="35"/>
                    <a:pt x="114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05" y="33"/>
                    <a:pt x="96" y="40"/>
                    <a:pt x="82" y="38"/>
                  </a:cubicBezTo>
                  <a:cubicBezTo>
                    <a:pt x="68" y="36"/>
                    <a:pt x="63" y="24"/>
                    <a:pt x="62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1" y="20"/>
                    <a:pt x="42" y="26"/>
                    <a:pt x="26" y="25"/>
                  </a:cubicBezTo>
                  <a:cubicBezTo>
                    <a:pt x="9" y="23"/>
                    <a:pt x="4" y="9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9" y="39"/>
                    <a:pt x="28" y="38"/>
                  </a:cubicBezTo>
                  <a:cubicBezTo>
                    <a:pt x="47" y="36"/>
                    <a:pt x="55" y="26"/>
                    <a:pt x="55" y="26"/>
                  </a:cubicBezTo>
                  <a:cubicBezTo>
                    <a:pt x="55" y="26"/>
                    <a:pt x="57" y="48"/>
                    <a:pt x="77" y="51"/>
                  </a:cubicBezTo>
                  <a:cubicBezTo>
                    <a:pt x="96" y="54"/>
                    <a:pt x="106" y="40"/>
                    <a:pt x="106" y="40"/>
                  </a:cubicBezTo>
                  <a:cubicBezTo>
                    <a:pt x="106" y="40"/>
                    <a:pt x="110" y="57"/>
                    <a:pt x="127" y="61"/>
                  </a:cubicBezTo>
                  <a:cubicBezTo>
                    <a:pt x="144" y="65"/>
                    <a:pt x="159" y="51"/>
                    <a:pt x="159" y="51"/>
                  </a:cubicBezTo>
                  <a:cubicBezTo>
                    <a:pt x="166" y="69"/>
                    <a:pt x="185" y="73"/>
                    <a:pt x="185" y="73"/>
                  </a:cubicBezTo>
                  <a:cubicBezTo>
                    <a:pt x="186" y="62"/>
                    <a:pt x="186" y="62"/>
                    <a:pt x="186" y="62"/>
                  </a:cubicBezTo>
                  <a:cubicBezTo>
                    <a:pt x="173" y="59"/>
                    <a:pt x="167" y="49"/>
                    <a:pt x="165" y="42"/>
                  </a:cubicBezTo>
                  <a:close/>
                </a:path>
              </a:pathLst>
            </a:custGeom>
            <a:solidFill>
              <a:srgbClr val="F08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8" name="Freeform 271"/>
            <p:cNvSpPr/>
            <p:nvPr/>
          </p:nvSpPr>
          <p:spPr bwMode="auto">
            <a:xfrm>
              <a:off x="5524500" y="3863975"/>
              <a:ext cx="601663" cy="261938"/>
            </a:xfrm>
            <a:custGeom>
              <a:avLst/>
              <a:gdLst>
                <a:gd name="T0" fmla="*/ 170 w 186"/>
                <a:gd name="T1" fmla="*/ 60 h 81"/>
                <a:gd name="T2" fmla="*/ 163 w 186"/>
                <a:gd name="T3" fmla="*/ 42 h 81"/>
                <a:gd name="T4" fmla="*/ 126 w 186"/>
                <a:gd name="T5" fmla="*/ 58 h 81"/>
                <a:gd name="T6" fmla="*/ 115 w 186"/>
                <a:gd name="T7" fmla="*/ 48 h 81"/>
                <a:gd name="T8" fmla="*/ 110 w 186"/>
                <a:gd name="T9" fmla="*/ 34 h 81"/>
                <a:gd name="T10" fmla="*/ 83 w 186"/>
                <a:gd name="T11" fmla="*/ 47 h 81"/>
                <a:gd name="T12" fmla="*/ 60 w 186"/>
                <a:gd name="T13" fmla="*/ 18 h 81"/>
                <a:gd name="T14" fmla="*/ 46 w 186"/>
                <a:gd name="T15" fmla="*/ 30 h 81"/>
                <a:gd name="T16" fmla="*/ 27 w 186"/>
                <a:gd name="T17" fmla="*/ 33 h 81"/>
                <a:gd name="T18" fmla="*/ 2 w 186"/>
                <a:gd name="T19" fmla="*/ 0 h 81"/>
                <a:gd name="T20" fmla="*/ 0 w 186"/>
                <a:gd name="T21" fmla="*/ 31 h 81"/>
                <a:gd name="T22" fmla="*/ 28 w 186"/>
                <a:gd name="T23" fmla="*/ 46 h 81"/>
                <a:gd name="T24" fmla="*/ 56 w 186"/>
                <a:gd name="T25" fmla="*/ 35 h 81"/>
                <a:gd name="T26" fmla="*/ 77 w 186"/>
                <a:gd name="T27" fmla="*/ 60 h 81"/>
                <a:gd name="T28" fmla="*/ 106 w 186"/>
                <a:gd name="T29" fmla="*/ 49 h 81"/>
                <a:gd name="T30" fmla="*/ 127 w 186"/>
                <a:gd name="T31" fmla="*/ 70 h 81"/>
                <a:gd name="T32" fmla="*/ 159 w 186"/>
                <a:gd name="T33" fmla="*/ 60 h 81"/>
                <a:gd name="T34" fmla="*/ 186 w 186"/>
                <a:gd name="T35" fmla="*/ 81 h 81"/>
                <a:gd name="T36" fmla="*/ 186 w 186"/>
                <a:gd name="T37" fmla="*/ 70 h 81"/>
                <a:gd name="T38" fmla="*/ 170 w 186"/>
                <a:gd name="T39" fmla="*/ 6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6" h="81">
                  <a:moveTo>
                    <a:pt x="170" y="60"/>
                  </a:moveTo>
                  <a:cubicBezTo>
                    <a:pt x="166" y="54"/>
                    <a:pt x="163" y="49"/>
                    <a:pt x="163" y="42"/>
                  </a:cubicBezTo>
                  <a:cubicBezTo>
                    <a:pt x="154" y="52"/>
                    <a:pt x="141" y="66"/>
                    <a:pt x="126" y="58"/>
                  </a:cubicBezTo>
                  <a:cubicBezTo>
                    <a:pt x="122" y="56"/>
                    <a:pt x="117" y="52"/>
                    <a:pt x="115" y="48"/>
                  </a:cubicBezTo>
                  <a:cubicBezTo>
                    <a:pt x="113" y="46"/>
                    <a:pt x="108" y="36"/>
                    <a:pt x="110" y="34"/>
                  </a:cubicBezTo>
                  <a:cubicBezTo>
                    <a:pt x="104" y="44"/>
                    <a:pt x="94" y="48"/>
                    <a:pt x="83" y="47"/>
                  </a:cubicBezTo>
                  <a:cubicBezTo>
                    <a:pt x="69" y="45"/>
                    <a:pt x="61" y="31"/>
                    <a:pt x="60" y="18"/>
                  </a:cubicBezTo>
                  <a:cubicBezTo>
                    <a:pt x="55" y="22"/>
                    <a:pt x="52" y="27"/>
                    <a:pt x="46" y="30"/>
                  </a:cubicBezTo>
                  <a:cubicBezTo>
                    <a:pt x="40" y="33"/>
                    <a:pt x="33" y="34"/>
                    <a:pt x="27" y="33"/>
                  </a:cubicBezTo>
                  <a:cubicBezTo>
                    <a:pt x="3" y="31"/>
                    <a:pt x="2" y="7"/>
                    <a:pt x="2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9" y="47"/>
                    <a:pt x="28" y="46"/>
                  </a:cubicBezTo>
                  <a:cubicBezTo>
                    <a:pt x="47" y="45"/>
                    <a:pt x="56" y="35"/>
                    <a:pt x="56" y="35"/>
                  </a:cubicBezTo>
                  <a:cubicBezTo>
                    <a:pt x="56" y="35"/>
                    <a:pt x="58" y="57"/>
                    <a:pt x="77" y="60"/>
                  </a:cubicBezTo>
                  <a:cubicBezTo>
                    <a:pt x="97" y="62"/>
                    <a:pt x="106" y="49"/>
                    <a:pt x="106" y="49"/>
                  </a:cubicBezTo>
                  <a:cubicBezTo>
                    <a:pt x="106" y="49"/>
                    <a:pt x="110" y="66"/>
                    <a:pt x="127" y="70"/>
                  </a:cubicBezTo>
                  <a:cubicBezTo>
                    <a:pt x="144" y="74"/>
                    <a:pt x="159" y="60"/>
                    <a:pt x="159" y="60"/>
                  </a:cubicBezTo>
                  <a:cubicBezTo>
                    <a:pt x="166" y="77"/>
                    <a:pt x="186" y="81"/>
                    <a:pt x="186" y="81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6" y="72"/>
                    <a:pt x="171" y="61"/>
                    <a:pt x="170" y="60"/>
                  </a:cubicBezTo>
                  <a:close/>
                </a:path>
              </a:pathLst>
            </a:custGeom>
            <a:solidFill>
              <a:srgbClr val="D4D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9" name="Oval 272"/>
            <p:cNvSpPr>
              <a:spLocks noChangeArrowheads="1"/>
            </p:cNvSpPr>
            <p:nvPr/>
          </p:nvSpPr>
          <p:spPr bwMode="auto">
            <a:xfrm>
              <a:off x="5592763" y="3883025"/>
              <a:ext cx="25400" cy="2540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0" name="Oval 273"/>
            <p:cNvSpPr>
              <a:spLocks noChangeArrowheads="1"/>
            </p:cNvSpPr>
            <p:nvPr/>
          </p:nvSpPr>
          <p:spPr bwMode="auto">
            <a:xfrm>
              <a:off x="5792788" y="3938588"/>
              <a:ext cx="25400" cy="2540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1" name="Oval 274"/>
            <p:cNvSpPr>
              <a:spLocks noChangeArrowheads="1"/>
            </p:cNvSpPr>
            <p:nvPr/>
          </p:nvSpPr>
          <p:spPr bwMode="auto">
            <a:xfrm>
              <a:off x="5942013" y="3979863"/>
              <a:ext cx="25400" cy="26988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2" name="Oval 275"/>
            <p:cNvSpPr>
              <a:spLocks noChangeArrowheads="1"/>
            </p:cNvSpPr>
            <p:nvPr/>
          </p:nvSpPr>
          <p:spPr bwMode="auto">
            <a:xfrm>
              <a:off x="6113463" y="4016375"/>
              <a:ext cx="26988" cy="2540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3" name="Oval 276"/>
            <p:cNvSpPr>
              <a:spLocks noChangeArrowheads="1"/>
            </p:cNvSpPr>
            <p:nvPr/>
          </p:nvSpPr>
          <p:spPr bwMode="auto">
            <a:xfrm>
              <a:off x="5659438" y="4029075"/>
              <a:ext cx="26988" cy="25400"/>
            </a:xfrm>
            <a:prstGeom prst="ellipse">
              <a:avLst/>
            </a:prstGeom>
            <a:solidFill>
              <a:srgbClr val="F08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4" name="Oval 277"/>
            <p:cNvSpPr>
              <a:spLocks noChangeArrowheads="1"/>
            </p:cNvSpPr>
            <p:nvPr/>
          </p:nvSpPr>
          <p:spPr bwMode="auto">
            <a:xfrm>
              <a:off x="5842000" y="4070350"/>
              <a:ext cx="25400" cy="26988"/>
            </a:xfrm>
            <a:prstGeom prst="ellipse">
              <a:avLst/>
            </a:prstGeom>
            <a:solidFill>
              <a:srgbClr val="F08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5" name="Oval 278"/>
            <p:cNvSpPr>
              <a:spLocks noChangeArrowheads="1"/>
            </p:cNvSpPr>
            <p:nvPr/>
          </p:nvSpPr>
          <p:spPr bwMode="auto">
            <a:xfrm>
              <a:off x="6000750" y="4103688"/>
              <a:ext cx="25400" cy="25400"/>
            </a:xfrm>
            <a:prstGeom prst="ellipse">
              <a:avLst/>
            </a:prstGeom>
            <a:solidFill>
              <a:srgbClr val="F08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6" name="Oval 279"/>
            <p:cNvSpPr>
              <a:spLocks noChangeArrowheads="1"/>
            </p:cNvSpPr>
            <p:nvPr/>
          </p:nvSpPr>
          <p:spPr bwMode="auto">
            <a:xfrm>
              <a:off x="5416550" y="2722563"/>
              <a:ext cx="42863" cy="41275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7" name="Oval 280"/>
            <p:cNvSpPr>
              <a:spLocks noChangeArrowheads="1"/>
            </p:cNvSpPr>
            <p:nvPr/>
          </p:nvSpPr>
          <p:spPr bwMode="auto">
            <a:xfrm>
              <a:off x="5692775" y="2760663"/>
              <a:ext cx="41275" cy="46038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8" name="Oval 281"/>
            <p:cNvSpPr>
              <a:spLocks noChangeArrowheads="1"/>
            </p:cNvSpPr>
            <p:nvPr/>
          </p:nvSpPr>
          <p:spPr bwMode="auto">
            <a:xfrm>
              <a:off x="5553075" y="2790825"/>
              <a:ext cx="46038" cy="44450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9" name="Oval 282"/>
            <p:cNvSpPr>
              <a:spLocks noChangeArrowheads="1"/>
            </p:cNvSpPr>
            <p:nvPr/>
          </p:nvSpPr>
          <p:spPr bwMode="auto">
            <a:xfrm>
              <a:off x="5643563" y="2887663"/>
              <a:ext cx="42863" cy="44450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0" name="Oval 283"/>
            <p:cNvSpPr>
              <a:spLocks noChangeArrowheads="1"/>
            </p:cNvSpPr>
            <p:nvPr/>
          </p:nvSpPr>
          <p:spPr bwMode="auto">
            <a:xfrm>
              <a:off x="5829300" y="2859088"/>
              <a:ext cx="44450" cy="44450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1" name="Oval 284"/>
            <p:cNvSpPr>
              <a:spLocks noChangeArrowheads="1"/>
            </p:cNvSpPr>
            <p:nvPr/>
          </p:nvSpPr>
          <p:spPr bwMode="auto">
            <a:xfrm>
              <a:off x="5848350" y="3025775"/>
              <a:ext cx="44450" cy="42863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2" name="Oval 285"/>
            <p:cNvSpPr>
              <a:spLocks noChangeArrowheads="1"/>
            </p:cNvSpPr>
            <p:nvPr/>
          </p:nvSpPr>
          <p:spPr bwMode="auto">
            <a:xfrm>
              <a:off x="5543550" y="3006725"/>
              <a:ext cx="46038" cy="42863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3" name="Oval 286"/>
            <p:cNvSpPr>
              <a:spLocks noChangeArrowheads="1"/>
            </p:cNvSpPr>
            <p:nvPr/>
          </p:nvSpPr>
          <p:spPr bwMode="auto">
            <a:xfrm>
              <a:off x="5683250" y="3025775"/>
              <a:ext cx="41275" cy="42863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4" name="Oval 287"/>
            <p:cNvSpPr>
              <a:spLocks noChangeArrowheads="1"/>
            </p:cNvSpPr>
            <p:nvPr/>
          </p:nvSpPr>
          <p:spPr bwMode="auto">
            <a:xfrm>
              <a:off x="6162675" y="2887663"/>
              <a:ext cx="44450" cy="44450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5" name="Oval 288"/>
            <p:cNvSpPr>
              <a:spLocks noChangeArrowheads="1"/>
            </p:cNvSpPr>
            <p:nvPr/>
          </p:nvSpPr>
          <p:spPr bwMode="auto">
            <a:xfrm>
              <a:off x="6230938" y="2978150"/>
              <a:ext cx="44450" cy="41275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6" name="Oval 289"/>
            <p:cNvSpPr>
              <a:spLocks noChangeArrowheads="1"/>
            </p:cNvSpPr>
            <p:nvPr/>
          </p:nvSpPr>
          <p:spPr bwMode="auto">
            <a:xfrm>
              <a:off x="6321425" y="3065463"/>
              <a:ext cx="41275" cy="41275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7" name="Oval 290"/>
            <p:cNvSpPr>
              <a:spLocks noChangeArrowheads="1"/>
            </p:cNvSpPr>
            <p:nvPr/>
          </p:nvSpPr>
          <p:spPr bwMode="auto">
            <a:xfrm>
              <a:off x="6340475" y="2906713"/>
              <a:ext cx="42863" cy="46038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8" name="Oval 291"/>
            <p:cNvSpPr>
              <a:spLocks noChangeArrowheads="1"/>
            </p:cNvSpPr>
            <p:nvPr/>
          </p:nvSpPr>
          <p:spPr bwMode="auto">
            <a:xfrm>
              <a:off x="6113463" y="3046413"/>
              <a:ext cx="46038" cy="41275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9" name="Freeform 292"/>
            <p:cNvSpPr/>
            <p:nvPr/>
          </p:nvSpPr>
          <p:spPr bwMode="auto">
            <a:xfrm>
              <a:off x="6262688" y="0"/>
              <a:ext cx="285750" cy="1606550"/>
            </a:xfrm>
            <a:custGeom>
              <a:avLst/>
              <a:gdLst>
                <a:gd name="T0" fmla="*/ 43 w 88"/>
                <a:gd name="T1" fmla="*/ 497 h 497"/>
                <a:gd name="T2" fmla="*/ 0 w 88"/>
                <a:gd name="T3" fmla="*/ 0 h 497"/>
                <a:gd name="T4" fmla="*/ 24 w 88"/>
                <a:gd name="T5" fmla="*/ 3 h 497"/>
                <a:gd name="T6" fmla="*/ 82 w 88"/>
                <a:gd name="T7" fmla="*/ 491 h 497"/>
                <a:gd name="T8" fmla="*/ 43 w 88"/>
                <a:gd name="T9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97">
                  <a:moveTo>
                    <a:pt x="43" y="497"/>
                  </a:moveTo>
                  <a:cubicBezTo>
                    <a:pt x="43" y="497"/>
                    <a:pt x="12" y="33"/>
                    <a:pt x="0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88" y="383"/>
                    <a:pt x="82" y="491"/>
                  </a:cubicBezTo>
                  <a:lnTo>
                    <a:pt x="43" y="497"/>
                  </a:ln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0" name="Line 293"/>
            <p:cNvSpPr>
              <a:spLocks noChangeShapeType="1"/>
            </p:cNvSpPr>
            <p:nvPr/>
          </p:nvSpPr>
          <p:spPr bwMode="auto">
            <a:xfrm>
              <a:off x="6069013" y="59785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1" name="Line 294"/>
            <p:cNvSpPr>
              <a:spLocks noChangeShapeType="1"/>
            </p:cNvSpPr>
            <p:nvPr/>
          </p:nvSpPr>
          <p:spPr bwMode="auto">
            <a:xfrm>
              <a:off x="6069013" y="59785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2" name="Freeform 295"/>
            <p:cNvSpPr/>
            <p:nvPr/>
          </p:nvSpPr>
          <p:spPr bwMode="auto">
            <a:xfrm>
              <a:off x="5440363" y="1519238"/>
              <a:ext cx="304800" cy="508000"/>
            </a:xfrm>
            <a:custGeom>
              <a:avLst/>
              <a:gdLst>
                <a:gd name="T0" fmla="*/ 126 w 192"/>
                <a:gd name="T1" fmla="*/ 0 h 320"/>
                <a:gd name="T2" fmla="*/ 0 w 192"/>
                <a:gd name="T3" fmla="*/ 92 h 320"/>
                <a:gd name="T4" fmla="*/ 141 w 192"/>
                <a:gd name="T5" fmla="*/ 92 h 320"/>
                <a:gd name="T6" fmla="*/ 12 w 192"/>
                <a:gd name="T7" fmla="*/ 173 h 320"/>
                <a:gd name="T8" fmla="*/ 159 w 192"/>
                <a:gd name="T9" fmla="*/ 198 h 320"/>
                <a:gd name="T10" fmla="*/ 18 w 192"/>
                <a:gd name="T11" fmla="*/ 253 h 320"/>
                <a:gd name="T12" fmla="*/ 192 w 192"/>
                <a:gd name="T13" fmla="*/ 320 h 320"/>
                <a:gd name="T14" fmla="*/ 126 w 192"/>
                <a:gd name="T15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320">
                  <a:moveTo>
                    <a:pt x="126" y="0"/>
                  </a:moveTo>
                  <a:lnTo>
                    <a:pt x="0" y="92"/>
                  </a:lnTo>
                  <a:lnTo>
                    <a:pt x="141" y="92"/>
                  </a:lnTo>
                  <a:lnTo>
                    <a:pt x="12" y="173"/>
                  </a:lnTo>
                  <a:lnTo>
                    <a:pt x="159" y="198"/>
                  </a:lnTo>
                  <a:lnTo>
                    <a:pt x="18" y="253"/>
                  </a:lnTo>
                  <a:lnTo>
                    <a:pt x="192" y="32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7451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3" name="Freeform 296"/>
            <p:cNvSpPr/>
            <p:nvPr/>
          </p:nvSpPr>
          <p:spPr bwMode="auto">
            <a:xfrm>
              <a:off x="5546725" y="6172200"/>
              <a:ext cx="333375" cy="227013"/>
            </a:xfrm>
            <a:custGeom>
              <a:avLst/>
              <a:gdLst>
                <a:gd name="T0" fmla="*/ 149 w 210"/>
                <a:gd name="T1" fmla="*/ 0 h 143"/>
                <a:gd name="T2" fmla="*/ 0 w 210"/>
                <a:gd name="T3" fmla="*/ 94 h 143"/>
                <a:gd name="T4" fmla="*/ 210 w 210"/>
                <a:gd name="T5" fmla="*/ 143 h 143"/>
                <a:gd name="T6" fmla="*/ 149 w 210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43">
                  <a:moveTo>
                    <a:pt x="149" y="0"/>
                  </a:moveTo>
                  <a:lnTo>
                    <a:pt x="0" y="94"/>
                  </a:lnTo>
                  <a:lnTo>
                    <a:pt x="210" y="14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7451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4" name="Freeform 297"/>
            <p:cNvSpPr/>
            <p:nvPr/>
          </p:nvSpPr>
          <p:spPr bwMode="auto">
            <a:xfrm>
              <a:off x="5556250" y="6611938"/>
              <a:ext cx="431800" cy="177800"/>
            </a:xfrm>
            <a:custGeom>
              <a:avLst/>
              <a:gdLst>
                <a:gd name="T0" fmla="*/ 0 w 272"/>
                <a:gd name="T1" fmla="*/ 112 h 112"/>
                <a:gd name="T2" fmla="*/ 161 w 272"/>
                <a:gd name="T3" fmla="*/ 0 h 112"/>
                <a:gd name="T4" fmla="*/ 272 w 272"/>
                <a:gd name="T5" fmla="*/ 100 h 112"/>
                <a:gd name="T6" fmla="*/ 0 w 272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112">
                  <a:moveTo>
                    <a:pt x="0" y="112"/>
                  </a:moveTo>
                  <a:lnTo>
                    <a:pt x="161" y="0"/>
                  </a:lnTo>
                  <a:lnTo>
                    <a:pt x="272" y="10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A7C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5" name="Freeform 298"/>
            <p:cNvSpPr/>
            <p:nvPr/>
          </p:nvSpPr>
          <p:spPr bwMode="auto">
            <a:xfrm>
              <a:off x="5391150" y="6456363"/>
              <a:ext cx="233363" cy="227013"/>
            </a:xfrm>
            <a:custGeom>
              <a:avLst/>
              <a:gdLst>
                <a:gd name="T0" fmla="*/ 0 w 147"/>
                <a:gd name="T1" fmla="*/ 0 h 143"/>
                <a:gd name="T2" fmla="*/ 147 w 147"/>
                <a:gd name="T3" fmla="*/ 37 h 143"/>
                <a:gd name="T4" fmla="*/ 6 w 147"/>
                <a:gd name="T5" fmla="*/ 143 h 143"/>
                <a:gd name="T6" fmla="*/ 0 w 147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43">
                  <a:moveTo>
                    <a:pt x="0" y="0"/>
                  </a:moveTo>
                  <a:lnTo>
                    <a:pt x="147" y="37"/>
                  </a:lnTo>
                  <a:lnTo>
                    <a:pt x="6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9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6" name="Freeform 299"/>
            <p:cNvSpPr/>
            <p:nvPr/>
          </p:nvSpPr>
          <p:spPr bwMode="auto">
            <a:xfrm>
              <a:off x="5967413" y="6103938"/>
              <a:ext cx="217488" cy="508000"/>
            </a:xfrm>
            <a:custGeom>
              <a:avLst/>
              <a:gdLst>
                <a:gd name="T0" fmla="*/ 119 w 137"/>
                <a:gd name="T1" fmla="*/ 0 h 320"/>
                <a:gd name="T2" fmla="*/ 0 w 137"/>
                <a:gd name="T3" fmla="*/ 25 h 320"/>
                <a:gd name="T4" fmla="*/ 137 w 137"/>
                <a:gd name="T5" fmla="*/ 320 h 320"/>
                <a:gd name="T6" fmla="*/ 119 w 137"/>
                <a:gd name="T7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320">
                  <a:moveTo>
                    <a:pt x="119" y="0"/>
                  </a:moveTo>
                  <a:lnTo>
                    <a:pt x="0" y="25"/>
                  </a:lnTo>
                  <a:lnTo>
                    <a:pt x="137" y="32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DE6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7" name="Freeform 300"/>
            <p:cNvSpPr/>
            <p:nvPr/>
          </p:nvSpPr>
          <p:spPr bwMode="auto">
            <a:xfrm>
              <a:off x="5575300" y="2422525"/>
              <a:ext cx="179388" cy="184150"/>
            </a:xfrm>
            <a:custGeom>
              <a:avLst/>
              <a:gdLst>
                <a:gd name="T0" fmla="*/ 0 w 113"/>
                <a:gd name="T1" fmla="*/ 0 h 116"/>
                <a:gd name="T2" fmla="*/ 43 w 113"/>
                <a:gd name="T3" fmla="*/ 116 h 116"/>
                <a:gd name="T4" fmla="*/ 113 w 113"/>
                <a:gd name="T5" fmla="*/ 48 h 116"/>
                <a:gd name="T6" fmla="*/ 0 w 113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16">
                  <a:moveTo>
                    <a:pt x="0" y="0"/>
                  </a:moveTo>
                  <a:lnTo>
                    <a:pt x="43" y="116"/>
                  </a:lnTo>
                  <a:lnTo>
                    <a:pt x="113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5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8" name="Oval 301"/>
            <p:cNvSpPr>
              <a:spLocks noChangeArrowheads="1"/>
            </p:cNvSpPr>
            <p:nvPr/>
          </p:nvSpPr>
          <p:spPr bwMode="auto">
            <a:xfrm>
              <a:off x="5419725" y="1274763"/>
              <a:ext cx="39688" cy="38100"/>
            </a:xfrm>
            <a:prstGeom prst="ellipse">
              <a:avLst/>
            </a:prstGeom>
            <a:solidFill>
              <a:srgbClr val="FF8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9" name="Oval 302"/>
            <p:cNvSpPr>
              <a:spLocks noChangeArrowheads="1"/>
            </p:cNvSpPr>
            <p:nvPr/>
          </p:nvSpPr>
          <p:spPr bwMode="auto">
            <a:xfrm>
              <a:off x="5537200" y="1284288"/>
              <a:ext cx="38100" cy="38100"/>
            </a:xfrm>
            <a:prstGeom prst="ellipse">
              <a:avLst/>
            </a:prstGeom>
            <a:solidFill>
              <a:srgbClr val="FF8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0" name="Oval 303"/>
            <p:cNvSpPr>
              <a:spLocks noChangeArrowheads="1"/>
            </p:cNvSpPr>
            <p:nvPr/>
          </p:nvSpPr>
          <p:spPr bwMode="auto">
            <a:xfrm>
              <a:off x="5478463" y="1371600"/>
              <a:ext cx="39688" cy="38100"/>
            </a:xfrm>
            <a:prstGeom prst="ellipse">
              <a:avLst/>
            </a:prstGeom>
            <a:solidFill>
              <a:srgbClr val="FF8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1" name="Oval 304"/>
            <p:cNvSpPr>
              <a:spLocks noChangeArrowheads="1"/>
            </p:cNvSpPr>
            <p:nvPr/>
          </p:nvSpPr>
          <p:spPr bwMode="auto">
            <a:xfrm>
              <a:off x="5575300" y="1422400"/>
              <a:ext cx="39688" cy="39688"/>
            </a:xfrm>
            <a:prstGeom prst="ellipse">
              <a:avLst/>
            </a:prstGeom>
            <a:solidFill>
              <a:srgbClr val="FF8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2" name="Oval 305"/>
            <p:cNvSpPr>
              <a:spLocks noChangeArrowheads="1"/>
            </p:cNvSpPr>
            <p:nvPr/>
          </p:nvSpPr>
          <p:spPr bwMode="auto">
            <a:xfrm>
              <a:off x="5440363" y="1481138"/>
              <a:ext cx="38100" cy="38100"/>
            </a:xfrm>
            <a:prstGeom prst="ellipse">
              <a:avLst/>
            </a:prstGeom>
            <a:solidFill>
              <a:srgbClr val="FF8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3" name="Freeform 306"/>
            <p:cNvSpPr/>
            <p:nvPr/>
          </p:nvSpPr>
          <p:spPr bwMode="auto">
            <a:xfrm>
              <a:off x="5310188" y="2320925"/>
              <a:ext cx="58738" cy="295275"/>
            </a:xfrm>
            <a:custGeom>
              <a:avLst/>
              <a:gdLst>
                <a:gd name="T0" fmla="*/ 0 w 37"/>
                <a:gd name="T1" fmla="*/ 119 h 186"/>
                <a:gd name="T2" fmla="*/ 31 w 37"/>
                <a:gd name="T3" fmla="*/ 0 h 186"/>
                <a:gd name="T4" fmla="*/ 37 w 37"/>
                <a:gd name="T5" fmla="*/ 186 h 186"/>
                <a:gd name="T6" fmla="*/ 6 w 37"/>
                <a:gd name="T7" fmla="*/ 137 h 186"/>
                <a:gd name="T8" fmla="*/ 0 w 37"/>
                <a:gd name="T9" fmla="*/ 11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86">
                  <a:moveTo>
                    <a:pt x="0" y="119"/>
                  </a:moveTo>
                  <a:lnTo>
                    <a:pt x="31" y="0"/>
                  </a:lnTo>
                  <a:lnTo>
                    <a:pt x="37" y="186"/>
                  </a:lnTo>
                  <a:lnTo>
                    <a:pt x="6" y="137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906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4" name="Freeform 307"/>
            <p:cNvSpPr/>
            <p:nvPr/>
          </p:nvSpPr>
          <p:spPr bwMode="auto">
            <a:xfrm>
              <a:off x="5310188" y="2320925"/>
              <a:ext cx="58738" cy="295275"/>
            </a:xfrm>
            <a:custGeom>
              <a:avLst/>
              <a:gdLst>
                <a:gd name="T0" fmla="*/ 0 w 37"/>
                <a:gd name="T1" fmla="*/ 119 h 186"/>
                <a:gd name="T2" fmla="*/ 31 w 37"/>
                <a:gd name="T3" fmla="*/ 0 h 186"/>
                <a:gd name="T4" fmla="*/ 37 w 37"/>
                <a:gd name="T5" fmla="*/ 186 h 186"/>
                <a:gd name="T6" fmla="*/ 6 w 37"/>
                <a:gd name="T7" fmla="*/ 13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86">
                  <a:moveTo>
                    <a:pt x="0" y="119"/>
                  </a:moveTo>
                  <a:lnTo>
                    <a:pt x="31" y="0"/>
                  </a:lnTo>
                  <a:lnTo>
                    <a:pt x="37" y="186"/>
                  </a:lnTo>
                  <a:lnTo>
                    <a:pt x="6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0" y="4450602"/>
            <a:ext cx="12360729" cy="2750298"/>
            <a:chOff x="2636838" y="2563813"/>
            <a:chExt cx="6913563" cy="1538288"/>
          </a:xfrm>
        </p:grpSpPr>
        <p:sp>
          <p:nvSpPr>
            <p:cNvPr id="152" name="Freeform 273"/>
            <p:cNvSpPr/>
            <p:nvPr/>
          </p:nvSpPr>
          <p:spPr bwMode="auto">
            <a:xfrm>
              <a:off x="2636838" y="2563813"/>
              <a:ext cx="6913563" cy="1538288"/>
            </a:xfrm>
            <a:custGeom>
              <a:avLst/>
              <a:gdLst>
                <a:gd name="T0" fmla="*/ 0 w 1631"/>
                <a:gd name="T1" fmla="*/ 59 h 360"/>
                <a:gd name="T2" fmla="*/ 520 w 1631"/>
                <a:gd name="T3" fmla="*/ 122 h 360"/>
                <a:gd name="T4" fmla="*/ 1631 w 1631"/>
                <a:gd name="T5" fmla="*/ 285 h 360"/>
                <a:gd name="T6" fmla="*/ 1631 w 1631"/>
                <a:gd name="T7" fmla="*/ 360 h 360"/>
                <a:gd name="T8" fmla="*/ 0 w 1631"/>
                <a:gd name="T9" fmla="*/ 360 h 360"/>
                <a:gd name="T10" fmla="*/ 0 w 1631"/>
                <a:gd name="T11" fmla="*/ 5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1" h="360">
                  <a:moveTo>
                    <a:pt x="0" y="59"/>
                  </a:moveTo>
                  <a:cubicBezTo>
                    <a:pt x="0" y="59"/>
                    <a:pt x="225" y="0"/>
                    <a:pt x="520" y="122"/>
                  </a:cubicBezTo>
                  <a:cubicBezTo>
                    <a:pt x="814" y="244"/>
                    <a:pt x="1278" y="294"/>
                    <a:pt x="1631" y="285"/>
                  </a:cubicBezTo>
                  <a:cubicBezTo>
                    <a:pt x="1631" y="360"/>
                    <a:pt x="1631" y="360"/>
                    <a:pt x="1631" y="360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58A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Montserrat" panose="00000500000000000000" charset="0"/>
              </a:endParaRPr>
            </a:p>
          </p:txBody>
        </p:sp>
        <p:sp>
          <p:nvSpPr>
            <p:cNvPr id="153" name="Freeform 274"/>
            <p:cNvSpPr/>
            <p:nvPr/>
          </p:nvSpPr>
          <p:spPr bwMode="auto">
            <a:xfrm>
              <a:off x="2636838" y="2859088"/>
              <a:ext cx="6884988" cy="1243013"/>
            </a:xfrm>
            <a:custGeom>
              <a:avLst/>
              <a:gdLst>
                <a:gd name="T0" fmla="*/ 0 w 1624"/>
                <a:gd name="T1" fmla="*/ 47 h 291"/>
                <a:gd name="T2" fmla="*/ 585 w 1624"/>
                <a:gd name="T3" fmla="*/ 122 h 291"/>
                <a:gd name="T4" fmla="*/ 1624 w 1624"/>
                <a:gd name="T5" fmla="*/ 250 h 291"/>
                <a:gd name="T6" fmla="*/ 1624 w 1624"/>
                <a:gd name="T7" fmla="*/ 291 h 291"/>
                <a:gd name="T8" fmla="*/ 0 w 1624"/>
                <a:gd name="T9" fmla="*/ 291 h 291"/>
                <a:gd name="T10" fmla="*/ 0 w 1624"/>
                <a:gd name="T11" fmla="*/ 4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4" h="291">
                  <a:moveTo>
                    <a:pt x="0" y="47"/>
                  </a:moveTo>
                  <a:cubicBezTo>
                    <a:pt x="0" y="47"/>
                    <a:pt x="261" y="0"/>
                    <a:pt x="585" y="122"/>
                  </a:cubicBezTo>
                  <a:cubicBezTo>
                    <a:pt x="909" y="244"/>
                    <a:pt x="1435" y="288"/>
                    <a:pt x="1624" y="250"/>
                  </a:cubicBezTo>
                  <a:cubicBezTo>
                    <a:pt x="1624" y="291"/>
                    <a:pt x="1624" y="291"/>
                    <a:pt x="1624" y="291"/>
                  </a:cubicBezTo>
                  <a:cubicBezTo>
                    <a:pt x="0" y="291"/>
                    <a:pt x="0" y="291"/>
                    <a:pt x="0" y="291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DD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4" name="Freeform 275"/>
            <p:cNvSpPr/>
            <p:nvPr/>
          </p:nvSpPr>
          <p:spPr bwMode="auto">
            <a:xfrm>
              <a:off x="2636838" y="3084513"/>
              <a:ext cx="4510088" cy="1004888"/>
            </a:xfrm>
            <a:custGeom>
              <a:avLst/>
              <a:gdLst>
                <a:gd name="T0" fmla="*/ 585 w 1064"/>
                <a:gd name="T1" fmla="*/ 122 h 235"/>
                <a:gd name="T2" fmla="*/ 0 w 1064"/>
                <a:gd name="T3" fmla="*/ 47 h 235"/>
                <a:gd name="T4" fmla="*/ 0 w 1064"/>
                <a:gd name="T5" fmla="*/ 235 h 235"/>
                <a:gd name="T6" fmla="*/ 1064 w 1064"/>
                <a:gd name="T7" fmla="*/ 235 h 235"/>
                <a:gd name="T8" fmla="*/ 585 w 1064"/>
                <a:gd name="T9" fmla="*/ 1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235">
                  <a:moveTo>
                    <a:pt x="585" y="122"/>
                  </a:moveTo>
                  <a:cubicBezTo>
                    <a:pt x="261" y="0"/>
                    <a:pt x="0" y="47"/>
                    <a:pt x="0" y="4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064" y="235"/>
                    <a:pt x="1064" y="235"/>
                    <a:pt x="1064" y="235"/>
                  </a:cubicBezTo>
                  <a:cubicBezTo>
                    <a:pt x="895" y="211"/>
                    <a:pt x="722" y="174"/>
                    <a:pt x="585" y="122"/>
                  </a:cubicBezTo>
                  <a:close/>
                </a:path>
              </a:pathLst>
            </a:custGeom>
            <a:solidFill>
              <a:srgbClr val="F6A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5" name="Freeform 276"/>
            <p:cNvSpPr/>
            <p:nvPr/>
          </p:nvSpPr>
          <p:spPr bwMode="auto">
            <a:xfrm>
              <a:off x="2636838" y="3379788"/>
              <a:ext cx="3733800" cy="704850"/>
            </a:xfrm>
            <a:custGeom>
              <a:avLst/>
              <a:gdLst>
                <a:gd name="T0" fmla="*/ 484 w 881"/>
                <a:gd name="T1" fmla="*/ 86 h 165"/>
                <a:gd name="T2" fmla="*/ 0 w 881"/>
                <a:gd name="T3" fmla="*/ 33 h 165"/>
                <a:gd name="T4" fmla="*/ 0 w 881"/>
                <a:gd name="T5" fmla="*/ 165 h 165"/>
                <a:gd name="T6" fmla="*/ 881 w 881"/>
                <a:gd name="T7" fmla="*/ 165 h 165"/>
                <a:gd name="T8" fmla="*/ 484 w 881"/>
                <a:gd name="T9" fmla="*/ 8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1" h="165">
                  <a:moveTo>
                    <a:pt x="484" y="86"/>
                  </a:moveTo>
                  <a:cubicBezTo>
                    <a:pt x="216" y="0"/>
                    <a:pt x="0" y="33"/>
                    <a:pt x="0" y="3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881" y="165"/>
                    <a:pt x="881" y="165"/>
                    <a:pt x="881" y="165"/>
                  </a:cubicBezTo>
                  <a:cubicBezTo>
                    <a:pt x="741" y="148"/>
                    <a:pt x="598" y="122"/>
                    <a:pt x="484" y="86"/>
                  </a:cubicBezTo>
                  <a:close/>
                </a:path>
              </a:pathLst>
            </a:custGeom>
            <a:solidFill>
              <a:srgbClr val="956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6" name="Freeform 277"/>
            <p:cNvSpPr/>
            <p:nvPr/>
          </p:nvSpPr>
          <p:spPr bwMode="auto">
            <a:xfrm>
              <a:off x="2636838" y="3594100"/>
              <a:ext cx="2624138" cy="495300"/>
            </a:xfrm>
            <a:custGeom>
              <a:avLst/>
              <a:gdLst>
                <a:gd name="T0" fmla="*/ 340 w 619"/>
                <a:gd name="T1" fmla="*/ 61 h 116"/>
                <a:gd name="T2" fmla="*/ 0 w 619"/>
                <a:gd name="T3" fmla="*/ 24 h 116"/>
                <a:gd name="T4" fmla="*/ 0 w 619"/>
                <a:gd name="T5" fmla="*/ 116 h 116"/>
                <a:gd name="T6" fmla="*/ 619 w 619"/>
                <a:gd name="T7" fmla="*/ 116 h 116"/>
                <a:gd name="T8" fmla="*/ 340 w 619"/>
                <a:gd name="T9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116">
                  <a:moveTo>
                    <a:pt x="340" y="61"/>
                  </a:moveTo>
                  <a:cubicBezTo>
                    <a:pt x="152" y="0"/>
                    <a:pt x="0" y="24"/>
                    <a:pt x="0" y="2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619" y="116"/>
                    <a:pt x="619" y="116"/>
                    <a:pt x="619" y="116"/>
                  </a:cubicBezTo>
                  <a:cubicBezTo>
                    <a:pt x="521" y="104"/>
                    <a:pt x="420" y="86"/>
                    <a:pt x="340" y="61"/>
                  </a:cubicBezTo>
                  <a:close/>
                </a:path>
              </a:pathLst>
            </a:custGeom>
            <a:solidFill>
              <a:srgbClr val="FFF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316" name="文本框 315"/>
          <p:cNvSpPr txBox="1"/>
          <p:nvPr/>
        </p:nvSpPr>
        <p:spPr>
          <a:xfrm>
            <a:off x="3007132" y="264451"/>
            <a:ext cx="7071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000" b="1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Chuyền hoa</a:t>
            </a:r>
            <a:endParaRPr lang="zh-CN" altLang="en-US" sz="40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6" y="1899825"/>
            <a:ext cx="1047602" cy="104760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057303C-219D-4769-8EC8-1E87E1427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4" y="-7865"/>
            <a:ext cx="2426262" cy="12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">
            <a:extLst>
              <a:ext uri="{FF2B5EF4-FFF2-40B4-BE49-F238E27FC236}">
                <a16:creationId xmlns:a16="http://schemas.microsoft.com/office/drawing/2014/main" id="{60DA3B8A-034F-47FA-A9C8-20C0282F4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95" y="-28686"/>
            <a:ext cx="2426262" cy="12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FF49DC-110B-4428-8389-53D37B1D8BF8}"/>
              </a:ext>
            </a:extLst>
          </p:cNvPr>
          <p:cNvSpPr/>
          <p:nvPr/>
        </p:nvSpPr>
        <p:spPr>
          <a:xfrm>
            <a:off x="1669140" y="2002546"/>
            <a:ext cx="6255660" cy="8921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nêu tên các cảm xúc?</a:t>
            </a:r>
            <a:endParaRPr 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64D97916-74B4-4897-8F3F-9E4C639A58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6" y="3098845"/>
            <a:ext cx="1047602" cy="1047602"/>
          </a:xfrm>
          <a:prstGeom prst="rect">
            <a:avLst/>
          </a:prstGeom>
        </p:spPr>
      </p:pic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3F504C47-D60C-40DD-A501-66BBB1EB2189}"/>
              </a:ext>
            </a:extLst>
          </p:cNvPr>
          <p:cNvSpPr/>
          <p:nvPr/>
        </p:nvSpPr>
        <p:spPr>
          <a:xfrm>
            <a:off x="1669139" y="3201566"/>
            <a:ext cx="8432671" cy="8921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nhìn thấy trời bão, em có cảm xúc gì?</a:t>
            </a:r>
            <a:endParaRPr 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" name="Picture 316">
            <a:extLst>
              <a:ext uri="{FF2B5EF4-FFF2-40B4-BE49-F238E27FC236}">
                <a16:creationId xmlns:a16="http://schemas.microsoft.com/office/drawing/2014/main" id="{A2AA1A0F-4D95-49B5-ABDC-66C80DB99D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1" y="4297865"/>
            <a:ext cx="1047602" cy="1047602"/>
          </a:xfrm>
          <a:prstGeom prst="rect">
            <a:avLst/>
          </a:prstGeom>
        </p:spPr>
      </p:pic>
      <p:sp>
        <p:nvSpPr>
          <p:cNvPr id="318" name="Rectangle: Rounded Corners 317">
            <a:extLst>
              <a:ext uri="{FF2B5EF4-FFF2-40B4-BE49-F238E27FC236}">
                <a16:creationId xmlns:a16="http://schemas.microsoft.com/office/drawing/2014/main" id="{3944423E-D8B7-4D70-93E0-6E52657577A5}"/>
              </a:ext>
            </a:extLst>
          </p:cNvPr>
          <p:cNvSpPr/>
          <p:nvPr/>
        </p:nvSpPr>
        <p:spPr>
          <a:xfrm>
            <a:off x="1679713" y="4400586"/>
            <a:ext cx="10138575" cy="8921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được bố chở đi chơi, em có cảm xúc thể nào?</a:t>
            </a:r>
            <a:endParaRPr 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MotConVit-BeMinhVy-6898418">
            <a:hlinkClick r:id="" action="ppaction://media"/>
            <a:extLst>
              <a:ext uri="{FF2B5EF4-FFF2-40B4-BE49-F238E27FC236}">
                <a16:creationId xmlns:a16="http://schemas.microsoft.com/office/drawing/2014/main" id="{E35A3AB5-2426-46C3-91C9-4C311AA647C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888" end="137961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366" y="5704722"/>
            <a:ext cx="1064784" cy="1064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20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16" grpId="0"/>
      <p:bldP spid="7" grpId="0" animBg="1"/>
      <p:bldP spid="167" grpId="0" animBg="1"/>
      <p:bldP spid="3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83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Freeform 239"/>
          <p:cNvSpPr/>
          <p:nvPr/>
        </p:nvSpPr>
        <p:spPr bwMode="auto">
          <a:xfrm>
            <a:off x="2027175" y="388503"/>
            <a:ext cx="1675488" cy="767570"/>
          </a:xfrm>
          <a:custGeom>
            <a:avLst/>
            <a:gdLst>
              <a:gd name="T0" fmla="*/ 75 w 504"/>
              <a:gd name="T1" fmla="*/ 118 h 229"/>
              <a:gd name="T2" fmla="*/ 130 w 504"/>
              <a:gd name="T3" fmla="*/ 74 h 229"/>
              <a:gd name="T4" fmla="*/ 194 w 504"/>
              <a:gd name="T5" fmla="*/ 5 h 229"/>
              <a:gd name="T6" fmla="*/ 263 w 504"/>
              <a:gd name="T7" fmla="*/ 49 h 229"/>
              <a:gd name="T8" fmla="*/ 353 w 504"/>
              <a:gd name="T9" fmla="*/ 8 h 229"/>
              <a:gd name="T10" fmla="*/ 407 w 504"/>
              <a:gd name="T11" fmla="*/ 80 h 229"/>
              <a:gd name="T12" fmla="*/ 501 w 504"/>
              <a:gd name="T13" fmla="*/ 134 h 229"/>
              <a:gd name="T14" fmla="*/ 403 w 504"/>
              <a:gd name="T15" fmla="*/ 163 h 229"/>
              <a:gd name="T16" fmla="*/ 350 w 504"/>
              <a:gd name="T17" fmla="*/ 221 h 229"/>
              <a:gd name="T18" fmla="*/ 281 w 504"/>
              <a:gd name="T19" fmla="*/ 175 h 229"/>
              <a:gd name="T20" fmla="*/ 212 w 504"/>
              <a:gd name="T21" fmla="*/ 228 h 229"/>
              <a:gd name="T22" fmla="*/ 162 w 504"/>
              <a:gd name="T23" fmla="*/ 159 h 229"/>
              <a:gd name="T24" fmla="*/ 65 w 504"/>
              <a:gd name="T25" fmla="*/ 11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4" h="229">
                <a:moveTo>
                  <a:pt x="75" y="118"/>
                </a:moveTo>
                <a:cubicBezTo>
                  <a:pt x="0" y="98"/>
                  <a:pt x="100" y="10"/>
                  <a:pt x="130" y="74"/>
                </a:cubicBezTo>
                <a:cubicBezTo>
                  <a:pt x="130" y="42"/>
                  <a:pt x="163" y="9"/>
                  <a:pt x="194" y="5"/>
                </a:cubicBezTo>
                <a:cubicBezTo>
                  <a:pt x="230" y="0"/>
                  <a:pt x="246" y="22"/>
                  <a:pt x="263" y="49"/>
                </a:cubicBezTo>
                <a:cubicBezTo>
                  <a:pt x="290" y="25"/>
                  <a:pt x="312" y="5"/>
                  <a:pt x="353" y="8"/>
                </a:cubicBezTo>
                <a:cubicBezTo>
                  <a:pt x="387" y="11"/>
                  <a:pt x="422" y="45"/>
                  <a:pt x="407" y="80"/>
                </a:cubicBezTo>
                <a:cubicBezTo>
                  <a:pt x="438" y="81"/>
                  <a:pt x="497" y="91"/>
                  <a:pt x="501" y="134"/>
                </a:cubicBezTo>
                <a:cubicBezTo>
                  <a:pt x="504" y="180"/>
                  <a:pt x="429" y="175"/>
                  <a:pt x="403" y="163"/>
                </a:cubicBezTo>
                <a:cubicBezTo>
                  <a:pt x="392" y="190"/>
                  <a:pt x="385" y="215"/>
                  <a:pt x="350" y="221"/>
                </a:cubicBezTo>
                <a:cubicBezTo>
                  <a:pt x="306" y="229"/>
                  <a:pt x="305" y="197"/>
                  <a:pt x="281" y="175"/>
                </a:cubicBezTo>
                <a:cubicBezTo>
                  <a:pt x="275" y="206"/>
                  <a:pt x="244" y="229"/>
                  <a:pt x="212" y="228"/>
                </a:cubicBezTo>
                <a:cubicBezTo>
                  <a:pt x="168" y="226"/>
                  <a:pt x="165" y="196"/>
                  <a:pt x="162" y="159"/>
                </a:cubicBezTo>
                <a:cubicBezTo>
                  <a:pt x="119" y="221"/>
                  <a:pt x="1" y="165"/>
                  <a:pt x="65" y="1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Montserrat" panose="00000500000000000000" charset="0"/>
            </a:endParaRPr>
          </a:p>
        </p:txBody>
      </p:sp>
      <p:sp>
        <p:nvSpPr>
          <p:cNvPr id="246" name="Freeform 240"/>
          <p:cNvSpPr/>
          <p:nvPr/>
        </p:nvSpPr>
        <p:spPr bwMode="auto">
          <a:xfrm>
            <a:off x="9024016" y="285041"/>
            <a:ext cx="1045636" cy="718482"/>
          </a:xfrm>
          <a:custGeom>
            <a:avLst/>
            <a:gdLst>
              <a:gd name="T0" fmla="*/ 62 w 310"/>
              <a:gd name="T1" fmla="*/ 112 h 212"/>
              <a:gd name="T2" fmla="*/ 110 w 310"/>
              <a:gd name="T3" fmla="*/ 80 h 212"/>
              <a:gd name="T4" fmla="*/ 208 w 310"/>
              <a:gd name="T5" fmla="*/ 75 h 212"/>
              <a:gd name="T6" fmla="*/ 281 w 310"/>
              <a:gd name="T7" fmla="*/ 69 h 212"/>
              <a:gd name="T8" fmla="*/ 256 w 310"/>
              <a:gd name="T9" fmla="*/ 122 h 212"/>
              <a:gd name="T10" fmla="*/ 185 w 310"/>
              <a:gd name="T11" fmla="*/ 149 h 212"/>
              <a:gd name="T12" fmla="*/ 97 w 310"/>
              <a:gd name="T13" fmla="*/ 152 h 212"/>
              <a:gd name="T14" fmla="*/ 27 w 310"/>
              <a:gd name="T15" fmla="*/ 162 h 212"/>
              <a:gd name="T16" fmla="*/ 58 w 310"/>
              <a:gd name="T17" fmla="*/ 117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0" h="212">
                <a:moveTo>
                  <a:pt x="62" y="112"/>
                </a:moveTo>
                <a:cubicBezTo>
                  <a:pt x="3" y="77"/>
                  <a:pt x="73" y="36"/>
                  <a:pt x="110" y="80"/>
                </a:cubicBezTo>
                <a:cubicBezTo>
                  <a:pt x="135" y="33"/>
                  <a:pt x="191" y="0"/>
                  <a:pt x="208" y="75"/>
                </a:cubicBezTo>
                <a:cubicBezTo>
                  <a:pt x="229" y="62"/>
                  <a:pt x="259" y="50"/>
                  <a:pt x="281" y="69"/>
                </a:cubicBezTo>
                <a:cubicBezTo>
                  <a:pt x="310" y="95"/>
                  <a:pt x="289" y="122"/>
                  <a:pt x="256" y="122"/>
                </a:cubicBezTo>
                <a:cubicBezTo>
                  <a:pt x="295" y="178"/>
                  <a:pt x="220" y="207"/>
                  <a:pt x="185" y="149"/>
                </a:cubicBezTo>
                <a:cubicBezTo>
                  <a:pt x="168" y="192"/>
                  <a:pt x="102" y="212"/>
                  <a:pt x="97" y="152"/>
                </a:cubicBezTo>
                <a:cubicBezTo>
                  <a:pt x="77" y="161"/>
                  <a:pt x="47" y="183"/>
                  <a:pt x="27" y="162"/>
                </a:cubicBezTo>
                <a:cubicBezTo>
                  <a:pt x="0" y="134"/>
                  <a:pt x="37" y="125"/>
                  <a:pt x="58" y="11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Montserrat" panose="00000500000000000000" charset="0"/>
            </a:endParaRPr>
          </a:p>
        </p:txBody>
      </p:sp>
      <p:sp>
        <p:nvSpPr>
          <p:cNvPr id="372" name="Freeform 239"/>
          <p:cNvSpPr/>
          <p:nvPr/>
        </p:nvSpPr>
        <p:spPr bwMode="auto">
          <a:xfrm>
            <a:off x="5353484" y="179076"/>
            <a:ext cx="1675488" cy="767570"/>
          </a:xfrm>
          <a:custGeom>
            <a:avLst/>
            <a:gdLst>
              <a:gd name="T0" fmla="*/ 75 w 504"/>
              <a:gd name="T1" fmla="*/ 118 h 229"/>
              <a:gd name="T2" fmla="*/ 130 w 504"/>
              <a:gd name="T3" fmla="*/ 74 h 229"/>
              <a:gd name="T4" fmla="*/ 194 w 504"/>
              <a:gd name="T5" fmla="*/ 5 h 229"/>
              <a:gd name="T6" fmla="*/ 263 w 504"/>
              <a:gd name="T7" fmla="*/ 49 h 229"/>
              <a:gd name="T8" fmla="*/ 353 w 504"/>
              <a:gd name="T9" fmla="*/ 8 h 229"/>
              <a:gd name="T10" fmla="*/ 407 w 504"/>
              <a:gd name="T11" fmla="*/ 80 h 229"/>
              <a:gd name="T12" fmla="*/ 501 w 504"/>
              <a:gd name="T13" fmla="*/ 134 h 229"/>
              <a:gd name="T14" fmla="*/ 403 w 504"/>
              <a:gd name="T15" fmla="*/ 163 h 229"/>
              <a:gd name="T16" fmla="*/ 350 w 504"/>
              <a:gd name="T17" fmla="*/ 221 h 229"/>
              <a:gd name="T18" fmla="*/ 281 w 504"/>
              <a:gd name="T19" fmla="*/ 175 h 229"/>
              <a:gd name="T20" fmla="*/ 212 w 504"/>
              <a:gd name="T21" fmla="*/ 228 h 229"/>
              <a:gd name="T22" fmla="*/ 162 w 504"/>
              <a:gd name="T23" fmla="*/ 159 h 229"/>
              <a:gd name="T24" fmla="*/ 65 w 504"/>
              <a:gd name="T25" fmla="*/ 11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4" h="229">
                <a:moveTo>
                  <a:pt x="75" y="118"/>
                </a:moveTo>
                <a:cubicBezTo>
                  <a:pt x="0" y="98"/>
                  <a:pt x="100" y="10"/>
                  <a:pt x="130" y="74"/>
                </a:cubicBezTo>
                <a:cubicBezTo>
                  <a:pt x="130" y="42"/>
                  <a:pt x="163" y="9"/>
                  <a:pt x="194" y="5"/>
                </a:cubicBezTo>
                <a:cubicBezTo>
                  <a:pt x="230" y="0"/>
                  <a:pt x="246" y="22"/>
                  <a:pt x="263" y="49"/>
                </a:cubicBezTo>
                <a:cubicBezTo>
                  <a:pt x="290" y="25"/>
                  <a:pt x="312" y="5"/>
                  <a:pt x="353" y="8"/>
                </a:cubicBezTo>
                <a:cubicBezTo>
                  <a:pt x="387" y="11"/>
                  <a:pt x="422" y="45"/>
                  <a:pt x="407" y="80"/>
                </a:cubicBezTo>
                <a:cubicBezTo>
                  <a:pt x="438" y="81"/>
                  <a:pt x="497" y="91"/>
                  <a:pt x="501" y="134"/>
                </a:cubicBezTo>
                <a:cubicBezTo>
                  <a:pt x="504" y="180"/>
                  <a:pt x="429" y="175"/>
                  <a:pt x="403" y="163"/>
                </a:cubicBezTo>
                <a:cubicBezTo>
                  <a:pt x="392" y="190"/>
                  <a:pt x="385" y="215"/>
                  <a:pt x="350" y="221"/>
                </a:cubicBezTo>
                <a:cubicBezTo>
                  <a:pt x="306" y="229"/>
                  <a:pt x="305" y="197"/>
                  <a:pt x="281" y="175"/>
                </a:cubicBezTo>
                <a:cubicBezTo>
                  <a:pt x="275" y="206"/>
                  <a:pt x="244" y="229"/>
                  <a:pt x="212" y="228"/>
                </a:cubicBezTo>
                <a:cubicBezTo>
                  <a:pt x="168" y="226"/>
                  <a:pt x="165" y="196"/>
                  <a:pt x="162" y="159"/>
                </a:cubicBezTo>
                <a:cubicBezTo>
                  <a:pt x="119" y="221"/>
                  <a:pt x="1" y="165"/>
                  <a:pt x="65" y="1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Montserrat" panose="00000500000000000000" charset="0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1109155" y="390370"/>
            <a:ext cx="2701455" cy="5940751"/>
            <a:chOff x="4508501" y="3175"/>
            <a:chExt cx="3149600" cy="6926263"/>
          </a:xfrm>
        </p:grpSpPr>
        <p:sp>
          <p:nvSpPr>
            <p:cNvPr id="119" name="Freeform 39"/>
            <p:cNvSpPr/>
            <p:nvPr/>
          </p:nvSpPr>
          <p:spPr bwMode="auto">
            <a:xfrm>
              <a:off x="4976813" y="331788"/>
              <a:ext cx="304800" cy="301625"/>
            </a:xfrm>
            <a:custGeom>
              <a:avLst/>
              <a:gdLst>
                <a:gd name="T0" fmla="*/ 67 w 107"/>
                <a:gd name="T1" fmla="*/ 104 h 106"/>
                <a:gd name="T2" fmla="*/ 0 w 107"/>
                <a:gd name="T3" fmla="*/ 55 h 106"/>
                <a:gd name="T4" fmla="*/ 107 w 107"/>
                <a:gd name="T5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06">
                  <a:moveTo>
                    <a:pt x="67" y="104"/>
                  </a:moveTo>
                  <a:cubicBezTo>
                    <a:pt x="38" y="106"/>
                    <a:pt x="0" y="88"/>
                    <a:pt x="0" y="55"/>
                  </a:cubicBezTo>
                  <a:cubicBezTo>
                    <a:pt x="1" y="0"/>
                    <a:pt x="88" y="70"/>
                    <a:pt x="107" y="71"/>
                  </a:cubicBezTo>
                </a:path>
              </a:pathLst>
            </a:custGeom>
            <a:solidFill>
              <a:srgbClr val="FF8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0" name="Freeform 40"/>
            <p:cNvSpPr/>
            <p:nvPr/>
          </p:nvSpPr>
          <p:spPr bwMode="auto">
            <a:xfrm>
              <a:off x="4522788" y="488950"/>
              <a:ext cx="1166813" cy="952500"/>
            </a:xfrm>
            <a:custGeom>
              <a:avLst/>
              <a:gdLst>
                <a:gd name="T0" fmla="*/ 381 w 409"/>
                <a:gd name="T1" fmla="*/ 247 h 334"/>
                <a:gd name="T2" fmla="*/ 261 w 409"/>
                <a:gd name="T3" fmla="*/ 17 h 334"/>
                <a:gd name="T4" fmla="*/ 99 w 409"/>
                <a:gd name="T5" fmla="*/ 64 h 334"/>
                <a:gd name="T6" fmla="*/ 92 w 409"/>
                <a:gd name="T7" fmla="*/ 67 h 334"/>
                <a:gd name="T8" fmla="*/ 14 w 409"/>
                <a:gd name="T9" fmla="*/ 138 h 334"/>
                <a:gd name="T10" fmla="*/ 45 w 409"/>
                <a:gd name="T11" fmla="*/ 235 h 334"/>
                <a:gd name="T12" fmla="*/ 127 w 409"/>
                <a:gd name="T13" fmla="*/ 253 h 334"/>
                <a:gd name="T14" fmla="*/ 214 w 409"/>
                <a:gd name="T15" fmla="*/ 297 h 334"/>
                <a:gd name="T16" fmla="*/ 211 w 409"/>
                <a:gd name="T17" fmla="*/ 334 h 334"/>
                <a:gd name="T18" fmla="*/ 296 w 409"/>
                <a:gd name="T19" fmla="*/ 284 h 334"/>
                <a:gd name="T20" fmla="*/ 381 w 409"/>
                <a:gd name="T21" fmla="*/ 276 h 334"/>
                <a:gd name="T22" fmla="*/ 381 w 409"/>
                <a:gd name="T23" fmla="*/ 24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9" h="334">
                  <a:moveTo>
                    <a:pt x="381" y="247"/>
                  </a:moveTo>
                  <a:cubicBezTo>
                    <a:pt x="381" y="146"/>
                    <a:pt x="409" y="0"/>
                    <a:pt x="261" y="17"/>
                  </a:cubicBezTo>
                  <a:cubicBezTo>
                    <a:pt x="203" y="24"/>
                    <a:pt x="154" y="38"/>
                    <a:pt x="99" y="64"/>
                  </a:cubicBezTo>
                  <a:cubicBezTo>
                    <a:pt x="97" y="65"/>
                    <a:pt x="95" y="66"/>
                    <a:pt x="92" y="67"/>
                  </a:cubicBezTo>
                  <a:cubicBezTo>
                    <a:pt x="56" y="84"/>
                    <a:pt x="28" y="98"/>
                    <a:pt x="14" y="138"/>
                  </a:cubicBezTo>
                  <a:cubicBezTo>
                    <a:pt x="0" y="176"/>
                    <a:pt x="12" y="213"/>
                    <a:pt x="45" y="235"/>
                  </a:cubicBezTo>
                  <a:cubicBezTo>
                    <a:pt x="70" y="251"/>
                    <a:pt x="99" y="252"/>
                    <a:pt x="127" y="253"/>
                  </a:cubicBezTo>
                  <a:cubicBezTo>
                    <a:pt x="169" y="255"/>
                    <a:pt x="204" y="247"/>
                    <a:pt x="214" y="297"/>
                  </a:cubicBezTo>
                  <a:cubicBezTo>
                    <a:pt x="217" y="309"/>
                    <a:pt x="208" y="321"/>
                    <a:pt x="211" y="334"/>
                  </a:cubicBezTo>
                  <a:cubicBezTo>
                    <a:pt x="227" y="306"/>
                    <a:pt x="269" y="296"/>
                    <a:pt x="296" y="284"/>
                  </a:cubicBezTo>
                  <a:cubicBezTo>
                    <a:pt x="305" y="281"/>
                    <a:pt x="381" y="268"/>
                    <a:pt x="381" y="276"/>
                  </a:cubicBezTo>
                  <a:cubicBezTo>
                    <a:pt x="381" y="266"/>
                    <a:pt x="381" y="257"/>
                    <a:pt x="381" y="247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1" name="Freeform 41"/>
            <p:cNvSpPr/>
            <p:nvPr/>
          </p:nvSpPr>
          <p:spPr bwMode="auto">
            <a:xfrm>
              <a:off x="5106988" y="1265238"/>
              <a:ext cx="503238" cy="301625"/>
            </a:xfrm>
            <a:custGeom>
              <a:avLst/>
              <a:gdLst>
                <a:gd name="T0" fmla="*/ 176 w 176"/>
                <a:gd name="T1" fmla="*/ 4 h 106"/>
                <a:gd name="T2" fmla="*/ 0 w 176"/>
                <a:gd name="T3" fmla="*/ 0 h 106"/>
                <a:gd name="T4" fmla="*/ 0 w 176"/>
                <a:gd name="T5" fmla="*/ 4 h 106"/>
                <a:gd name="T6" fmla="*/ 172 w 176"/>
                <a:gd name="T7" fmla="*/ 106 h 106"/>
                <a:gd name="T8" fmla="*/ 174 w 176"/>
                <a:gd name="T9" fmla="*/ 105 h 106"/>
                <a:gd name="T10" fmla="*/ 176 w 176"/>
                <a:gd name="T11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06">
                  <a:moveTo>
                    <a:pt x="176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72" y="106"/>
                    <a:pt x="172" y="106"/>
                    <a:pt x="172" y="106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5" y="72"/>
                    <a:pt x="176" y="38"/>
                    <a:pt x="176" y="4"/>
                  </a:cubicBezTo>
                  <a:close/>
                </a:path>
              </a:pathLst>
            </a:custGeom>
            <a:solidFill>
              <a:srgbClr val="6A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2" name="Freeform 42"/>
            <p:cNvSpPr/>
            <p:nvPr/>
          </p:nvSpPr>
          <p:spPr bwMode="auto">
            <a:xfrm>
              <a:off x="5599113" y="1563688"/>
              <a:ext cx="4763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6A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3" name="Freeform 43"/>
            <p:cNvSpPr/>
            <p:nvPr/>
          </p:nvSpPr>
          <p:spPr bwMode="auto">
            <a:xfrm>
              <a:off x="5106988" y="1276350"/>
              <a:ext cx="492125" cy="344488"/>
            </a:xfrm>
            <a:custGeom>
              <a:avLst/>
              <a:gdLst>
                <a:gd name="T0" fmla="*/ 3 w 172"/>
                <a:gd name="T1" fmla="*/ 121 h 121"/>
                <a:gd name="T2" fmla="*/ 172 w 172"/>
                <a:gd name="T3" fmla="*/ 102 h 121"/>
                <a:gd name="T4" fmla="*/ 0 w 172"/>
                <a:gd name="T5" fmla="*/ 0 h 121"/>
                <a:gd name="T6" fmla="*/ 1 w 172"/>
                <a:gd name="T7" fmla="*/ 10 h 121"/>
                <a:gd name="T8" fmla="*/ 3 w 172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21">
                  <a:moveTo>
                    <a:pt x="3" y="121"/>
                  </a:moveTo>
                  <a:cubicBezTo>
                    <a:pt x="172" y="102"/>
                    <a:pt x="172" y="102"/>
                    <a:pt x="172" y="1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1" y="10"/>
                  </a:cubicBezTo>
                  <a:cubicBezTo>
                    <a:pt x="3" y="47"/>
                    <a:pt x="3" y="84"/>
                    <a:pt x="3" y="121"/>
                  </a:cubicBezTo>
                  <a:close/>
                </a:path>
              </a:pathLst>
            </a:custGeom>
            <a:solidFill>
              <a:srgbClr val="6A4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4" name="Freeform 44"/>
            <p:cNvSpPr/>
            <p:nvPr/>
          </p:nvSpPr>
          <p:spPr bwMode="auto">
            <a:xfrm>
              <a:off x="5116513" y="1566863"/>
              <a:ext cx="487363" cy="376238"/>
            </a:xfrm>
            <a:custGeom>
              <a:avLst/>
              <a:gdLst>
                <a:gd name="T0" fmla="*/ 171 w 171"/>
                <a:gd name="T1" fmla="*/ 1 h 132"/>
                <a:gd name="T2" fmla="*/ 169 w 171"/>
                <a:gd name="T3" fmla="*/ 0 h 132"/>
                <a:gd name="T4" fmla="*/ 0 w 171"/>
                <a:gd name="T5" fmla="*/ 19 h 132"/>
                <a:gd name="T6" fmla="*/ 0 w 171"/>
                <a:gd name="T7" fmla="*/ 20 h 132"/>
                <a:gd name="T8" fmla="*/ 165 w 171"/>
                <a:gd name="T9" fmla="*/ 132 h 132"/>
                <a:gd name="T10" fmla="*/ 171 w 171"/>
                <a:gd name="T11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132">
                  <a:moveTo>
                    <a:pt x="171" y="1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7" y="88"/>
                    <a:pt x="169" y="44"/>
                    <a:pt x="171" y="1"/>
                  </a:cubicBezTo>
                  <a:close/>
                </a:path>
              </a:pathLst>
            </a:custGeom>
            <a:solidFill>
              <a:srgbClr val="ED5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5" name="Freeform 45"/>
            <p:cNvSpPr/>
            <p:nvPr/>
          </p:nvSpPr>
          <p:spPr bwMode="auto">
            <a:xfrm>
              <a:off x="5110163" y="1624013"/>
              <a:ext cx="477838" cy="361950"/>
            </a:xfrm>
            <a:custGeom>
              <a:avLst/>
              <a:gdLst>
                <a:gd name="T0" fmla="*/ 2 w 167"/>
                <a:gd name="T1" fmla="*/ 0 h 127"/>
                <a:gd name="T2" fmla="*/ 1 w 167"/>
                <a:gd name="T3" fmla="*/ 54 h 127"/>
                <a:gd name="T4" fmla="*/ 0 w 167"/>
                <a:gd name="T5" fmla="*/ 127 h 127"/>
                <a:gd name="T6" fmla="*/ 166 w 167"/>
                <a:gd name="T7" fmla="*/ 117 h 127"/>
                <a:gd name="T8" fmla="*/ 167 w 167"/>
                <a:gd name="T9" fmla="*/ 112 h 127"/>
                <a:gd name="T10" fmla="*/ 2 w 167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127">
                  <a:moveTo>
                    <a:pt x="2" y="0"/>
                  </a:moveTo>
                  <a:cubicBezTo>
                    <a:pt x="2" y="18"/>
                    <a:pt x="2" y="36"/>
                    <a:pt x="1" y="54"/>
                  </a:cubicBezTo>
                  <a:cubicBezTo>
                    <a:pt x="1" y="78"/>
                    <a:pt x="0" y="102"/>
                    <a:pt x="0" y="127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67" y="115"/>
                    <a:pt x="167" y="114"/>
                    <a:pt x="167" y="11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BB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6" name="Freeform 46"/>
            <p:cNvSpPr/>
            <p:nvPr/>
          </p:nvSpPr>
          <p:spPr bwMode="auto">
            <a:xfrm>
              <a:off x="5105401" y="1981200"/>
              <a:ext cx="90488" cy="125413"/>
            </a:xfrm>
            <a:custGeom>
              <a:avLst/>
              <a:gdLst>
                <a:gd name="T0" fmla="*/ 2 w 32"/>
                <a:gd name="T1" fmla="*/ 2 h 44"/>
                <a:gd name="T2" fmla="*/ 0 w 32"/>
                <a:gd name="T3" fmla="*/ 44 h 44"/>
                <a:gd name="T4" fmla="*/ 31 w 32"/>
                <a:gd name="T5" fmla="*/ 43 h 44"/>
                <a:gd name="T6" fmla="*/ 32 w 32"/>
                <a:gd name="T7" fmla="*/ 0 h 44"/>
                <a:gd name="T8" fmla="*/ 2 w 32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" y="2"/>
                  </a:moveTo>
                  <a:cubicBezTo>
                    <a:pt x="1" y="16"/>
                    <a:pt x="1" y="30"/>
                    <a:pt x="0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7" name="Freeform 47"/>
            <p:cNvSpPr/>
            <p:nvPr/>
          </p:nvSpPr>
          <p:spPr bwMode="auto">
            <a:xfrm>
              <a:off x="5192713" y="1974850"/>
              <a:ext cx="103188" cy="128588"/>
            </a:xfrm>
            <a:custGeom>
              <a:avLst/>
              <a:gdLst>
                <a:gd name="T0" fmla="*/ 2 w 65"/>
                <a:gd name="T1" fmla="*/ 4 h 81"/>
                <a:gd name="T2" fmla="*/ 0 w 65"/>
                <a:gd name="T3" fmla="*/ 81 h 81"/>
                <a:gd name="T4" fmla="*/ 63 w 65"/>
                <a:gd name="T5" fmla="*/ 81 h 81"/>
                <a:gd name="T6" fmla="*/ 65 w 65"/>
                <a:gd name="T7" fmla="*/ 0 h 81"/>
                <a:gd name="T8" fmla="*/ 2 w 65"/>
                <a:gd name="T9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1">
                  <a:moveTo>
                    <a:pt x="2" y="4"/>
                  </a:moveTo>
                  <a:lnTo>
                    <a:pt x="0" y="81"/>
                  </a:lnTo>
                  <a:lnTo>
                    <a:pt x="63" y="81"/>
                  </a:lnTo>
                  <a:lnTo>
                    <a:pt x="65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4B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8" name="Freeform 48"/>
            <p:cNvSpPr/>
            <p:nvPr/>
          </p:nvSpPr>
          <p:spPr bwMode="auto">
            <a:xfrm>
              <a:off x="5292726" y="1970088"/>
              <a:ext cx="98425" cy="133350"/>
            </a:xfrm>
            <a:custGeom>
              <a:avLst/>
              <a:gdLst>
                <a:gd name="T0" fmla="*/ 2 w 62"/>
                <a:gd name="T1" fmla="*/ 3 h 84"/>
                <a:gd name="T2" fmla="*/ 0 w 62"/>
                <a:gd name="T3" fmla="*/ 84 h 84"/>
                <a:gd name="T4" fmla="*/ 60 w 62"/>
                <a:gd name="T5" fmla="*/ 82 h 84"/>
                <a:gd name="T6" fmla="*/ 62 w 62"/>
                <a:gd name="T7" fmla="*/ 0 h 84"/>
                <a:gd name="T8" fmla="*/ 2 w 62"/>
                <a:gd name="T9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4">
                  <a:moveTo>
                    <a:pt x="2" y="3"/>
                  </a:moveTo>
                  <a:lnTo>
                    <a:pt x="0" y="84"/>
                  </a:lnTo>
                  <a:lnTo>
                    <a:pt x="60" y="82"/>
                  </a:lnTo>
                  <a:lnTo>
                    <a:pt x="6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9" name="Freeform 49"/>
            <p:cNvSpPr/>
            <p:nvPr/>
          </p:nvSpPr>
          <p:spPr bwMode="auto">
            <a:xfrm>
              <a:off x="5387976" y="1963738"/>
              <a:ext cx="96838" cy="136525"/>
            </a:xfrm>
            <a:custGeom>
              <a:avLst/>
              <a:gdLst>
                <a:gd name="T0" fmla="*/ 2 w 61"/>
                <a:gd name="T1" fmla="*/ 4 h 86"/>
                <a:gd name="T2" fmla="*/ 0 w 61"/>
                <a:gd name="T3" fmla="*/ 86 h 86"/>
                <a:gd name="T4" fmla="*/ 59 w 61"/>
                <a:gd name="T5" fmla="*/ 86 h 86"/>
                <a:gd name="T6" fmla="*/ 61 w 61"/>
                <a:gd name="T7" fmla="*/ 0 h 86"/>
                <a:gd name="T8" fmla="*/ 2 w 61"/>
                <a:gd name="T9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86">
                  <a:moveTo>
                    <a:pt x="2" y="4"/>
                  </a:moveTo>
                  <a:lnTo>
                    <a:pt x="0" y="86"/>
                  </a:lnTo>
                  <a:lnTo>
                    <a:pt x="59" y="86"/>
                  </a:lnTo>
                  <a:lnTo>
                    <a:pt x="61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4B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0" name="Freeform 50"/>
            <p:cNvSpPr/>
            <p:nvPr/>
          </p:nvSpPr>
          <p:spPr bwMode="auto">
            <a:xfrm>
              <a:off x="5481638" y="1957388"/>
              <a:ext cx="103188" cy="142875"/>
            </a:xfrm>
            <a:custGeom>
              <a:avLst/>
              <a:gdLst>
                <a:gd name="T0" fmla="*/ 36 w 36"/>
                <a:gd name="T1" fmla="*/ 0 h 50"/>
                <a:gd name="T2" fmla="*/ 1 w 36"/>
                <a:gd name="T3" fmla="*/ 2 h 50"/>
                <a:gd name="T4" fmla="*/ 0 w 36"/>
                <a:gd name="T5" fmla="*/ 50 h 50"/>
                <a:gd name="T6" fmla="*/ 34 w 36"/>
                <a:gd name="T7" fmla="*/ 50 h 50"/>
                <a:gd name="T8" fmla="*/ 36 w 3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36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33"/>
                    <a:pt x="36" y="16"/>
                    <a:pt x="36" y="0"/>
                  </a:cubicBez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1" name="Freeform 51"/>
            <p:cNvSpPr/>
            <p:nvPr/>
          </p:nvSpPr>
          <p:spPr bwMode="auto">
            <a:xfrm>
              <a:off x="5095876" y="2100263"/>
              <a:ext cx="482600" cy="254000"/>
            </a:xfrm>
            <a:custGeom>
              <a:avLst/>
              <a:gdLst>
                <a:gd name="T0" fmla="*/ 169 w 169"/>
                <a:gd name="T1" fmla="*/ 0 h 89"/>
                <a:gd name="T2" fmla="*/ 3 w 169"/>
                <a:gd name="T3" fmla="*/ 2 h 89"/>
                <a:gd name="T4" fmla="*/ 0 w 169"/>
                <a:gd name="T5" fmla="*/ 89 h 89"/>
                <a:gd name="T6" fmla="*/ 167 w 169"/>
                <a:gd name="T7" fmla="*/ 89 h 89"/>
                <a:gd name="T8" fmla="*/ 169 w 16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89">
                  <a:moveTo>
                    <a:pt x="169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31"/>
                    <a:pt x="1" y="60"/>
                    <a:pt x="0" y="89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7" y="59"/>
                    <a:pt x="168" y="29"/>
                    <a:pt x="169" y="0"/>
                  </a:cubicBezTo>
                  <a:close/>
                </a:path>
              </a:pathLst>
            </a:custGeom>
            <a:solidFill>
              <a:srgbClr val="FF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2" name="Freeform 52"/>
            <p:cNvSpPr/>
            <p:nvPr/>
          </p:nvSpPr>
          <p:spPr bwMode="auto">
            <a:xfrm>
              <a:off x="5387976" y="2354263"/>
              <a:ext cx="93663" cy="123825"/>
            </a:xfrm>
            <a:custGeom>
              <a:avLst/>
              <a:gdLst>
                <a:gd name="T0" fmla="*/ 0 w 59"/>
                <a:gd name="T1" fmla="*/ 0 h 78"/>
                <a:gd name="T2" fmla="*/ 0 w 59"/>
                <a:gd name="T3" fmla="*/ 78 h 78"/>
                <a:gd name="T4" fmla="*/ 57 w 59"/>
                <a:gd name="T5" fmla="*/ 78 h 78"/>
                <a:gd name="T6" fmla="*/ 59 w 59"/>
                <a:gd name="T7" fmla="*/ 0 h 78"/>
                <a:gd name="T8" fmla="*/ 0 w 5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8">
                  <a:moveTo>
                    <a:pt x="0" y="0"/>
                  </a:moveTo>
                  <a:lnTo>
                    <a:pt x="0" y="78"/>
                  </a:lnTo>
                  <a:lnTo>
                    <a:pt x="57" y="78"/>
                  </a:ln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3" name="Freeform 53"/>
            <p:cNvSpPr/>
            <p:nvPr/>
          </p:nvSpPr>
          <p:spPr bwMode="auto">
            <a:xfrm>
              <a:off x="5478463" y="2354263"/>
              <a:ext cx="95250" cy="123825"/>
            </a:xfrm>
            <a:custGeom>
              <a:avLst/>
              <a:gdLst>
                <a:gd name="T0" fmla="*/ 1 w 33"/>
                <a:gd name="T1" fmla="*/ 0 h 43"/>
                <a:gd name="T2" fmla="*/ 0 w 33"/>
                <a:gd name="T3" fmla="*/ 43 h 43"/>
                <a:gd name="T4" fmla="*/ 32 w 33"/>
                <a:gd name="T5" fmla="*/ 43 h 43"/>
                <a:gd name="T6" fmla="*/ 32 w 33"/>
                <a:gd name="T7" fmla="*/ 42 h 43"/>
                <a:gd name="T8" fmla="*/ 33 w 33"/>
                <a:gd name="T9" fmla="*/ 0 h 43"/>
                <a:gd name="T10" fmla="*/ 1 w 3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3">
                  <a:moveTo>
                    <a:pt x="1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2" y="28"/>
                    <a:pt x="32" y="14"/>
                    <a:pt x="3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4" name="Freeform 54"/>
            <p:cNvSpPr/>
            <p:nvPr/>
          </p:nvSpPr>
          <p:spPr bwMode="auto">
            <a:xfrm>
              <a:off x="5287963" y="2354263"/>
              <a:ext cx="100013" cy="123825"/>
            </a:xfrm>
            <a:custGeom>
              <a:avLst/>
              <a:gdLst>
                <a:gd name="T0" fmla="*/ 2 w 63"/>
                <a:gd name="T1" fmla="*/ 0 h 78"/>
                <a:gd name="T2" fmla="*/ 0 w 63"/>
                <a:gd name="T3" fmla="*/ 76 h 78"/>
                <a:gd name="T4" fmla="*/ 63 w 63"/>
                <a:gd name="T5" fmla="*/ 78 h 78"/>
                <a:gd name="T6" fmla="*/ 63 w 63"/>
                <a:gd name="T7" fmla="*/ 0 h 78"/>
                <a:gd name="T8" fmla="*/ 2 w 6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8">
                  <a:moveTo>
                    <a:pt x="2" y="0"/>
                  </a:moveTo>
                  <a:lnTo>
                    <a:pt x="0" y="76"/>
                  </a:lnTo>
                  <a:lnTo>
                    <a:pt x="63" y="78"/>
                  </a:lnTo>
                  <a:lnTo>
                    <a:pt x="6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5" name="Freeform 55"/>
            <p:cNvSpPr/>
            <p:nvPr/>
          </p:nvSpPr>
          <p:spPr bwMode="auto">
            <a:xfrm>
              <a:off x="5187951" y="2354263"/>
              <a:ext cx="103188" cy="120650"/>
            </a:xfrm>
            <a:custGeom>
              <a:avLst/>
              <a:gdLst>
                <a:gd name="T0" fmla="*/ 2 w 65"/>
                <a:gd name="T1" fmla="*/ 0 h 76"/>
                <a:gd name="T2" fmla="*/ 0 w 65"/>
                <a:gd name="T3" fmla="*/ 76 h 76"/>
                <a:gd name="T4" fmla="*/ 63 w 65"/>
                <a:gd name="T5" fmla="*/ 76 h 76"/>
                <a:gd name="T6" fmla="*/ 65 w 65"/>
                <a:gd name="T7" fmla="*/ 0 h 76"/>
                <a:gd name="T8" fmla="*/ 2 w 65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6">
                  <a:moveTo>
                    <a:pt x="2" y="0"/>
                  </a:moveTo>
                  <a:lnTo>
                    <a:pt x="0" y="76"/>
                  </a:lnTo>
                  <a:lnTo>
                    <a:pt x="63" y="76"/>
                  </a:lnTo>
                  <a:lnTo>
                    <a:pt x="6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6" name="Freeform 56"/>
            <p:cNvSpPr/>
            <p:nvPr/>
          </p:nvSpPr>
          <p:spPr bwMode="auto">
            <a:xfrm>
              <a:off x="5091113" y="2354263"/>
              <a:ext cx="100013" cy="120650"/>
            </a:xfrm>
            <a:custGeom>
              <a:avLst/>
              <a:gdLst>
                <a:gd name="T0" fmla="*/ 2 w 35"/>
                <a:gd name="T1" fmla="*/ 0 h 42"/>
                <a:gd name="T2" fmla="*/ 0 w 35"/>
                <a:gd name="T3" fmla="*/ 41 h 42"/>
                <a:gd name="T4" fmla="*/ 34 w 35"/>
                <a:gd name="T5" fmla="*/ 42 h 42"/>
                <a:gd name="T6" fmla="*/ 35 w 35"/>
                <a:gd name="T7" fmla="*/ 0 h 42"/>
                <a:gd name="T8" fmla="*/ 2 w 3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2" y="0"/>
                  </a:moveTo>
                  <a:cubicBezTo>
                    <a:pt x="1" y="13"/>
                    <a:pt x="1" y="27"/>
                    <a:pt x="0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7" name="Freeform 57"/>
            <p:cNvSpPr/>
            <p:nvPr/>
          </p:nvSpPr>
          <p:spPr bwMode="auto">
            <a:xfrm>
              <a:off x="5091113" y="2471738"/>
              <a:ext cx="479425" cy="39688"/>
            </a:xfrm>
            <a:custGeom>
              <a:avLst/>
              <a:gdLst>
                <a:gd name="T0" fmla="*/ 168 w 168"/>
                <a:gd name="T1" fmla="*/ 2 h 14"/>
                <a:gd name="T2" fmla="*/ 0 w 168"/>
                <a:gd name="T3" fmla="*/ 0 h 14"/>
                <a:gd name="T4" fmla="*/ 0 w 168"/>
                <a:gd name="T5" fmla="*/ 14 h 14"/>
                <a:gd name="T6" fmla="*/ 168 w 168"/>
                <a:gd name="T7" fmla="*/ 14 h 14"/>
                <a:gd name="T8" fmla="*/ 168 w 168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4">
                  <a:moveTo>
                    <a:pt x="168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0"/>
                    <a:pt x="168" y="6"/>
                    <a:pt x="168" y="2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8" name="Freeform 58"/>
            <p:cNvSpPr/>
            <p:nvPr/>
          </p:nvSpPr>
          <p:spPr bwMode="auto">
            <a:xfrm>
              <a:off x="5091113" y="2511425"/>
              <a:ext cx="479425" cy="28575"/>
            </a:xfrm>
            <a:custGeom>
              <a:avLst/>
              <a:gdLst>
                <a:gd name="T0" fmla="*/ 168 w 168"/>
                <a:gd name="T1" fmla="*/ 0 h 10"/>
                <a:gd name="T2" fmla="*/ 0 w 168"/>
                <a:gd name="T3" fmla="*/ 0 h 10"/>
                <a:gd name="T4" fmla="*/ 0 w 168"/>
                <a:gd name="T5" fmla="*/ 10 h 10"/>
                <a:gd name="T6" fmla="*/ 168 w 168"/>
                <a:gd name="T7" fmla="*/ 10 h 10"/>
                <a:gd name="T8" fmla="*/ 168 w 16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0">
                  <a:moveTo>
                    <a:pt x="1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7"/>
                    <a:pt x="168" y="3"/>
                    <a:pt x="168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9" name="Freeform 59"/>
            <p:cNvSpPr/>
            <p:nvPr/>
          </p:nvSpPr>
          <p:spPr bwMode="auto">
            <a:xfrm>
              <a:off x="5087938" y="2540000"/>
              <a:ext cx="482600" cy="34925"/>
            </a:xfrm>
            <a:custGeom>
              <a:avLst/>
              <a:gdLst>
                <a:gd name="T0" fmla="*/ 169 w 169"/>
                <a:gd name="T1" fmla="*/ 0 h 12"/>
                <a:gd name="T2" fmla="*/ 1 w 169"/>
                <a:gd name="T3" fmla="*/ 0 h 12"/>
                <a:gd name="T4" fmla="*/ 0 w 169"/>
                <a:gd name="T5" fmla="*/ 12 h 12"/>
                <a:gd name="T6" fmla="*/ 169 w 169"/>
                <a:gd name="T7" fmla="*/ 12 h 12"/>
                <a:gd name="T8" fmla="*/ 169 w 16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2">
                  <a:moveTo>
                    <a:pt x="16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" y="8"/>
                    <a:pt x="0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8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0" name="Freeform 60"/>
            <p:cNvSpPr/>
            <p:nvPr/>
          </p:nvSpPr>
          <p:spPr bwMode="auto">
            <a:xfrm>
              <a:off x="5087938" y="2574925"/>
              <a:ext cx="482600" cy="30163"/>
            </a:xfrm>
            <a:custGeom>
              <a:avLst/>
              <a:gdLst>
                <a:gd name="T0" fmla="*/ 169 w 169"/>
                <a:gd name="T1" fmla="*/ 0 h 11"/>
                <a:gd name="T2" fmla="*/ 0 w 169"/>
                <a:gd name="T3" fmla="*/ 0 h 11"/>
                <a:gd name="T4" fmla="*/ 0 w 169"/>
                <a:gd name="T5" fmla="*/ 11 h 11"/>
                <a:gd name="T6" fmla="*/ 169 w 169"/>
                <a:gd name="T7" fmla="*/ 11 h 11"/>
                <a:gd name="T8" fmla="*/ 169 w 16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7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1" name="Freeform 61"/>
            <p:cNvSpPr/>
            <p:nvPr/>
          </p:nvSpPr>
          <p:spPr bwMode="auto">
            <a:xfrm>
              <a:off x="5087938" y="2605088"/>
              <a:ext cx="482600" cy="38100"/>
            </a:xfrm>
            <a:custGeom>
              <a:avLst/>
              <a:gdLst>
                <a:gd name="T0" fmla="*/ 169 w 169"/>
                <a:gd name="T1" fmla="*/ 0 h 13"/>
                <a:gd name="T2" fmla="*/ 0 w 169"/>
                <a:gd name="T3" fmla="*/ 0 h 13"/>
                <a:gd name="T4" fmla="*/ 0 w 169"/>
                <a:gd name="T5" fmla="*/ 13 h 13"/>
                <a:gd name="T6" fmla="*/ 169 w 169"/>
                <a:gd name="T7" fmla="*/ 13 h 13"/>
                <a:gd name="T8" fmla="*/ 169 w 16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3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9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2" name="Freeform 62"/>
            <p:cNvSpPr/>
            <p:nvPr/>
          </p:nvSpPr>
          <p:spPr bwMode="auto">
            <a:xfrm>
              <a:off x="5087938" y="2643188"/>
              <a:ext cx="482600" cy="39688"/>
            </a:xfrm>
            <a:custGeom>
              <a:avLst/>
              <a:gdLst>
                <a:gd name="T0" fmla="*/ 169 w 169"/>
                <a:gd name="T1" fmla="*/ 0 h 14"/>
                <a:gd name="T2" fmla="*/ 0 w 169"/>
                <a:gd name="T3" fmla="*/ 0 h 14"/>
                <a:gd name="T4" fmla="*/ 0 w 169"/>
                <a:gd name="T5" fmla="*/ 14 h 14"/>
                <a:gd name="T6" fmla="*/ 169 w 169"/>
                <a:gd name="T7" fmla="*/ 14 h 14"/>
                <a:gd name="T8" fmla="*/ 169 w 16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9"/>
                    <a:pt x="169" y="5"/>
                    <a:pt x="169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3" name="Freeform 63"/>
            <p:cNvSpPr/>
            <p:nvPr/>
          </p:nvSpPr>
          <p:spPr bwMode="auto">
            <a:xfrm>
              <a:off x="5087938" y="2682875"/>
              <a:ext cx="482600" cy="36513"/>
            </a:xfrm>
            <a:custGeom>
              <a:avLst/>
              <a:gdLst>
                <a:gd name="T0" fmla="*/ 169 w 169"/>
                <a:gd name="T1" fmla="*/ 0 h 13"/>
                <a:gd name="T2" fmla="*/ 0 w 169"/>
                <a:gd name="T3" fmla="*/ 0 h 13"/>
                <a:gd name="T4" fmla="*/ 0 w 169"/>
                <a:gd name="T5" fmla="*/ 1 h 13"/>
                <a:gd name="T6" fmla="*/ 82 w 169"/>
                <a:gd name="T7" fmla="*/ 13 h 13"/>
                <a:gd name="T8" fmla="*/ 169 w 169"/>
                <a:gd name="T9" fmla="*/ 13 h 13"/>
                <a:gd name="T10" fmla="*/ 169 w 16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3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9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4" name="Freeform 64"/>
            <p:cNvSpPr/>
            <p:nvPr/>
          </p:nvSpPr>
          <p:spPr bwMode="auto">
            <a:xfrm>
              <a:off x="5321301" y="2719388"/>
              <a:ext cx="249238" cy="38100"/>
            </a:xfrm>
            <a:custGeom>
              <a:avLst/>
              <a:gdLst>
                <a:gd name="T0" fmla="*/ 87 w 87"/>
                <a:gd name="T1" fmla="*/ 0 h 13"/>
                <a:gd name="T2" fmla="*/ 0 w 87"/>
                <a:gd name="T3" fmla="*/ 0 h 13"/>
                <a:gd name="T4" fmla="*/ 87 w 87"/>
                <a:gd name="T5" fmla="*/ 13 h 13"/>
                <a:gd name="T6" fmla="*/ 87 w 8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3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9"/>
                    <a:pt x="87" y="4"/>
                    <a:pt x="87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5" name="Freeform 65"/>
            <p:cNvSpPr/>
            <p:nvPr/>
          </p:nvSpPr>
          <p:spPr bwMode="auto">
            <a:xfrm>
              <a:off x="5076826" y="2686050"/>
              <a:ext cx="498475" cy="690563"/>
            </a:xfrm>
            <a:custGeom>
              <a:avLst/>
              <a:gdLst>
                <a:gd name="T0" fmla="*/ 173 w 175"/>
                <a:gd name="T1" fmla="*/ 25 h 242"/>
                <a:gd name="T2" fmla="*/ 4 w 175"/>
                <a:gd name="T3" fmla="*/ 0 h 242"/>
                <a:gd name="T4" fmla="*/ 4 w 175"/>
                <a:gd name="T5" fmla="*/ 1 h 242"/>
                <a:gd name="T6" fmla="*/ 0 w 175"/>
                <a:gd name="T7" fmla="*/ 242 h 242"/>
                <a:gd name="T8" fmla="*/ 175 w 175"/>
                <a:gd name="T9" fmla="*/ 237 h 242"/>
                <a:gd name="T10" fmla="*/ 173 w 175"/>
                <a:gd name="T11" fmla="*/ 2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2">
                  <a:moveTo>
                    <a:pt x="173" y="25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58"/>
                    <a:pt x="1" y="144"/>
                    <a:pt x="0" y="242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2" y="166"/>
                    <a:pt x="172" y="95"/>
                    <a:pt x="173" y="25"/>
                  </a:cubicBezTo>
                  <a:close/>
                </a:path>
              </a:pathLst>
            </a:custGeom>
            <a:solidFill>
              <a:srgbClr val="955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6" name="Freeform 66"/>
            <p:cNvSpPr/>
            <p:nvPr/>
          </p:nvSpPr>
          <p:spPr bwMode="auto">
            <a:xfrm>
              <a:off x="5067301" y="3713163"/>
              <a:ext cx="522288" cy="174625"/>
            </a:xfrm>
            <a:custGeom>
              <a:avLst/>
              <a:gdLst>
                <a:gd name="T0" fmla="*/ 183 w 183"/>
                <a:gd name="T1" fmla="*/ 23 h 61"/>
                <a:gd name="T2" fmla="*/ 1 w 183"/>
                <a:gd name="T3" fmla="*/ 0 h 61"/>
                <a:gd name="T4" fmla="*/ 0 w 183"/>
                <a:gd name="T5" fmla="*/ 45 h 61"/>
                <a:gd name="T6" fmla="*/ 183 w 183"/>
                <a:gd name="T7" fmla="*/ 61 h 61"/>
                <a:gd name="T8" fmla="*/ 183 w 183"/>
                <a:gd name="T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61">
                  <a:moveTo>
                    <a:pt x="183" y="2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5"/>
                    <a:pt x="1" y="30"/>
                    <a:pt x="0" y="45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3" y="49"/>
                    <a:pt x="183" y="36"/>
                    <a:pt x="183" y="23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7" name="Freeform 67"/>
            <p:cNvSpPr/>
            <p:nvPr/>
          </p:nvSpPr>
          <p:spPr bwMode="auto">
            <a:xfrm>
              <a:off x="5067301" y="3841750"/>
              <a:ext cx="522288" cy="179388"/>
            </a:xfrm>
            <a:custGeom>
              <a:avLst/>
              <a:gdLst>
                <a:gd name="T0" fmla="*/ 183 w 183"/>
                <a:gd name="T1" fmla="*/ 51 h 63"/>
                <a:gd name="T2" fmla="*/ 183 w 183"/>
                <a:gd name="T3" fmla="*/ 16 h 63"/>
                <a:gd name="T4" fmla="*/ 0 w 183"/>
                <a:gd name="T5" fmla="*/ 0 h 63"/>
                <a:gd name="T6" fmla="*/ 0 w 183"/>
                <a:gd name="T7" fmla="*/ 54 h 63"/>
                <a:gd name="T8" fmla="*/ 183 w 183"/>
                <a:gd name="T9" fmla="*/ 63 h 63"/>
                <a:gd name="T10" fmla="*/ 183 w 183"/>
                <a:gd name="T11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63">
                  <a:moveTo>
                    <a:pt x="183" y="51"/>
                  </a:moveTo>
                  <a:cubicBezTo>
                    <a:pt x="183" y="40"/>
                    <a:pt x="183" y="28"/>
                    <a:pt x="183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36"/>
                    <a:pt x="0" y="54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3" y="57"/>
                    <a:pt x="183" y="53"/>
                    <a:pt x="183" y="51"/>
                  </a:cubicBez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8" name="Freeform 68"/>
            <p:cNvSpPr/>
            <p:nvPr/>
          </p:nvSpPr>
          <p:spPr bwMode="auto">
            <a:xfrm>
              <a:off x="5064126" y="3995738"/>
              <a:ext cx="525463" cy="168275"/>
            </a:xfrm>
            <a:custGeom>
              <a:avLst/>
              <a:gdLst>
                <a:gd name="T0" fmla="*/ 184 w 184"/>
                <a:gd name="T1" fmla="*/ 9 h 59"/>
                <a:gd name="T2" fmla="*/ 1 w 184"/>
                <a:gd name="T3" fmla="*/ 0 h 59"/>
                <a:gd name="T4" fmla="*/ 0 w 184"/>
                <a:gd name="T5" fmla="*/ 46 h 59"/>
                <a:gd name="T6" fmla="*/ 184 w 184"/>
                <a:gd name="T7" fmla="*/ 59 h 59"/>
                <a:gd name="T8" fmla="*/ 184 w 184"/>
                <a:gd name="T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9">
                  <a:moveTo>
                    <a:pt x="184" y="9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31"/>
                    <a:pt x="0" y="46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4" y="37"/>
                    <a:pt x="184" y="20"/>
                    <a:pt x="184" y="9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9" name="Freeform 69"/>
            <p:cNvSpPr/>
            <p:nvPr/>
          </p:nvSpPr>
          <p:spPr bwMode="auto">
            <a:xfrm>
              <a:off x="5062538" y="4127500"/>
              <a:ext cx="527050" cy="190500"/>
            </a:xfrm>
            <a:custGeom>
              <a:avLst/>
              <a:gdLst>
                <a:gd name="T0" fmla="*/ 185 w 185"/>
                <a:gd name="T1" fmla="*/ 13 h 67"/>
                <a:gd name="T2" fmla="*/ 1 w 185"/>
                <a:gd name="T3" fmla="*/ 0 h 67"/>
                <a:gd name="T4" fmla="*/ 0 w 185"/>
                <a:gd name="T5" fmla="*/ 52 h 67"/>
                <a:gd name="T6" fmla="*/ 185 w 185"/>
                <a:gd name="T7" fmla="*/ 67 h 67"/>
                <a:gd name="T8" fmla="*/ 185 w 18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7">
                  <a:moveTo>
                    <a:pt x="185" y="1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7"/>
                    <a:pt x="1" y="35"/>
                    <a:pt x="0" y="52"/>
                  </a:cubicBezTo>
                  <a:cubicBezTo>
                    <a:pt x="62" y="58"/>
                    <a:pt x="124" y="63"/>
                    <a:pt x="185" y="67"/>
                  </a:cubicBezTo>
                  <a:cubicBezTo>
                    <a:pt x="185" y="47"/>
                    <a:pt x="185" y="29"/>
                    <a:pt x="185" y="13"/>
                  </a:cubicBez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0" name="Freeform 70"/>
            <p:cNvSpPr/>
            <p:nvPr/>
          </p:nvSpPr>
          <p:spPr bwMode="auto">
            <a:xfrm>
              <a:off x="5062538" y="4275138"/>
              <a:ext cx="527050" cy="174625"/>
            </a:xfrm>
            <a:custGeom>
              <a:avLst/>
              <a:gdLst>
                <a:gd name="T0" fmla="*/ 185 w 185"/>
                <a:gd name="T1" fmla="*/ 15 h 61"/>
                <a:gd name="T2" fmla="*/ 0 w 185"/>
                <a:gd name="T3" fmla="*/ 0 h 61"/>
                <a:gd name="T4" fmla="*/ 0 w 185"/>
                <a:gd name="T5" fmla="*/ 47 h 61"/>
                <a:gd name="T6" fmla="*/ 185 w 185"/>
                <a:gd name="T7" fmla="*/ 61 h 61"/>
                <a:gd name="T8" fmla="*/ 185 w 185"/>
                <a:gd name="T9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1">
                  <a:moveTo>
                    <a:pt x="185" y="15"/>
                  </a:moveTo>
                  <a:cubicBezTo>
                    <a:pt x="124" y="11"/>
                    <a:pt x="62" y="6"/>
                    <a:pt x="0" y="0"/>
                  </a:cubicBezTo>
                  <a:cubicBezTo>
                    <a:pt x="0" y="16"/>
                    <a:pt x="0" y="32"/>
                    <a:pt x="0" y="47"/>
                  </a:cubicBezTo>
                  <a:cubicBezTo>
                    <a:pt x="185" y="61"/>
                    <a:pt x="185" y="61"/>
                    <a:pt x="185" y="61"/>
                  </a:cubicBezTo>
                  <a:cubicBezTo>
                    <a:pt x="185" y="45"/>
                    <a:pt x="185" y="30"/>
                    <a:pt x="185" y="15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1" name="Freeform 71"/>
            <p:cNvSpPr/>
            <p:nvPr/>
          </p:nvSpPr>
          <p:spPr bwMode="auto">
            <a:xfrm>
              <a:off x="5059363" y="4410075"/>
              <a:ext cx="530225" cy="165100"/>
            </a:xfrm>
            <a:custGeom>
              <a:avLst/>
              <a:gdLst>
                <a:gd name="T0" fmla="*/ 1 w 186"/>
                <a:gd name="T1" fmla="*/ 0 h 58"/>
                <a:gd name="T2" fmla="*/ 0 w 186"/>
                <a:gd name="T3" fmla="*/ 40 h 58"/>
                <a:gd name="T4" fmla="*/ 186 w 186"/>
                <a:gd name="T5" fmla="*/ 58 h 58"/>
                <a:gd name="T6" fmla="*/ 186 w 186"/>
                <a:gd name="T7" fmla="*/ 14 h 58"/>
                <a:gd name="T8" fmla="*/ 1 w 18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8">
                  <a:moveTo>
                    <a:pt x="1" y="0"/>
                  </a:moveTo>
                  <a:cubicBezTo>
                    <a:pt x="1" y="14"/>
                    <a:pt x="0" y="27"/>
                    <a:pt x="0" y="40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6" y="43"/>
                    <a:pt x="186" y="29"/>
                    <a:pt x="186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2" name="Freeform 72"/>
            <p:cNvSpPr/>
            <p:nvPr/>
          </p:nvSpPr>
          <p:spPr bwMode="auto">
            <a:xfrm>
              <a:off x="5073651" y="3370263"/>
              <a:ext cx="246063" cy="200025"/>
            </a:xfrm>
            <a:custGeom>
              <a:avLst/>
              <a:gdLst>
                <a:gd name="T0" fmla="*/ 1 w 86"/>
                <a:gd name="T1" fmla="*/ 2 h 70"/>
                <a:gd name="T2" fmla="*/ 0 w 86"/>
                <a:gd name="T3" fmla="*/ 51 h 70"/>
                <a:gd name="T4" fmla="*/ 86 w 86"/>
                <a:gd name="T5" fmla="*/ 70 h 70"/>
                <a:gd name="T6" fmla="*/ 81 w 86"/>
                <a:gd name="T7" fmla="*/ 0 h 70"/>
                <a:gd name="T8" fmla="*/ 1 w 86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0">
                  <a:moveTo>
                    <a:pt x="1" y="2"/>
                  </a:moveTo>
                  <a:cubicBezTo>
                    <a:pt x="1" y="18"/>
                    <a:pt x="0" y="34"/>
                    <a:pt x="0" y="51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77C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3" name="Freeform 73"/>
            <p:cNvSpPr/>
            <p:nvPr/>
          </p:nvSpPr>
          <p:spPr bwMode="auto">
            <a:xfrm>
              <a:off x="5305426" y="3362325"/>
              <a:ext cx="282575" cy="271463"/>
            </a:xfrm>
            <a:custGeom>
              <a:avLst/>
              <a:gdLst>
                <a:gd name="T0" fmla="*/ 97 w 99"/>
                <a:gd name="T1" fmla="*/ 39 h 95"/>
                <a:gd name="T2" fmla="*/ 95 w 99"/>
                <a:gd name="T3" fmla="*/ 0 h 95"/>
                <a:gd name="T4" fmla="*/ 0 w 99"/>
                <a:gd name="T5" fmla="*/ 3 h 95"/>
                <a:gd name="T6" fmla="*/ 5 w 99"/>
                <a:gd name="T7" fmla="*/ 73 h 95"/>
                <a:gd name="T8" fmla="*/ 99 w 99"/>
                <a:gd name="T9" fmla="*/ 95 h 95"/>
                <a:gd name="T10" fmla="*/ 97 w 99"/>
                <a:gd name="T11" fmla="*/ 3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95">
                  <a:moveTo>
                    <a:pt x="97" y="39"/>
                  </a:moveTo>
                  <a:cubicBezTo>
                    <a:pt x="96" y="26"/>
                    <a:pt x="95" y="13"/>
                    <a:pt x="9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76"/>
                    <a:pt x="98" y="58"/>
                    <a:pt x="97" y="39"/>
                  </a:cubicBezTo>
                  <a:close/>
                </a:path>
              </a:pathLst>
            </a:custGeom>
            <a:solidFill>
              <a:srgbClr val="776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4" name="Freeform 74"/>
            <p:cNvSpPr/>
            <p:nvPr/>
          </p:nvSpPr>
          <p:spPr bwMode="auto">
            <a:xfrm>
              <a:off x="5070476" y="3516313"/>
              <a:ext cx="263525" cy="231775"/>
            </a:xfrm>
            <a:custGeom>
              <a:avLst/>
              <a:gdLst>
                <a:gd name="T0" fmla="*/ 1 w 92"/>
                <a:gd name="T1" fmla="*/ 0 h 81"/>
                <a:gd name="T2" fmla="*/ 0 w 92"/>
                <a:gd name="T3" fmla="*/ 69 h 81"/>
                <a:gd name="T4" fmla="*/ 92 w 92"/>
                <a:gd name="T5" fmla="*/ 81 h 81"/>
                <a:gd name="T6" fmla="*/ 87 w 92"/>
                <a:gd name="T7" fmla="*/ 19 h 81"/>
                <a:gd name="T8" fmla="*/ 1 w 9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1">
                  <a:moveTo>
                    <a:pt x="1" y="0"/>
                  </a:moveTo>
                  <a:cubicBezTo>
                    <a:pt x="1" y="23"/>
                    <a:pt x="0" y="46"/>
                    <a:pt x="0" y="69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7" y="19"/>
                    <a:pt x="87" y="19"/>
                    <a:pt x="87" y="1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6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5" name="Freeform 75"/>
            <p:cNvSpPr/>
            <p:nvPr/>
          </p:nvSpPr>
          <p:spPr bwMode="auto">
            <a:xfrm>
              <a:off x="5319713" y="3570288"/>
              <a:ext cx="269875" cy="207963"/>
            </a:xfrm>
            <a:custGeom>
              <a:avLst/>
              <a:gdLst>
                <a:gd name="T0" fmla="*/ 94 w 95"/>
                <a:gd name="T1" fmla="*/ 22 h 73"/>
                <a:gd name="T2" fmla="*/ 0 w 95"/>
                <a:gd name="T3" fmla="*/ 0 h 73"/>
                <a:gd name="T4" fmla="*/ 5 w 95"/>
                <a:gd name="T5" fmla="*/ 62 h 73"/>
                <a:gd name="T6" fmla="*/ 95 w 95"/>
                <a:gd name="T7" fmla="*/ 73 h 73"/>
                <a:gd name="T8" fmla="*/ 94 w 95"/>
                <a:gd name="T9" fmla="*/ 2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73">
                  <a:moveTo>
                    <a:pt x="94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56"/>
                    <a:pt x="95" y="39"/>
                    <a:pt x="94" y="22"/>
                  </a:cubicBezTo>
                  <a:close/>
                </a:path>
              </a:pathLst>
            </a:custGeom>
            <a:solidFill>
              <a:srgbClr val="74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6" name="Freeform 76"/>
            <p:cNvSpPr/>
            <p:nvPr/>
          </p:nvSpPr>
          <p:spPr bwMode="auto">
            <a:xfrm>
              <a:off x="5059363" y="4522788"/>
              <a:ext cx="160338" cy="169863"/>
            </a:xfrm>
            <a:custGeom>
              <a:avLst/>
              <a:gdLst>
                <a:gd name="T0" fmla="*/ 56 w 56"/>
                <a:gd name="T1" fmla="*/ 6 h 59"/>
                <a:gd name="T2" fmla="*/ 0 w 56"/>
                <a:gd name="T3" fmla="*/ 0 h 59"/>
                <a:gd name="T4" fmla="*/ 0 w 56"/>
                <a:gd name="T5" fmla="*/ 59 h 59"/>
                <a:gd name="T6" fmla="*/ 56 w 56"/>
                <a:gd name="T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9">
                  <a:moveTo>
                    <a:pt x="56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41"/>
                    <a:pt x="0" y="59"/>
                  </a:cubicBezTo>
                  <a:cubicBezTo>
                    <a:pt x="23" y="47"/>
                    <a:pt x="43" y="29"/>
                    <a:pt x="56" y="6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7" name="Freeform 77"/>
            <p:cNvSpPr/>
            <p:nvPr/>
          </p:nvSpPr>
          <p:spPr bwMode="auto">
            <a:xfrm>
              <a:off x="5056188" y="4540250"/>
              <a:ext cx="336550" cy="300038"/>
            </a:xfrm>
            <a:custGeom>
              <a:avLst/>
              <a:gdLst>
                <a:gd name="T0" fmla="*/ 118 w 118"/>
                <a:gd name="T1" fmla="*/ 5 h 105"/>
                <a:gd name="T2" fmla="*/ 57 w 118"/>
                <a:gd name="T3" fmla="*/ 0 h 105"/>
                <a:gd name="T4" fmla="*/ 1 w 118"/>
                <a:gd name="T5" fmla="*/ 53 h 105"/>
                <a:gd name="T6" fmla="*/ 0 w 118"/>
                <a:gd name="T7" fmla="*/ 105 h 105"/>
                <a:gd name="T8" fmla="*/ 118 w 118"/>
                <a:gd name="T9" fmla="*/ 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5">
                  <a:moveTo>
                    <a:pt x="118" y="5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4" y="23"/>
                    <a:pt x="24" y="41"/>
                    <a:pt x="1" y="53"/>
                  </a:cubicBezTo>
                  <a:cubicBezTo>
                    <a:pt x="0" y="72"/>
                    <a:pt x="0" y="90"/>
                    <a:pt x="0" y="105"/>
                  </a:cubicBezTo>
                  <a:cubicBezTo>
                    <a:pt x="50" y="89"/>
                    <a:pt x="93" y="52"/>
                    <a:pt x="118" y="5"/>
                  </a:cubicBezTo>
                  <a:close/>
                </a:path>
              </a:pathLst>
            </a:custGeom>
            <a:solidFill>
              <a:srgbClr val="6DA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8" name="Freeform 78"/>
            <p:cNvSpPr/>
            <p:nvPr/>
          </p:nvSpPr>
          <p:spPr bwMode="auto">
            <a:xfrm>
              <a:off x="5056188" y="4757738"/>
              <a:ext cx="274638" cy="361950"/>
            </a:xfrm>
            <a:custGeom>
              <a:avLst/>
              <a:gdLst>
                <a:gd name="T0" fmla="*/ 56 w 96"/>
                <a:gd name="T1" fmla="*/ 0 h 127"/>
                <a:gd name="T2" fmla="*/ 0 w 96"/>
                <a:gd name="T3" fmla="*/ 29 h 127"/>
                <a:gd name="T4" fmla="*/ 0 w 96"/>
                <a:gd name="T5" fmla="*/ 41 h 127"/>
                <a:gd name="T6" fmla="*/ 0 w 96"/>
                <a:gd name="T7" fmla="*/ 41 h 127"/>
                <a:gd name="T8" fmla="*/ 0 w 96"/>
                <a:gd name="T9" fmla="*/ 70 h 127"/>
                <a:gd name="T10" fmla="*/ 0 w 96"/>
                <a:gd name="T11" fmla="*/ 126 h 127"/>
                <a:gd name="T12" fmla="*/ 21 w 96"/>
                <a:gd name="T13" fmla="*/ 127 h 127"/>
                <a:gd name="T14" fmla="*/ 96 w 96"/>
                <a:gd name="T15" fmla="*/ 41 h 127"/>
                <a:gd name="T16" fmla="*/ 56 w 96"/>
                <a:gd name="T1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27">
                  <a:moveTo>
                    <a:pt x="56" y="0"/>
                  </a:moveTo>
                  <a:cubicBezTo>
                    <a:pt x="39" y="13"/>
                    <a:pt x="20" y="23"/>
                    <a:pt x="0" y="29"/>
                  </a:cubicBezTo>
                  <a:cubicBezTo>
                    <a:pt x="0" y="34"/>
                    <a:pt x="0" y="38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1"/>
                    <a:pt x="0" y="60"/>
                    <a:pt x="0" y="70"/>
                  </a:cubicBezTo>
                  <a:cubicBezTo>
                    <a:pt x="0" y="88"/>
                    <a:pt x="0" y="107"/>
                    <a:pt x="0" y="126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40" y="93"/>
                    <a:pt x="66" y="63"/>
                    <a:pt x="96" y="41"/>
                  </a:cubicBezTo>
                  <a:cubicBezTo>
                    <a:pt x="80" y="30"/>
                    <a:pt x="66" y="17"/>
                    <a:pt x="56" y="0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9" name="Freeform 79"/>
            <p:cNvSpPr/>
            <p:nvPr/>
          </p:nvSpPr>
          <p:spPr bwMode="auto">
            <a:xfrm>
              <a:off x="5116513" y="4875213"/>
              <a:ext cx="357188" cy="254000"/>
            </a:xfrm>
            <a:custGeom>
              <a:avLst/>
              <a:gdLst>
                <a:gd name="T0" fmla="*/ 125 w 125"/>
                <a:gd name="T1" fmla="*/ 24 h 89"/>
                <a:gd name="T2" fmla="*/ 75 w 125"/>
                <a:gd name="T3" fmla="*/ 0 h 89"/>
                <a:gd name="T4" fmla="*/ 0 w 125"/>
                <a:gd name="T5" fmla="*/ 86 h 89"/>
                <a:gd name="T6" fmla="*/ 78 w 125"/>
                <a:gd name="T7" fmla="*/ 89 h 89"/>
                <a:gd name="T8" fmla="*/ 125 w 125"/>
                <a:gd name="T9" fmla="*/ 2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9">
                  <a:moveTo>
                    <a:pt x="125" y="24"/>
                  </a:moveTo>
                  <a:cubicBezTo>
                    <a:pt x="107" y="18"/>
                    <a:pt x="90" y="10"/>
                    <a:pt x="75" y="0"/>
                  </a:cubicBezTo>
                  <a:cubicBezTo>
                    <a:pt x="45" y="22"/>
                    <a:pt x="19" y="52"/>
                    <a:pt x="0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8" y="64"/>
                    <a:pt x="104" y="42"/>
                    <a:pt x="125" y="24"/>
                  </a:cubicBezTo>
                  <a:close/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0" name="Freeform 80"/>
            <p:cNvSpPr/>
            <p:nvPr/>
          </p:nvSpPr>
          <p:spPr bwMode="auto">
            <a:xfrm>
              <a:off x="5338763" y="4943475"/>
              <a:ext cx="288925" cy="200025"/>
            </a:xfrm>
            <a:custGeom>
              <a:avLst/>
              <a:gdLst>
                <a:gd name="T0" fmla="*/ 92 w 101"/>
                <a:gd name="T1" fmla="*/ 22 h 70"/>
                <a:gd name="T2" fmla="*/ 91 w 101"/>
                <a:gd name="T3" fmla="*/ 11 h 70"/>
                <a:gd name="T4" fmla="*/ 47 w 101"/>
                <a:gd name="T5" fmla="*/ 0 h 70"/>
                <a:gd name="T6" fmla="*/ 0 w 101"/>
                <a:gd name="T7" fmla="*/ 65 h 70"/>
                <a:gd name="T8" fmla="*/ 101 w 101"/>
                <a:gd name="T9" fmla="*/ 70 h 70"/>
                <a:gd name="T10" fmla="*/ 92 w 101"/>
                <a:gd name="T11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0">
                  <a:moveTo>
                    <a:pt x="92" y="22"/>
                  </a:moveTo>
                  <a:cubicBezTo>
                    <a:pt x="91" y="19"/>
                    <a:pt x="91" y="15"/>
                    <a:pt x="91" y="11"/>
                  </a:cubicBezTo>
                  <a:cubicBezTo>
                    <a:pt x="76" y="8"/>
                    <a:pt x="61" y="5"/>
                    <a:pt x="47" y="0"/>
                  </a:cubicBezTo>
                  <a:cubicBezTo>
                    <a:pt x="26" y="18"/>
                    <a:pt x="10" y="40"/>
                    <a:pt x="0" y="65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4" y="58"/>
                    <a:pt x="94" y="41"/>
                    <a:pt x="92" y="22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1" name="Freeform 81"/>
            <p:cNvSpPr/>
            <p:nvPr/>
          </p:nvSpPr>
          <p:spPr bwMode="auto">
            <a:xfrm>
              <a:off x="5216526" y="4640263"/>
              <a:ext cx="382588" cy="334963"/>
            </a:xfrm>
            <a:custGeom>
              <a:avLst/>
              <a:gdLst>
                <a:gd name="T0" fmla="*/ 132 w 134"/>
                <a:gd name="T1" fmla="*/ 82 h 117"/>
                <a:gd name="T2" fmla="*/ 131 w 134"/>
                <a:gd name="T3" fmla="*/ 62 h 117"/>
                <a:gd name="T4" fmla="*/ 42 w 134"/>
                <a:gd name="T5" fmla="*/ 0 h 117"/>
                <a:gd name="T6" fmla="*/ 0 w 134"/>
                <a:gd name="T7" fmla="*/ 41 h 117"/>
                <a:gd name="T8" fmla="*/ 134 w 134"/>
                <a:gd name="T9" fmla="*/ 117 h 117"/>
                <a:gd name="T10" fmla="*/ 132 w 134"/>
                <a:gd name="T11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17">
                  <a:moveTo>
                    <a:pt x="132" y="82"/>
                  </a:moveTo>
                  <a:cubicBezTo>
                    <a:pt x="132" y="77"/>
                    <a:pt x="132" y="70"/>
                    <a:pt x="131" y="62"/>
                  </a:cubicBezTo>
                  <a:cubicBezTo>
                    <a:pt x="96" y="51"/>
                    <a:pt x="63" y="31"/>
                    <a:pt x="42" y="0"/>
                  </a:cubicBezTo>
                  <a:cubicBezTo>
                    <a:pt x="30" y="16"/>
                    <a:pt x="16" y="30"/>
                    <a:pt x="0" y="41"/>
                  </a:cubicBezTo>
                  <a:cubicBezTo>
                    <a:pt x="29" y="86"/>
                    <a:pt x="80" y="108"/>
                    <a:pt x="134" y="117"/>
                  </a:cubicBezTo>
                  <a:cubicBezTo>
                    <a:pt x="133" y="106"/>
                    <a:pt x="132" y="94"/>
                    <a:pt x="132" y="82"/>
                  </a:cubicBezTo>
                  <a:close/>
                </a:path>
              </a:pathLst>
            </a:custGeom>
            <a:solidFill>
              <a:srgbClr val="F06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2" name="Freeform 82"/>
            <p:cNvSpPr/>
            <p:nvPr/>
          </p:nvSpPr>
          <p:spPr bwMode="auto">
            <a:xfrm>
              <a:off x="5335588" y="4554538"/>
              <a:ext cx="254000" cy="263525"/>
            </a:xfrm>
            <a:custGeom>
              <a:avLst/>
              <a:gdLst>
                <a:gd name="T0" fmla="*/ 89 w 89"/>
                <a:gd name="T1" fmla="*/ 92 h 92"/>
                <a:gd name="T2" fmla="*/ 89 w 89"/>
                <a:gd name="T3" fmla="*/ 7 h 92"/>
                <a:gd name="T4" fmla="*/ 20 w 89"/>
                <a:gd name="T5" fmla="*/ 0 h 92"/>
                <a:gd name="T6" fmla="*/ 0 w 89"/>
                <a:gd name="T7" fmla="*/ 30 h 92"/>
                <a:gd name="T8" fmla="*/ 89 w 8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2">
                  <a:moveTo>
                    <a:pt x="89" y="92"/>
                  </a:moveTo>
                  <a:cubicBezTo>
                    <a:pt x="89" y="70"/>
                    <a:pt x="89" y="39"/>
                    <a:pt x="89" y="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11"/>
                    <a:pt x="8" y="21"/>
                    <a:pt x="0" y="30"/>
                  </a:cubicBezTo>
                  <a:cubicBezTo>
                    <a:pt x="21" y="61"/>
                    <a:pt x="54" y="81"/>
                    <a:pt x="89" y="92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3" name="Freeform 83"/>
            <p:cNvSpPr/>
            <p:nvPr/>
          </p:nvSpPr>
          <p:spPr bwMode="auto">
            <a:xfrm>
              <a:off x="5045076" y="5116513"/>
              <a:ext cx="2247900" cy="1812925"/>
            </a:xfrm>
            <a:custGeom>
              <a:avLst/>
              <a:gdLst>
                <a:gd name="T0" fmla="*/ 785 w 787"/>
                <a:gd name="T1" fmla="*/ 421 h 635"/>
                <a:gd name="T2" fmla="*/ 782 w 787"/>
                <a:gd name="T3" fmla="*/ 329 h 635"/>
                <a:gd name="T4" fmla="*/ 697 w 787"/>
                <a:gd name="T5" fmla="*/ 78 h 635"/>
                <a:gd name="T6" fmla="*/ 594 w 787"/>
                <a:gd name="T7" fmla="*/ 50 h 635"/>
                <a:gd name="T8" fmla="*/ 410 w 787"/>
                <a:gd name="T9" fmla="*/ 33 h 635"/>
                <a:gd name="T10" fmla="*/ 230 w 787"/>
                <a:gd name="T11" fmla="*/ 25 h 635"/>
                <a:gd name="T12" fmla="*/ 204 w 787"/>
                <a:gd name="T13" fmla="*/ 9 h 635"/>
                <a:gd name="T14" fmla="*/ 4 w 787"/>
                <a:gd name="T15" fmla="*/ 0 h 635"/>
                <a:gd name="T16" fmla="*/ 0 w 787"/>
                <a:gd name="T17" fmla="*/ 361 h 635"/>
                <a:gd name="T18" fmla="*/ 2 w 787"/>
                <a:gd name="T19" fmla="*/ 470 h 635"/>
                <a:gd name="T20" fmla="*/ 8 w 787"/>
                <a:gd name="T21" fmla="*/ 563 h 635"/>
                <a:gd name="T22" fmla="*/ 76 w 787"/>
                <a:gd name="T23" fmla="*/ 585 h 635"/>
                <a:gd name="T24" fmla="*/ 120 w 787"/>
                <a:gd name="T25" fmla="*/ 435 h 635"/>
                <a:gd name="T26" fmla="*/ 259 w 787"/>
                <a:gd name="T27" fmla="*/ 410 h 635"/>
                <a:gd name="T28" fmla="*/ 460 w 787"/>
                <a:gd name="T29" fmla="*/ 417 h 635"/>
                <a:gd name="T30" fmla="*/ 637 w 787"/>
                <a:gd name="T31" fmla="*/ 435 h 635"/>
                <a:gd name="T32" fmla="*/ 715 w 787"/>
                <a:gd name="T33" fmla="*/ 580 h 635"/>
                <a:gd name="T34" fmla="*/ 775 w 787"/>
                <a:gd name="T35" fmla="*/ 551 h 635"/>
                <a:gd name="T36" fmla="*/ 785 w 787"/>
                <a:gd name="T37" fmla="*/ 42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7" h="635">
                  <a:moveTo>
                    <a:pt x="785" y="421"/>
                  </a:moveTo>
                  <a:cubicBezTo>
                    <a:pt x="784" y="390"/>
                    <a:pt x="782" y="358"/>
                    <a:pt x="782" y="329"/>
                  </a:cubicBezTo>
                  <a:cubicBezTo>
                    <a:pt x="782" y="247"/>
                    <a:pt x="780" y="123"/>
                    <a:pt x="697" y="78"/>
                  </a:cubicBezTo>
                  <a:cubicBezTo>
                    <a:pt x="663" y="60"/>
                    <a:pt x="632" y="54"/>
                    <a:pt x="594" y="50"/>
                  </a:cubicBezTo>
                  <a:cubicBezTo>
                    <a:pt x="533" y="42"/>
                    <a:pt x="472" y="38"/>
                    <a:pt x="410" y="33"/>
                  </a:cubicBezTo>
                  <a:cubicBezTo>
                    <a:pt x="351" y="27"/>
                    <a:pt x="288" y="38"/>
                    <a:pt x="230" y="25"/>
                  </a:cubicBezTo>
                  <a:cubicBezTo>
                    <a:pt x="217" y="22"/>
                    <a:pt x="209" y="16"/>
                    <a:pt x="204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20"/>
                    <a:pt x="0" y="240"/>
                    <a:pt x="0" y="361"/>
                  </a:cubicBezTo>
                  <a:cubicBezTo>
                    <a:pt x="0" y="398"/>
                    <a:pt x="3" y="434"/>
                    <a:pt x="2" y="470"/>
                  </a:cubicBezTo>
                  <a:cubicBezTo>
                    <a:pt x="2" y="501"/>
                    <a:pt x="1" y="533"/>
                    <a:pt x="8" y="563"/>
                  </a:cubicBezTo>
                  <a:cubicBezTo>
                    <a:pt x="17" y="607"/>
                    <a:pt x="50" y="630"/>
                    <a:pt x="76" y="585"/>
                  </a:cubicBezTo>
                  <a:cubicBezTo>
                    <a:pt x="101" y="540"/>
                    <a:pt x="87" y="475"/>
                    <a:pt x="120" y="435"/>
                  </a:cubicBezTo>
                  <a:cubicBezTo>
                    <a:pt x="149" y="400"/>
                    <a:pt x="219" y="413"/>
                    <a:pt x="259" y="410"/>
                  </a:cubicBezTo>
                  <a:cubicBezTo>
                    <a:pt x="326" y="406"/>
                    <a:pt x="394" y="413"/>
                    <a:pt x="460" y="417"/>
                  </a:cubicBezTo>
                  <a:cubicBezTo>
                    <a:pt x="519" y="421"/>
                    <a:pt x="579" y="424"/>
                    <a:pt x="637" y="435"/>
                  </a:cubicBezTo>
                  <a:cubicBezTo>
                    <a:pt x="706" y="448"/>
                    <a:pt x="692" y="527"/>
                    <a:pt x="715" y="580"/>
                  </a:cubicBezTo>
                  <a:cubicBezTo>
                    <a:pt x="738" y="635"/>
                    <a:pt x="767" y="579"/>
                    <a:pt x="775" y="551"/>
                  </a:cubicBezTo>
                  <a:cubicBezTo>
                    <a:pt x="786" y="511"/>
                    <a:pt x="787" y="466"/>
                    <a:pt x="785" y="421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4" name="Freeform 84"/>
            <p:cNvSpPr/>
            <p:nvPr/>
          </p:nvSpPr>
          <p:spPr bwMode="auto">
            <a:xfrm>
              <a:off x="5334001" y="74613"/>
              <a:ext cx="214313" cy="579438"/>
            </a:xfrm>
            <a:custGeom>
              <a:avLst/>
              <a:gdLst>
                <a:gd name="T0" fmla="*/ 51 w 75"/>
                <a:gd name="T1" fmla="*/ 63 h 203"/>
                <a:gd name="T2" fmla="*/ 27 w 75"/>
                <a:gd name="T3" fmla="*/ 203 h 203"/>
                <a:gd name="T4" fmla="*/ 0 w 75"/>
                <a:gd name="T5" fmla="*/ 194 h 203"/>
                <a:gd name="T6" fmla="*/ 26 w 75"/>
                <a:gd name="T7" fmla="*/ 99 h 203"/>
                <a:gd name="T8" fmla="*/ 41 w 75"/>
                <a:gd name="T9" fmla="*/ 11 h 203"/>
                <a:gd name="T10" fmla="*/ 51 w 75"/>
                <a:gd name="T11" fmla="*/ 6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203">
                  <a:moveTo>
                    <a:pt x="51" y="63"/>
                  </a:moveTo>
                  <a:cubicBezTo>
                    <a:pt x="40" y="109"/>
                    <a:pt x="30" y="156"/>
                    <a:pt x="27" y="203"/>
                  </a:cubicBezTo>
                  <a:cubicBezTo>
                    <a:pt x="18" y="200"/>
                    <a:pt x="8" y="197"/>
                    <a:pt x="0" y="194"/>
                  </a:cubicBezTo>
                  <a:cubicBezTo>
                    <a:pt x="5" y="161"/>
                    <a:pt x="18" y="131"/>
                    <a:pt x="26" y="99"/>
                  </a:cubicBezTo>
                  <a:cubicBezTo>
                    <a:pt x="34" y="70"/>
                    <a:pt x="32" y="39"/>
                    <a:pt x="41" y="11"/>
                  </a:cubicBezTo>
                  <a:cubicBezTo>
                    <a:pt x="75" y="0"/>
                    <a:pt x="55" y="49"/>
                    <a:pt x="51" y="63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5" name="Freeform 85"/>
            <p:cNvSpPr/>
            <p:nvPr/>
          </p:nvSpPr>
          <p:spPr bwMode="auto">
            <a:xfrm>
              <a:off x="5491163" y="357188"/>
              <a:ext cx="487363" cy="515938"/>
            </a:xfrm>
            <a:custGeom>
              <a:avLst/>
              <a:gdLst>
                <a:gd name="T0" fmla="*/ 117 w 171"/>
                <a:gd name="T1" fmla="*/ 50 h 181"/>
                <a:gd name="T2" fmla="*/ 0 w 171"/>
                <a:gd name="T3" fmla="*/ 106 h 181"/>
                <a:gd name="T4" fmla="*/ 144 w 171"/>
                <a:gd name="T5" fmla="*/ 0 h 181"/>
                <a:gd name="T6" fmla="*/ 117 w 171"/>
                <a:gd name="T7" fmla="*/ 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81">
                  <a:moveTo>
                    <a:pt x="117" y="50"/>
                  </a:moveTo>
                  <a:cubicBezTo>
                    <a:pt x="104" y="61"/>
                    <a:pt x="7" y="181"/>
                    <a:pt x="0" y="106"/>
                  </a:cubicBezTo>
                  <a:cubicBezTo>
                    <a:pt x="52" y="103"/>
                    <a:pt x="109" y="33"/>
                    <a:pt x="144" y="0"/>
                  </a:cubicBezTo>
                  <a:cubicBezTo>
                    <a:pt x="171" y="16"/>
                    <a:pt x="130" y="38"/>
                    <a:pt x="117" y="50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6" name="Oval 86"/>
            <p:cNvSpPr>
              <a:spLocks noChangeArrowheads="1"/>
            </p:cNvSpPr>
            <p:nvPr/>
          </p:nvSpPr>
          <p:spPr bwMode="auto">
            <a:xfrm>
              <a:off x="5370513" y="3175"/>
              <a:ext cx="200025" cy="203200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7" name="Oval 87"/>
            <p:cNvSpPr>
              <a:spLocks noChangeArrowheads="1"/>
            </p:cNvSpPr>
            <p:nvPr/>
          </p:nvSpPr>
          <p:spPr bwMode="auto">
            <a:xfrm>
              <a:off x="5832476" y="274638"/>
              <a:ext cx="203200" cy="201613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8" name="Freeform 88"/>
            <p:cNvSpPr/>
            <p:nvPr/>
          </p:nvSpPr>
          <p:spPr bwMode="auto">
            <a:xfrm>
              <a:off x="7121526" y="5462588"/>
              <a:ext cx="357188" cy="471488"/>
            </a:xfrm>
            <a:custGeom>
              <a:avLst/>
              <a:gdLst>
                <a:gd name="T0" fmla="*/ 26 w 125"/>
                <a:gd name="T1" fmla="*/ 0 h 165"/>
                <a:gd name="T2" fmla="*/ 45 w 125"/>
                <a:gd name="T3" fmla="*/ 58 h 165"/>
                <a:gd name="T4" fmla="*/ 90 w 125"/>
                <a:gd name="T5" fmla="*/ 125 h 165"/>
                <a:gd name="T6" fmla="*/ 116 w 125"/>
                <a:gd name="T7" fmla="*/ 144 h 165"/>
                <a:gd name="T8" fmla="*/ 107 w 125"/>
                <a:gd name="T9" fmla="*/ 159 h 165"/>
                <a:gd name="T10" fmla="*/ 42 w 125"/>
                <a:gd name="T11" fmla="*/ 99 h 165"/>
                <a:gd name="T12" fmla="*/ 19 w 125"/>
                <a:gd name="T13" fmla="*/ 57 h 165"/>
                <a:gd name="T14" fmla="*/ 0 w 125"/>
                <a:gd name="T15" fmla="*/ 1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65">
                  <a:moveTo>
                    <a:pt x="26" y="0"/>
                  </a:moveTo>
                  <a:cubicBezTo>
                    <a:pt x="36" y="19"/>
                    <a:pt x="36" y="39"/>
                    <a:pt x="45" y="58"/>
                  </a:cubicBezTo>
                  <a:cubicBezTo>
                    <a:pt x="56" y="83"/>
                    <a:pt x="69" y="107"/>
                    <a:pt x="90" y="125"/>
                  </a:cubicBezTo>
                  <a:cubicBezTo>
                    <a:pt x="97" y="132"/>
                    <a:pt x="110" y="137"/>
                    <a:pt x="116" y="144"/>
                  </a:cubicBezTo>
                  <a:cubicBezTo>
                    <a:pt x="125" y="155"/>
                    <a:pt x="124" y="165"/>
                    <a:pt x="107" y="159"/>
                  </a:cubicBezTo>
                  <a:cubicBezTo>
                    <a:pt x="87" y="151"/>
                    <a:pt x="54" y="116"/>
                    <a:pt x="42" y="99"/>
                  </a:cubicBezTo>
                  <a:cubicBezTo>
                    <a:pt x="33" y="87"/>
                    <a:pt x="26" y="71"/>
                    <a:pt x="19" y="57"/>
                  </a:cubicBezTo>
                  <a:cubicBezTo>
                    <a:pt x="14" y="45"/>
                    <a:pt x="11" y="21"/>
                    <a:pt x="0" y="14"/>
                  </a:cubicBezTo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9" name="Freeform 89"/>
            <p:cNvSpPr/>
            <p:nvPr/>
          </p:nvSpPr>
          <p:spPr bwMode="auto">
            <a:xfrm>
              <a:off x="7389813" y="5848350"/>
              <a:ext cx="268288" cy="158750"/>
            </a:xfrm>
            <a:custGeom>
              <a:avLst/>
              <a:gdLst>
                <a:gd name="T0" fmla="*/ 5 w 94"/>
                <a:gd name="T1" fmla="*/ 7 h 56"/>
                <a:gd name="T2" fmla="*/ 30 w 94"/>
                <a:gd name="T3" fmla="*/ 1 h 56"/>
                <a:gd name="T4" fmla="*/ 56 w 94"/>
                <a:gd name="T5" fmla="*/ 9 h 56"/>
                <a:gd name="T6" fmla="*/ 77 w 94"/>
                <a:gd name="T7" fmla="*/ 23 h 56"/>
                <a:gd name="T8" fmla="*/ 88 w 94"/>
                <a:gd name="T9" fmla="*/ 39 h 56"/>
                <a:gd name="T10" fmla="*/ 35 w 94"/>
                <a:gd name="T11" fmla="*/ 52 h 56"/>
                <a:gd name="T12" fmla="*/ 1 w 94"/>
                <a:gd name="T13" fmla="*/ 18 h 56"/>
                <a:gd name="T14" fmla="*/ 3 w 94"/>
                <a:gd name="T15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56">
                  <a:moveTo>
                    <a:pt x="5" y="7"/>
                  </a:moveTo>
                  <a:cubicBezTo>
                    <a:pt x="14" y="3"/>
                    <a:pt x="20" y="0"/>
                    <a:pt x="30" y="1"/>
                  </a:cubicBezTo>
                  <a:cubicBezTo>
                    <a:pt x="40" y="2"/>
                    <a:pt x="48" y="5"/>
                    <a:pt x="56" y="9"/>
                  </a:cubicBezTo>
                  <a:cubicBezTo>
                    <a:pt x="63" y="13"/>
                    <a:pt x="70" y="19"/>
                    <a:pt x="77" y="23"/>
                  </a:cubicBezTo>
                  <a:cubicBezTo>
                    <a:pt x="84" y="28"/>
                    <a:pt x="94" y="30"/>
                    <a:pt x="88" y="39"/>
                  </a:cubicBezTo>
                  <a:cubicBezTo>
                    <a:pt x="78" y="54"/>
                    <a:pt x="50" y="56"/>
                    <a:pt x="35" y="52"/>
                  </a:cubicBezTo>
                  <a:cubicBezTo>
                    <a:pt x="19" y="48"/>
                    <a:pt x="3" y="35"/>
                    <a:pt x="1" y="18"/>
                  </a:cubicBezTo>
                  <a:cubicBezTo>
                    <a:pt x="0" y="14"/>
                    <a:pt x="0" y="10"/>
                    <a:pt x="3" y="7"/>
                  </a:cubicBezTo>
                </a:path>
              </a:pathLst>
            </a:custGeom>
            <a:solidFill>
              <a:srgbClr val="A95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0" name="Oval 90"/>
            <p:cNvSpPr>
              <a:spLocks noChangeArrowheads="1"/>
            </p:cNvSpPr>
            <p:nvPr/>
          </p:nvSpPr>
          <p:spPr bwMode="auto">
            <a:xfrm>
              <a:off x="5276851" y="801688"/>
              <a:ext cx="57150" cy="53975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1" name="Oval 91"/>
            <p:cNvSpPr>
              <a:spLocks noChangeArrowheads="1"/>
            </p:cNvSpPr>
            <p:nvPr/>
          </p:nvSpPr>
          <p:spPr bwMode="auto">
            <a:xfrm>
              <a:off x="4927601" y="628650"/>
              <a:ext cx="53975" cy="53975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2" name="Freeform 92"/>
            <p:cNvSpPr/>
            <p:nvPr/>
          </p:nvSpPr>
          <p:spPr bwMode="auto">
            <a:xfrm>
              <a:off x="5875338" y="5211763"/>
              <a:ext cx="492125" cy="207963"/>
            </a:xfrm>
            <a:custGeom>
              <a:avLst/>
              <a:gdLst>
                <a:gd name="T0" fmla="*/ 12 w 172"/>
                <a:gd name="T1" fmla="*/ 0 h 73"/>
                <a:gd name="T2" fmla="*/ 76 w 172"/>
                <a:gd name="T3" fmla="*/ 71 h 73"/>
                <a:gd name="T4" fmla="*/ 143 w 172"/>
                <a:gd name="T5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" h="73">
                  <a:moveTo>
                    <a:pt x="12" y="0"/>
                  </a:moveTo>
                  <a:cubicBezTo>
                    <a:pt x="0" y="36"/>
                    <a:pt x="42" y="73"/>
                    <a:pt x="76" y="71"/>
                  </a:cubicBezTo>
                  <a:cubicBezTo>
                    <a:pt x="93" y="69"/>
                    <a:pt x="172" y="26"/>
                    <a:pt x="143" y="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3" name="Freeform 93"/>
            <p:cNvSpPr/>
            <p:nvPr/>
          </p:nvSpPr>
          <p:spPr bwMode="auto">
            <a:xfrm>
              <a:off x="5045076" y="5502275"/>
              <a:ext cx="558800" cy="442913"/>
            </a:xfrm>
            <a:custGeom>
              <a:avLst/>
              <a:gdLst>
                <a:gd name="T0" fmla="*/ 176 w 196"/>
                <a:gd name="T1" fmla="*/ 45 h 155"/>
                <a:gd name="T2" fmla="*/ 58 w 196"/>
                <a:gd name="T3" fmla="*/ 133 h 155"/>
                <a:gd name="T4" fmla="*/ 153 w 196"/>
                <a:gd name="T5" fmla="*/ 124 h 155"/>
                <a:gd name="T6" fmla="*/ 176 w 196"/>
                <a:gd name="T7" fmla="*/ 4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55">
                  <a:moveTo>
                    <a:pt x="176" y="45"/>
                  </a:moveTo>
                  <a:cubicBezTo>
                    <a:pt x="141" y="0"/>
                    <a:pt x="0" y="85"/>
                    <a:pt x="58" y="133"/>
                  </a:cubicBezTo>
                  <a:cubicBezTo>
                    <a:pt x="84" y="155"/>
                    <a:pt x="129" y="143"/>
                    <a:pt x="153" y="124"/>
                  </a:cubicBezTo>
                  <a:cubicBezTo>
                    <a:pt x="173" y="108"/>
                    <a:pt x="196" y="70"/>
                    <a:pt x="176" y="45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4" name="Freeform 94"/>
            <p:cNvSpPr/>
            <p:nvPr/>
          </p:nvSpPr>
          <p:spPr bwMode="auto">
            <a:xfrm>
              <a:off x="6886576" y="5383213"/>
              <a:ext cx="403225" cy="365125"/>
            </a:xfrm>
            <a:custGeom>
              <a:avLst/>
              <a:gdLst>
                <a:gd name="T0" fmla="*/ 72 w 141"/>
                <a:gd name="T1" fmla="*/ 4 h 128"/>
                <a:gd name="T2" fmla="*/ 30 w 141"/>
                <a:gd name="T3" fmla="*/ 85 h 128"/>
                <a:gd name="T4" fmla="*/ 121 w 141"/>
                <a:gd name="T5" fmla="*/ 128 h 128"/>
                <a:gd name="T6" fmla="*/ 68 w 141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28">
                  <a:moveTo>
                    <a:pt x="72" y="4"/>
                  </a:moveTo>
                  <a:cubicBezTo>
                    <a:pt x="30" y="7"/>
                    <a:pt x="0" y="46"/>
                    <a:pt x="30" y="85"/>
                  </a:cubicBezTo>
                  <a:cubicBezTo>
                    <a:pt x="56" y="119"/>
                    <a:pt x="89" y="113"/>
                    <a:pt x="121" y="128"/>
                  </a:cubicBezTo>
                  <a:cubicBezTo>
                    <a:pt x="141" y="91"/>
                    <a:pt x="105" y="16"/>
                    <a:pt x="68" y="0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5" name="Freeform 95"/>
            <p:cNvSpPr/>
            <p:nvPr/>
          </p:nvSpPr>
          <p:spPr bwMode="auto">
            <a:xfrm>
              <a:off x="6207126" y="5641975"/>
              <a:ext cx="628650" cy="454025"/>
            </a:xfrm>
            <a:custGeom>
              <a:avLst/>
              <a:gdLst>
                <a:gd name="T0" fmla="*/ 149 w 220"/>
                <a:gd name="T1" fmla="*/ 149 h 159"/>
                <a:gd name="T2" fmla="*/ 210 w 220"/>
                <a:gd name="T3" fmla="*/ 85 h 159"/>
                <a:gd name="T4" fmla="*/ 145 w 220"/>
                <a:gd name="T5" fmla="*/ 36 h 159"/>
                <a:gd name="T6" fmla="*/ 68 w 220"/>
                <a:gd name="T7" fmla="*/ 10 h 159"/>
                <a:gd name="T8" fmla="*/ 31 w 220"/>
                <a:gd name="T9" fmla="*/ 137 h 159"/>
                <a:gd name="T10" fmla="*/ 149 w 220"/>
                <a:gd name="T11" fmla="*/ 1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59">
                  <a:moveTo>
                    <a:pt x="149" y="149"/>
                  </a:moveTo>
                  <a:cubicBezTo>
                    <a:pt x="189" y="140"/>
                    <a:pt x="220" y="120"/>
                    <a:pt x="210" y="85"/>
                  </a:cubicBezTo>
                  <a:cubicBezTo>
                    <a:pt x="203" y="62"/>
                    <a:pt x="163" y="48"/>
                    <a:pt x="145" y="36"/>
                  </a:cubicBezTo>
                  <a:cubicBezTo>
                    <a:pt x="119" y="20"/>
                    <a:pt x="96" y="0"/>
                    <a:pt x="68" y="10"/>
                  </a:cubicBezTo>
                  <a:cubicBezTo>
                    <a:pt x="32" y="23"/>
                    <a:pt x="0" y="110"/>
                    <a:pt x="31" y="137"/>
                  </a:cubicBezTo>
                  <a:cubicBezTo>
                    <a:pt x="50" y="154"/>
                    <a:pt x="105" y="159"/>
                    <a:pt x="149" y="149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6" name="Freeform 96"/>
            <p:cNvSpPr/>
            <p:nvPr/>
          </p:nvSpPr>
          <p:spPr bwMode="auto">
            <a:xfrm>
              <a:off x="5164138" y="1376363"/>
              <a:ext cx="277813" cy="169863"/>
            </a:xfrm>
            <a:custGeom>
              <a:avLst/>
              <a:gdLst>
                <a:gd name="T0" fmla="*/ 0 w 175"/>
                <a:gd name="T1" fmla="*/ 0 h 107"/>
                <a:gd name="T2" fmla="*/ 175 w 175"/>
                <a:gd name="T3" fmla="*/ 95 h 107"/>
                <a:gd name="T4" fmla="*/ 0 w 175"/>
                <a:gd name="T5" fmla="*/ 107 h 107"/>
                <a:gd name="T6" fmla="*/ 0 w 175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07">
                  <a:moveTo>
                    <a:pt x="0" y="0"/>
                  </a:moveTo>
                  <a:lnTo>
                    <a:pt x="175" y="95"/>
                  </a:lnTo>
                  <a:lnTo>
                    <a:pt x="0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7" name="Freeform 97"/>
            <p:cNvSpPr/>
            <p:nvPr/>
          </p:nvSpPr>
          <p:spPr bwMode="auto">
            <a:xfrm>
              <a:off x="5278438" y="1320800"/>
              <a:ext cx="277813" cy="166688"/>
            </a:xfrm>
            <a:custGeom>
              <a:avLst/>
              <a:gdLst>
                <a:gd name="T0" fmla="*/ 175 w 175"/>
                <a:gd name="T1" fmla="*/ 105 h 105"/>
                <a:gd name="T2" fmla="*/ 0 w 175"/>
                <a:gd name="T3" fmla="*/ 0 h 105"/>
                <a:gd name="T4" fmla="*/ 175 w 175"/>
                <a:gd name="T5" fmla="*/ 6 h 105"/>
                <a:gd name="T6" fmla="*/ 175 w 175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05">
                  <a:moveTo>
                    <a:pt x="175" y="105"/>
                  </a:moveTo>
                  <a:lnTo>
                    <a:pt x="0" y="0"/>
                  </a:lnTo>
                  <a:lnTo>
                    <a:pt x="175" y="6"/>
                  </a:lnTo>
                  <a:lnTo>
                    <a:pt x="175" y="105"/>
                  </a:lnTo>
                  <a:close/>
                </a:path>
              </a:pathLst>
            </a:custGeom>
            <a:solidFill>
              <a:srgbClr val="FF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8" name="Freeform 98"/>
            <p:cNvSpPr/>
            <p:nvPr/>
          </p:nvSpPr>
          <p:spPr bwMode="auto">
            <a:xfrm>
              <a:off x="5241926" y="1612900"/>
              <a:ext cx="320675" cy="225425"/>
            </a:xfrm>
            <a:custGeom>
              <a:avLst/>
              <a:gdLst>
                <a:gd name="T0" fmla="*/ 0 w 202"/>
                <a:gd name="T1" fmla="*/ 32 h 142"/>
                <a:gd name="T2" fmla="*/ 202 w 202"/>
                <a:gd name="T3" fmla="*/ 0 h 142"/>
                <a:gd name="T4" fmla="*/ 193 w 202"/>
                <a:gd name="T5" fmla="*/ 142 h 142"/>
                <a:gd name="T6" fmla="*/ 0 w 202"/>
                <a:gd name="T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142">
                  <a:moveTo>
                    <a:pt x="0" y="32"/>
                  </a:moveTo>
                  <a:lnTo>
                    <a:pt x="202" y="0"/>
                  </a:lnTo>
                  <a:lnTo>
                    <a:pt x="193" y="14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9" name="Freeform 99"/>
            <p:cNvSpPr/>
            <p:nvPr/>
          </p:nvSpPr>
          <p:spPr bwMode="auto">
            <a:xfrm>
              <a:off x="5159376" y="1738313"/>
              <a:ext cx="290513" cy="193675"/>
            </a:xfrm>
            <a:custGeom>
              <a:avLst/>
              <a:gdLst>
                <a:gd name="T0" fmla="*/ 5 w 183"/>
                <a:gd name="T1" fmla="*/ 0 h 122"/>
                <a:gd name="T2" fmla="*/ 183 w 183"/>
                <a:gd name="T3" fmla="*/ 113 h 122"/>
                <a:gd name="T4" fmla="*/ 0 w 183"/>
                <a:gd name="T5" fmla="*/ 122 h 122"/>
                <a:gd name="T6" fmla="*/ 5 w 183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122">
                  <a:moveTo>
                    <a:pt x="5" y="0"/>
                  </a:moveTo>
                  <a:lnTo>
                    <a:pt x="183" y="113"/>
                  </a:lnTo>
                  <a:lnTo>
                    <a:pt x="0" y="12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C5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0" name="Freeform 100"/>
            <p:cNvSpPr/>
            <p:nvPr/>
          </p:nvSpPr>
          <p:spPr bwMode="auto">
            <a:xfrm>
              <a:off x="5099051" y="2106613"/>
              <a:ext cx="474663" cy="153988"/>
            </a:xfrm>
            <a:custGeom>
              <a:avLst/>
              <a:gdLst>
                <a:gd name="T0" fmla="*/ 0 w 299"/>
                <a:gd name="T1" fmla="*/ 97 h 97"/>
                <a:gd name="T2" fmla="*/ 297 w 299"/>
                <a:gd name="T3" fmla="*/ 93 h 97"/>
                <a:gd name="T4" fmla="*/ 299 w 299"/>
                <a:gd name="T5" fmla="*/ 7 h 97"/>
                <a:gd name="T6" fmla="*/ 250 w 299"/>
                <a:gd name="T7" fmla="*/ 0 h 97"/>
                <a:gd name="T8" fmla="*/ 157 w 299"/>
                <a:gd name="T9" fmla="*/ 2 h 97"/>
                <a:gd name="T10" fmla="*/ 68 w 299"/>
                <a:gd name="T11" fmla="*/ 0 h 97"/>
                <a:gd name="T12" fmla="*/ 4 w 299"/>
                <a:gd name="T13" fmla="*/ 0 h 97"/>
                <a:gd name="T14" fmla="*/ 0 w 299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97">
                  <a:moveTo>
                    <a:pt x="0" y="97"/>
                  </a:moveTo>
                  <a:lnTo>
                    <a:pt x="297" y="93"/>
                  </a:lnTo>
                  <a:lnTo>
                    <a:pt x="299" y="7"/>
                  </a:lnTo>
                  <a:lnTo>
                    <a:pt x="250" y="0"/>
                  </a:lnTo>
                  <a:lnTo>
                    <a:pt x="157" y="2"/>
                  </a:lnTo>
                  <a:lnTo>
                    <a:pt x="68" y="0"/>
                  </a:lnTo>
                  <a:lnTo>
                    <a:pt x="4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A75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1" name="Freeform 101"/>
            <p:cNvSpPr/>
            <p:nvPr/>
          </p:nvSpPr>
          <p:spPr bwMode="auto">
            <a:xfrm>
              <a:off x="5105401" y="2097088"/>
              <a:ext cx="473075" cy="157163"/>
            </a:xfrm>
            <a:custGeom>
              <a:avLst/>
              <a:gdLst>
                <a:gd name="T0" fmla="*/ 0 w 166"/>
                <a:gd name="T1" fmla="*/ 3 h 55"/>
                <a:gd name="T2" fmla="*/ 28 w 166"/>
                <a:gd name="T3" fmla="*/ 52 h 55"/>
                <a:gd name="T4" fmla="*/ 50 w 166"/>
                <a:gd name="T5" fmla="*/ 1 h 55"/>
                <a:gd name="T6" fmla="*/ 80 w 166"/>
                <a:gd name="T7" fmla="*/ 49 h 55"/>
                <a:gd name="T8" fmla="*/ 103 w 166"/>
                <a:gd name="T9" fmla="*/ 1 h 55"/>
                <a:gd name="T10" fmla="*/ 127 w 166"/>
                <a:gd name="T11" fmla="*/ 48 h 55"/>
                <a:gd name="T12" fmla="*/ 148 w 166"/>
                <a:gd name="T13" fmla="*/ 1 h 55"/>
                <a:gd name="T14" fmla="*/ 163 w 166"/>
                <a:gd name="T15" fmla="*/ 55 h 55"/>
                <a:gd name="T16" fmla="*/ 166 w 166"/>
                <a:gd name="T17" fmla="*/ 1 h 55"/>
                <a:gd name="T18" fmla="*/ 0 w 166"/>
                <a:gd name="T1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55">
                  <a:moveTo>
                    <a:pt x="0" y="3"/>
                  </a:moveTo>
                  <a:cubicBezTo>
                    <a:pt x="28" y="52"/>
                    <a:pt x="28" y="52"/>
                    <a:pt x="28" y="5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6" y="1"/>
                    <a:pt x="5" y="0"/>
                    <a:pt x="0" y="3"/>
                  </a:cubicBezTo>
                  <a:close/>
                </a:path>
              </a:pathLst>
            </a:custGeom>
            <a:solidFill>
              <a:srgbClr val="FFC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2" name="Oval 102"/>
            <p:cNvSpPr>
              <a:spLocks noChangeArrowheads="1"/>
            </p:cNvSpPr>
            <p:nvPr/>
          </p:nvSpPr>
          <p:spPr bwMode="auto">
            <a:xfrm>
              <a:off x="5138738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3" name="Oval 103"/>
            <p:cNvSpPr>
              <a:spLocks noChangeArrowheads="1"/>
            </p:cNvSpPr>
            <p:nvPr/>
          </p:nvSpPr>
          <p:spPr bwMode="auto">
            <a:xfrm>
              <a:off x="5248276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4" name="Oval 104"/>
            <p:cNvSpPr>
              <a:spLocks noChangeArrowheads="1"/>
            </p:cNvSpPr>
            <p:nvPr/>
          </p:nvSpPr>
          <p:spPr bwMode="auto">
            <a:xfrm>
              <a:off x="5373688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5" name="Oval 105"/>
            <p:cNvSpPr>
              <a:spLocks noChangeArrowheads="1"/>
            </p:cNvSpPr>
            <p:nvPr/>
          </p:nvSpPr>
          <p:spPr bwMode="auto">
            <a:xfrm>
              <a:off x="5502276" y="2306638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6" name="Freeform 106"/>
            <p:cNvSpPr/>
            <p:nvPr/>
          </p:nvSpPr>
          <p:spPr bwMode="auto">
            <a:xfrm>
              <a:off x="5156201" y="2693988"/>
              <a:ext cx="150813" cy="93663"/>
            </a:xfrm>
            <a:custGeom>
              <a:avLst/>
              <a:gdLst>
                <a:gd name="T0" fmla="*/ 0 w 53"/>
                <a:gd name="T1" fmla="*/ 0 h 33"/>
                <a:gd name="T2" fmla="*/ 0 w 53"/>
                <a:gd name="T3" fmla="*/ 6 h 33"/>
                <a:gd name="T4" fmla="*/ 27 w 53"/>
                <a:gd name="T5" fmla="*/ 33 h 33"/>
                <a:gd name="T6" fmla="*/ 53 w 53"/>
                <a:gd name="T7" fmla="*/ 9 h 33"/>
                <a:gd name="T8" fmla="*/ 0 w 5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21"/>
                    <a:pt x="12" y="33"/>
                    <a:pt x="27" y="33"/>
                  </a:cubicBezTo>
                  <a:cubicBezTo>
                    <a:pt x="40" y="33"/>
                    <a:pt x="52" y="22"/>
                    <a:pt x="53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7" name="Oval 107"/>
            <p:cNvSpPr>
              <a:spLocks noChangeArrowheads="1"/>
            </p:cNvSpPr>
            <p:nvPr/>
          </p:nvSpPr>
          <p:spPr bwMode="auto">
            <a:xfrm>
              <a:off x="5376863" y="2808288"/>
              <a:ext cx="111125" cy="111125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8" name="Freeform 108"/>
            <p:cNvSpPr/>
            <p:nvPr/>
          </p:nvSpPr>
          <p:spPr bwMode="auto">
            <a:xfrm>
              <a:off x="5078413" y="2859088"/>
              <a:ext cx="98425" cy="163513"/>
            </a:xfrm>
            <a:custGeom>
              <a:avLst/>
              <a:gdLst>
                <a:gd name="T0" fmla="*/ 6 w 34"/>
                <a:gd name="T1" fmla="*/ 0 h 57"/>
                <a:gd name="T2" fmla="*/ 1 w 34"/>
                <a:gd name="T3" fmla="*/ 1 h 57"/>
                <a:gd name="T4" fmla="*/ 0 w 34"/>
                <a:gd name="T5" fmla="*/ 57 h 57"/>
                <a:gd name="T6" fmla="*/ 6 w 34"/>
                <a:gd name="T7" fmla="*/ 57 h 57"/>
                <a:gd name="T8" fmla="*/ 34 w 34"/>
                <a:gd name="T9" fmla="*/ 29 h 57"/>
                <a:gd name="T10" fmla="*/ 6 w 34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7">
                  <a:moveTo>
                    <a:pt x="6" y="0"/>
                  </a:moveTo>
                  <a:cubicBezTo>
                    <a:pt x="4" y="0"/>
                    <a:pt x="3" y="1"/>
                    <a:pt x="1" y="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" y="57"/>
                    <a:pt x="4" y="57"/>
                    <a:pt x="6" y="57"/>
                  </a:cubicBezTo>
                  <a:cubicBezTo>
                    <a:pt x="21" y="57"/>
                    <a:pt x="34" y="44"/>
                    <a:pt x="34" y="29"/>
                  </a:cubicBezTo>
                  <a:cubicBezTo>
                    <a:pt x="34" y="13"/>
                    <a:pt x="21" y="0"/>
                    <a:pt x="6" y="0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9" name="Oval 109"/>
            <p:cNvSpPr>
              <a:spLocks noChangeArrowheads="1"/>
            </p:cNvSpPr>
            <p:nvPr/>
          </p:nvSpPr>
          <p:spPr bwMode="auto">
            <a:xfrm>
              <a:off x="5116513" y="3222625"/>
              <a:ext cx="103188" cy="101600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0" name="Freeform 110"/>
            <p:cNvSpPr/>
            <p:nvPr/>
          </p:nvSpPr>
          <p:spPr bwMode="auto">
            <a:xfrm>
              <a:off x="5359401" y="3262313"/>
              <a:ext cx="171450" cy="104775"/>
            </a:xfrm>
            <a:custGeom>
              <a:avLst/>
              <a:gdLst>
                <a:gd name="T0" fmla="*/ 60 w 60"/>
                <a:gd name="T1" fmla="*/ 30 h 37"/>
                <a:gd name="T2" fmla="*/ 30 w 60"/>
                <a:gd name="T3" fmla="*/ 0 h 37"/>
                <a:gd name="T4" fmla="*/ 0 w 60"/>
                <a:gd name="T5" fmla="*/ 30 h 37"/>
                <a:gd name="T6" fmla="*/ 1 w 60"/>
                <a:gd name="T7" fmla="*/ 37 h 37"/>
                <a:gd name="T8" fmla="*/ 59 w 60"/>
                <a:gd name="T9" fmla="*/ 36 h 37"/>
                <a:gd name="T10" fmla="*/ 60 w 60"/>
                <a:gd name="T1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7">
                  <a:moveTo>
                    <a:pt x="60" y="30"/>
                  </a:moveTo>
                  <a:cubicBezTo>
                    <a:pt x="60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2"/>
                    <a:pt x="1" y="35"/>
                    <a:pt x="1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0" y="34"/>
                    <a:pt x="60" y="32"/>
                    <a:pt x="60" y="30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1" name="Oval 111"/>
            <p:cNvSpPr>
              <a:spLocks noChangeArrowheads="1"/>
            </p:cNvSpPr>
            <p:nvPr/>
          </p:nvSpPr>
          <p:spPr bwMode="auto">
            <a:xfrm>
              <a:off x="5233988" y="3005138"/>
              <a:ext cx="211138" cy="214313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2" name="Freeform 112"/>
            <p:cNvSpPr/>
            <p:nvPr/>
          </p:nvSpPr>
          <p:spPr bwMode="auto">
            <a:xfrm>
              <a:off x="5530851" y="2944813"/>
              <a:ext cx="39688" cy="128588"/>
            </a:xfrm>
            <a:custGeom>
              <a:avLst/>
              <a:gdLst>
                <a:gd name="T0" fmla="*/ 0 w 14"/>
                <a:gd name="T1" fmla="*/ 23 h 45"/>
                <a:gd name="T2" fmla="*/ 14 w 14"/>
                <a:gd name="T3" fmla="*/ 45 h 45"/>
                <a:gd name="T4" fmla="*/ 14 w 14"/>
                <a:gd name="T5" fmla="*/ 0 h 45"/>
                <a:gd name="T6" fmla="*/ 0 w 14"/>
                <a:gd name="T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5">
                  <a:moveTo>
                    <a:pt x="0" y="23"/>
                  </a:moveTo>
                  <a:cubicBezTo>
                    <a:pt x="0" y="33"/>
                    <a:pt x="6" y="41"/>
                    <a:pt x="14" y="45"/>
                  </a:cubicBezTo>
                  <a:cubicBezTo>
                    <a:pt x="14" y="30"/>
                    <a:pt x="14" y="15"/>
                    <a:pt x="14" y="0"/>
                  </a:cubicBezTo>
                  <a:cubicBezTo>
                    <a:pt x="6" y="4"/>
                    <a:pt x="0" y="13"/>
                    <a:pt x="0" y="23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3" name="Freeform 113"/>
            <p:cNvSpPr/>
            <p:nvPr/>
          </p:nvSpPr>
          <p:spPr bwMode="auto">
            <a:xfrm>
              <a:off x="5106988" y="3409950"/>
              <a:ext cx="174625" cy="120650"/>
            </a:xfrm>
            <a:custGeom>
              <a:avLst/>
              <a:gdLst>
                <a:gd name="T0" fmla="*/ 0 w 110"/>
                <a:gd name="T1" fmla="*/ 4 h 76"/>
                <a:gd name="T2" fmla="*/ 99 w 110"/>
                <a:gd name="T3" fmla="*/ 0 h 76"/>
                <a:gd name="T4" fmla="*/ 110 w 110"/>
                <a:gd name="T5" fmla="*/ 76 h 76"/>
                <a:gd name="T6" fmla="*/ 6 w 110"/>
                <a:gd name="T7" fmla="*/ 49 h 76"/>
                <a:gd name="T8" fmla="*/ 0 w 110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6">
                  <a:moveTo>
                    <a:pt x="0" y="4"/>
                  </a:moveTo>
                  <a:lnTo>
                    <a:pt x="99" y="0"/>
                  </a:lnTo>
                  <a:lnTo>
                    <a:pt x="110" y="76"/>
                  </a:lnTo>
                  <a:lnTo>
                    <a:pt x="6" y="4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44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4" name="Freeform 114"/>
            <p:cNvSpPr/>
            <p:nvPr/>
          </p:nvSpPr>
          <p:spPr bwMode="auto">
            <a:xfrm>
              <a:off x="5367338" y="3409950"/>
              <a:ext cx="177800" cy="174625"/>
            </a:xfrm>
            <a:custGeom>
              <a:avLst/>
              <a:gdLst>
                <a:gd name="T0" fmla="*/ 0 w 112"/>
                <a:gd name="T1" fmla="*/ 6 h 110"/>
                <a:gd name="T2" fmla="*/ 0 w 112"/>
                <a:gd name="T3" fmla="*/ 87 h 110"/>
                <a:gd name="T4" fmla="*/ 112 w 112"/>
                <a:gd name="T5" fmla="*/ 110 h 110"/>
                <a:gd name="T6" fmla="*/ 106 w 112"/>
                <a:gd name="T7" fmla="*/ 0 h 110"/>
                <a:gd name="T8" fmla="*/ 0 w 112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0">
                  <a:moveTo>
                    <a:pt x="0" y="6"/>
                  </a:moveTo>
                  <a:lnTo>
                    <a:pt x="0" y="87"/>
                  </a:lnTo>
                  <a:lnTo>
                    <a:pt x="112" y="110"/>
                  </a:lnTo>
                  <a:lnTo>
                    <a:pt x="10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4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5" name="Freeform 115"/>
            <p:cNvSpPr/>
            <p:nvPr/>
          </p:nvSpPr>
          <p:spPr bwMode="auto">
            <a:xfrm>
              <a:off x="5116513" y="3581400"/>
              <a:ext cx="179388" cy="120650"/>
            </a:xfrm>
            <a:custGeom>
              <a:avLst/>
              <a:gdLst>
                <a:gd name="T0" fmla="*/ 0 w 113"/>
                <a:gd name="T1" fmla="*/ 0 h 76"/>
                <a:gd name="T2" fmla="*/ 0 w 113"/>
                <a:gd name="T3" fmla="*/ 61 h 76"/>
                <a:gd name="T4" fmla="*/ 113 w 113"/>
                <a:gd name="T5" fmla="*/ 76 h 76"/>
                <a:gd name="T6" fmla="*/ 104 w 113"/>
                <a:gd name="T7" fmla="*/ 16 h 76"/>
                <a:gd name="T8" fmla="*/ 0 w 113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6">
                  <a:moveTo>
                    <a:pt x="0" y="0"/>
                  </a:moveTo>
                  <a:lnTo>
                    <a:pt x="0" y="61"/>
                  </a:lnTo>
                  <a:lnTo>
                    <a:pt x="113" y="76"/>
                  </a:lnTo>
                  <a:lnTo>
                    <a:pt x="10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6" name="Freeform 116"/>
            <p:cNvSpPr/>
            <p:nvPr/>
          </p:nvSpPr>
          <p:spPr bwMode="auto">
            <a:xfrm>
              <a:off x="5376863" y="3627438"/>
              <a:ext cx="179388" cy="111125"/>
            </a:xfrm>
            <a:custGeom>
              <a:avLst/>
              <a:gdLst>
                <a:gd name="T0" fmla="*/ 0 w 113"/>
                <a:gd name="T1" fmla="*/ 0 h 70"/>
                <a:gd name="T2" fmla="*/ 3 w 113"/>
                <a:gd name="T3" fmla="*/ 49 h 70"/>
                <a:gd name="T4" fmla="*/ 113 w 113"/>
                <a:gd name="T5" fmla="*/ 70 h 70"/>
                <a:gd name="T6" fmla="*/ 106 w 113"/>
                <a:gd name="T7" fmla="*/ 27 h 70"/>
                <a:gd name="T8" fmla="*/ 0 w 113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0">
                  <a:moveTo>
                    <a:pt x="0" y="0"/>
                  </a:moveTo>
                  <a:lnTo>
                    <a:pt x="3" y="49"/>
                  </a:lnTo>
                  <a:lnTo>
                    <a:pt x="113" y="70"/>
                  </a:lnTo>
                  <a:lnTo>
                    <a:pt x="106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7" name="Oval 117"/>
            <p:cNvSpPr>
              <a:spLocks noChangeArrowheads="1"/>
            </p:cNvSpPr>
            <p:nvPr/>
          </p:nvSpPr>
          <p:spPr bwMode="auto">
            <a:xfrm>
              <a:off x="5116513" y="3767138"/>
              <a:ext cx="33338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8" name="Oval 118"/>
            <p:cNvSpPr>
              <a:spLocks noChangeArrowheads="1"/>
            </p:cNvSpPr>
            <p:nvPr/>
          </p:nvSpPr>
          <p:spPr bwMode="auto">
            <a:xfrm>
              <a:off x="5238751" y="3784600"/>
              <a:ext cx="38100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9" name="Oval 119"/>
            <p:cNvSpPr>
              <a:spLocks noChangeArrowheads="1"/>
            </p:cNvSpPr>
            <p:nvPr/>
          </p:nvSpPr>
          <p:spPr bwMode="auto">
            <a:xfrm>
              <a:off x="5359401" y="3806825"/>
              <a:ext cx="33338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0" name="Oval 120"/>
            <p:cNvSpPr>
              <a:spLocks noChangeArrowheads="1"/>
            </p:cNvSpPr>
            <p:nvPr/>
          </p:nvSpPr>
          <p:spPr bwMode="auto">
            <a:xfrm>
              <a:off x="5499101" y="3817938"/>
              <a:ext cx="36513" cy="38100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1" name="Oval 121"/>
            <p:cNvSpPr>
              <a:spLocks noChangeArrowheads="1"/>
            </p:cNvSpPr>
            <p:nvPr/>
          </p:nvSpPr>
          <p:spPr bwMode="auto">
            <a:xfrm>
              <a:off x="5106988" y="4052888"/>
              <a:ext cx="34925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2" name="Oval 122"/>
            <p:cNvSpPr>
              <a:spLocks noChangeArrowheads="1"/>
            </p:cNvSpPr>
            <p:nvPr/>
          </p:nvSpPr>
          <p:spPr bwMode="auto">
            <a:xfrm>
              <a:off x="5227638" y="4057650"/>
              <a:ext cx="34925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3" name="Oval 123"/>
            <p:cNvSpPr>
              <a:spLocks noChangeArrowheads="1"/>
            </p:cNvSpPr>
            <p:nvPr/>
          </p:nvSpPr>
          <p:spPr bwMode="auto">
            <a:xfrm>
              <a:off x="5364163" y="4070350"/>
              <a:ext cx="34925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4" name="Oval 124"/>
            <p:cNvSpPr>
              <a:spLocks noChangeArrowheads="1"/>
            </p:cNvSpPr>
            <p:nvPr/>
          </p:nvSpPr>
          <p:spPr bwMode="auto">
            <a:xfrm>
              <a:off x="5499101" y="4078288"/>
              <a:ext cx="36513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5" name="Oval 125"/>
            <p:cNvSpPr>
              <a:spLocks noChangeArrowheads="1"/>
            </p:cNvSpPr>
            <p:nvPr/>
          </p:nvSpPr>
          <p:spPr bwMode="auto">
            <a:xfrm>
              <a:off x="5106988" y="4343400"/>
              <a:ext cx="34925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6" name="Oval 126"/>
            <p:cNvSpPr>
              <a:spLocks noChangeArrowheads="1"/>
            </p:cNvSpPr>
            <p:nvPr/>
          </p:nvSpPr>
          <p:spPr bwMode="auto">
            <a:xfrm>
              <a:off x="5235576" y="4352925"/>
              <a:ext cx="34925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7" name="Oval 127"/>
            <p:cNvSpPr>
              <a:spLocks noChangeArrowheads="1"/>
            </p:cNvSpPr>
            <p:nvPr/>
          </p:nvSpPr>
          <p:spPr bwMode="auto">
            <a:xfrm>
              <a:off x="5373688" y="4367213"/>
              <a:ext cx="33338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8" name="Oval 128"/>
            <p:cNvSpPr>
              <a:spLocks noChangeArrowheads="1"/>
            </p:cNvSpPr>
            <p:nvPr/>
          </p:nvSpPr>
          <p:spPr bwMode="auto">
            <a:xfrm>
              <a:off x="5505451" y="4367213"/>
              <a:ext cx="33338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9" name="Oval 129"/>
            <p:cNvSpPr>
              <a:spLocks noChangeArrowheads="1"/>
            </p:cNvSpPr>
            <p:nvPr/>
          </p:nvSpPr>
          <p:spPr bwMode="auto">
            <a:xfrm>
              <a:off x="5124451" y="3921125"/>
              <a:ext cx="34925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0" name="Oval 130"/>
            <p:cNvSpPr>
              <a:spLocks noChangeArrowheads="1"/>
            </p:cNvSpPr>
            <p:nvPr/>
          </p:nvSpPr>
          <p:spPr bwMode="auto">
            <a:xfrm>
              <a:off x="5270501" y="3930650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1" name="Oval 131"/>
            <p:cNvSpPr>
              <a:spLocks noChangeArrowheads="1"/>
            </p:cNvSpPr>
            <p:nvPr/>
          </p:nvSpPr>
          <p:spPr bwMode="auto">
            <a:xfrm>
              <a:off x="5381626" y="3944938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2" name="Oval 132"/>
            <p:cNvSpPr>
              <a:spLocks noChangeArrowheads="1"/>
            </p:cNvSpPr>
            <p:nvPr/>
          </p:nvSpPr>
          <p:spPr bwMode="auto">
            <a:xfrm>
              <a:off x="5499101" y="3946525"/>
              <a:ext cx="36513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3" name="Oval 133"/>
            <p:cNvSpPr>
              <a:spLocks noChangeArrowheads="1"/>
            </p:cNvSpPr>
            <p:nvPr/>
          </p:nvSpPr>
          <p:spPr bwMode="auto">
            <a:xfrm>
              <a:off x="5106988" y="4203700"/>
              <a:ext cx="34925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4" name="Oval 134"/>
            <p:cNvSpPr>
              <a:spLocks noChangeArrowheads="1"/>
            </p:cNvSpPr>
            <p:nvPr/>
          </p:nvSpPr>
          <p:spPr bwMode="auto">
            <a:xfrm>
              <a:off x="5235576" y="4213225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5" name="Oval 135"/>
            <p:cNvSpPr>
              <a:spLocks noChangeArrowheads="1"/>
            </p:cNvSpPr>
            <p:nvPr/>
          </p:nvSpPr>
          <p:spPr bwMode="auto">
            <a:xfrm>
              <a:off x="5367338" y="4221163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6" name="Oval 136"/>
            <p:cNvSpPr>
              <a:spLocks noChangeArrowheads="1"/>
            </p:cNvSpPr>
            <p:nvPr/>
          </p:nvSpPr>
          <p:spPr bwMode="auto">
            <a:xfrm>
              <a:off x="5499101" y="4214813"/>
              <a:ext cx="36513" cy="38100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7" name="Oval 137"/>
            <p:cNvSpPr>
              <a:spLocks noChangeArrowheads="1"/>
            </p:cNvSpPr>
            <p:nvPr/>
          </p:nvSpPr>
          <p:spPr bwMode="auto">
            <a:xfrm>
              <a:off x="5110163" y="4449763"/>
              <a:ext cx="38100" cy="36513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8" name="Oval 138"/>
            <p:cNvSpPr>
              <a:spLocks noChangeArrowheads="1"/>
            </p:cNvSpPr>
            <p:nvPr/>
          </p:nvSpPr>
          <p:spPr bwMode="auto">
            <a:xfrm>
              <a:off x="5245101" y="4471988"/>
              <a:ext cx="33338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9" name="Oval 139"/>
            <p:cNvSpPr>
              <a:spLocks noChangeArrowheads="1"/>
            </p:cNvSpPr>
            <p:nvPr/>
          </p:nvSpPr>
          <p:spPr bwMode="auto">
            <a:xfrm>
              <a:off x="5391151" y="4475163"/>
              <a:ext cx="33338" cy="36513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0" name="Oval 140"/>
            <p:cNvSpPr>
              <a:spLocks noChangeArrowheads="1"/>
            </p:cNvSpPr>
            <p:nvPr/>
          </p:nvSpPr>
          <p:spPr bwMode="auto">
            <a:xfrm>
              <a:off x="5516563" y="4489450"/>
              <a:ext cx="36513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1" name="Oval 141"/>
            <p:cNvSpPr>
              <a:spLocks noChangeArrowheads="1"/>
            </p:cNvSpPr>
            <p:nvPr/>
          </p:nvSpPr>
          <p:spPr bwMode="auto">
            <a:xfrm>
              <a:off x="5084763" y="4735513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2" name="Oval 142"/>
            <p:cNvSpPr>
              <a:spLocks noChangeArrowheads="1"/>
            </p:cNvSpPr>
            <p:nvPr/>
          </p:nvSpPr>
          <p:spPr bwMode="auto">
            <a:xfrm>
              <a:off x="5173663" y="4664075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3" name="Oval 143"/>
            <p:cNvSpPr>
              <a:spLocks noChangeArrowheads="1"/>
            </p:cNvSpPr>
            <p:nvPr/>
          </p:nvSpPr>
          <p:spPr bwMode="auto">
            <a:xfrm>
              <a:off x="5262563" y="4586288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4" name="Oval 144"/>
            <p:cNvSpPr>
              <a:spLocks noChangeArrowheads="1"/>
            </p:cNvSpPr>
            <p:nvPr/>
          </p:nvSpPr>
          <p:spPr bwMode="auto">
            <a:xfrm>
              <a:off x="5299076" y="4735513"/>
              <a:ext cx="25400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5" name="Oval 145"/>
            <p:cNvSpPr>
              <a:spLocks noChangeArrowheads="1"/>
            </p:cNvSpPr>
            <p:nvPr/>
          </p:nvSpPr>
          <p:spPr bwMode="auto">
            <a:xfrm>
              <a:off x="5399088" y="4818063"/>
              <a:ext cx="25400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6" name="Oval 146"/>
            <p:cNvSpPr>
              <a:spLocks noChangeArrowheads="1"/>
            </p:cNvSpPr>
            <p:nvPr/>
          </p:nvSpPr>
          <p:spPr bwMode="auto">
            <a:xfrm>
              <a:off x="5507038" y="4872038"/>
              <a:ext cx="26988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7" name="Oval 147"/>
            <p:cNvSpPr>
              <a:spLocks noChangeArrowheads="1"/>
            </p:cNvSpPr>
            <p:nvPr/>
          </p:nvSpPr>
          <p:spPr bwMode="auto">
            <a:xfrm>
              <a:off x="5219701" y="5087938"/>
              <a:ext cx="25400" cy="26988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8" name="Oval 148"/>
            <p:cNvSpPr>
              <a:spLocks noChangeArrowheads="1"/>
            </p:cNvSpPr>
            <p:nvPr/>
          </p:nvSpPr>
          <p:spPr bwMode="auto">
            <a:xfrm>
              <a:off x="5278438" y="5008563"/>
              <a:ext cx="26988" cy="25400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9" name="Oval 149"/>
            <p:cNvSpPr>
              <a:spLocks noChangeArrowheads="1"/>
            </p:cNvSpPr>
            <p:nvPr/>
          </p:nvSpPr>
          <p:spPr bwMode="auto">
            <a:xfrm>
              <a:off x="5359401" y="4922838"/>
              <a:ext cx="25400" cy="25400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0" name="Freeform 150"/>
            <p:cNvSpPr/>
            <p:nvPr/>
          </p:nvSpPr>
          <p:spPr bwMode="auto">
            <a:xfrm>
              <a:off x="5545138" y="700088"/>
              <a:ext cx="333375" cy="244475"/>
            </a:xfrm>
            <a:custGeom>
              <a:avLst/>
              <a:gdLst>
                <a:gd name="T0" fmla="*/ 5 w 117"/>
                <a:gd name="T1" fmla="*/ 0 h 86"/>
                <a:gd name="T2" fmla="*/ 69 w 117"/>
                <a:gd name="T3" fmla="*/ 25 h 86"/>
                <a:gd name="T4" fmla="*/ 112 w 117"/>
                <a:gd name="T5" fmla="*/ 56 h 86"/>
                <a:gd name="T6" fmla="*/ 55 w 117"/>
                <a:gd name="T7" fmla="*/ 84 h 86"/>
                <a:gd name="T8" fmla="*/ 0 w 117"/>
                <a:gd name="T9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86">
                  <a:moveTo>
                    <a:pt x="5" y="0"/>
                  </a:moveTo>
                  <a:cubicBezTo>
                    <a:pt x="24" y="1"/>
                    <a:pt x="49" y="19"/>
                    <a:pt x="69" y="25"/>
                  </a:cubicBezTo>
                  <a:cubicBezTo>
                    <a:pt x="83" y="29"/>
                    <a:pt x="117" y="35"/>
                    <a:pt x="112" y="56"/>
                  </a:cubicBezTo>
                  <a:cubicBezTo>
                    <a:pt x="107" y="79"/>
                    <a:pt x="75" y="86"/>
                    <a:pt x="55" y="84"/>
                  </a:cubicBezTo>
                  <a:cubicBezTo>
                    <a:pt x="25" y="82"/>
                    <a:pt x="17" y="61"/>
                    <a:pt x="0" y="40"/>
                  </a:cubicBezTo>
                </a:path>
              </a:pathLst>
            </a:custGeom>
            <a:solidFill>
              <a:srgbClr val="FF8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1" name="Freeform 151"/>
            <p:cNvSpPr/>
            <p:nvPr/>
          </p:nvSpPr>
          <p:spPr bwMode="auto">
            <a:xfrm>
              <a:off x="4508501" y="685800"/>
              <a:ext cx="479425" cy="530225"/>
            </a:xfrm>
            <a:custGeom>
              <a:avLst/>
              <a:gdLst>
                <a:gd name="T0" fmla="*/ 92 w 168"/>
                <a:gd name="T1" fmla="*/ 0 h 186"/>
                <a:gd name="T2" fmla="*/ 19 w 168"/>
                <a:gd name="T3" fmla="*/ 69 h 186"/>
                <a:gd name="T4" fmla="*/ 103 w 168"/>
                <a:gd name="T5" fmla="*/ 180 h 186"/>
                <a:gd name="T6" fmla="*/ 133 w 168"/>
                <a:gd name="T7" fmla="*/ 184 h 186"/>
                <a:gd name="T8" fmla="*/ 92 w 168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86">
                  <a:moveTo>
                    <a:pt x="92" y="0"/>
                  </a:moveTo>
                  <a:cubicBezTo>
                    <a:pt x="92" y="0"/>
                    <a:pt x="37" y="19"/>
                    <a:pt x="19" y="69"/>
                  </a:cubicBezTo>
                  <a:cubicBezTo>
                    <a:pt x="0" y="119"/>
                    <a:pt x="32" y="180"/>
                    <a:pt x="103" y="180"/>
                  </a:cubicBezTo>
                  <a:cubicBezTo>
                    <a:pt x="103" y="180"/>
                    <a:pt x="112" y="182"/>
                    <a:pt x="133" y="184"/>
                  </a:cubicBezTo>
                  <a:cubicBezTo>
                    <a:pt x="153" y="186"/>
                    <a:pt x="168" y="48"/>
                    <a:pt x="92" y="0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2" name="Freeform 152"/>
            <p:cNvSpPr/>
            <p:nvPr/>
          </p:nvSpPr>
          <p:spPr bwMode="auto">
            <a:xfrm>
              <a:off x="4927601" y="879475"/>
              <a:ext cx="536575" cy="207963"/>
            </a:xfrm>
            <a:custGeom>
              <a:avLst/>
              <a:gdLst>
                <a:gd name="T0" fmla="*/ 157 w 188"/>
                <a:gd name="T1" fmla="*/ 53 h 73"/>
                <a:gd name="T2" fmla="*/ 102 w 188"/>
                <a:gd name="T3" fmla="*/ 61 h 73"/>
                <a:gd name="T4" fmla="*/ 157 w 188"/>
                <a:gd name="T5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73">
                  <a:moveTo>
                    <a:pt x="157" y="53"/>
                  </a:moveTo>
                  <a:cubicBezTo>
                    <a:pt x="146" y="73"/>
                    <a:pt x="119" y="67"/>
                    <a:pt x="102" y="61"/>
                  </a:cubicBezTo>
                  <a:cubicBezTo>
                    <a:pt x="0" y="22"/>
                    <a:pt x="188" y="0"/>
                    <a:pt x="157" y="53"/>
                  </a:cubicBezTo>
                  <a:close/>
                </a:path>
              </a:pathLst>
            </a:custGeom>
            <a:solidFill>
              <a:srgbClr val="FF7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3" name="Freeform 153"/>
            <p:cNvSpPr/>
            <p:nvPr/>
          </p:nvSpPr>
          <p:spPr bwMode="auto">
            <a:xfrm>
              <a:off x="5005388" y="984250"/>
              <a:ext cx="242888" cy="246063"/>
            </a:xfrm>
            <a:custGeom>
              <a:avLst/>
              <a:gdLst>
                <a:gd name="T0" fmla="*/ 71 w 85"/>
                <a:gd name="T1" fmla="*/ 2 h 86"/>
                <a:gd name="T2" fmla="*/ 54 w 85"/>
                <a:gd name="T3" fmla="*/ 57 h 86"/>
                <a:gd name="T4" fmla="*/ 2 w 85"/>
                <a:gd name="T5" fmla="*/ 73 h 86"/>
                <a:gd name="T6" fmla="*/ 0 w 85"/>
                <a:gd name="T7" fmla="*/ 81 h 86"/>
                <a:gd name="T8" fmla="*/ 60 w 85"/>
                <a:gd name="T9" fmla="*/ 63 h 86"/>
                <a:gd name="T10" fmla="*/ 79 w 85"/>
                <a:gd name="T11" fmla="*/ 0 h 86"/>
                <a:gd name="T12" fmla="*/ 71 w 85"/>
                <a:gd name="T13" fmla="*/ 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6">
                  <a:moveTo>
                    <a:pt x="71" y="2"/>
                  </a:moveTo>
                  <a:cubicBezTo>
                    <a:pt x="75" y="21"/>
                    <a:pt x="69" y="42"/>
                    <a:pt x="54" y="57"/>
                  </a:cubicBezTo>
                  <a:cubicBezTo>
                    <a:pt x="40" y="71"/>
                    <a:pt x="20" y="77"/>
                    <a:pt x="2" y="7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6"/>
                    <a:pt x="44" y="80"/>
                    <a:pt x="60" y="63"/>
                  </a:cubicBezTo>
                  <a:cubicBezTo>
                    <a:pt x="77" y="46"/>
                    <a:pt x="85" y="22"/>
                    <a:pt x="79" y="0"/>
                  </a:cubicBezTo>
                  <a:lnTo>
                    <a:pt x="71" y="2"/>
                  </a:ln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4" name="Freeform 154"/>
            <p:cNvSpPr/>
            <p:nvPr/>
          </p:nvSpPr>
          <p:spPr bwMode="auto">
            <a:xfrm>
              <a:off x="5405438" y="941388"/>
              <a:ext cx="207963" cy="268288"/>
            </a:xfrm>
            <a:custGeom>
              <a:avLst/>
              <a:gdLst>
                <a:gd name="T0" fmla="*/ 73 w 73"/>
                <a:gd name="T1" fmla="*/ 10 h 94"/>
                <a:gd name="T2" fmla="*/ 69 w 73"/>
                <a:gd name="T3" fmla="*/ 94 h 94"/>
                <a:gd name="T4" fmla="*/ 73 w 73"/>
                <a:gd name="T5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94">
                  <a:moveTo>
                    <a:pt x="73" y="10"/>
                  </a:moveTo>
                  <a:cubicBezTo>
                    <a:pt x="0" y="0"/>
                    <a:pt x="15" y="87"/>
                    <a:pt x="69" y="94"/>
                  </a:cubicBezTo>
                  <a:cubicBezTo>
                    <a:pt x="70" y="68"/>
                    <a:pt x="73" y="44"/>
                    <a:pt x="73" y="1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5" name="Freeform 155"/>
            <p:cNvSpPr/>
            <p:nvPr/>
          </p:nvSpPr>
          <p:spPr bwMode="auto">
            <a:xfrm>
              <a:off x="5202238" y="519113"/>
              <a:ext cx="319088" cy="166688"/>
            </a:xfrm>
            <a:custGeom>
              <a:avLst/>
              <a:gdLst>
                <a:gd name="T0" fmla="*/ 23 w 112"/>
                <a:gd name="T1" fmla="*/ 10 h 58"/>
                <a:gd name="T2" fmla="*/ 14 w 112"/>
                <a:gd name="T3" fmla="*/ 14 h 58"/>
                <a:gd name="T4" fmla="*/ 106 w 112"/>
                <a:gd name="T5" fmla="*/ 37 h 58"/>
                <a:gd name="T6" fmla="*/ 13 w 112"/>
                <a:gd name="T7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8">
                  <a:moveTo>
                    <a:pt x="23" y="10"/>
                  </a:moveTo>
                  <a:cubicBezTo>
                    <a:pt x="20" y="11"/>
                    <a:pt x="17" y="13"/>
                    <a:pt x="14" y="14"/>
                  </a:cubicBezTo>
                  <a:cubicBezTo>
                    <a:pt x="0" y="56"/>
                    <a:pt x="102" y="58"/>
                    <a:pt x="106" y="37"/>
                  </a:cubicBezTo>
                  <a:cubicBezTo>
                    <a:pt x="112" y="8"/>
                    <a:pt x="27" y="0"/>
                    <a:pt x="13" y="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3243755" y="2553985"/>
            <a:ext cx="7205707" cy="0"/>
          </a:xfrm>
          <a:prstGeom prst="line">
            <a:avLst/>
          </a:prstGeom>
          <a:ln>
            <a:solidFill>
              <a:srgbClr val="F7A23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01650" y="759796"/>
            <a:ext cx="7892499" cy="15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6000"/>
              </a:lnSpc>
            </a:pPr>
            <a:r>
              <a:rPr lang="vi-V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MÙA XUÂN TRÊN QUÊ EM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9139" y="2553985"/>
            <a:ext cx="9667714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GIÁO DỤC THEO CHỦ ĐỀ</a:t>
            </a:r>
          </a:p>
        </p:txBody>
      </p:sp>
    </p:spTree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Freeform 370"/>
          <p:cNvSpPr/>
          <p:nvPr/>
        </p:nvSpPr>
        <p:spPr bwMode="auto">
          <a:xfrm>
            <a:off x="6872781" y="876385"/>
            <a:ext cx="1843184" cy="1002434"/>
          </a:xfrm>
          <a:custGeom>
            <a:avLst/>
            <a:gdLst>
              <a:gd name="T0" fmla="*/ 42 w 531"/>
              <a:gd name="T1" fmla="*/ 161 h 287"/>
              <a:gd name="T2" fmla="*/ 17 w 531"/>
              <a:gd name="T3" fmla="*/ 103 h 287"/>
              <a:gd name="T4" fmla="*/ 91 w 531"/>
              <a:gd name="T5" fmla="*/ 97 h 287"/>
              <a:gd name="T6" fmla="*/ 248 w 531"/>
              <a:gd name="T7" fmla="*/ 78 h 287"/>
              <a:gd name="T8" fmla="*/ 396 w 531"/>
              <a:gd name="T9" fmla="*/ 83 h 287"/>
              <a:gd name="T10" fmla="*/ 511 w 531"/>
              <a:gd name="T11" fmla="*/ 111 h 287"/>
              <a:gd name="T12" fmla="*/ 432 w 531"/>
              <a:gd name="T13" fmla="*/ 184 h 287"/>
              <a:gd name="T14" fmla="*/ 373 w 531"/>
              <a:gd name="T15" fmla="*/ 254 h 287"/>
              <a:gd name="T16" fmla="*/ 296 w 531"/>
              <a:gd name="T17" fmla="*/ 197 h 287"/>
              <a:gd name="T18" fmla="*/ 153 w 531"/>
              <a:gd name="T19" fmla="*/ 192 h 287"/>
              <a:gd name="T20" fmla="*/ 60 w 531"/>
              <a:gd name="T21" fmla="*/ 229 h 287"/>
              <a:gd name="T22" fmla="*/ 38 w 531"/>
              <a:gd name="T23" fmla="*/ 152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1" h="287">
                <a:moveTo>
                  <a:pt x="42" y="161"/>
                </a:moveTo>
                <a:cubicBezTo>
                  <a:pt x="17" y="158"/>
                  <a:pt x="0" y="126"/>
                  <a:pt x="17" y="103"/>
                </a:cubicBezTo>
                <a:cubicBezTo>
                  <a:pt x="34" y="80"/>
                  <a:pt x="70" y="93"/>
                  <a:pt x="91" y="97"/>
                </a:cubicBezTo>
                <a:cubicBezTo>
                  <a:pt x="110" y="12"/>
                  <a:pt x="204" y="5"/>
                  <a:pt x="248" y="78"/>
                </a:cubicBezTo>
                <a:cubicBezTo>
                  <a:pt x="272" y="9"/>
                  <a:pt x="387" y="0"/>
                  <a:pt x="396" y="83"/>
                </a:cubicBezTo>
                <a:cubicBezTo>
                  <a:pt x="430" y="55"/>
                  <a:pt x="496" y="69"/>
                  <a:pt x="511" y="111"/>
                </a:cubicBezTo>
                <a:cubicBezTo>
                  <a:pt x="531" y="172"/>
                  <a:pt x="477" y="181"/>
                  <a:pt x="432" y="184"/>
                </a:cubicBezTo>
                <a:cubicBezTo>
                  <a:pt x="429" y="224"/>
                  <a:pt x="424" y="254"/>
                  <a:pt x="373" y="254"/>
                </a:cubicBezTo>
                <a:cubicBezTo>
                  <a:pt x="336" y="255"/>
                  <a:pt x="311" y="227"/>
                  <a:pt x="296" y="197"/>
                </a:cubicBezTo>
                <a:cubicBezTo>
                  <a:pt x="255" y="269"/>
                  <a:pt x="181" y="287"/>
                  <a:pt x="153" y="192"/>
                </a:cubicBezTo>
                <a:cubicBezTo>
                  <a:pt x="120" y="216"/>
                  <a:pt x="108" y="249"/>
                  <a:pt x="60" y="229"/>
                </a:cubicBezTo>
                <a:cubicBezTo>
                  <a:pt x="31" y="216"/>
                  <a:pt x="8" y="180"/>
                  <a:pt x="38" y="15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Montserrat" panose="00000500000000000000" charset="0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4941741" y="2021983"/>
            <a:ext cx="2321510" cy="3582169"/>
            <a:chOff x="4027488" y="-30163"/>
            <a:chExt cx="4167188" cy="6918326"/>
          </a:xfrm>
        </p:grpSpPr>
        <p:grpSp>
          <p:nvGrpSpPr>
            <p:cNvPr id="6" name="Group 205"/>
            <p:cNvGrpSpPr/>
            <p:nvPr/>
          </p:nvGrpSpPr>
          <p:grpSpPr bwMode="auto">
            <a:xfrm>
              <a:off x="4027488" y="-30163"/>
              <a:ext cx="4167188" cy="6499225"/>
              <a:chOff x="2537" y="-19"/>
              <a:chExt cx="2625" cy="4094"/>
            </a:xfrm>
          </p:grpSpPr>
          <p:sp>
            <p:nvSpPr>
              <p:cNvPr id="164" name="Freeform 5"/>
              <p:cNvSpPr/>
              <p:nvPr/>
            </p:nvSpPr>
            <p:spPr bwMode="auto">
              <a:xfrm>
                <a:off x="4010" y="3510"/>
                <a:ext cx="753" cy="245"/>
              </a:xfrm>
              <a:custGeom>
                <a:avLst/>
                <a:gdLst>
                  <a:gd name="T0" fmla="*/ 252 w 313"/>
                  <a:gd name="T1" fmla="*/ 16 h 102"/>
                  <a:gd name="T2" fmla="*/ 197 w 313"/>
                  <a:gd name="T3" fmla="*/ 24 h 102"/>
                  <a:gd name="T4" fmla="*/ 74 w 313"/>
                  <a:gd name="T5" fmla="*/ 53 h 102"/>
                  <a:gd name="T6" fmla="*/ 17 w 313"/>
                  <a:gd name="T7" fmla="*/ 76 h 102"/>
                  <a:gd name="T8" fmla="*/ 24 w 313"/>
                  <a:gd name="T9" fmla="*/ 100 h 102"/>
                  <a:gd name="T10" fmla="*/ 72 w 313"/>
                  <a:gd name="T11" fmla="*/ 101 h 102"/>
                  <a:gd name="T12" fmla="*/ 174 w 313"/>
                  <a:gd name="T13" fmla="*/ 87 h 102"/>
                  <a:gd name="T14" fmla="*/ 213 w 313"/>
                  <a:gd name="T15" fmla="*/ 76 h 102"/>
                  <a:gd name="T16" fmla="*/ 230 w 313"/>
                  <a:gd name="T17" fmla="*/ 72 h 102"/>
                  <a:gd name="T18" fmla="*/ 245 w 313"/>
                  <a:gd name="T19" fmla="*/ 63 h 102"/>
                  <a:gd name="T20" fmla="*/ 279 w 313"/>
                  <a:gd name="T21" fmla="*/ 48 h 102"/>
                  <a:gd name="T22" fmla="*/ 307 w 313"/>
                  <a:gd name="T23" fmla="*/ 25 h 102"/>
                  <a:gd name="T24" fmla="*/ 252 w 313"/>
                  <a:gd name="T25" fmla="*/ 1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3" h="102">
                    <a:moveTo>
                      <a:pt x="252" y="16"/>
                    </a:moveTo>
                    <a:cubicBezTo>
                      <a:pt x="234" y="18"/>
                      <a:pt x="215" y="20"/>
                      <a:pt x="197" y="24"/>
                    </a:cubicBezTo>
                    <a:cubicBezTo>
                      <a:pt x="157" y="33"/>
                      <a:pt x="112" y="39"/>
                      <a:pt x="74" y="53"/>
                    </a:cubicBezTo>
                    <a:cubicBezTo>
                      <a:pt x="56" y="60"/>
                      <a:pt x="32" y="65"/>
                      <a:pt x="17" y="76"/>
                    </a:cubicBezTo>
                    <a:cubicBezTo>
                      <a:pt x="0" y="88"/>
                      <a:pt x="4" y="98"/>
                      <a:pt x="24" y="100"/>
                    </a:cubicBezTo>
                    <a:cubicBezTo>
                      <a:pt x="40" y="102"/>
                      <a:pt x="56" y="102"/>
                      <a:pt x="72" y="101"/>
                    </a:cubicBezTo>
                    <a:cubicBezTo>
                      <a:pt x="106" y="99"/>
                      <a:pt x="141" y="93"/>
                      <a:pt x="174" y="87"/>
                    </a:cubicBezTo>
                    <a:cubicBezTo>
                      <a:pt x="187" y="85"/>
                      <a:pt x="200" y="80"/>
                      <a:pt x="213" y="76"/>
                    </a:cubicBezTo>
                    <a:cubicBezTo>
                      <a:pt x="218" y="74"/>
                      <a:pt x="224" y="74"/>
                      <a:pt x="230" y="72"/>
                    </a:cubicBezTo>
                    <a:cubicBezTo>
                      <a:pt x="236" y="70"/>
                      <a:pt x="240" y="66"/>
                      <a:pt x="245" y="63"/>
                    </a:cubicBezTo>
                    <a:cubicBezTo>
                      <a:pt x="257" y="58"/>
                      <a:pt x="268" y="54"/>
                      <a:pt x="279" y="48"/>
                    </a:cubicBezTo>
                    <a:cubicBezTo>
                      <a:pt x="289" y="42"/>
                      <a:pt x="304" y="38"/>
                      <a:pt x="307" y="25"/>
                    </a:cubicBezTo>
                    <a:cubicBezTo>
                      <a:pt x="313" y="0"/>
                      <a:pt x="265" y="14"/>
                      <a:pt x="252" y="16"/>
                    </a:cubicBezTo>
                    <a:close/>
                  </a:path>
                </a:pathLst>
              </a:custGeom>
              <a:solidFill>
                <a:srgbClr val="794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65" name="Freeform 6"/>
              <p:cNvSpPr/>
              <p:nvPr/>
            </p:nvSpPr>
            <p:spPr bwMode="auto">
              <a:xfrm>
                <a:off x="3889" y="2911"/>
                <a:ext cx="301" cy="871"/>
              </a:xfrm>
              <a:custGeom>
                <a:avLst/>
                <a:gdLst>
                  <a:gd name="T0" fmla="*/ 1 w 125"/>
                  <a:gd name="T1" fmla="*/ 0 h 362"/>
                  <a:gd name="T2" fmla="*/ 1 w 125"/>
                  <a:gd name="T3" fmla="*/ 2 h 362"/>
                  <a:gd name="T4" fmla="*/ 62 w 125"/>
                  <a:gd name="T5" fmla="*/ 183 h 362"/>
                  <a:gd name="T6" fmla="*/ 122 w 125"/>
                  <a:gd name="T7" fmla="*/ 361 h 362"/>
                  <a:gd name="T8" fmla="*/ 124 w 125"/>
                  <a:gd name="T9" fmla="*/ 362 h 362"/>
                  <a:gd name="T10" fmla="*/ 125 w 125"/>
                  <a:gd name="T11" fmla="*/ 360 h 362"/>
                  <a:gd name="T12" fmla="*/ 65 w 125"/>
                  <a:gd name="T13" fmla="*/ 182 h 362"/>
                  <a:gd name="T14" fmla="*/ 3 w 125"/>
                  <a:gd name="T15" fmla="*/ 1 h 362"/>
                  <a:gd name="T16" fmla="*/ 1 w 125"/>
                  <a:gd name="T17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362">
                    <a:moveTo>
                      <a:pt x="1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24" y="59"/>
                      <a:pt x="44" y="122"/>
                      <a:pt x="62" y="183"/>
                    </a:cubicBezTo>
                    <a:cubicBezTo>
                      <a:pt x="80" y="243"/>
                      <a:pt x="99" y="304"/>
                      <a:pt x="122" y="361"/>
                    </a:cubicBezTo>
                    <a:cubicBezTo>
                      <a:pt x="122" y="362"/>
                      <a:pt x="123" y="362"/>
                      <a:pt x="124" y="362"/>
                    </a:cubicBezTo>
                    <a:cubicBezTo>
                      <a:pt x="125" y="361"/>
                      <a:pt x="125" y="360"/>
                      <a:pt x="125" y="360"/>
                    </a:cubicBezTo>
                    <a:cubicBezTo>
                      <a:pt x="102" y="303"/>
                      <a:pt x="83" y="242"/>
                      <a:pt x="65" y="182"/>
                    </a:cubicBezTo>
                    <a:cubicBezTo>
                      <a:pt x="47" y="121"/>
                      <a:pt x="27" y="5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66" name="Freeform 7"/>
              <p:cNvSpPr/>
              <p:nvPr/>
            </p:nvSpPr>
            <p:spPr bwMode="auto">
              <a:xfrm>
                <a:off x="4455" y="2772"/>
                <a:ext cx="183" cy="904"/>
              </a:xfrm>
              <a:custGeom>
                <a:avLst/>
                <a:gdLst>
                  <a:gd name="T0" fmla="*/ 1 w 76"/>
                  <a:gd name="T1" fmla="*/ 0 h 376"/>
                  <a:gd name="T2" fmla="*/ 0 w 76"/>
                  <a:gd name="T3" fmla="*/ 2 h 376"/>
                  <a:gd name="T4" fmla="*/ 0 w 76"/>
                  <a:gd name="T5" fmla="*/ 2 h 376"/>
                  <a:gd name="T6" fmla="*/ 13 w 76"/>
                  <a:gd name="T7" fmla="*/ 70 h 376"/>
                  <a:gd name="T8" fmla="*/ 17 w 76"/>
                  <a:gd name="T9" fmla="*/ 102 h 376"/>
                  <a:gd name="T10" fmla="*/ 20 w 76"/>
                  <a:gd name="T11" fmla="*/ 121 h 376"/>
                  <a:gd name="T12" fmla="*/ 36 w 76"/>
                  <a:gd name="T13" fmla="*/ 200 h 376"/>
                  <a:gd name="T14" fmla="*/ 64 w 76"/>
                  <a:gd name="T15" fmla="*/ 327 h 376"/>
                  <a:gd name="T16" fmla="*/ 72 w 76"/>
                  <a:gd name="T17" fmla="*/ 372 h 376"/>
                  <a:gd name="T18" fmla="*/ 72 w 76"/>
                  <a:gd name="T19" fmla="*/ 373 h 376"/>
                  <a:gd name="T20" fmla="*/ 74 w 76"/>
                  <a:gd name="T21" fmla="*/ 376 h 376"/>
                  <a:gd name="T22" fmla="*/ 76 w 76"/>
                  <a:gd name="T23" fmla="*/ 373 h 376"/>
                  <a:gd name="T24" fmla="*/ 76 w 76"/>
                  <a:gd name="T25" fmla="*/ 373 h 376"/>
                  <a:gd name="T26" fmla="*/ 76 w 76"/>
                  <a:gd name="T27" fmla="*/ 373 h 376"/>
                  <a:gd name="T28" fmla="*/ 76 w 76"/>
                  <a:gd name="T29" fmla="*/ 372 h 376"/>
                  <a:gd name="T30" fmla="*/ 76 w 76"/>
                  <a:gd name="T31" fmla="*/ 370 h 376"/>
                  <a:gd name="T32" fmla="*/ 75 w 76"/>
                  <a:gd name="T33" fmla="*/ 368 h 376"/>
                  <a:gd name="T34" fmla="*/ 75 w 76"/>
                  <a:gd name="T35" fmla="*/ 368 h 376"/>
                  <a:gd name="T36" fmla="*/ 67 w 76"/>
                  <a:gd name="T37" fmla="*/ 326 h 376"/>
                  <a:gd name="T38" fmla="*/ 39 w 76"/>
                  <a:gd name="T39" fmla="*/ 199 h 376"/>
                  <a:gd name="T40" fmla="*/ 23 w 76"/>
                  <a:gd name="T41" fmla="*/ 121 h 376"/>
                  <a:gd name="T42" fmla="*/ 20 w 76"/>
                  <a:gd name="T43" fmla="*/ 102 h 376"/>
                  <a:gd name="T44" fmla="*/ 16 w 76"/>
                  <a:gd name="T45" fmla="*/ 70 h 376"/>
                  <a:gd name="T46" fmla="*/ 2 w 76"/>
                  <a:gd name="T47" fmla="*/ 1 h 376"/>
                  <a:gd name="T48" fmla="*/ 1 w 76"/>
                  <a:gd name="T4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376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21"/>
                      <a:pt x="10" y="46"/>
                      <a:pt x="13" y="70"/>
                    </a:cubicBezTo>
                    <a:cubicBezTo>
                      <a:pt x="14" y="82"/>
                      <a:pt x="15" y="93"/>
                      <a:pt x="17" y="102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25" y="147"/>
                      <a:pt x="29" y="174"/>
                      <a:pt x="36" y="200"/>
                    </a:cubicBezTo>
                    <a:cubicBezTo>
                      <a:pt x="47" y="242"/>
                      <a:pt x="55" y="285"/>
                      <a:pt x="64" y="327"/>
                    </a:cubicBezTo>
                    <a:cubicBezTo>
                      <a:pt x="64" y="327"/>
                      <a:pt x="72" y="371"/>
                      <a:pt x="72" y="372"/>
                    </a:cubicBezTo>
                    <a:cubicBezTo>
                      <a:pt x="72" y="373"/>
                      <a:pt x="72" y="373"/>
                      <a:pt x="72" y="373"/>
                    </a:cubicBezTo>
                    <a:cubicBezTo>
                      <a:pt x="72" y="376"/>
                      <a:pt x="73" y="376"/>
                      <a:pt x="74" y="376"/>
                    </a:cubicBezTo>
                    <a:cubicBezTo>
                      <a:pt x="76" y="376"/>
                      <a:pt x="76" y="375"/>
                      <a:pt x="76" y="373"/>
                    </a:cubicBezTo>
                    <a:cubicBezTo>
                      <a:pt x="76" y="373"/>
                      <a:pt x="76" y="373"/>
                      <a:pt x="76" y="373"/>
                    </a:cubicBezTo>
                    <a:cubicBezTo>
                      <a:pt x="76" y="373"/>
                      <a:pt x="76" y="373"/>
                      <a:pt x="76" y="373"/>
                    </a:cubicBezTo>
                    <a:cubicBezTo>
                      <a:pt x="76" y="373"/>
                      <a:pt x="76" y="372"/>
                      <a:pt x="76" y="372"/>
                    </a:cubicBezTo>
                    <a:cubicBezTo>
                      <a:pt x="76" y="371"/>
                      <a:pt x="76" y="370"/>
                      <a:pt x="76" y="370"/>
                    </a:cubicBezTo>
                    <a:cubicBezTo>
                      <a:pt x="76" y="369"/>
                      <a:pt x="75" y="369"/>
                      <a:pt x="75" y="368"/>
                    </a:cubicBezTo>
                    <a:cubicBezTo>
                      <a:pt x="75" y="368"/>
                      <a:pt x="75" y="368"/>
                      <a:pt x="75" y="368"/>
                    </a:cubicBezTo>
                    <a:cubicBezTo>
                      <a:pt x="73" y="361"/>
                      <a:pt x="67" y="326"/>
                      <a:pt x="67" y="326"/>
                    </a:cubicBezTo>
                    <a:cubicBezTo>
                      <a:pt x="58" y="284"/>
                      <a:pt x="50" y="241"/>
                      <a:pt x="39" y="199"/>
                    </a:cubicBezTo>
                    <a:cubicBezTo>
                      <a:pt x="32" y="173"/>
                      <a:pt x="28" y="147"/>
                      <a:pt x="23" y="121"/>
                    </a:cubicBezTo>
                    <a:cubicBezTo>
                      <a:pt x="20" y="102"/>
                      <a:pt x="20" y="102"/>
                      <a:pt x="20" y="102"/>
                    </a:cubicBezTo>
                    <a:cubicBezTo>
                      <a:pt x="18" y="92"/>
                      <a:pt x="17" y="81"/>
                      <a:pt x="16" y="70"/>
                    </a:cubicBezTo>
                    <a:cubicBezTo>
                      <a:pt x="13" y="45"/>
                      <a:pt x="10" y="2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67" name="Freeform 8"/>
              <p:cNvSpPr/>
              <p:nvPr/>
            </p:nvSpPr>
            <p:spPr bwMode="auto">
              <a:xfrm>
                <a:off x="4746" y="3130"/>
                <a:ext cx="416" cy="344"/>
              </a:xfrm>
              <a:custGeom>
                <a:avLst/>
                <a:gdLst>
                  <a:gd name="T0" fmla="*/ 20 w 173"/>
                  <a:gd name="T1" fmla="*/ 119 h 143"/>
                  <a:gd name="T2" fmla="*/ 110 w 173"/>
                  <a:gd name="T3" fmla="*/ 74 h 143"/>
                  <a:gd name="T4" fmla="*/ 163 w 173"/>
                  <a:gd name="T5" fmla="*/ 32 h 143"/>
                  <a:gd name="T6" fmla="*/ 61 w 173"/>
                  <a:gd name="T7" fmla="*/ 131 h 143"/>
                  <a:gd name="T8" fmla="*/ 23 w 173"/>
                  <a:gd name="T9" fmla="*/ 142 h 143"/>
                  <a:gd name="T10" fmla="*/ 0 w 173"/>
                  <a:gd name="T11" fmla="*/ 14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143">
                    <a:moveTo>
                      <a:pt x="20" y="119"/>
                    </a:moveTo>
                    <a:cubicBezTo>
                      <a:pt x="59" y="119"/>
                      <a:pt x="83" y="98"/>
                      <a:pt x="110" y="74"/>
                    </a:cubicBezTo>
                    <a:cubicBezTo>
                      <a:pt x="124" y="62"/>
                      <a:pt x="154" y="0"/>
                      <a:pt x="163" y="32"/>
                    </a:cubicBezTo>
                    <a:cubicBezTo>
                      <a:pt x="173" y="71"/>
                      <a:pt x="91" y="122"/>
                      <a:pt x="61" y="131"/>
                    </a:cubicBezTo>
                    <a:cubicBezTo>
                      <a:pt x="48" y="135"/>
                      <a:pt x="36" y="140"/>
                      <a:pt x="23" y="142"/>
                    </a:cubicBezTo>
                    <a:cubicBezTo>
                      <a:pt x="15" y="143"/>
                      <a:pt x="8" y="141"/>
                      <a:pt x="0" y="142"/>
                    </a:cubicBezTo>
                  </a:path>
                </a:pathLst>
              </a:custGeom>
              <a:solidFill>
                <a:srgbClr val="F57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68" name="Freeform 9"/>
              <p:cNvSpPr/>
              <p:nvPr/>
            </p:nvSpPr>
            <p:spPr bwMode="auto">
              <a:xfrm>
                <a:off x="4717" y="3782"/>
                <a:ext cx="265" cy="293"/>
              </a:xfrm>
              <a:custGeom>
                <a:avLst/>
                <a:gdLst>
                  <a:gd name="T0" fmla="*/ 26 w 110"/>
                  <a:gd name="T1" fmla="*/ 2 h 122"/>
                  <a:gd name="T2" fmla="*/ 61 w 110"/>
                  <a:gd name="T3" fmla="*/ 20 h 122"/>
                  <a:gd name="T4" fmla="*/ 93 w 110"/>
                  <a:gd name="T5" fmla="*/ 41 h 122"/>
                  <a:gd name="T6" fmla="*/ 81 w 110"/>
                  <a:gd name="T7" fmla="*/ 110 h 122"/>
                  <a:gd name="T8" fmla="*/ 15 w 110"/>
                  <a:gd name="T9" fmla="*/ 77 h 122"/>
                  <a:gd name="T10" fmla="*/ 16 w 110"/>
                  <a:gd name="T1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22">
                    <a:moveTo>
                      <a:pt x="26" y="2"/>
                    </a:moveTo>
                    <a:cubicBezTo>
                      <a:pt x="37" y="3"/>
                      <a:pt x="50" y="15"/>
                      <a:pt x="61" y="20"/>
                    </a:cubicBezTo>
                    <a:cubicBezTo>
                      <a:pt x="72" y="25"/>
                      <a:pt x="84" y="32"/>
                      <a:pt x="93" y="41"/>
                    </a:cubicBezTo>
                    <a:cubicBezTo>
                      <a:pt x="110" y="61"/>
                      <a:pt x="106" y="98"/>
                      <a:pt x="81" y="110"/>
                    </a:cubicBezTo>
                    <a:cubicBezTo>
                      <a:pt x="53" y="122"/>
                      <a:pt x="23" y="104"/>
                      <a:pt x="15" y="77"/>
                    </a:cubicBezTo>
                    <a:cubicBezTo>
                      <a:pt x="11" y="62"/>
                      <a:pt x="0" y="9"/>
                      <a:pt x="16" y="0"/>
                    </a:cubicBezTo>
                  </a:path>
                </a:pathLst>
              </a:custGeom>
              <a:solidFill>
                <a:srgbClr val="FA6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69" name="Freeform 10"/>
              <p:cNvSpPr/>
              <p:nvPr/>
            </p:nvSpPr>
            <p:spPr bwMode="auto">
              <a:xfrm>
                <a:off x="2963" y="279"/>
                <a:ext cx="289" cy="75"/>
              </a:xfrm>
              <a:custGeom>
                <a:avLst/>
                <a:gdLst>
                  <a:gd name="T0" fmla="*/ 0 w 120"/>
                  <a:gd name="T1" fmla="*/ 14 h 31"/>
                  <a:gd name="T2" fmla="*/ 119 w 120"/>
                  <a:gd name="T3" fmla="*/ 31 h 31"/>
                  <a:gd name="T4" fmla="*/ 120 w 120"/>
                  <a:gd name="T5" fmla="*/ 14 h 31"/>
                  <a:gd name="T6" fmla="*/ 17 w 120"/>
                  <a:gd name="T7" fmla="*/ 0 h 31"/>
                  <a:gd name="T8" fmla="*/ 0 w 120"/>
                  <a:gd name="T9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31">
                    <a:moveTo>
                      <a:pt x="0" y="14"/>
                    </a:moveTo>
                    <a:cubicBezTo>
                      <a:pt x="119" y="31"/>
                      <a:pt x="119" y="31"/>
                      <a:pt x="119" y="31"/>
                    </a:cubicBezTo>
                    <a:cubicBezTo>
                      <a:pt x="119" y="25"/>
                      <a:pt x="120" y="20"/>
                      <a:pt x="120" y="1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1" y="5"/>
                      <a:pt x="5" y="9"/>
                      <a:pt x="0" y="14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70" name="Freeform 11"/>
              <p:cNvSpPr/>
              <p:nvPr/>
            </p:nvSpPr>
            <p:spPr bwMode="auto">
              <a:xfrm>
                <a:off x="3102" y="135"/>
                <a:ext cx="167" cy="89"/>
              </a:xfrm>
              <a:custGeom>
                <a:avLst/>
                <a:gdLst>
                  <a:gd name="T0" fmla="*/ 69 w 69"/>
                  <a:gd name="T1" fmla="*/ 17 h 37"/>
                  <a:gd name="T2" fmla="*/ 62 w 69"/>
                  <a:gd name="T3" fmla="*/ 11 h 37"/>
                  <a:gd name="T4" fmla="*/ 55 w 69"/>
                  <a:gd name="T5" fmla="*/ 0 h 37"/>
                  <a:gd name="T6" fmla="*/ 0 w 69"/>
                  <a:gd name="T7" fmla="*/ 31 h 37"/>
                  <a:gd name="T8" fmla="*/ 67 w 69"/>
                  <a:gd name="T9" fmla="*/ 37 h 37"/>
                  <a:gd name="T10" fmla="*/ 69 w 69"/>
                  <a:gd name="T11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37">
                    <a:moveTo>
                      <a:pt x="69" y="17"/>
                    </a:moveTo>
                    <a:cubicBezTo>
                      <a:pt x="67" y="15"/>
                      <a:pt x="65" y="13"/>
                      <a:pt x="62" y="11"/>
                    </a:cubicBezTo>
                    <a:cubicBezTo>
                      <a:pt x="61" y="7"/>
                      <a:pt x="57" y="4"/>
                      <a:pt x="55" y="0"/>
                    </a:cubicBezTo>
                    <a:cubicBezTo>
                      <a:pt x="36" y="9"/>
                      <a:pt x="17" y="19"/>
                      <a:pt x="0" y="31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7" y="30"/>
                      <a:pt x="68" y="24"/>
                      <a:pt x="69" y="17"/>
                    </a:cubicBezTo>
                    <a:close/>
                  </a:path>
                </a:pathLst>
              </a:custGeom>
              <a:solidFill>
                <a:srgbClr val="B8C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71" name="Freeform 12"/>
              <p:cNvSpPr/>
              <p:nvPr/>
            </p:nvSpPr>
            <p:spPr bwMode="auto">
              <a:xfrm>
                <a:off x="3052" y="209"/>
                <a:ext cx="212" cy="60"/>
              </a:xfrm>
              <a:custGeom>
                <a:avLst/>
                <a:gdLst>
                  <a:gd name="T0" fmla="*/ 21 w 88"/>
                  <a:gd name="T1" fmla="*/ 0 h 25"/>
                  <a:gd name="T2" fmla="*/ 0 w 88"/>
                  <a:gd name="T3" fmla="*/ 13 h 25"/>
                  <a:gd name="T4" fmla="*/ 85 w 88"/>
                  <a:gd name="T5" fmla="*/ 25 h 25"/>
                  <a:gd name="T6" fmla="*/ 88 w 88"/>
                  <a:gd name="T7" fmla="*/ 6 h 25"/>
                  <a:gd name="T8" fmla="*/ 21 w 8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5">
                    <a:moveTo>
                      <a:pt x="21" y="0"/>
                    </a:moveTo>
                    <a:cubicBezTo>
                      <a:pt x="14" y="4"/>
                      <a:pt x="7" y="9"/>
                      <a:pt x="0" y="13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6" y="18"/>
                      <a:pt x="87" y="12"/>
                      <a:pt x="88" y="6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72" name="Freeform 13"/>
              <p:cNvSpPr/>
              <p:nvPr/>
            </p:nvSpPr>
            <p:spPr bwMode="auto">
              <a:xfrm>
                <a:off x="3004" y="241"/>
                <a:ext cx="252" cy="72"/>
              </a:xfrm>
              <a:custGeom>
                <a:avLst/>
                <a:gdLst>
                  <a:gd name="T0" fmla="*/ 20 w 105"/>
                  <a:gd name="T1" fmla="*/ 0 h 30"/>
                  <a:gd name="T2" fmla="*/ 0 w 105"/>
                  <a:gd name="T3" fmla="*/ 16 h 30"/>
                  <a:gd name="T4" fmla="*/ 103 w 105"/>
                  <a:gd name="T5" fmla="*/ 30 h 30"/>
                  <a:gd name="T6" fmla="*/ 105 w 105"/>
                  <a:gd name="T7" fmla="*/ 12 h 30"/>
                  <a:gd name="T8" fmla="*/ 20 w 105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">
                    <a:moveTo>
                      <a:pt x="20" y="0"/>
                    </a:moveTo>
                    <a:cubicBezTo>
                      <a:pt x="13" y="5"/>
                      <a:pt x="7" y="11"/>
                      <a:pt x="0" y="16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4" y="24"/>
                      <a:pt x="105" y="18"/>
                      <a:pt x="105" y="12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8C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73" name="Freeform 14"/>
              <p:cNvSpPr/>
              <p:nvPr/>
            </p:nvSpPr>
            <p:spPr bwMode="auto">
              <a:xfrm>
                <a:off x="2922" y="313"/>
                <a:ext cx="327" cy="84"/>
              </a:xfrm>
              <a:custGeom>
                <a:avLst/>
                <a:gdLst>
                  <a:gd name="T0" fmla="*/ 0 w 136"/>
                  <a:gd name="T1" fmla="*/ 16 h 35"/>
                  <a:gd name="T2" fmla="*/ 135 w 136"/>
                  <a:gd name="T3" fmla="*/ 35 h 35"/>
                  <a:gd name="T4" fmla="*/ 136 w 136"/>
                  <a:gd name="T5" fmla="*/ 17 h 35"/>
                  <a:gd name="T6" fmla="*/ 17 w 136"/>
                  <a:gd name="T7" fmla="*/ 0 h 35"/>
                  <a:gd name="T8" fmla="*/ 0 w 136"/>
                  <a:gd name="T9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35">
                    <a:moveTo>
                      <a:pt x="0" y="16"/>
                    </a:moveTo>
                    <a:cubicBezTo>
                      <a:pt x="135" y="35"/>
                      <a:pt x="135" y="35"/>
                      <a:pt x="135" y="35"/>
                    </a:cubicBezTo>
                    <a:cubicBezTo>
                      <a:pt x="135" y="29"/>
                      <a:pt x="135" y="23"/>
                      <a:pt x="136" y="1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1" y="5"/>
                      <a:pt x="6" y="11"/>
                      <a:pt x="0" y="16"/>
                    </a:cubicBezTo>
                    <a:close/>
                  </a:path>
                </a:pathLst>
              </a:custGeom>
              <a:solidFill>
                <a:srgbClr val="B8C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74" name="Freeform 15"/>
              <p:cNvSpPr/>
              <p:nvPr/>
            </p:nvSpPr>
            <p:spPr bwMode="auto">
              <a:xfrm>
                <a:off x="2891" y="351"/>
                <a:ext cx="356" cy="96"/>
              </a:xfrm>
              <a:custGeom>
                <a:avLst/>
                <a:gdLst>
                  <a:gd name="T0" fmla="*/ 0 w 148"/>
                  <a:gd name="T1" fmla="*/ 14 h 40"/>
                  <a:gd name="T2" fmla="*/ 146 w 148"/>
                  <a:gd name="T3" fmla="*/ 40 h 40"/>
                  <a:gd name="T4" fmla="*/ 148 w 148"/>
                  <a:gd name="T5" fmla="*/ 19 h 40"/>
                  <a:gd name="T6" fmla="*/ 13 w 148"/>
                  <a:gd name="T7" fmla="*/ 0 h 40"/>
                  <a:gd name="T8" fmla="*/ 0 w 148"/>
                  <a:gd name="T9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40">
                    <a:moveTo>
                      <a:pt x="0" y="14"/>
                    </a:moveTo>
                    <a:cubicBezTo>
                      <a:pt x="146" y="40"/>
                      <a:pt x="146" y="40"/>
                      <a:pt x="146" y="40"/>
                    </a:cubicBezTo>
                    <a:cubicBezTo>
                      <a:pt x="147" y="33"/>
                      <a:pt x="147" y="26"/>
                      <a:pt x="148" y="19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5"/>
                      <a:pt x="4" y="9"/>
                      <a:pt x="0" y="14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75" name="Freeform 16"/>
              <p:cNvSpPr/>
              <p:nvPr/>
            </p:nvSpPr>
            <p:spPr bwMode="auto">
              <a:xfrm>
                <a:off x="2847" y="385"/>
                <a:ext cx="395" cy="98"/>
              </a:xfrm>
              <a:custGeom>
                <a:avLst/>
                <a:gdLst>
                  <a:gd name="T0" fmla="*/ 6 w 164"/>
                  <a:gd name="T1" fmla="*/ 13 h 41"/>
                  <a:gd name="T2" fmla="*/ 0 w 164"/>
                  <a:gd name="T3" fmla="*/ 21 h 41"/>
                  <a:gd name="T4" fmla="*/ 164 w 164"/>
                  <a:gd name="T5" fmla="*/ 41 h 41"/>
                  <a:gd name="T6" fmla="*/ 164 w 164"/>
                  <a:gd name="T7" fmla="*/ 26 h 41"/>
                  <a:gd name="T8" fmla="*/ 18 w 164"/>
                  <a:gd name="T9" fmla="*/ 0 h 41"/>
                  <a:gd name="T10" fmla="*/ 6 w 164"/>
                  <a:gd name="T11" fmla="*/ 1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41">
                    <a:moveTo>
                      <a:pt x="6" y="13"/>
                    </a:moveTo>
                    <a:cubicBezTo>
                      <a:pt x="4" y="16"/>
                      <a:pt x="2" y="18"/>
                      <a:pt x="0" y="21"/>
                    </a:cubicBezTo>
                    <a:cubicBezTo>
                      <a:pt x="164" y="41"/>
                      <a:pt x="164" y="41"/>
                      <a:pt x="164" y="41"/>
                    </a:cubicBezTo>
                    <a:cubicBezTo>
                      <a:pt x="164" y="36"/>
                      <a:pt x="164" y="31"/>
                      <a:pt x="164" y="26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4" y="4"/>
                      <a:pt x="10" y="9"/>
                      <a:pt x="6" y="13"/>
                    </a:cubicBezTo>
                    <a:close/>
                  </a:path>
                </a:pathLst>
              </a:custGeom>
              <a:solidFill>
                <a:srgbClr val="B8C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76" name="Freeform 17"/>
              <p:cNvSpPr/>
              <p:nvPr/>
            </p:nvSpPr>
            <p:spPr bwMode="auto">
              <a:xfrm>
                <a:off x="2799" y="435"/>
                <a:ext cx="443" cy="101"/>
              </a:xfrm>
              <a:custGeom>
                <a:avLst/>
                <a:gdLst>
                  <a:gd name="T0" fmla="*/ 0 w 184"/>
                  <a:gd name="T1" fmla="*/ 25 h 42"/>
                  <a:gd name="T2" fmla="*/ 183 w 184"/>
                  <a:gd name="T3" fmla="*/ 42 h 42"/>
                  <a:gd name="T4" fmla="*/ 184 w 184"/>
                  <a:gd name="T5" fmla="*/ 20 h 42"/>
                  <a:gd name="T6" fmla="*/ 20 w 184"/>
                  <a:gd name="T7" fmla="*/ 0 h 42"/>
                  <a:gd name="T8" fmla="*/ 0 w 184"/>
                  <a:gd name="T9" fmla="*/ 2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42">
                    <a:moveTo>
                      <a:pt x="0" y="25"/>
                    </a:moveTo>
                    <a:cubicBezTo>
                      <a:pt x="183" y="42"/>
                      <a:pt x="183" y="42"/>
                      <a:pt x="183" y="42"/>
                    </a:cubicBezTo>
                    <a:cubicBezTo>
                      <a:pt x="184" y="35"/>
                      <a:pt x="184" y="28"/>
                      <a:pt x="184" y="2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8"/>
                      <a:pt x="6" y="17"/>
                      <a:pt x="0" y="25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77" name="Freeform 18"/>
              <p:cNvSpPr/>
              <p:nvPr/>
            </p:nvSpPr>
            <p:spPr bwMode="auto">
              <a:xfrm>
                <a:off x="2761" y="495"/>
                <a:ext cx="479" cy="84"/>
              </a:xfrm>
              <a:custGeom>
                <a:avLst/>
                <a:gdLst>
                  <a:gd name="T0" fmla="*/ 0 w 199"/>
                  <a:gd name="T1" fmla="*/ 23 h 35"/>
                  <a:gd name="T2" fmla="*/ 199 w 199"/>
                  <a:gd name="T3" fmla="*/ 35 h 35"/>
                  <a:gd name="T4" fmla="*/ 199 w 199"/>
                  <a:gd name="T5" fmla="*/ 17 h 35"/>
                  <a:gd name="T6" fmla="*/ 16 w 199"/>
                  <a:gd name="T7" fmla="*/ 0 h 35"/>
                  <a:gd name="T8" fmla="*/ 0 w 199"/>
                  <a:gd name="T9" fmla="*/ 2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35">
                    <a:moveTo>
                      <a:pt x="0" y="23"/>
                    </a:moveTo>
                    <a:cubicBezTo>
                      <a:pt x="199" y="35"/>
                      <a:pt x="199" y="35"/>
                      <a:pt x="199" y="35"/>
                    </a:cubicBezTo>
                    <a:cubicBezTo>
                      <a:pt x="199" y="29"/>
                      <a:pt x="199" y="23"/>
                      <a:pt x="199" y="1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1" y="8"/>
                      <a:pt x="5" y="15"/>
                      <a:pt x="0" y="23"/>
                    </a:cubicBezTo>
                    <a:close/>
                  </a:path>
                </a:pathLst>
              </a:custGeom>
              <a:solidFill>
                <a:srgbClr val="B8C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78" name="Freeform 19"/>
              <p:cNvSpPr/>
              <p:nvPr/>
            </p:nvSpPr>
            <p:spPr bwMode="auto">
              <a:xfrm>
                <a:off x="2730" y="551"/>
                <a:ext cx="512" cy="72"/>
              </a:xfrm>
              <a:custGeom>
                <a:avLst/>
                <a:gdLst>
                  <a:gd name="T0" fmla="*/ 13 w 213"/>
                  <a:gd name="T1" fmla="*/ 0 h 30"/>
                  <a:gd name="T2" fmla="*/ 0 w 213"/>
                  <a:gd name="T3" fmla="*/ 19 h 30"/>
                  <a:gd name="T4" fmla="*/ 213 w 213"/>
                  <a:gd name="T5" fmla="*/ 30 h 30"/>
                  <a:gd name="T6" fmla="*/ 212 w 213"/>
                  <a:gd name="T7" fmla="*/ 12 h 30"/>
                  <a:gd name="T8" fmla="*/ 13 w 21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0">
                    <a:moveTo>
                      <a:pt x="13" y="0"/>
                    </a:moveTo>
                    <a:cubicBezTo>
                      <a:pt x="9" y="6"/>
                      <a:pt x="4" y="13"/>
                      <a:pt x="0" y="19"/>
                    </a:cubicBezTo>
                    <a:cubicBezTo>
                      <a:pt x="213" y="30"/>
                      <a:pt x="213" y="30"/>
                      <a:pt x="213" y="30"/>
                    </a:cubicBezTo>
                    <a:cubicBezTo>
                      <a:pt x="212" y="24"/>
                      <a:pt x="212" y="18"/>
                      <a:pt x="212" y="1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79" name="Freeform 20"/>
              <p:cNvSpPr/>
              <p:nvPr/>
            </p:nvSpPr>
            <p:spPr bwMode="auto">
              <a:xfrm>
                <a:off x="2643" y="596"/>
                <a:ext cx="601" cy="164"/>
              </a:xfrm>
              <a:custGeom>
                <a:avLst/>
                <a:gdLst>
                  <a:gd name="T0" fmla="*/ 249 w 250"/>
                  <a:gd name="T1" fmla="*/ 11 h 68"/>
                  <a:gd name="T2" fmla="*/ 36 w 250"/>
                  <a:gd name="T3" fmla="*/ 0 h 68"/>
                  <a:gd name="T4" fmla="*/ 0 w 250"/>
                  <a:gd name="T5" fmla="*/ 68 h 68"/>
                  <a:gd name="T6" fmla="*/ 250 w 250"/>
                  <a:gd name="T7" fmla="*/ 55 h 68"/>
                  <a:gd name="T8" fmla="*/ 249 w 250"/>
                  <a:gd name="T9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68">
                    <a:moveTo>
                      <a:pt x="249" y="11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23" y="22"/>
                      <a:pt x="11" y="45"/>
                      <a:pt x="0" y="68"/>
                    </a:cubicBezTo>
                    <a:cubicBezTo>
                      <a:pt x="250" y="55"/>
                      <a:pt x="250" y="55"/>
                      <a:pt x="250" y="55"/>
                    </a:cubicBezTo>
                    <a:cubicBezTo>
                      <a:pt x="249" y="40"/>
                      <a:pt x="249" y="26"/>
                      <a:pt x="249" y="11"/>
                    </a:cubicBezTo>
                    <a:close/>
                  </a:path>
                </a:pathLst>
              </a:custGeom>
              <a:solidFill>
                <a:srgbClr val="FF4C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80" name="Freeform 21"/>
              <p:cNvSpPr/>
              <p:nvPr/>
            </p:nvSpPr>
            <p:spPr bwMode="auto">
              <a:xfrm>
                <a:off x="2537" y="1108"/>
                <a:ext cx="243" cy="512"/>
              </a:xfrm>
              <a:custGeom>
                <a:avLst/>
                <a:gdLst>
                  <a:gd name="T0" fmla="*/ 4 w 101"/>
                  <a:gd name="T1" fmla="*/ 0 h 213"/>
                  <a:gd name="T2" fmla="*/ 3 w 101"/>
                  <a:gd name="T3" fmla="*/ 99 h 213"/>
                  <a:gd name="T4" fmla="*/ 31 w 101"/>
                  <a:gd name="T5" fmla="*/ 213 h 213"/>
                  <a:gd name="T6" fmla="*/ 101 w 101"/>
                  <a:gd name="T7" fmla="*/ 198 h 213"/>
                  <a:gd name="T8" fmla="*/ 59 w 101"/>
                  <a:gd name="T9" fmla="*/ 9 h 213"/>
                  <a:gd name="T10" fmla="*/ 4 w 101"/>
                  <a:gd name="T11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213">
                    <a:moveTo>
                      <a:pt x="4" y="0"/>
                    </a:moveTo>
                    <a:cubicBezTo>
                      <a:pt x="0" y="32"/>
                      <a:pt x="0" y="65"/>
                      <a:pt x="3" y="99"/>
                    </a:cubicBezTo>
                    <a:cubicBezTo>
                      <a:pt x="8" y="139"/>
                      <a:pt x="17" y="177"/>
                      <a:pt x="31" y="213"/>
                    </a:cubicBezTo>
                    <a:cubicBezTo>
                      <a:pt x="101" y="198"/>
                      <a:pt x="101" y="198"/>
                      <a:pt x="101" y="198"/>
                    </a:cubicBezTo>
                    <a:cubicBezTo>
                      <a:pt x="77" y="138"/>
                      <a:pt x="64" y="74"/>
                      <a:pt x="59" y="9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81" name="Freeform 22"/>
              <p:cNvSpPr/>
              <p:nvPr/>
            </p:nvSpPr>
            <p:spPr bwMode="auto">
              <a:xfrm>
                <a:off x="2679" y="1130"/>
                <a:ext cx="296" cy="454"/>
              </a:xfrm>
              <a:custGeom>
                <a:avLst/>
                <a:gdLst>
                  <a:gd name="T0" fmla="*/ 0 w 123"/>
                  <a:gd name="T1" fmla="*/ 0 h 189"/>
                  <a:gd name="T2" fmla="*/ 42 w 123"/>
                  <a:gd name="T3" fmla="*/ 189 h 189"/>
                  <a:gd name="T4" fmla="*/ 123 w 123"/>
                  <a:gd name="T5" fmla="*/ 171 h 189"/>
                  <a:gd name="T6" fmla="*/ 74 w 123"/>
                  <a:gd name="T7" fmla="*/ 12 h 189"/>
                  <a:gd name="T8" fmla="*/ 0 w 123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89">
                    <a:moveTo>
                      <a:pt x="0" y="0"/>
                    </a:moveTo>
                    <a:cubicBezTo>
                      <a:pt x="5" y="65"/>
                      <a:pt x="18" y="129"/>
                      <a:pt x="42" y="189"/>
                    </a:cubicBezTo>
                    <a:cubicBezTo>
                      <a:pt x="123" y="171"/>
                      <a:pt x="123" y="171"/>
                      <a:pt x="123" y="171"/>
                    </a:cubicBezTo>
                    <a:cubicBezTo>
                      <a:pt x="100" y="120"/>
                      <a:pt x="84" y="67"/>
                      <a:pt x="74" y="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82" name="Freeform 23"/>
              <p:cNvSpPr/>
              <p:nvPr/>
            </p:nvSpPr>
            <p:spPr bwMode="auto">
              <a:xfrm>
                <a:off x="2857" y="1159"/>
                <a:ext cx="282" cy="382"/>
              </a:xfrm>
              <a:custGeom>
                <a:avLst/>
                <a:gdLst>
                  <a:gd name="T0" fmla="*/ 75 w 117"/>
                  <a:gd name="T1" fmla="*/ 13 h 159"/>
                  <a:gd name="T2" fmla="*/ 0 w 117"/>
                  <a:gd name="T3" fmla="*/ 0 h 159"/>
                  <a:gd name="T4" fmla="*/ 49 w 117"/>
                  <a:gd name="T5" fmla="*/ 159 h 159"/>
                  <a:gd name="T6" fmla="*/ 117 w 117"/>
                  <a:gd name="T7" fmla="*/ 144 h 159"/>
                  <a:gd name="T8" fmla="*/ 114 w 117"/>
                  <a:gd name="T9" fmla="*/ 136 h 159"/>
                  <a:gd name="T10" fmla="*/ 75 w 117"/>
                  <a:gd name="T11" fmla="*/ 1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159">
                    <a:moveTo>
                      <a:pt x="75" y="1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" y="55"/>
                      <a:pt x="26" y="108"/>
                      <a:pt x="49" y="159"/>
                    </a:cubicBezTo>
                    <a:cubicBezTo>
                      <a:pt x="117" y="144"/>
                      <a:pt x="117" y="144"/>
                      <a:pt x="117" y="144"/>
                    </a:cubicBezTo>
                    <a:cubicBezTo>
                      <a:pt x="116" y="142"/>
                      <a:pt x="115" y="139"/>
                      <a:pt x="114" y="136"/>
                    </a:cubicBezTo>
                    <a:cubicBezTo>
                      <a:pt x="96" y="96"/>
                      <a:pt x="82" y="55"/>
                      <a:pt x="75" y="13"/>
                    </a:cubicBezTo>
                    <a:close/>
                  </a:path>
                </a:pathLst>
              </a:custGeom>
              <a:solidFill>
                <a:srgbClr val="FF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83" name="Freeform 24"/>
              <p:cNvSpPr/>
              <p:nvPr/>
            </p:nvSpPr>
            <p:spPr bwMode="auto">
              <a:xfrm>
                <a:off x="3038" y="1190"/>
                <a:ext cx="329" cy="315"/>
              </a:xfrm>
              <a:custGeom>
                <a:avLst/>
                <a:gdLst>
                  <a:gd name="T0" fmla="*/ 122 w 137"/>
                  <a:gd name="T1" fmla="*/ 54 h 131"/>
                  <a:gd name="T2" fmla="*/ 114 w 137"/>
                  <a:gd name="T3" fmla="*/ 19 h 131"/>
                  <a:gd name="T4" fmla="*/ 0 w 137"/>
                  <a:gd name="T5" fmla="*/ 0 h 131"/>
                  <a:gd name="T6" fmla="*/ 39 w 137"/>
                  <a:gd name="T7" fmla="*/ 123 h 131"/>
                  <a:gd name="T8" fmla="*/ 42 w 137"/>
                  <a:gd name="T9" fmla="*/ 131 h 131"/>
                  <a:gd name="T10" fmla="*/ 137 w 137"/>
                  <a:gd name="T11" fmla="*/ 111 h 131"/>
                  <a:gd name="T12" fmla="*/ 122 w 137"/>
                  <a:gd name="T13" fmla="*/ 5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131">
                    <a:moveTo>
                      <a:pt x="122" y="54"/>
                    </a:moveTo>
                    <a:cubicBezTo>
                      <a:pt x="119" y="43"/>
                      <a:pt x="117" y="31"/>
                      <a:pt x="114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42"/>
                      <a:pt x="21" y="83"/>
                      <a:pt x="39" y="123"/>
                    </a:cubicBezTo>
                    <a:cubicBezTo>
                      <a:pt x="40" y="126"/>
                      <a:pt x="41" y="129"/>
                      <a:pt x="42" y="131"/>
                    </a:cubicBezTo>
                    <a:cubicBezTo>
                      <a:pt x="137" y="111"/>
                      <a:pt x="137" y="111"/>
                      <a:pt x="137" y="111"/>
                    </a:cubicBezTo>
                    <a:cubicBezTo>
                      <a:pt x="131" y="92"/>
                      <a:pt x="126" y="74"/>
                      <a:pt x="122" y="54"/>
                    </a:cubicBezTo>
                    <a:close/>
                  </a:path>
                </a:pathLst>
              </a:custGeom>
              <a:solidFill>
                <a:srgbClr val="62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84" name="Freeform 25"/>
              <p:cNvSpPr/>
              <p:nvPr/>
            </p:nvSpPr>
            <p:spPr bwMode="auto">
              <a:xfrm>
                <a:off x="2612" y="1577"/>
                <a:ext cx="392" cy="435"/>
              </a:xfrm>
              <a:custGeom>
                <a:avLst/>
                <a:gdLst>
                  <a:gd name="T0" fmla="*/ 0 w 163"/>
                  <a:gd name="T1" fmla="*/ 15 h 178"/>
                  <a:gd name="T2" fmla="*/ 102 w 163"/>
                  <a:gd name="T3" fmla="*/ 178 h 178"/>
                  <a:gd name="T4" fmla="*/ 163 w 163"/>
                  <a:gd name="T5" fmla="*/ 155 h 178"/>
                  <a:gd name="T6" fmla="*/ 70 w 163"/>
                  <a:gd name="T7" fmla="*/ 0 h 178"/>
                  <a:gd name="T8" fmla="*/ 0 w 163"/>
                  <a:gd name="T9" fmla="*/ 1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178">
                    <a:moveTo>
                      <a:pt x="0" y="15"/>
                    </a:moveTo>
                    <a:cubicBezTo>
                      <a:pt x="23" y="75"/>
                      <a:pt x="59" y="130"/>
                      <a:pt x="102" y="178"/>
                    </a:cubicBezTo>
                    <a:cubicBezTo>
                      <a:pt x="163" y="155"/>
                      <a:pt x="163" y="155"/>
                      <a:pt x="163" y="155"/>
                    </a:cubicBezTo>
                    <a:cubicBezTo>
                      <a:pt x="123" y="109"/>
                      <a:pt x="92" y="56"/>
                      <a:pt x="70" y="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85" name="Freeform 26"/>
              <p:cNvSpPr/>
              <p:nvPr/>
            </p:nvSpPr>
            <p:spPr bwMode="auto">
              <a:xfrm>
                <a:off x="2780" y="1512"/>
                <a:ext cx="409" cy="445"/>
              </a:xfrm>
              <a:custGeom>
                <a:avLst/>
                <a:gdLst>
                  <a:gd name="T0" fmla="*/ 0 w 170"/>
                  <a:gd name="T1" fmla="*/ 18 h 173"/>
                  <a:gd name="T2" fmla="*/ 93 w 170"/>
                  <a:gd name="T3" fmla="*/ 173 h 173"/>
                  <a:gd name="T4" fmla="*/ 170 w 170"/>
                  <a:gd name="T5" fmla="*/ 143 h 173"/>
                  <a:gd name="T6" fmla="*/ 81 w 170"/>
                  <a:gd name="T7" fmla="*/ 0 h 173"/>
                  <a:gd name="T8" fmla="*/ 0 w 170"/>
                  <a:gd name="T9" fmla="*/ 18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73">
                    <a:moveTo>
                      <a:pt x="0" y="18"/>
                    </a:moveTo>
                    <a:cubicBezTo>
                      <a:pt x="22" y="74"/>
                      <a:pt x="53" y="127"/>
                      <a:pt x="93" y="173"/>
                    </a:cubicBezTo>
                    <a:cubicBezTo>
                      <a:pt x="170" y="143"/>
                      <a:pt x="170" y="143"/>
                      <a:pt x="170" y="143"/>
                    </a:cubicBezTo>
                    <a:cubicBezTo>
                      <a:pt x="134" y="100"/>
                      <a:pt x="104" y="51"/>
                      <a:pt x="81" y="0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2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Montserrat" panose="00000500000000000000" charset="0"/>
                </a:endParaRPr>
              </a:p>
            </p:txBody>
          </p:sp>
          <p:sp>
            <p:nvSpPr>
              <p:cNvPr id="186" name="Freeform 27"/>
              <p:cNvSpPr/>
              <p:nvPr/>
            </p:nvSpPr>
            <p:spPr bwMode="auto">
              <a:xfrm>
                <a:off x="2975" y="1505"/>
                <a:ext cx="358" cy="380"/>
              </a:xfrm>
              <a:custGeom>
                <a:avLst/>
                <a:gdLst>
                  <a:gd name="T0" fmla="*/ 68 w 149"/>
                  <a:gd name="T1" fmla="*/ 0 h 158"/>
                  <a:gd name="T2" fmla="*/ 0 w 149"/>
                  <a:gd name="T3" fmla="*/ 15 h 158"/>
                  <a:gd name="T4" fmla="*/ 89 w 149"/>
                  <a:gd name="T5" fmla="*/ 158 h 158"/>
                  <a:gd name="T6" fmla="*/ 149 w 149"/>
                  <a:gd name="T7" fmla="*/ 135 h 158"/>
                  <a:gd name="T8" fmla="*/ 148 w 149"/>
                  <a:gd name="T9" fmla="*/ 134 h 158"/>
                  <a:gd name="T10" fmla="*/ 68 w 149"/>
                  <a:gd name="T1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158">
                    <a:moveTo>
                      <a:pt x="68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23" y="66"/>
                      <a:pt x="53" y="115"/>
                      <a:pt x="89" y="158"/>
                    </a:cubicBezTo>
                    <a:cubicBezTo>
                      <a:pt x="149" y="135"/>
                      <a:pt x="149" y="135"/>
                      <a:pt x="149" y="135"/>
                    </a:cubicBezTo>
                    <a:cubicBezTo>
                      <a:pt x="148" y="135"/>
                      <a:pt x="148" y="134"/>
                      <a:pt x="148" y="134"/>
                    </a:cubicBezTo>
                    <a:cubicBezTo>
                      <a:pt x="115" y="90"/>
                      <a:pt x="90" y="48"/>
                      <a:pt x="68" y="0"/>
                    </a:cubicBezTo>
                    <a:close/>
                  </a:path>
                </a:pathLst>
              </a:custGeom>
              <a:solidFill>
                <a:srgbClr val="FF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87" name="Freeform 28"/>
              <p:cNvSpPr/>
              <p:nvPr/>
            </p:nvSpPr>
            <p:spPr bwMode="auto">
              <a:xfrm>
                <a:off x="3131" y="1431"/>
                <a:ext cx="365" cy="407"/>
              </a:xfrm>
              <a:custGeom>
                <a:avLst/>
                <a:gdLst>
                  <a:gd name="T0" fmla="*/ 95 w 152"/>
                  <a:gd name="T1" fmla="*/ 0 h 155"/>
                  <a:gd name="T2" fmla="*/ 0 w 152"/>
                  <a:gd name="T3" fmla="*/ 20 h 155"/>
                  <a:gd name="T4" fmla="*/ 80 w 152"/>
                  <a:gd name="T5" fmla="*/ 154 h 155"/>
                  <a:gd name="T6" fmla="*/ 81 w 152"/>
                  <a:gd name="T7" fmla="*/ 155 h 155"/>
                  <a:gd name="T8" fmla="*/ 152 w 152"/>
                  <a:gd name="T9" fmla="*/ 127 h 155"/>
                  <a:gd name="T10" fmla="*/ 95 w 152"/>
                  <a:gd name="T11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155">
                    <a:moveTo>
                      <a:pt x="95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22" y="68"/>
                      <a:pt x="47" y="110"/>
                      <a:pt x="80" y="154"/>
                    </a:cubicBezTo>
                    <a:cubicBezTo>
                      <a:pt x="80" y="154"/>
                      <a:pt x="80" y="155"/>
                      <a:pt x="81" y="155"/>
                    </a:cubicBezTo>
                    <a:cubicBezTo>
                      <a:pt x="152" y="127"/>
                      <a:pt x="152" y="127"/>
                      <a:pt x="152" y="127"/>
                    </a:cubicBezTo>
                    <a:cubicBezTo>
                      <a:pt x="127" y="86"/>
                      <a:pt x="109" y="45"/>
                      <a:pt x="95" y="0"/>
                    </a:cubicBezTo>
                    <a:close/>
                  </a:path>
                </a:pathLst>
              </a:custGeom>
              <a:solidFill>
                <a:srgbClr val="62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Montserrat" panose="00000500000000000000" charset="0"/>
                </a:endParaRPr>
              </a:p>
            </p:txBody>
          </p:sp>
          <p:sp>
            <p:nvSpPr>
              <p:cNvPr id="188" name="Freeform 29"/>
              <p:cNvSpPr/>
              <p:nvPr/>
            </p:nvSpPr>
            <p:spPr bwMode="auto">
              <a:xfrm>
                <a:off x="2857" y="1762"/>
                <a:ext cx="669" cy="301"/>
              </a:xfrm>
              <a:custGeom>
                <a:avLst/>
                <a:gdLst>
                  <a:gd name="T0" fmla="*/ 269 w 278"/>
                  <a:gd name="T1" fmla="*/ 0 h 125"/>
                  <a:gd name="T2" fmla="*/ 0 w 278"/>
                  <a:gd name="T3" fmla="*/ 104 h 125"/>
                  <a:gd name="T4" fmla="*/ 21 w 278"/>
                  <a:gd name="T5" fmla="*/ 125 h 125"/>
                  <a:gd name="T6" fmla="*/ 278 w 278"/>
                  <a:gd name="T7" fmla="*/ 14 h 125"/>
                  <a:gd name="T8" fmla="*/ 269 w 278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125">
                    <a:moveTo>
                      <a:pt x="269" y="0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7" y="111"/>
                      <a:pt x="14" y="118"/>
                      <a:pt x="21" y="125"/>
                    </a:cubicBezTo>
                    <a:cubicBezTo>
                      <a:pt x="278" y="14"/>
                      <a:pt x="278" y="14"/>
                      <a:pt x="278" y="14"/>
                    </a:cubicBezTo>
                    <a:cubicBezTo>
                      <a:pt x="275" y="9"/>
                      <a:pt x="272" y="5"/>
                      <a:pt x="269" y="0"/>
                    </a:cubicBezTo>
                    <a:close/>
                  </a:path>
                </a:pathLst>
              </a:custGeom>
              <a:solidFill>
                <a:srgbClr val="FF9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89" name="Freeform 30"/>
              <p:cNvSpPr/>
              <p:nvPr/>
            </p:nvSpPr>
            <p:spPr bwMode="auto">
              <a:xfrm>
                <a:off x="2908" y="1796"/>
                <a:ext cx="642" cy="303"/>
              </a:xfrm>
              <a:custGeom>
                <a:avLst/>
                <a:gdLst>
                  <a:gd name="T0" fmla="*/ 257 w 267"/>
                  <a:gd name="T1" fmla="*/ 0 h 126"/>
                  <a:gd name="T2" fmla="*/ 0 w 267"/>
                  <a:gd name="T3" fmla="*/ 111 h 126"/>
                  <a:gd name="T4" fmla="*/ 15 w 267"/>
                  <a:gd name="T5" fmla="*/ 126 h 126"/>
                  <a:gd name="T6" fmla="*/ 267 w 267"/>
                  <a:gd name="T7" fmla="*/ 15 h 126"/>
                  <a:gd name="T8" fmla="*/ 257 w 26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126">
                    <a:moveTo>
                      <a:pt x="257" y="0"/>
                    </a:moveTo>
                    <a:cubicBezTo>
                      <a:pt x="0" y="111"/>
                      <a:pt x="0" y="111"/>
                      <a:pt x="0" y="111"/>
                    </a:cubicBezTo>
                    <a:cubicBezTo>
                      <a:pt x="5" y="116"/>
                      <a:pt x="10" y="121"/>
                      <a:pt x="15" y="126"/>
                    </a:cubicBezTo>
                    <a:cubicBezTo>
                      <a:pt x="267" y="15"/>
                      <a:pt x="267" y="15"/>
                      <a:pt x="267" y="15"/>
                    </a:cubicBezTo>
                    <a:cubicBezTo>
                      <a:pt x="263" y="10"/>
                      <a:pt x="260" y="5"/>
                      <a:pt x="257" y="0"/>
                    </a:cubicBezTo>
                    <a:close/>
                  </a:path>
                </a:pathLst>
              </a:custGeom>
              <a:solidFill>
                <a:srgbClr val="9A4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90" name="Freeform 31"/>
              <p:cNvSpPr/>
              <p:nvPr/>
            </p:nvSpPr>
            <p:spPr bwMode="auto">
              <a:xfrm>
                <a:off x="2944" y="1832"/>
                <a:ext cx="630" cy="310"/>
              </a:xfrm>
              <a:custGeom>
                <a:avLst/>
                <a:gdLst>
                  <a:gd name="T0" fmla="*/ 256 w 262"/>
                  <a:gd name="T1" fmla="*/ 6 h 129"/>
                  <a:gd name="T2" fmla="*/ 252 w 262"/>
                  <a:gd name="T3" fmla="*/ 0 h 129"/>
                  <a:gd name="T4" fmla="*/ 0 w 262"/>
                  <a:gd name="T5" fmla="*/ 111 h 129"/>
                  <a:gd name="T6" fmla="*/ 21 w 262"/>
                  <a:gd name="T7" fmla="*/ 129 h 129"/>
                  <a:gd name="T8" fmla="*/ 262 w 262"/>
                  <a:gd name="T9" fmla="*/ 13 h 129"/>
                  <a:gd name="T10" fmla="*/ 256 w 262"/>
                  <a:gd name="T11" fmla="*/ 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" h="129">
                    <a:moveTo>
                      <a:pt x="256" y="6"/>
                    </a:moveTo>
                    <a:cubicBezTo>
                      <a:pt x="255" y="4"/>
                      <a:pt x="253" y="2"/>
                      <a:pt x="252" y="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7" y="117"/>
                      <a:pt x="14" y="123"/>
                      <a:pt x="21" y="129"/>
                    </a:cubicBezTo>
                    <a:cubicBezTo>
                      <a:pt x="262" y="13"/>
                      <a:pt x="262" y="13"/>
                      <a:pt x="262" y="13"/>
                    </a:cubicBezTo>
                    <a:cubicBezTo>
                      <a:pt x="260" y="11"/>
                      <a:pt x="258" y="9"/>
                      <a:pt x="256" y="6"/>
                    </a:cubicBezTo>
                    <a:close/>
                  </a:path>
                </a:pathLst>
              </a:custGeom>
              <a:solidFill>
                <a:srgbClr val="FF9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91" name="Freeform 32"/>
              <p:cNvSpPr/>
              <p:nvPr/>
            </p:nvSpPr>
            <p:spPr bwMode="auto">
              <a:xfrm>
                <a:off x="2994" y="1863"/>
                <a:ext cx="611" cy="327"/>
              </a:xfrm>
              <a:custGeom>
                <a:avLst/>
                <a:gdLst>
                  <a:gd name="T0" fmla="*/ 241 w 254"/>
                  <a:gd name="T1" fmla="*/ 0 h 136"/>
                  <a:gd name="T2" fmla="*/ 0 w 254"/>
                  <a:gd name="T3" fmla="*/ 116 h 136"/>
                  <a:gd name="T4" fmla="*/ 25 w 254"/>
                  <a:gd name="T5" fmla="*/ 136 h 136"/>
                  <a:gd name="T6" fmla="*/ 254 w 254"/>
                  <a:gd name="T7" fmla="*/ 13 h 136"/>
                  <a:gd name="T8" fmla="*/ 241 w 254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136">
                    <a:moveTo>
                      <a:pt x="241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8" y="123"/>
                      <a:pt x="16" y="130"/>
                      <a:pt x="25" y="136"/>
                    </a:cubicBezTo>
                    <a:cubicBezTo>
                      <a:pt x="254" y="13"/>
                      <a:pt x="254" y="13"/>
                      <a:pt x="254" y="13"/>
                    </a:cubicBezTo>
                    <a:cubicBezTo>
                      <a:pt x="249" y="9"/>
                      <a:pt x="245" y="4"/>
                      <a:pt x="241" y="0"/>
                    </a:cubicBezTo>
                    <a:close/>
                  </a:path>
                </a:pathLst>
              </a:custGeom>
              <a:solidFill>
                <a:srgbClr val="9A4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92" name="Freeform 33"/>
              <p:cNvSpPr/>
              <p:nvPr/>
            </p:nvSpPr>
            <p:spPr bwMode="auto">
              <a:xfrm>
                <a:off x="3054" y="1894"/>
                <a:ext cx="568" cy="339"/>
              </a:xfrm>
              <a:custGeom>
                <a:avLst/>
                <a:gdLst>
                  <a:gd name="T0" fmla="*/ 229 w 236"/>
                  <a:gd name="T1" fmla="*/ 0 h 141"/>
                  <a:gd name="T2" fmla="*/ 0 w 236"/>
                  <a:gd name="T3" fmla="*/ 123 h 141"/>
                  <a:gd name="T4" fmla="*/ 24 w 236"/>
                  <a:gd name="T5" fmla="*/ 141 h 141"/>
                  <a:gd name="T6" fmla="*/ 236 w 236"/>
                  <a:gd name="T7" fmla="*/ 7 h 141"/>
                  <a:gd name="T8" fmla="*/ 229 w 23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141">
                    <a:moveTo>
                      <a:pt x="22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8" y="129"/>
                      <a:pt x="16" y="135"/>
                      <a:pt x="24" y="141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4" y="4"/>
                      <a:pt x="231" y="2"/>
                      <a:pt x="229" y="0"/>
                    </a:cubicBezTo>
                    <a:close/>
                  </a:path>
                </a:pathLst>
              </a:custGeom>
              <a:solidFill>
                <a:srgbClr val="FF9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93" name="Freeform 34"/>
              <p:cNvSpPr/>
              <p:nvPr/>
            </p:nvSpPr>
            <p:spPr bwMode="auto">
              <a:xfrm>
                <a:off x="3112" y="1911"/>
                <a:ext cx="520" cy="351"/>
              </a:xfrm>
              <a:custGeom>
                <a:avLst/>
                <a:gdLst>
                  <a:gd name="T0" fmla="*/ 0 w 216"/>
                  <a:gd name="T1" fmla="*/ 134 h 146"/>
                  <a:gd name="T2" fmla="*/ 18 w 216"/>
                  <a:gd name="T3" fmla="*/ 146 h 146"/>
                  <a:gd name="T4" fmla="*/ 216 w 216"/>
                  <a:gd name="T5" fmla="*/ 4 h 146"/>
                  <a:gd name="T6" fmla="*/ 212 w 216"/>
                  <a:gd name="T7" fmla="*/ 0 h 146"/>
                  <a:gd name="T8" fmla="*/ 0 w 216"/>
                  <a:gd name="T9" fmla="*/ 13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146">
                    <a:moveTo>
                      <a:pt x="0" y="134"/>
                    </a:moveTo>
                    <a:cubicBezTo>
                      <a:pt x="6" y="138"/>
                      <a:pt x="12" y="142"/>
                      <a:pt x="18" y="146"/>
                    </a:cubicBezTo>
                    <a:cubicBezTo>
                      <a:pt x="216" y="4"/>
                      <a:pt x="216" y="4"/>
                      <a:pt x="216" y="4"/>
                    </a:cubicBezTo>
                    <a:cubicBezTo>
                      <a:pt x="215" y="2"/>
                      <a:pt x="213" y="1"/>
                      <a:pt x="212" y="0"/>
                    </a:cubicBez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9A4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94" name="Freeform 35"/>
              <p:cNvSpPr/>
              <p:nvPr/>
            </p:nvSpPr>
            <p:spPr bwMode="auto">
              <a:xfrm>
                <a:off x="3155" y="1921"/>
                <a:ext cx="782" cy="500"/>
              </a:xfrm>
              <a:custGeom>
                <a:avLst/>
                <a:gdLst>
                  <a:gd name="T0" fmla="*/ 209 w 325"/>
                  <a:gd name="T1" fmla="*/ 12 h 208"/>
                  <a:gd name="T2" fmla="*/ 198 w 325"/>
                  <a:gd name="T3" fmla="*/ 0 h 208"/>
                  <a:gd name="T4" fmla="*/ 0 w 325"/>
                  <a:gd name="T5" fmla="*/ 142 h 208"/>
                  <a:gd name="T6" fmla="*/ 83 w 325"/>
                  <a:gd name="T7" fmla="*/ 188 h 208"/>
                  <a:gd name="T8" fmla="*/ 126 w 325"/>
                  <a:gd name="T9" fmla="*/ 208 h 208"/>
                  <a:gd name="T10" fmla="*/ 325 w 325"/>
                  <a:gd name="T11" fmla="*/ 151 h 208"/>
                  <a:gd name="T12" fmla="*/ 209 w 325"/>
                  <a:gd name="T13" fmla="*/ 1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5" h="208">
                    <a:moveTo>
                      <a:pt x="209" y="12"/>
                    </a:moveTo>
                    <a:cubicBezTo>
                      <a:pt x="205" y="7"/>
                      <a:pt x="202" y="4"/>
                      <a:pt x="198" y="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7" y="159"/>
                      <a:pt x="54" y="175"/>
                      <a:pt x="83" y="188"/>
                    </a:cubicBezTo>
                    <a:cubicBezTo>
                      <a:pt x="97" y="194"/>
                      <a:pt x="111" y="201"/>
                      <a:pt x="126" y="208"/>
                    </a:cubicBezTo>
                    <a:cubicBezTo>
                      <a:pt x="325" y="151"/>
                      <a:pt x="325" y="151"/>
                      <a:pt x="325" y="151"/>
                    </a:cubicBezTo>
                    <a:cubicBezTo>
                      <a:pt x="284" y="107"/>
                      <a:pt x="245" y="64"/>
                      <a:pt x="209" y="12"/>
                    </a:cubicBezTo>
                    <a:close/>
                  </a:path>
                </a:pathLst>
              </a:custGeom>
              <a:solidFill>
                <a:srgbClr val="885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95" name="Freeform 36"/>
              <p:cNvSpPr/>
              <p:nvPr/>
            </p:nvSpPr>
            <p:spPr bwMode="auto">
              <a:xfrm>
                <a:off x="3459" y="2397"/>
                <a:ext cx="264" cy="156"/>
              </a:xfrm>
              <a:custGeom>
                <a:avLst/>
                <a:gdLst>
                  <a:gd name="T0" fmla="*/ 0 w 110"/>
                  <a:gd name="T1" fmla="*/ 10 h 65"/>
                  <a:gd name="T2" fmla="*/ 95 w 110"/>
                  <a:gd name="T3" fmla="*/ 65 h 65"/>
                  <a:gd name="T4" fmla="*/ 110 w 110"/>
                  <a:gd name="T5" fmla="*/ 56 h 65"/>
                  <a:gd name="T6" fmla="*/ 35 w 110"/>
                  <a:gd name="T7" fmla="*/ 0 h 65"/>
                  <a:gd name="T8" fmla="*/ 0 w 110"/>
                  <a:gd name="T9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65">
                    <a:moveTo>
                      <a:pt x="0" y="10"/>
                    </a:moveTo>
                    <a:cubicBezTo>
                      <a:pt x="33" y="26"/>
                      <a:pt x="65" y="43"/>
                      <a:pt x="95" y="65"/>
                    </a:cubicBezTo>
                    <a:cubicBezTo>
                      <a:pt x="110" y="56"/>
                      <a:pt x="110" y="56"/>
                      <a:pt x="110" y="56"/>
                    </a:cubicBezTo>
                    <a:cubicBezTo>
                      <a:pt x="35" y="0"/>
                      <a:pt x="35" y="0"/>
                      <a:pt x="35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6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96" name="Freeform 37"/>
              <p:cNvSpPr/>
              <p:nvPr/>
            </p:nvSpPr>
            <p:spPr bwMode="auto">
              <a:xfrm>
                <a:off x="3543" y="2373"/>
                <a:ext cx="224" cy="159"/>
              </a:xfrm>
              <a:custGeom>
                <a:avLst/>
                <a:gdLst>
                  <a:gd name="T0" fmla="*/ 0 w 224"/>
                  <a:gd name="T1" fmla="*/ 24 h 159"/>
                  <a:gd name="T2" fmla="*/ 180 w 224"/>
                  <a:gd name="T3" fmla="*/ 159 h 159"/>
                  <a:gd name="T4" fmla="*/ 224 w 224"/>
                  <a:gd name="T5" fmla="*/ 134 h 159"/>
                  <a:gd name="T6" fmla="*/ 77 w 224"/>
                  <a:gd name="T7" fmla="*/ 0 h 159"/>
                  <a:gd name="T8" fmla="*/ 0 w 224"/>
                  <a:gd name="T9" fmla="*/ 2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159">
                    <a:moveTo>
                      <a:pt x="0" y="24"/>
                    </a:moveTo>
                    <a:lnTo>
                      <a:pt x="180" y="159"/>
                    </a:lnTo>
                    <a:lnTo>
                      <a:pt x="224" y="134"/>
                    </a:lnTo>
                    <a:lnTo>
                      <a:pt x="77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8B1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97" name="Freeform 38"/>
              <p:cNvSpPr/>
              <p:nvPr/>
            </p:nvSpPr>
            <p:spPr bwMode="auto">
              <a:xfrm>
                <a:off x="3699" y="2327"/>
                <a:ext cx="157" cy="161"/>
              </a:xfrm>
              <a:custGeom>
                <a:avLst/>
                <a:gdLst>
                  <a:gd name="T0" fmla="*/ 0 w 157"/>
                  <a:gd name="T1" fmla="*/ 24 h 161"/>
                  <a:gd name="T2" fmla="*/ 106 w 157"/>
                  <a:gd name="T3" fmla="*/ 161 h 161"/>
                  <a:gd name="T4" fmla="*/ 157 w 157"/>
                  <a:gd name="T5" fmla="*/ 132 h 161"/>
                  <a:gd name="T6" fmla="*/ 82 w 157"/>
                  <a:gd name="T7" fmla="*/ 0 h 161"/>
                  <a:gd name="T8" fmla="*/ 0 w 157"/>
                  <a:gd name="T9" fmla="*/ 2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61">
                    <a:moveTo>
                      <a:pt x="0" y="24"/>
                    </a:moveTo>
                    <a:lnTo>
                      <a:pt x="106" y="161"/>
                    </a:lnTo>
                    <a:lnTo>
                      <a:pt x="157" y="132"/>
                    </a:lnTo>
                    <a:lnTo>
                      <a:pt x="82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8B1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98" name="Freeform 39"/>
              <p:cNvSpPr/>
              <p:nvPr/>
            </p:nvSpPr>
            <p:spPr bwMode="auto">
              <a:xfrm>
                <a:off x="3781" y="2284"/>
                <a:ext cx="236" cy="175"/>
              </a:xfrm>
              <a:custGeom>
                <a:avLst/>
                <a:gdLst>
                  <a:gd name="T0" fmla="*/ 65 w 98"/>
                  <a:gd name="T1" fmla="*/ 0 h 73"/>
                  <a:gd name="T2" fmla="*/ 0 w 98"/>
                  <a:gd name="T3" fmla="*/ 18 h 73"/>
                  <a:gd name="T4" fmla="*/ 31 w 98"/>
                  <a:gd name="T5" fmla="*/ 73 h 73"/>
                  <a:gd name="T6" fmla="*/ 98 w 98"/>
                  <a:gd name="T7" fmla="*/ 36 h 73"/>
                  <a:gd name="T8" fmla="*/ 65 w 98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3">
                    <a:moveTo>
                      <a:pt x="65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98" y="36"/>
                      <a:pt x="98" y="36"/>
                      <a:pt x="98" y="36"/>
                    </a:cubicBezTo>
                    <a:cubicBezTo>
                      <a:pt x="87" y="24"/>
                      <a:pt x="76" y="12"/>
                      <a:pt x="65" y="0"/>
                    </a:cubicBezTo>
                    <a:close/>
                  </a:path>
                </a:pathLst>
              </a:custGeom>
              <a:solidFill>
                <a:srgbClr val="FF6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99" name="Freeform 40"/>
              <p:cNvSpPr/>
              <p:nvPr/>
            </p:nvSpPr>
            <p:spPr bwMode="auto">
              <a:xfrm>
                <a:off x="3620" y="2351"/>
                <a:ext cx="185" cy="156"/>
              </a:xfrm>
              <a:custGeom>
                <a:avLst/>
                <a:gdLst>
                  <a:gd name="T0" fmla="*/ 0 w 185"/>
                  <a:gd name="T1" fmla="*/ 22 h 156"/>
                  <a:gd name="T2" fmla="*/ 147 w 185"/>
                  <a:gd name="T3" fmla="*/ 156 h 156"/>
                  <a:gd name="T4" fmla="*/ 185 w 185"/>
                  <a:gd name="T5" fmla="*/ 137 h 156"/>
                  <a:gd name="T6" fmla="*/ 79 w 185"/>
                  <a:gd name="T7" fmla="*/ 0 h 156"/>
                  <a:gd name="T8" fmla="*/ 0 w 185"/>
                  <a:gd name="T9" fmla="*/ 2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156">
                    <a:moveTo>
                      <a:pt x="0" y="22"/>
                    </a:moveTo>
                    <a:lnTo>
                      <a:pt x="147" y="156"/>
                    </a:lnTo>
                    <a:lnTo>
                      <a:pt x="185" y="137"/>
                    </a:lnTo>
                    <a:lnTo>
                      <a:pt x="79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6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00" name="Freeform 41"/>
              <p:cNvSpPr/>
              <p:nvPr/>
            </p:nvSpPr>
            <p:spPr bwMode="auto">
              <a:xfrm>
                <a:off x="3687" y="2370"/>
                <a:ext cx="518" cy="366"/>
              </a:xfrm>
              <a:custGeom>
                <a:avLst/>
                <a:gdLst>
                  <a:gd name="T0" fmla="*/ 137 w 215"/>
                  <a:gd name="T1" fmla="*/ 0 h 152"/>
                  <a:gd name="T2" fmla="*/ 0 w 215"/>
                  <a:gd name="T3" fmla="*/ 76 h 152"/>
                  <a:gd name="T4" fmla="*/ 9 w 215"/>
                  <a:gd name="T5" fmla="*/ 83 h 152"/>
                  <a:gd name="T6" fmla="*/ 54 w 215"/>
                  <a:gd name="T7" fmla="*/ 146 h 152"/>
                  <a:gd name="T8" fmla="*/ 55 w 215"/>
                  <a:gd name="T9" fmla="*/ 150 h 152"/>
                  <a:gd name="T10" fmla="*/ 215 w 215"/>
                  <a:gd name="T11" fmla="*/ 133 h 152"/>
                  <a:gd name="T12" fmla="*/ 152 w 215"/>
                  <a:gd name="T13" fmla="*/ 15 h 152"/>
                  <a:gd name="T14" fmla="*/ 137 w 215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5" h="152">
                    <a:moveTo>
                      <a:pt x="137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3" y="78"/>
                      <a:pt x="6" y="80"/>
                      <a:pt x="9" y="83"/>
                    </a:cubicBezTo>
                    <a:cubicBezTo>
                      <a:pt x="30" y="100"/>
                      <a:pt x="44" y="121"/>
                      <a:pt x="54" y="146"/>
                    </a:cubicBezTo>
                    <a:cubicBezTo>
                      <a:pt x="54" y="147"/>
                      <a:pt x="55" y="149"/>
                      <a:pt x="55" y="150"/>
                    </a:cubicBezTo>
                    <a:cubicBezTo>
                      <a:pt x="106" y="152"/>
                      <a:pt x="162" y="148"/>
                      <a:pt x="215" y="133"/>
                    </a:cubicBezTo>
                    <a:cubicBezTo>
                      <a:pt x="202" y="90"/>
                      <a:pt x="183" y="49"/>
                      <a:pt x="152" y="15"/>
                    </a:cubicBezTo>
                    <a:cubicBezTo>
                      <a:pt x="147" y="10"/>
                      <a:pt x="142" y="5"/>
                      <a:pt x="137" y="0"/>
                    </a:cubicBezTo>
                    <a:close/>
                  </a:path>
                </a:pathLst>
              </a:custGeom>
              <a:solidFill>
                <a:srgbClr val="906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01" name="Freeform 42"/>
              <p:cNvSpPr/>
              <p:nvPr/>
            </p:nvSpPr>
            <p:spPr bwMode="auto">
              <a:xfrm>
                <a:off x="2547" y="729"/>
                <a:ext cx="765" cy="507"/>
              </a:xfrm>
              <a:custGeom>
                <a:avLst/>
                <a:gdLst>
                  <a:gd name="T0" fmla="*/ 290 w 318"/>
                  <a:gd name="T1" fmla="*/ 0 h 211"/>
                  <a:gd name="T2" fmla="*/ 40 w 318"/>
                  <a:gd name="T3" fmla="*/ 13 h 211"/>
                  <a:gd name="T4" fmla="*/ 0 w 318"/>
                  <a:gd name="T5" fmla="*/ 158 h 211"/>
                  <a:gd name="T6" fmla="*/ 318 w 318"/>
                  <a:gd name="T7" fmla="*/ 211 h 211"/>
                  <a:gd name="T8" fmla="*/ 290 w 318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8" h="211">
                    <a:moveTo>
                      <a:pt x="290" y="0"/>
                    </a:moveTo>
                    <a:cubicBezTo>
                      <a:pt x="40" y="13"/>
                      <a:pt x="40" y="13"/>
                      <a:pt x="40" y="13"/>
                    </a:cubicBezTo>
                    <a:cubicBezTo>
                      <a:pt x="20" y="59"/>
                      <a:pt x="6" y="107"/>
                      <a:pt x="0" y="158"/>
                    </a:cubicBezTo>
                    <a:cubicBezTo>
                      <a:pt x="318" y="211"/>
                      <a:pt x="318" y="211"/>
                      <a:pt x="318" y="211"/>
                    </a:cubicBezTo>
                    <a:cubicBezTo>
                      <a:pt x="304" y="141"/>
                      <a:pt x="294" y="70"/>
                      <a:pt x="290" y="0"/>
                    </a:cubicBezTo>
                    <a:close/>
                  </a:path>
                </a:pathLst>
              </a:custGeom>
              <a:solidFill>
                <a:srgbClr val="AC7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02" name="Freeform 43"/>
              <p:cNvSpPr/>
              <p:nvPr/>
            </p:nvSpPr>
            <p:spPr bwMode="auto">
              <a:xfrm>
                <a:off x="3235" y="-19"/>
                <a:ext cx="1155" cy="586"/>
              </a:xfrm>
              <a:custGeom>
                <a:avLst/>
                <a:gdLst>
                  <a:gd name="T0" fmla="*/ 480 w 480"/>
                  <a:gd name="T1" fmla="*/ 70 h 244"/>
                  <a:gd name="T2" fmla="*/ 464 w 480"/>
                  <a:gd name="T3" fmla="*/ 61 h 244"/>
                  <a:gd name="T4" fmla="*/ 185 w 480"/>
                  <a:gd name="T5" fmla="*/ 11 h 244"/>
                  <a:gd name="T6" fmla="*/ 0 w 480"/>
                  <a:gd name="T7" fmla="*/ 64 h 244"/>
                  <a:gd name="T8" fmla="*/ 7 w 480"/>
                  <a:gd name="T9" fmla="*/ 75 h 244"/>
                  <a:gd name="T10" fmla="*/ 48 w 480"/>
                  <a:gd name="T11" fmla="*/ 113 h 244"/>
                  <a:gd name="T12" fmla="*/ 152 w 480"/>
                  <a:gd name="T13" fmla="*/ 244 h 244"/>
                  <a:gd name="T14" fmla="*/ 445 w 480"/>
                  <a:gd name="T15" fmla="*/ 87 h 244"/>
                  <a:gd name="T16" fmla="*/ 480 w 480"/>
                  <a:gd name="T17" fmla="*/ 7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0" h="244">
                    <a:moveTo>
                      <a:pt x="480" y="70"/>
                    </a:moveTo>
                    <a:cubicBezTo>
                      <a:pt x="475" y="67"/>
                      <a:pt x="469" y="64"/>
                      <a:pt x="464" y="61"/>
                    </a:cubicBezTo>
                    <a:cubicBezTo>
                      <a:pt x="384" y="20"/>
                      <a:pt x="276" y="0"/>
                      <a:pt x="185" y="11"/>
                    </a:cubicBezTo>
                    <a:cubicBezTo>
                      <a:pt x="122" y="19"/>
                      <a:pt x="59" y="36"/>
                      <a:pt x="0" y="64"/>
                    </a:cubicBezTo>
                    <a:cubicBezTo>
                      <a:pt x="2" y="68"/>
                      <a:pt x="6" y="71"/>
                      <a:pt x="7" y="75"/>
                    </a:cubicBezTo>
                    <a:cubicBezTo>
                      <a:pt x="22" y="89"/>
                      <a:pt x="38" y="97"/>
                      <a:pt x="48" y="113"/>
                    </a:cubicBezTo>
                    <a:cubicBezTo>
                      <a:pt x="85" y="157"/>
                      <a:pt x="120" y="200"/>
                      <a:pt x="152" y="244"/>
                    </a:cubicBezTo>
                    <a:cubicBezTo>
                      <a:pt x="250" y="191"/>
                      <a:pt x="343" y="135"/>
                      <a:pt x="445" y="87"/>
                    </a:cubicBezTo>
                    <a:cubicBezTo>
                      <a:pt x="457" y="82"/>
                      <a:pt x="469" y="76"/>
                      <a:pt x="480" y="70"/>
                    </a:cubicBezTo>
                    <a:close/>
                  </a:path>
                </a:pathLst>
              </a:custGeom>
              <a:solidFill>
                <a:srgbClr val="814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03" name="Freeform 44"/>
              <p:cNvSpPr/>
              <p:nvPr/>
            </p:nvSpPr>
            <p:spPr bwMode="auto">
              <a:xfrm>
                <a:off x="3601" y="149"/>
                <a:ext cx="1301" cy="849"/>
              </a:xfrm>
              <a:custGeom>
                <a:avLst/>
                <a:gdLst>
                  <a:gd name="T0" fmla="*/ 537 w 541"/>
                  <a:gd name="T1" fmla="*/ 191 h 353"/>
                  <a:gd name="T2" fmla="*/ 328 w 541"/>
                  <a:gd name="T3" fmla="*/ 0 h 353"/>
                  <a:gd name="T4" fmla="*/ 293 w 541"/>
                  <a:gd name="T5" fmla="*/ 17 h 353"/>
                  <a:gd name="T6" fmla="*/ 0 w 541"/>
                  <a:gd name="T7" fmla="*/ 174 h 353"/>
                  <a:gd name="T8" fmla="*/ 93 w 541"/>
                  <a:gd name="T9" fmla="*/ 331 h 353"/>
                  <a:gd name="T10" fmla="*/ 102 w 541"/>
                  <a:gd name="T11" fmla="*/ 353 h 353"/>
                  <a:gd name="T12" fmla="*/ 541 w 541"/>
                  <a:gd name="T13" fmla="*/ 198 h 353"/>
                  <a:gd name="T14" fmla="*/ 537 w 541"/>
                  <a:gd name="T15" fmla="*/ 19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1" h="353">
                    <a:moveTo>
                      <a:pt x="537" y="191"/>
                    </a:moveTo>
                    <a:cubicBezTo>
                      <a:pt x="483" y="113"/>
                      <a:pt x="412" y="46"/>
                      <a:pt x="328" y="0"/>
                    </a:cubicBezTo>
                    <a:cubicBezTo>
                      <a:pt x="317" y="6"/>
                      <a:pt x="305" y="12"/>
                      <a:pt x="293" y="17"/>
                    </a:cubicBezTo>
                    <a:cubicBezTo>
                      <a:pt x="191" y="65"/>
                      <a:pt x="98" y="121"/>
                      <a:pt x="0" y="174"/>
                    </a:cubicBezTo>
                    <a:cubicBezTo>
                      <a:pt x="35" y="224"/>
                      <a:pt x="67" y="275"/>
                      <a:pt x="93" y="331"/>
                    </a:cubicBezTo>
                    <a:cubicBezTo>
                      <a:pt x="96" y="338"/>
                      <a:pt x="99" y="345"/>
                      <a:pt x="102" y="353"/>
                    </a:cubicBezTo>
                    <a:cubicBezTo>
                      <a:pt x="541" y="198"/>
                      <a:pt x="541" y="198"/>
                      <a:pt x="541" y="198"/>
                    </a:cubicBezTo>
                    <a:cubicBezTo>
                      <a:pt x="540" y="196"/>
                      <a:pt x="538" y="194"/>
                      <a:pt x="537" y="191"/>
                    </a:cubicBezTo>
                    <a:close/>
                  </a:path>
                </a:pathLst>
              </a:custGeom>
              <a:solidFill>
                <a:srgbClr val="8165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04" name="Freeform 45"/>
              <p:cNvSpPr/>
              <p:nvPr/>
            </p:nvSpPr>
            <p:spPr bwMode="auto">
              <a:xfrm>
                <a:off x="3846" y="625"/>
                <a:ext cx="1080" cy="426"/>
              </a:xfrm>
              <a:custGeom>
                <a:avLst/>
                <a:gdLst>
                  <a:gd name="T0" fmla="*/ 439 w 449"/>
                  <a:gd name="T1" fmla="*/ 0 h 177"/>
                  <a:gd name="T2" fmla="*/ 0 w 449"/>
                  <a:gd name="T3" fmla="*/ 155 h 177"/>
                  <a:gd name="T4" fmla="*/ 10 w 449"/>
                  <a:gd name="T5" fmla="*/ 177 h 177"/>
                  <a:gd name="T6" fmla="*/ 449 w 449"/>
                  <a:gd name="T7" fmla="*/ 16 h 177"/>
                  <a:gd name="T8" fmla="*/ 439 w 449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177">
                    <a:moveTo>
                      <a:pt x="439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4" y="162"/>
                      <a:pt x="7" y="170"/>
                      <a:pt x="10" y="177"/>
                    </a:cubicBezTo>
                    <a:cubicBezTo>
                      <a:pt x="449" y="16"/>
                      <a:pt x="449" y="16"/>
                      <a:pt x="449" y="16"/>
                    </a:cubicBezTo>
                    <a:cubicBezTo>
                      <a:pt x="446" y="10"/>
                      <a:pt x="442" y="5"/>
                      <a:pt x="439" y="0"/>
                    </a:cubicBezTo>
                    <a:close/>
                  </a:path>
                </a:pathLst>
              </a:custGeom>
              <a:solidFill>
                <a:srgbClr val="EB6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05" name="Freeform 46"/>
              <p:cNvSpPr/>
              <p:nvPr/>
            </p:nvSpPr>
            <p:spPr bwMode="auto">
              <a:xfrm>
                <a:off x="3870" y="664"/>
                <a:ext cx="1083" cy="437"/>
              </a:xfrm>
              <a:custGeom>
                <a:avLst/>
                <a:gdLst>
                  <a:gd name="T0" fmla="*/ 439 w 450"/>
                  <a:gd name="T1" fmla="*/ 0 h 182"/>
                  <a:gd name="T2" fmla="*/ 0 w 450"/>
                  <a:gd name="T3" fmla="*/ 161 h 182"/>
                  <a:gd name="T4" fmla="*/ 10 w 450"/>
                  <a:gd name="T5" fmla="*/ 182 h 182"/>
                  <a:gd name="T6" fmla="*/ 450 w 450"/>
                  <a:gd name="T7" fmla="*/ 22 h 182"/>
                  <a:gd name="T8" fmla="*/ 439 w 450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182">
                    <a:moveTo>
                      <a:pt x="439" y="0"/>
                    </a:moveTo>
                    <a:cubicBezTo>
                      <a:pt x="0" y="161"/>
                      <a:pt x="0" y="161"/>
                      <a:pt x="0" y="161"/>
                    </a:cubicBezTo>
                    <a:cubicBezTo>
                      <a:pt x="4" y="168"/>
                      <a:pt x="7" y="175"/>
                      <a:pt x="10" y="182"/>
                    </a:cubicBezTo>
                    <a:cubicBezTo>
                      <a:pt x="450" y="22"/>
                      <a:pt x="450" y="22"/>
                      <a:pt x="450" y="22"/>
                    </a:cubicBezTo>
                    <a:cubicBezTo>
                      <a:pt x="447" y="14"/>
                      <a:pt x="443" y="7"/>
                      <a:pt x="439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06" name="Freeform 47"/>
              <p:cNvSpPr/>
              <p:nvPr/>
            </p:nvSpPr>
            <p:spPr bwMode="auto">
              <a:xfrm>
                <a:off x="3894" y="717"/>
                <a:ext cx="1078" cy="437"/>
              </a:xfrm>
              <a:custGeom>
                <a:avLst/>
                <a:gdLst>
                  <a:gd name="T0" fmla="*/ 440 w 448"/>
                  <a:gd name="T1" fmla="*/ 0 h 182"/>
                  <a:gd name="T2" fmla="*/ 0 w 448"/>
                  <a:gd name="T3" fmla="*/ 160 h 182"/>
                  <a:gd name="T4" fmla="*/ 9 w 448"/>
                  <a:gd name="T5" fmla="*/ 182 h 182"/>
                  <a:gd name="T6" fmla="*/ 448 w 448"/>
                  <a:gd name="T7" fmla="*/ 17 h 182"/>
                  <a:gd name="T8" fmla="*/ 440 w 448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8" h="182">
                    <a:moveTo>
                      <a:pt x="440" y="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3" y="167"/>
                      <a:pt x="6" y="175"/>
                      <a:pt x="9" y="182"/>
                    </a:cubicBezTo>
                    <a:cubicBezTo>
                      <a:pt x="448" y="17"/>
                      <a:pt x="448" y="17"/>
                      <a:pt x="448" y="17"/>
                    </a:cubicBezTo>
                    <a:cubicBezTo>
                      <a:pt x="446" y="11"/>
                      <a:pt x="443" y="5"/>
                      <a:pt x="440" y="0"/>
                    </a:cubicBezTo>
                    <a:close/>
                  </a:path>
                </a:pathLst>
              </a:custGeom>
              <a:solidFill>
                <a:srgbClr val="EB6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07" name="Freeform 48"/>
              <p:cNvSpPr/>
              <p:nvPr/>
            </p:nvSpPr>
            <p:spPr bwMode="auto">
              <a:xfrm>
                <a:off x="3916" y="757"/>
                <a:ext cx="1075" cy="472"/>
              </a:xfrm>
              <a:custGeom>
                <a:avLst/>
                <a:gdLst>
                  <a:gd name="T0" fmla="*/ 447 w 447"/>
                  <a:gd name="T1" fmla="*/ 17 h 196"/>
                  <a:gd name="T2" fmla="*/ 439 w 447"/>
                  <a:gd name="T3" fmla="*/ 0 h 196"/>
                  <a:gd name="T4" fmla="*/ 0 w 447"/>
                  <a:gd name="T5" fmla="*/ 165 h 196"/>
                  <a:gd name="T6" fmla="*/ 14 w 447"/>
                  <a:gd name="T7" fmla="*/ 196 h 196"/>
                  <a:gd name="T8" fmla="*/ 447 w 447"/>
                  <a:gd name="T9" fmla="*/ 1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7" h="196">
                    <a:moveTo>
                      <a:pt x="447" y="17"/>
                    </a:moveTo>
                    <a:cubicBezTo>
                      <a:pt x="444" y="11"/>
                      <a:pt x="442" y="5"/>
                      <a:pt x="439" y="0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5" y="175"/>
                      <a:pt x="9" y="186"/>
                      <a:pt x="14" y="196"/>
                    </a:cubicBezTo>
                    <a:lnTo>
                      <a:pt x="447" y="17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08" name="Freeform 49"/>
              <p:cNvSpPr/>
              <p:nvPr/>
            </p:nvSpPr>
            <p:spPr bwMode="auto">
              <a:xfrm>
                <a:off x="3950" y="798"/>
                <a:ext cx="1051" cy="520"/>
              </a:xfrm>
              <a:custGeom>
                <a:avLst/>
                <a:gdLst>
                  <a:gd name="T0" fmla="*/ 433 w 437"/>
                  <a:gd name="T1" fmla="*/ 0 h 216"/>
                  <a:gd name="T2" fmla="*/ 0 w 437"/>
                  <a:gd name="T3" fmla="*/ 179 h 216"/>
                  <a:gd name="T4" fmla="*/ 15 w 437"/>
                  <a:gd name="T5" fmla="*/ 216 h 216"/>
                  <a:gd name="T6" fmla="*/ 437 w 437"/>
                  <a:gd name="T7" fmla="*/ 13 h 216"/>
                  <a:gd name="T8" fmla="*/ 433 w 437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7" h="216">
                    <a:moveTo>
                      <a:pt x="433" y="0"/>
                    </a:moveTo>
                    <a:cubicBezTo>
                      <a:pt x="0" y="179"/>
                      <a:pt x="0" y="179"/>
                      <a:pt x="0" y="179"/>
                    </a:cubicBezTo>
                    <a:cubicBezTo>
                      <a:pt x="5" y="191"/>
                      <a:pt x="10" y="203"/>
                      <a:pt x="15" y="216"/>
                    </a:cubicBezTo>
                    <a:cubicBezTo>
                      <a:pt x="437" y="13"/>
                      <a:pt x="437" y="13"/>
                      <a:pt x="437" y="13"/>
                    </a:cubicBezTo>
                    <a:cubicBezTo>
                      <a:pt x="436" y="9"/>
                      <a:pt x="434" y="5"/>
                      <a:pt x="433" y="0"/>
                    </a:cubicBezTo>
                    <a:close/>
                  </a:path>
                </a:pathLst>
              </a:custGeom>
              <a:solidFill>
                <a:srgbClr val="EB6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09" name="Freeform 50"/>
              <p:cNvSpPr/>
              <p:nvPr/>
            </p:nvSpPr>
            <p:spPr bwMode="auto">
              <a:xfrm>
                <a:off x="3986" y="829"/>
                <a:ext cx="1027" cy="568"/>
              </a:xfrm>
              <a:custGeom>
                <a:avLst/>
                <a:gdLst>
                  <a:gd name="T0" fmla="*/ 0 w 427"/>
                  <a:gd name="T1" fmla="*/ 203 h 236"/>
                  <a:gd name="T2" fmla="*/ 14 w 427"/>
                  <a:gd name="T3" fmla="*/ 236 h 236"/>
                  <a:gd name="T4" fmla="*/ 427 w 427"/>
                  <a:gd name="T5" fmla="*/ 16 h 236"/>
                  <a:gd name="T6" fmla="*/ 422 w 427"/>
                  <a:gd name="T7" fmla="*/ 0 h 236"/>
                  <a:gd name="T8" fmla="*/ 0 w 427"/>
                  <a:gd name="T9" fmla="*/ 203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236">
                    <a:moveTo>
                      <a:pt x="0" y="203"/>
                    </a:moveTo>
                    <a:cubicBezTo>
                      <a:pt x="5" y="214"/>
                      <a:pt x="9" y="225"/>
                      <a:pt x="14" y="236"/>
                    </a:cubicBezTo>
                    <a:cubicBezTo>
                      <a:pt x="427" y="16"/>
                      <a:pt x="427" y="16"/>
                      <a:pt x="427" y="16"/>
                    </a:cubicBezTo>
                    <a:cubicBezTo>
                      <a:pt x="426" y="11"/>
                      <a:pt x="424" y="6"/>
                      <a:pt x="422" y="0"/>
                    </a:cubicBez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10" name="Freeform 51"/>
              <p:cNvSpPr/>
              <p:nvPr/>
            </p:nvSpPr>
            <p:spPr bwMode="auto">
              <a:xfrm>
                <a:off x="4034" y="1435"/>
                <a:ext cx="33" cy="12"/>
              </a:xfrm>
              <a:custGeom>
                <a:avLst/>
                <a:gdLst>
                  <a:gd name="T0" fmla="*/ 14 w 14"/>
                  <a:gd name="T1" fmla="*/ 0 h 5"/>
                  <a:gd name="T2" fmla="*/ 0 w 14"/>
                  <a:gd name="T3" fmla="*/ 1 h 5"/>
                  <a:gd name="T4" fmla="*/ 2 w 14"/>
                  <a:gd name="T5" fmla="*/ 5 h 5"/>
                  <a:gd name="T6" fmla="*/ 14 w 1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4"/>
                      <a:pt x="2" y="5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11" name="Freeform 52"/>
              <p:cNvSpPr/>
              <p:nvPr/>
            </p:nvSpPr>
            <p:spPr bwMode="auto">
              <a:xfrm>
                <a:off x="4019" y="1065"/>
                <a:ext cx="662" cy="373"/>
              </a:xfrm>
              <a:custGeom>
                <a:avLst/>
                <a:gdLst>
                  <a:gd name="T0" fmla="*/ 0 w 275"/>
                  <a:gd name="T1" fmla="*/ 138 h 155"/>
                  <a:gd name="T2" fmla="*/ 6 w 275"/>
                  <a:gd name="T3" fmla="*/ 155 h 155"/>
                  <a:gd name="T4" fmla="*/ 20 w 275"/>
                  <a:gd name="T5" fmla="*/ 154 h 155"/>
                  <a:gd name="T6" fmla="*/ 275 w 275"/>
                  <a:gd name="T7" fmla="*/ 40 h 155"/>
                  <a:gd name="T8" fmla="*/ 260 w 275"/>
                  <a:gd name="T9" fmla="*/ 0 h 155"/>
                  <a:gd name="T10" fmla="*/ 0 w 275"/>
                  <a:gd name="T11" fmla="*/ 13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155">
                    <a:moveTo>
                      <a:pt x="0" y="138"/>
                    </a:moveTo>
                    <a:cubicBezTo>
                      <a:pt x="2" y="144"/>
                      <a:pt x="4" y="150"/>
                      <a:pt x="6" y="155"/>
                    </a:cubicBezTo>
                    <a:cubicBezTo>
                      <a:pt x="20" y="154"/>
                      <a:pt x="20" y="154"/>
                      <a:pt x="20" y="154"/>
                    </a:cubicBezTo>
                    <a:cubicBezTo>
                      <a:pt x="275" y="40"/>
                      <a:pt x="275" y="40"/>
                      <a:pt x="275" y="40"/>
                    </a:cubicBezTo>
                    <a:cubicBezTo>
                      <a:pt x="260" y="0"/>
                      <a:pt x="260" y="0"/>
                      <a:pt x="260" y="0"/>
                    </a:cubicBez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12" name="Freeform 53"/>
              <p:cNvSpPr/>
              <p:nvPr/>
            </p:nvSpPr>
            <p:spPr bwMode="auto">
              <a:xfrm>
                <a:off x="4732" y="971"/>
                <a:ext cx="120" cy="154"/>
              </a:xfrm>
              <a:custGeom>
                <a:avLst/>
                <a:gdLst>
                  <a:gd name="T0" fmla="*/ 0 w 120"/>
                  <a:gd name="T1" fmla="*/ 48 h 154"/>
                  <a:gd name="T2" fmla="*/ 33 w 120"/>
                  <a:gd name="T3" fmla="*/ 154 h 154"/>
                  <a:gd name="T4" fmla="*/ 120 w 120"/>
                  <a:gd name="T5" fmla="*/ 116 h 154"/>
                  <a:gd name="T6" fmla="*/ 89 w 120"/>
                  <a:gd name="T7" fmla="*/ 0 h 154"/>
                  <a:gd name="T8" fmla="*/ 0 w 120"/>
                  <a:gd name="T9" fmla="*/ 4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54">
                    <a:moveTo>
                      <a:pt x="0" y="48"/>
                    </a:moveTo>
                    <a:lnTo>
                      <a:pt x="33" y="154"/>
                    </a:lnTo>
                    <a:lnTo>
                      <a:pt x="120" y="116"/>
                    </a:lnTo>
                    <a:lnTo>
                      <a:pt x="89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13" name="Freeform 54"/>
              <p:cNvSpPr/>
              <p:nvPr/>
            </p:nvSpPr>
            <p:spPr bwMode="auto">
              <a:xfrm>
                <a:off x="4821" y="918"/>
                <a:ext cx="132" cy="169"/>
              </a:xfrm>
              <a:custGeom>
                <a:avLst/>
                <a:gdLst>
                  <a:gd name="T0" fmla="*/ 0 w 132"/>
                  <a:gd name="T1" fmla="*/ 53 h 169"/>
                  <a:gd name="T2" fmla="*/ 31 w 132"/>
                  <a:gd name="T3" fmla="*/ 169 h 169"/>
                  <a:gd name="T4" fmla="*/ 132 w 132"/>
                  <a:gd name="T5" fmla="*/ 123 h 169"/>
                  <a:gd name="T6" fmla="*/ 96 w 132"/>
                  <a:gd name="T7" fmla="*/ 0 h 169"/>
                  <a:gd name="T8" fmla="*/ 0 w 132"/>
                  <a:gd name="T9" fmla="*/ 53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69">
                    <a:moveTo>
                      <a:pt x="0" y="53"/>
                    </a:moveTo>
                    <a:lnTo>
                      <a:pt x="31" y="169"/>
                    </a:lnTo>
                    <a:lnTo>
                      <a:pt x="132" y="123"/>
                    </a:lnTo>
                    <a:lnTo>
                      <a:pt x="96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E15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14" name="Freeform 55"/>
              <p:cNvSpPr/>
              <p:nvPr/>
            </p:nvSpPr>
            <p:spPr bwMode="auto">
              <a:xfrm>
                <a:off x="4917" y="868"/>
                <a:ext cx="127" cy="173"/>
              </a:xfrm>
              <a:custGeom>
                <a:avLst/>
                <a:gdLst>
                  <a:gd name="T0" fmla="*/ 40 w 53"/>
                  <a:gd name="T1" fmla="*/ 0 h 72"/>
                  <a:gd name="T2" fmla="*/ 0 w 53"/>
                  <a:gd name="T3" fmla="*/ 21 h 72"/>
                  <a:gd name="T4" fmla="*/ 15 w 53"/>
                  <a:gd name="T5" fmla="*/ 72 h 72"/>
                  <a:gd name="T6" fmla="*/ 53 w 53"/>
                  <a:gd name="T7" fmla="*/ 55 h 72"/>
                  <a:gd name="T8" fmla="*/ 40 w 5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2">
                    <a:moveTo>
                      <a:pt x="4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0" y="37"/>
                      <a:pt x="46" y="18"/>
                      <a:pt x="40" y="0"/>
                    </a:cubicBez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15" name="Freeform 56"/>
              <p:cNvSpPr/>
              <p:nvPr/>
            </p:nvSpPr>
            <p:spPr bwMode="auto">
              <a:xfrm>
                <a:off x="4645" y="1019"/>
                <a:ext cx="120" cy="142"/>
              </a:xfrm>
              <a:custGeom>
                <a:avLst/>
                <a:gdLst>
                  <a:gd name="T0" fmla="*/ 0 w 120"/>
                  <a:gd name="T1" fmla="*/ 46 h 142"/>
                  <a:gd name="T2" fmla="*/ 36 w 120"/>
                  <a:gd name="T3" fmla="*/ 142 h 142"/>
                  <a:gd name="T4" fmla="*/ 120 w 120"/>
                  <a:gd name="T5" fmla="*/ 106 h 142"/>
                  <a:gd name="T6" fmla="*/ 87 w 120"/>
                  <a:gd name="T7" fmla="*/ 0 h 142"/>
                  <a:gd name="T8" fmla="*/ 0 w 120"/>
                  <a:gd name="T9" fmla="*/ 4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42">
                    <a:moveTo>
                      <a:pt x="0" y="46"/>
                    </a:moveTo>
                    <a:lnTo>
                      <a:pt x="36" y="142"/>
                    </a:lnTo>
                    <a:lnTo>
                      <a:pt x="120" y="106"/>
                    </a:lnTo>
                    <a:lnTo>
                      <a:pt x="87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E15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16" name="Freeform 57"/>
              <p:cNvSpPr/>
              <p:nvPr/>
            </p:nvSpPr>
            <p:spPr bwMode="auto">
              <a:xfrm>
                <a:off x="4067" y="1000"/>
                <a:ext cx="999" cy="435"/>
              </a:xfrm>
              <a:custGeom>
                <a:avLst/>
                <a:gdLst>
                  <a:gd name="T0" fmla="*/ 406 w 415"/>
                  <a:gd name="T1" fmla="*/ 0 h 181"/>
                  <a:gd name="T2" fmla="*/ 0 w 415"/>
                  <a:gd name="T3" fmla="*/ 181 h 181"/>
                  <a:gd name="T4" fmla="*/ 410 w 415"/>
                  <a:gd name="T5" fmla="*/ 137 h 181"/>
                  <a:gd name="T6" fmla="*/ 406 w 415"/>
                  <a:gd name="T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5" h="181">
                    <a:moveTo>
                      <a:pt x="406" y="0"/>
                    </a:moveTo>
                    <a:cubicBezTo>
                      <a:pt x="0" y="181"/>
                      <a:pt x="0" y="181"/>
                      <a:pt x="0" y="181"/>
                    </a:cubicBezTo>
                    <a:cubicBezTo>
                      <a:pt x="410" y="137"/>
                      <a:pt x="410" y="137"/>
                      <a:pt x="410" y="137"/>
                    </a:cubicBezTo>
                    <a:cubicBezTo>
                      <a:pt x="415" y="91"/>
                      <a:pt x="414" y="45"/>
                      <a:pt x="406" y="0"/>
                    </a:cubicBezTo>
                    <a:close/>
                  </a:path>
                </a:pathLst>
              </a:custGeom>
              <a:solidFill>
                <a:srgbClr val="6A5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17" name="Freeform 58"/>
              <p:cNvSpPr/>
              <p:nvPr/>
            </p:nvSpPr>
            <p:spPr bwMode="auto">
              <a:xfrm>
                <a:off x="4039" y="1366"/>
                <a:ext cx="676" cy="122"/>
              </a:xfrm>
              <a:custGeom>
                <a:avLst/>
                <a:gdLst>
                  <a:gd name="T0" fmla="*/ 12 w 281"/>
                  <a:gd name="T1" fmla="*/ 29 h 51"/>
                  <a:gd name="T2" fmla="*/ 0 w 281"/>
                  <a:gd name="T3" fmla="*/ 34 h 51"/>
                  <a:gd name="T4" fmla="*/ 6 w 281"/>
                  <a:gd name="T5" fmla="*/ 51 h 51"/>
                  <a:gd name="T6" fmla="*/ 281 w 281"/>
                  <a:gd name="T7" fmla="*/ 46 h 51"/>
                  <a:gd name="T8" fmla="*/ 280 w 281"/>
                  <a:gd name="T9" fmla="*/ 0 h 51"/>
                  <a:gd name="T10" fmla="*/ 12 w 281"/>
                  <a:gd name="T11" fmla="*/ 2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1" h="51">
                    <a:moveTo>
                      <a:pt x="12" y="29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2" y="40"/>
                      <a:pt x="4" y="46"/>
                      <a:pt x="6" y="51"/>
                    </a:cubicBezTo>
                    <a:cubicBezTo>
                      <a:pt x="281" y="46"/>
                      <a:pt x="281" y="46"/>
                      <a:pt x="281" y="46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18" name="Freeform 59"/>
              <p:cNvSpPr/>
              <p:nvPr/>
            </p:nvSpPr>
            <p:spPr bwMode="auto">
              <a:xfrm>
                <a:off x="4712" y="1354"/>
                <a:ext cx="113" cy="122"/>
              </a:xfrm>
              <a:custGeom>
                <a:avLst/>
                <a:gdLst>
                  <a:gd name="T0" fmla="*/ 0 w 113"/>
                  <a:gd name="T1" fmla="*/ 12 h 122"/>
                  <a:gd name="T2" fmla="*/ 3 w 113"/>
                  <a:gd name="T3" fmla="*/ 122 h 122"/>
                  <a:gd name="T4" fmla="*/ 111 w 113"/>
                  <a:gd name="T5" fmla="*/ 120 h 122"/>
                  <a:gd name="T6" fmla="*/ 113 w 113"/>
                  <a:gd name="T7" fmla="*/ 0 h 122"/>
                  <a:gd name="T8" fmla="*/ 0 w 113"/>
                  <a:gd name="T9" fmla="*/ 1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22">
                    <a:moveTo>
                      <a:pt x="0" y="12"/>
                    </a:moveTo>
                    <a:lnTo>
                      <a:pt x="3" y="122"/>
                    </a:lnTo>
                    <a:lnTo>
                      <a:pt x="111" y="120"/>
                    </a:lnTo>
                    <a:lnTo>
                      <a:pt x="11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15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19" name="Freeform 60"/>
              <p:cNvSpPr/>
              <p:nvPr/>
            </p:nvSpPr>
            <p:spPr bwMode="auto">
              <a:xfrm>
                <a:off x="4823" y="1342"/>
                <a:ext cx="132" cy="132"/>
              </a:xfrm>
              <a:custGeom>
                <a:avLst/>
                <a:gdLst>
                  <a:gd name="T0" fmla="*/ 2 w 132"/>
                  <a:gd name="T1" fmla="*/ 12 h 132"/>
                  <a:gd name="T2" fmla="*/ 0 w 132"/>
                  <a:gd name="T3" fmla="*/ 132 h 132"/>
                  <a:gd name="T4" fmla="*/ 123 w 132"/>
                  <a:gd name="T5" fmla="*/ 129 h 132"/>
                  <a:gd name="T6" fmla="*/ 132 w 132"/>
                  <a:gd name="T7" fmla="*/ 0 h 132"/>
                  <a:gd name="T8" fmla="*/ 2 w 132"/>
                  <a:gd name="T9" fmla="*/ 1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2">
                    <a:moveTo>
                      <a:pt x="2" y="12"/>
                    </a:moveTo>
                    <a:lnTo>
                      <a:pt x="0" y="132"/>
                    </a:lnTo>
                    <a:lnTo>
                      <a:pt x="123" y="129"/>
                    </a:lnTo>
                    <a:lnTo>
                      <a:pt x="132" y="0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20" name="Freeform 61"/>
              <p:cNvSpPr/>
              <p:nvPr/>
            </p:nvSpPr>
            <p:spPr bwMode="auto">
              <a:xfrm>
                <a:off x="4946" y="1330"/>
                <a:ext cx="108" cy="141"/>
              </a:xfrm>
              <a:custGeom>
                <a:avLst/>
                <a:gdLst>
                  <a:gd name="T0" fmla="*/ 45 w 45"/>
                  <a:gd name="T1" fmla="*/ 0 h 59"/>
                  <a:gd name="T2" fmla="*/ 4 w 45"/>
                  <a:gd name="T3" fmla="*/ 5 h 59"/>
                  <a:gd name="T4" fmla="*/ 0 w 45"/>
                  <a:gd name="T5" fmla="*/ 59 h 59"/>
                  <a:gd name="T6" fmla="*/ 37 w 45"/>
                  <a:gd name="T7" fmla="*/ 58 h 59"/>
                  <a:gd name="T8" fmla="*/ 45 w 45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9">
                    <a:moveTo>
                      <a:pt x="45" y="0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41" y="39"/>
                      <a:pt x="44" y="20"/>
                      <a:pt x="45" y="0"/>
                    </a:cubicBezTo>
                    <a:close/>
                  </a:path>
                </a:pathLst>
              </a:custGeom>
              <a:solidFill>
                <a:srgbClr val="E15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21" name="Freeform 62"/>
              <p:cNvSpPr/>
              <p:nvPr/>
            </p:nvSpPr>
            <p:spPr bwMode="auto">
              <a:xfrm>
                <a:off x="4053" y="1469"/>
                <a:ext cx="982" cy="454"/>
              </a:xfrm>
              <a:custGeom>
                <a:avLst/>
                <a:gdLst>
                  <a:gd name="T0" fmla="*/ 387 w 408"/>
                  <a:gd name="T1" fmla="*/ 82 h 189"/>
                  <a:gd name="T2" fmla="*/ 408 w 408"/>
                  <a:gd name="T3" fmla="*/ 0 h 189"/>
                  <a:gd name="T4" fmla="*/ 0 w 408"/>
                  <a:gd name="T5" fmla="*/ 8 h 189"/>
                  <a:gd name="T6" fmla="*/ 57 w 408"/>
                  <a:gd name="T7" fmla="*/ 189 h 189"/>
                  <a:gd name="T8" fmla="*/ 378 w 408"/>
                  <a:gd name="T9" fmla="*/ 107 h 189"/>
                  <a:gd name="T10" fmla="*/ 387 w 408"/>
                  <a:gd name="T11" fmla="*/ 8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8" h="189">
                    <a:moveTo>
                      <a:pt x="387" y="82"/>
                    </a:moveTo>
                    <a:cubicBezTo>
                      <a:pt x="396" y="56"/>
                      <a:pt x="403" y="28"/>
                      <a:pt x="408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3" y="68"/>
                      <a:pt x="42" y="128"/>
                      <a:pt x="57" y="189"/>
                    </a:cubicBezTo>
                    <a:cubicBezTo>
                      <a:pt x="378" y="107"/>
                      <a:pt x="378" y="107"/>
                      <a:pt x="378" y="107"/>
                    </a:cubicBezTo>
                    <a:cubicBezTo>
                      <a:pt x="381" y="99"/>
                      <a:pt x="384" y="91"/>
                      <a:pt x="387" y="82"/>
                    </a:cubicBezTo>
                    <a:close/>
                  </a:path>
                </a:pathLst>
              </a:custGeom>
              <a:solidFill>
                <a:srgbClr val="FFD7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22" name="Freeform 63"/>
              <p:cNvSpPr/>
              <p:nvPr/>
            </p:nvSpPr>
            <p:spPr bwMode="auto">
              <a:xfrm>
                <a:off x="4248" y="2185"/>
                <a:ext cx="245" cy="166"/>
              </a:xfrm>
              <a:custGeom>
                <a:avLst/>
                <a:gdLst>
                  <a:gd name="T0" fmla="*/ 0 w 102"/>
                  <a:gd name="T1" fmla="*/ 15 h 69"/>
                  <a:gd name="T2" fmla="*/ 4 w 102"/>
                  <a:gd name="T3" fmla="*/ 54 h 69"/>
                  <a:gd name="T4" fmla="*/ 79 w 102"/>
                  <a:gd name="T5" fmla="*/ 69 h 69"/>
                  <a:gd name="T6" fmla="*/ 102 w 102"/>
                  <a:gd name="T7" fmla="*/ 0 h 69"/>
                  <a:gd name="T8" fmla="*/ 0 w 102"/>
                  <a:gd name="T9" fmla="*/ 1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9">
                    <a:moveTo>
                      <a:pt x="0" y="15"/>
                    </a:moveTo>
                    <a:cubicBezTo>
                      <a:pt x="1" y="28"/>
                      <a:pt x="3" y="41"/>
                      <a:pt x="4" y="54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86" y="45"/>
                      <a:pt x="92" y="22"/>
                      <a:pt x="102" y="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06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23" name="Freeform 64"/>
              <p:cNvSpPr/>
              <p:nvPr/>
            </p:nvSpPr>
            <p:spPr bwMode="auto">
              <a:xfrm>
                <a:off x="4438" y="2176"/>
                <a:ext cx="113" cy="182"/>
              </a:xfrm>
              <a:custGeom>
                <a:avLst/>
                <a:gdLst>
                  <a:gd name="T0" fmla="*/ 47 w 47"/>
                  <a:gd name="T1" fmla="*/ 0 h 76"/>
                  <a:gd name="T2" fmla="*/ 23 w 47"/>
                  <a:gd name="T3" fmla="*/ 4 h 76"/>
                  <a:gd name="T4" fmla="*/ 0 w 47"/>
                  <a:gd name="T5" fmla="*/ 73 h 76"/>
                  <a:gd name="T6" fmla="*/ 15 w 47"/>
                  <a:gd name="T7" fmla="*/ 76 h 76"/>
                  <a:gd name="T8" fmla="*/ 47 w 47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6">
                    <a:moveTo>
                      <a:pt x="47" y="0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13" y="26"/>
                      <a:pt x="7" y="49"/>
                      <a:pt x="0" y="73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24" y="50"/>
                      <a:pt x="35" y="25"/>
                      <a:pt x="47" y="0"/>
                    </a:cubicBezTo>
                    <a:close/>
                  </a:path>
                </a:pathLst>
              </a:custGeom>
              <a:solidFill>
                <a:srgbClr val="814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24" name="Freeform 65"/>
              <p:cNvSpPr/>
              <p:nvPr/>
            </p:nvSpPr>
            <p:spPr bwMode="auto">
              <a:xfrm>
                <a:off x="4474" y="2161"/>
                <a:ext cx="171" cy="200"/>
              </a:xfrm>
              <a:custGeom>
                <a:avLst/>
                <a:gdLst>
                  <a:gd name="T0" fmla="*/ 32 w 71"/>
                  <a:gd name="T1" fmla="*/ 6 h 83"/>
                  <a:gd name="T2" fmla="*/ 0 w 71"/>
                  <a:gd name="T3" fmla="*/ 82 h 83"/>
                  <a:gd name="T4" fmla="*/ 8 w 71"/>
                  <a:gd name="T5" fmla="*/ 83 h 83"/>
                  <a:gd name="T6" fmla="*/ 71 w 71"/>
                  <a:gd name="T7" fmla="*/ 0 h 83"/>
                  <a:gd name="T8" fmla="*/ 32 w 71"/>
                  <a:gd name="T9" fmla="*/ 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3">
                    <a:moveTo>
                      <a:pt x="32" y="6"/>
                    </a:moveTo>
                    <a:cubicBezTo>
                      <a:pt x="20" y="31"/>
                      <a:pt x="9" y="56"/>
                      <a:pt x="0" y="82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25" y="53"/>
                      <a:pt x="46" y="24"/>
                      <a:pt x="71" y="0"/>
                    </a:cubicBez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F06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25" name="Freeform 66"/>
              <p:cNvSpPr/>
              <p:nvPr/>
            </p:nvSpPr>
            <p:spPr bwMode="auto">
              <a:xfrm>
                <a:off x="4493" y="2149"/>
                <a:ext cx="219" cy="217"/>
              </a:xfrm>
              <a:custGeom>
                <a:avLst/>
                <a:gdLst>
                  <a:gd name="T0" fmla="*/ 63 w 91"/>
                  <a:gd name="T1" fmla="*/ 5 h 90"/>
                  <a:gd name="T2" fmla="*/ 0 w 91"/>
                  <a:gd name="T3" fmla="*/ 88 h 90"/>
                  <a:gd name="T4" fmla="*/ 9 w 91"/>
                  <a:gd name="T5" fmla="*/ 90 h 90"/>
                  <a:gd name="T6" fmla="*/ 89 w 91"/>
                  <a:gd name="T7" fmla="*/ 3 h 90"/>
                  <a:gd name="T8" fmla="*/ 91 w 91"/>
                  <a:gd name="T9" fmla="*/ 0 h 90"/>
                  <a:gd name="T10" fmla="*/ 63 w 91"/>
                  <a:gd name="T11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90">
                    <a:moveTo>
                      <a:pt x="63" y="5"/>
                    </a:moveTo>
                    <a:cubicBezTo>
                      <a:pt x="38" y="29"/>
                      <a:pt x="17" y="58"/>
                      <a:pt x="0" y="88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32" y="59"/>
                      <a:pt x="65" y="30"/>
                      <a:pt x="89" y="3"/>
                    </a:cubicBezTo>
                    <a:cubicBezTo>
                      <a:pt x="90" y="2"/>
                      <a:pt x="91" y="1"/>
                      <a:pt x="91" y="0"/>
                    </a:cubicBezTo>
                    <a:lnTo>
                      <a:pt x="63" y="5"/>
                    </a:lnTo>
                    <a:close/>
                  </a:path>
                </a:pathLst>
              </a:custGeom>
              <a:solidFill>
                <a:srgbClr val="814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26" name="Freeform 67"/>
              <p:cNvSpPr/>
              <p:nvPr/>
            </p:nvSpPr>
            <p:spPr bwMode="auto">
              <a:xfrm>
                <a:off x="4258" y="2315"/>
                <a:ext cx="257" cy="87"/>
              </a:xfrm>
              <a:custGeom>
                <a:avLst/>
                <a:gdLst>
                  <a:gd name="T0" fmla="*/ 107 w 107"/>
                  <a:gd name="T1" fmla="*/ 21 h 36"/>
                  <a:gd name="T2" fmla="*/ 0 w 107"/>
                  <a:gd name="T3" fmla="*/ 0 h 36"/>
                  <a:gd name="T4" fmla="*/ 1 w 107"/>
                  <a:gd name="T5" fmla="*/ 19 h 36"/>
                  <a:gd name="T6" fmla="*/ 97 w 107"/>
                  <a:gd name="T7" fmla="*/ 36 h 36"/>
                  <a:gd name="T8" fmla="*/ 107 w 107"/>
                  <a:gd name="T9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6">
                    <a:moveTo>
                      <a:pt x="107" y="2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1" y="13"/>
                      <a:pt x="1" y="19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0" y="31"/>
                      <a:pt x="103" y="26"/>
                      <a:pt x="107" y="21"/>
                    </a:cubicBezTo>
                    <a:close/>
                  </a:path>
                </a:pathLst>
              </a:custGeom>
              <a:solidFill>
                <a:srgbClr val="74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27" name="Freeform 68"/>
              <p:cNvSpPr/>
              <p:nvPr/>
            </p:nvSpPr>
            <p:spPr bwMode="auto">
              <a:xfrm>
                <a:off x="4260" y="2361"/>
                <a:ext cx="231" cy="82"/>
              </a:xfrm>
              <a:custGeom>
                <a:avLst/>
                <a:gdLst>
                  <a:gd name="T0" fmla="*/ 91 w 96"/>
                  <a:gd name="T1" fmla="*/ 27 h 34"/>
                  <a:gd name="T2" fmla="*/ 96 w 96"/>
                  <a:gd name="T3" fmla="*/ 17 h 34"/>
                  <a:gd name="T4" fmla="*/ 0 w 96"/>
                  <a:gd name="T5" fmla="*/ 0 h 34"/>
                  <a:gd name="T6" fmla="*/ 1 w 96"/>
                  <a:gd name="T7" fmla="*/ 26 h 34"/>
                  <a:gd name="T8" fmla="*/ 88 w 96"/>
                  <a:gd name="T9" fmla="*/ 34 h 34"/>
                  <a:gd name="T10" fmla="*/ 91 w 96"/>
                  <a:gd name="T11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4">
                    <a:moveTo>
                      <a:pt x="91" y="27"/>
                    </a:moveTo>
                    <a:cubicBezTo>
                      <a:pt x="92" y="23"/>
                      <a:pt x="94" y="20"/>
                      <a:pt x="96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1" y="17"/>
                      <a:pt x="1" y="26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1"/>
                      <a:pt x="89" y="29"/>
                      <a:pt x="91" y="27"/>
                    </a:cubicBezTo>
                    <a:close/>
                  </a:path>
                </a:pathLst>
              </a:custGeom>
              <a:solidFill>
                <a:srgbClr val="74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28" name="Freeform 69"/>
              <p:cNvSpPr/>
              <p:nvPr/>
            </p:nvSpPr>
            <p:spPr bwMode="auto">
              <a:xfrm>
                <a:off x="4262" y="2423"/>
                <a:ext cx="210" cy="51"/>
              </a:xfrm>
              <a:custGeom>
                <a:avLst/>
                <a:gdLst>
                  <a:gd name="T0" fmla="*/ 87 w 87"/>
                  <a:gd name="T1" fmla="*/ 8 h 21"/>
                  <a:gd name="T2" fmla="*/ 0 w 87"/>
                  <a:gd name="T3" fmla="*/ 0 h 21"/>
                  <a:gd name="T4" fmla="*/ 0 w 87"/>
                  <a:gd name="T5" fmla="*/ 18 h 21"/>
                  <a:gd name="T6" fmla="*/ 82 w 87"/>
                  <a:gd name="T7" fmla="*/ 21 h 21"/>
                  <a:gd name="T8" fmla="*/ 87 w 87"/>
                  <a:gd name="T9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1">
                    <a:moveTo>
                      <a:pt x="87" y="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3" y="16"/>
                      <a:pt x="85" y="12"/>
                      <a:pt x="87" y="8"/>
                    </a:cubicBezTo>
                    <a:close/>
                  </a:path>
                </a:pathLst>
              </a:custGeom>
              <a:solidFill>
                <a:srgbClr val="74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29" name="Freeform 70"/>
              <p:cNvSpPr/>
              <p:nvPr/>
            </p:nvSpPr>
            <p:spPr bwMode="auto">
              <a:xfrm>
                <a:off x="4262" y="2467"/>
                <a:ext cx="198" cy="62"/>
              </a:xfrm>
              <a:custGeom>
                <a:avLst/>
                <a:gdLst>
                  <a:gd name="T0" fmla="*/ 82 w 82"/>
                  <a:gd name="T1" fmla="*/ 3 h 26"/>
                  <a:gd name="T2" fmla="*/ 0 w 82"/>
                  <a:gd name="T3" fmla="*/ 0 h 26"/>
                  <a:gd name="T4" fmla="*/ 0 w 82"/>
                  <a:gd name="T5" fmla="*/ 26 h 26"/>
                  <a:gd name="T6" fmla="*/ 80 w 82"/>
                  <a:gd name="T7" fmla="*/ 13 h 26"/>
                  <a:gd name="T8" fmla="*/ 82 w 82"/>
                  <a:gd name="T9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26">
                    <a:moveTo>
                      <a:pt x="82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7"/>
                      <a:pt x="0" y="26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1" y="10"/>
                      <a:pt x="81" y="6"/>
                      <a:pt x="82" y="3"/>
                    </a:cubicBezTo>
                    <a:close/>
                  </a:path>
                </a:pathLst>
              </a:custGeom>
              <a:solidFill>
                <a:srgbClr val="74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30" name="Freeform 71"/>
              <p:cNvSpPr/>
              <p:nvPr/>
            </p:nvSpPr>
            <p:spPr bwMode="auto">
              <a:xfrm>
                <a:off x="4260" y="2498"/>
                <a:ext cx="195" cy="89"/>
              </a:xfrm>
              <a:custGeom>
                <a:avLst/>
                <a:gdLst>
                  <a:gd name="T0" fmla="*/ 81 w 81"/>
                  <a:gd name="T1" fmla="*/ 0 h 37"/>
                  <a:gd name="T2" fmla="*/ 1 w 81"/>
                  <a:gd name="T3" fmla="*/ 13 h 37"/>
                  <a:gd name="T4" fmla="*/ 0 w 81"/>
                  <a:gd name="T5" fmla="*/ 37 h 37"/>
                  <a:gd name="T6" fmla="*/ 80 w 81"/>
                  <a:gd name="T7" fmla="*/ 9 h 37"/>
                  <a:gd name="T8" fmla="*/ 81 w 81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7">
                    <a:moveTo>
                      <a:pt x="81" y="0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21"/>
                      <a:pt x="0" y="29"/>
                      <a:pt x="0" y="37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6"/>
                      <a:pt x="81" y="3"/>
                      <a:pt x="81" y="0"/>
                    </a:cubicBezTo>
                    <a:close/>
                  </a:path>
                </a:pathLst>
              </a:custGeom>
              <a:solidFill>
                <a:srgbClr val="74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31" name="Freeform 72"/>
              <p:cNvSpPr/>
              <p:nvPr/>
            </p:nvSpPr>
            <p:spPr bwMode="auto">
              <a:xfrm>
                <a:off x="4250" y="2553"/>
                <a:ext cx="200" cy="123"/>
              </a:xfrm>
              <a:custGeom>
                <a:avLst/>
                <a:gdLst>
                  <a:gd name="T0" fmla="*/ 2 w 83"/>
                  <a:gd name="T1" fmla="*/ 33 h 51"/>
                  <a:gd name="T2" fmla="*/ 0 w 83"/>
                  <a:gd name="T3" fmla="*/ 51 h 51"/>
                  <a:gd name="T4" fmla="*/ 83 w 83"/>
                  <a:gd name="T5" fmla="*/ 8 h 51"/>
                  <a:gd name="T6" fmla="*/ 83 w 83"/>
                  <a:gd name="T7" fmla="*/ 0 h 51"/>
                  <a:gd name="T8" fmla="*/ 2 w 83"/>
                  <a:gd name="T9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51">
                    <a:moveTo>
                      <a:pt x="2" y="33"/>
                    </a:moveTo>
                    <a:cubicBezTo>
                      <a:pt x="2" y="39"/>
                      <a:pt x="1" y="45"/>
                      <a:pt x="0" y="51"/>
                    </a:cubicBezTo>
                    <a:cubicBezTo>
                      <a:pt x="30" y="41"/>
                      <a:pt x="59" y="27"/>
                      <a:pt x="83" y="8"/>
                    </a:cubicBezTo>
                    <a:cubicBezTo>
                      <a:pt x="83" y="6"/>
                      <a:pt x="83" y="3"/>
                      <a:pt x="83" y="0"/>
                    </a:cubicBezTo>
                    <a:lnTo>
                      <a:pt x="2" y="33"/>
                    </a:lnTo>
                    <a:close/>
                  </a:path>
                </a:pathLst>
              </a:custGeom>
              <a:solidFill>
                <a:srgbClr val="74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32" name="Freeform 73"/>
              <p:cNvSpPr/>
              <p:nvPr/>
            </p:nvSpPr>
            <p:spPr bwMode="auto">
              <a:xfrm>
                <a:off x="4255" y="2519"/>
                <a:ext cx="197" cy="113"/>
              </a:xfrm>
              <a:custGeom>
                <a:avLst/>
                <a:gdLst>
                  <a:gd name="T0" fmla="*/ 82 w 82"/>
                  <a:gd name="T1" fmla="*/ 0 h 47"/>
                  <a:gd name="T2" fmla="*/ 2 w 82"/>
                  <a:gd name="T3" fmla="*/ 28 h 47"/>
                  <a:gd name="T4" fmla="*/ 0 w 82"/>
                  <a:gd name="T5" fmla="*/ 47 h 47"/>
                  <a:gd name="T6" fmla="*/ 81 w 82"/>
                  <a:gd name="T7" fmla="*/ 14 h 47"/>
                  <a:gd name="T8" fmla="*/ 82 w 8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7">
                    <a:moveTo>
                      <a:pt x="82" y="0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1" y="34"/>
                      <a:pt x="1" y="40"/>
                      <a:pt x="0" y="47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81" y="9"/>
                      <a:pt x="81" y="5"/>
                      <a:pt x="82" y="0"/>
                    </a:cubicBezTo>
                    <a:close/>
                  </a:path>
                </a:pathLst>
              </a:custGeom>
              <a:solidFill>
                <a:srgbClr val="74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33" name="Freeform 74"/>
              <p:cNvSpPr/>
              <p:nvPr/>
            </p:nvSpPr>
            <p:spPr bwMode="auto">
              <a:xfrm>
                <a:off x="4190" y="1726"/>
                <a:ext cx="773" cy="495"/>
              </a:xfrm>
              <a:custGeom>
                <a:avLst/>
                <a:gdLst>
                  <a:gd name="T0" fmla="*/ 321 w 321"/>
                  <a:gd name="T1" fmla="*/ 0 h 206"/>
                  <a:gd name="T2" fmla="*/ 0 w 321"/>
                  <a:gd name="T3" fmla="*/ 82 h 206"/>
                  <a:gd name="T4" fmla="*/ 24 w 321"/>
                  <a:gd name="T5" fmla="*/ 206 h 206"/>
                  <a:gd name="T6" fmla="*/ 217 w 321"/>
                  <a:gd name="T7" fmla="*/ 176 h 206"/>
                  <a:gd name="T8" fmla="*/ 321 w 321"/>
                  <a:gd name="T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206">
                    <a:moveTo>
                      <a:pt x="321" y="0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11" y="123"/>
                      <a:pt x="19" y="165"/>
                      <a:pt x="24" y="206"/>
                    </a:cubicBezTo>
                    <a:cubicBezTo>
                      <a:pt x="217" y="176"/>
                      <a:pt x="217" y="176"/>
                      <a:pt x="217" y="176"/>
                    </a:cubicBezTo>
                    <a:cubicBezTo>
                      <a:pt x="262" y="125"/>
                      <a:pt x="297" y="64"/>
                      <a:pt x="321" y="0"/>
                    </a:cubicBezTo>
                    <a:close/>
                  </a:path>
                </a:pathLst>
              </a:custGeom>
              <a:solidFill>
                <a:srgbClr val="816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34" name="Freeform 75"/>
              <p:cNvSpPr/>
              <p:nvPr/>
            </p:nvSpPr>
            <p:spPr bwMode="auto">
              <a:xfrm>
                <a:off x="3201" y="118"/>
                <a:ext cx="607" cy="423"/>
              </a:xfrm>
              <a:custGeom>
                <a:avLst/>
                <a:gdLst>
                  <a:gd name="T0" fmla="*/ 218 w 252"/>
                  <a:gd name="T1" fmla="*/ 107 h 176"/>
                  <a:gd name="T2" fmla="*/ 252 w 252"/>
                  <a:gd name="T3" fmla="*/ 31 h 176"/>
                  <a:gd name="T4" fmla="*/ 242 w 252"/>
                  <a:gd name="T5" fmla="*/ 28 h 176"/>
                  <a:gd name="T6" fmla="*/ 108 w 252"/>
                  <a:gd name="T7" fmla="*/ 4 h 176"/>
                  <a:gd name="T8" fmla="*/ 41 w 252"/>
                  <a:gd name="T9" fmla="*/ 3 h 176"/>
                  <a:gd name="T10" fmla="*/ 16 w 252"/>
                  <a:gd name="T11" fmla="*/ 50 h 176"/>
                  <a:gd name="T12" fmla="*/ 70 w 252"/>
                  <a:gd name="T13" fmla="*/ 88 h 176"/>
                  <a:gd name="T14" fmla="*/ 99 w 252"/>
                  <a:gd name="T15" fmla="*/ 147 h 176"/>
                  <a:gd name="T16" fmla="*/ 117 w 252"/>
                  <a:gd name="T17" fmla="*/ 176 h 176"/>
                  <a:gd name="T18" fmla="*/ 218 w 252"/>
                  <a:gd name="T19" fmla="*/ 10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176">
                    <a:moveTo>
                      <a:pt x="218" y="107"/>
                    </a:moveTo>
                    <a:cubicBezTo>
                      <a:pt x="236" y="84"/>
                      <a:pt x="246" y="58"/>
                      <a:pt x="252" y="31"/>
                    </a:cubicBezTo>
                    <a:cubicBezTo>
                      <a:pt x="249" y="30"/>
                      <a:pt x="245" y="29"/>
                      <a:pt x="242" y="28"/>
                    </a:cubicBezTo>
                    <a:cubicBezTo>
                      <a:pt x="199" y="15"/>
                      <a:pt x="153" y="7"/>
                      <a:pt x="108" y="4"/>
                    </a:cubicBezTo>
                    <a:cubicBezTo>
                      <a:pt x="90" y="3"/>
                      <a:pt x="62" y="0"/>
                      <a:pt x="41" y="3"/>
                    </a:cubicBezTo>
                    <a:cubicBezTo>
                      <a:pt x="16" y="6"/>
                      <a:pt x="0" y="18"/>
                      <a:pt x="16" y="50"/>
                    </a:cubicBezTo>
                    <a:cubicBezTo>
                      <a:pt x="29" y="77"/>
                      <a:pt x="51" y="72"/>
                      <a:pt x="70" y="88"/>
                    </a:cubicBezTo>
                    <a:cubicBezTo>
                      <a:pt x="86" y="101"/>
                      <a:pt x="92" y="126"/>
                      <a:pt x="99" y="147"/>
                    </a:cubicBezTo>
                    <a:cubicBezTo>
                      <a:pt x="101" y="151"/>
                      <a:pt x="107" y="161"/>
                      <a:pt x="117" y="176"/>
                    </a:cubicBezTo>
                    <a:cubicBezTo>
                      <a:pt x="155" y="164"/>
                      <a:pt x="190" y="141"/>
                      <a:pt x="218" y="107"/>
                    </a:cubicBezTo>
                    <a:close/>
                  </a:path>
                </a:pathLst>
              </a:custGeom>
              <a:solidFill>
                <a:srgbClr val="FF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35" name="Freeform 76"/>
              <p:cNvSpPr/>
              <p:nvPr/>
            </p:nvSpPr>
            <p:spPr bwMode="auto">
              <a:xfrm>
                <a:off x="3483" y="192"/>
                <a:ext cx="483" cy="1142"/>
              </a:xfrm>
              <a:custGeom>
                <a:avLst/>
                <a:gdLst>
                  <a:gd name="T0" fmla="*/ 184 w 201"/>
                  <a:gd name="T1" fmla="*/ 172 h 475"/>
                  <a:gd name="T2" fmla="*/ 180 w 201"/>
                  <a:gd name="T3" fmla="*/ 163 h 475"/>
                  <a:gd name="T4" fmla="*/ 162 w 201"/>
                  <a:gd name="T5" fmla="*/ 10 h 475"/>
                  <a:gd name="T6" fmla="*/ 135 w 201"/>
                  <a:gd name="T7" fmla="*/ 0 h 475"/>
                  <a:gd name="T8" fmla="*/ 101 w 201"/>
                  <a:gd name="T9" fmla="*/ 76 h 475"/>
                  <a:gd name="T10" fmla="*/ 0 w 201"/>
                  <a:gd name="T11" fmla="*/ 145 h 475"/>
                  <a:gd name="T12" fmla="*/ 127 w 201"/>
                  <a:gd name="T13" fmla="*/ 349 h 475"/>
                  <a:gd name="T14" fmla="*/ 158 w 201"/>
                  <a:gd name="T15" fmla="*/ 475 h 475"/>
                  <a:gd name="T16" fmla="*/ 170 w 201"/>
                  <a:gd name="T17" fmla="*/ 445 h 475"/>
                  <a:gd name="T18" fmla="*/ 184 w 201"/>
                  <a:gd name="T19" fmla="*/ 17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475">
                    <a:moveTo>
                      <a:pt x="184" y="172"/>
                    </a:moveTo>
                    <a:cubicBezTo>
                      <a:pt x="183" y="169"/>
                      <a:pt x="181" y="166"/>
                      <a:pt x="180" y="163"/>
                    </a:cubicBezTo>
                    <a:cubicBezTo>
                      <a:pt x="163" y="116"/>
                      <a:pt x="147" y="57"/>
                      <a:pt x="162" y="10"/>
                    </a:cubicBezTo>
                    <a:cubicBezTo>
                      <a:pt x="153" y="6"/>
                      <a:pt x="144" y="3"/>
                      <a:pt x="135" y="0"/>
                    </a:cubicBezTo>
                    <a:cubicBezTo>
                      <a:pt x="129" y="27"/>
                      <a:pt x="119" y="53"/>
                      <a:pt x="101" y="76"/>
                    </a:cubicBezTo>
                    <a:cubicBezTo>
                      <a:pt x="73" y="110"/>
                      <a:pt x="38" y="133"/>
                      <a:pt x="0" y="145"/>
                    </a:cubicBezTo>
                    <a:cubicBezTo>
                      <a:pt x="37" y="204"/>
                      <a:pt x="121" y="325"/>
                      <a:pt x="127" y="349"/>
                    </a:cubicBezTo>
                    <a:cubicBezTo>
                      <a:pt x="130" y="360"/>
                      <a:pt x="142" y="411"/>
                      <a:pt x="158" y="475"/>
                    </a:cubicBezTo>
                    <a:cubicBezTo>
                      <a:pt x="162" y="466"/>
                      <a:pt x="167" y="455"/>
                      <a:pt x="170" y="445"/>
                    </a:cubicBezTo>
                    <a:cubicBezTo>
                      <a:pt x="201" y="355"/>
                      <a:pt x="198" y="263"/>
                      <a:pt x="184" y="1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36" name="Freeform 77"/>
              <p:cNvSpPr/>
              <p:nvPr/>
            </p:nvSpPr>
            <p:spPr bwMode="auto">
              <a:xfrm>
                <a:off x="4166" y="964"/>
                <a:ext cx="489" cy="767"/>
              </a:xfrm>
              <a:custGeom>
                <a:avLst/>
                <a:gdLst>
                  <a:gd name="T0" fmla="*/ 161 w 203"/>
                  <a:gd name="T1" fmla="*/ 0 h 319"/>
                  <a:gd name="T2" fmla="*/ 56 w 203"/>
                  <a:gd name="T3" fmla="*/ 108 h 319"/>
                  <a:gd name="T4" fmla="*/ 10 w 203"/>
                  <a:gd name="T5" fmla="*/ 132 h 319"/>
                  <a:gd name="T6" fmla="*/ 0 w 203"/>
                  <a:gd name="T7" fmla="*/ 135 h 319"/>
                  <a:gd name="T8" fmla="*/ 6 w 203"/>
                  <a:gd name="T9" fmla="*/ 148 h 319"/>
                  <a:gd name="T10" fmla="*/ 18 w 203"/>
                  <a:gd name="T11" fmla="*/ 185 h 319"/>
                  <a:gd name="T12" fmla="*/ 46 w 203"/>
                  <a:gd name="T13" fmla="*/ 231 h 319"/>
                  <a:gd name="T14" fmla="*/ 182 w 203"/>
                  <a:gd name="T15" fmla="*/ 319 h 319"/>
                  <a:gd name="T16" fmla="*/ 161 w 203"/>
                  <a:gd name="T17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3" h="319">
                    <a:moveTo>
                      <a:pt x="161" y="0"/>
                    </a:moveTo>
                    <a:cubicBezTo>
                      <a:pt x="144" y="48"/>
                      <a:pt x="99" y="80"/>
                      <a:pt x="56" y="108"/>
                    </a:cubicBezTo>
                    <a:cubicBezTo>
                      <a:pt x="40" y="118"/>
                      <a:pt x="26" y="126"/>
                      <a:pt x="10" y="132"/>
                    </a:cubicBezTo>
                    <a:cubicBezTo>
                      <a:pt x="7" y="133"/>
                      <a:pt x="3" y="134"/>
                      <a:pt x="0" y="135"/>
                    </a:cubicBezTo>
                    <a:cubicBezTo>
                      <a:pt x="2" y="139"/>
                      <a:pt x="4" y="145"/>
                      <a:pt x="6" y="148"/>
                    </a:cubicBezTo>
                    <a:cubicBezTo>
                      <a:pt x="12" y="160"/>
                      <a:pt x="12" y="173"/>
                      <a:pt x="18" y="185"/>
                    </a:cubicBezTo>
                    <a:cubicBezTo>
                      <a:pt x="26" y="201"/>
                      <a:pt x="36" y="215"/>
                      <a:pt x="46" y="231"/>
                    </a:cubicBezTo>
                    <a:cubicBezTo>
                      <a:pt x="81" y="280"/>
                      <a:pt x="129" y="308"/>
                      <a:pt x="182" y="319"/>
                    </a:cubicBezTo>
                    <a:cubicBezTo>
                      <a:pt x="200" y="233"/>
                      <a:pt x="203" y="125"/>
                      <a:pt x="161" y="0"/>
                    </a:cubicBezTo>
                    <a:close/>
                  </a:path>
                </a:pathLst>
              </a:custGeom>
              <a:solidFill>
                <a:srgbClr val="CFB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37" name="Freeform 78"/>
              <p:cNvSpPr/>
              <p:nvPr/>
            </p:nvSpPr>
            <p:spPr bwMode="auto">
              <a:xfrm>
                <a:off x="3863" y="1289"/>
                <a:ext cx="397" cy="863"/>
              </a:xfrm>
              <a:custGeom>
                <a:avLst/>
                <a:gdLst>
                  <a:gd name="T0" fmla="*/ 146 w 165"/>
                  <a:gd name="T1" fmla="*/ 54 h 359"/>
                  <a:gd name="T2" fmla="*/ 144 w 165"/>
                  <a:gd name="T3" fmla="*/ 50 h 359"/>
                  <a:gd name="T4" fmla="*/ 132 w 165"/>
                  <a:gd name="T5" fmla="*/ 13 h 359"/>
                  <a:gd name="T6" fmla="*/ 126 w 165"/>
                  <a:gd name="T7" fmla="*/ 0 h 359"/>
                  <a:gd name="T8" fmla="*/ 97 w 165"/>
                  <a:gd name="T9" fmla="*/ 9 h 359"/>
                  <a:gd name="T10" fmla="*/ 81 w 165"/>
                  <a:gd name="T11" fmla="*/ 15 h 359"/>
                  <a:gd name="T12" fmla="*/ 0 w 165"/>
                  <a:gd name="T13" fmla="*/ 19 h 359"/>
                  <a:gd name="T14" fmla="*/ 0 w 165"/>
                  <a:gd name="T15" fmla="*/ 19 h 359"/>
                  <a:gd name="T16" fmla="*/ 68 w 165"/>
                  <a:gd name="T17" fmla="*/ 323 h 359"/>
                  <a:gd name="T18" fmla="*/ 73 w 165"/>
                  <a:gd name="T19" fmla="*/ 359 h 359"/>
                  <a:gd name="T20" fmla="*/ 146 w 165"/>
                  <a:gd name="T21" fmla="*/ 54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5" h="359">
                    <a:moveTo>
                      <a:pt x="146" y="54"/>
                    </a:moveTo>
                    <a:cubicBezTo>
                      <a:pt x="145" y="53"/>
                      <a:pt x="145" y="51"/>
                      <a:pt x="144" y="50"/>
                    </a:cubicBezTo>
                    <a:cubicBezTo>
                      <a:pt x="138" y="38"/>
                      <a:pt x="138" y="25"/>
                      <a:pt x="132" y="13"/>
                    </a:cubicBezTo>
                    <a:cubicBezTo>
                      <a:pt x="130" y="10"/>
                      <a:pt x="128" y="4"/>
                      <a:pt x="126" y="0"/>
                    </a:cubicBezTo>
                    <a:cubicBezTo>
                      <a:pt x="116" y="3"/>
                      <a:pt x="106" y="6"/>
                      <a:pt x="97" y="9"/>
                    </a:cubicBezTo>
                    <a:cubicBezTo>
                      <a:pt x="93" y="11"/>
                      <a:pt x="85" y="15"/>
                      <a:pt x="81" y="15"/>
                    </a:cubicBezTo>
                    <a:cubicBezTo>
                      <a:pt x="54" y="20"/>
                      <a:pt x="27" y="21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0" y="143"/>
                      <a:pt x="70" y="313"/>
                      <a:pt x="68" y="323"/>
                    </a:cubicBezTo>
                    <a:cubicBezTo>
                      <a:pt x="66" y="334"/>
                      <a:pt x="69" y="347"/>
                      <a:pt x="73" y="359"/>
                    </a:cubicBezTo>
                    <a:cubicBezTo>
                      <a:pt x="136" y="271"/>
                      <a:pt x="165" y="161"/>
                      <a:pt x="146" y="54"/>
                    </a:cubicBezTo>
                    <a:close/>
                  </a:path>
                </a:pathLst>
              </a:custGeom>
              <a:solidFill>
                <a:srgbClr val="586F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38" name="Freeform 79"/>
              <p:cNvSpPr/>
              <p:nvPr/>
            </p:nvSpPr>
            <p:spPr bwMode="auto">
              <a:xfrm>
                <a:off x="4120" y="1418"/>
                <a:ext cx="484" cy="599"/>
              </a:xfrm>
              <a:custGeom>
                <a:avLst/>
                <a:gdLst>
                  <a:gd name="T0" fmla="*/ 199 w 201"/>
                  <a:gd name="T1" fmla="*/ 138 h 249"/>
                  <a:gd name="T2" fmla="*/ 201 w 201"/>
                  <a:gd name="T3" fmla="*/ 130 h 249"/>
                  <a:gd name="T4" fmla="*/ 65 w 201"/>
                  <a:gd name="T5" fmla="*/ 42 h 249"/>
                  <a:gd name="T6" fmla="*/ 39 w 201"/>
                  <a:gd name="T7" fmla="*/ 0 h 249"/>
                  <a:gd name="T8" fmla="*/ 0 w 201"/>
                  <a:gd name="T9" fmla="*/ 249 h 249"/>
                  <a:gd name="T10" fmla="*/ 199 w 201"/>
                  <a:gd name="T11" fmla="*/ 13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1" h="249">
                    <a:moveTo>
                      <a:pt x="199" y="138"/>
                    </a:moveTo>
                    <a:cubicBezTo>
                      <a:pt x="200" y="135"/>
                      <a:pt x="200" y="133"/>
                      <a:pt x="201" y="130"/>
                    </a:cubicBezTo>
                    <a:cubicBezTo>
                      <a:pt x="148" y="119"/>
                      <a:pt x="100" y="91"/>
                      <a:pt x="65" y="42"/>
                    </a:cubicBezTo>
                    <a:cubicBezTo>
                      <a:pt x="56" y="28"/>
                      <a:pt x="47" y="15"/>
                      <a:pt x="39" y="0"/>
                    </a:cubicBezTo>
                    <a:cubicBezTo>
                      <a:pt x="54" y="85"/>
                      <a:pt x="39" y="172"/>
                      <a:pt x="0" y="249"/>
                    </a:cubicBezTo>
                    <a:cubicBezTo>
                      <a:pt x="78" y="248"/>
                      <a:pt x="155" y="203"/>
                      <a:pt x="199" y="138"/>
                    </a:cubicBezTo>
                    <a:close/>
                  </a:path>
                </a:pathLst>
              </a:custGeom>
              <a:solidFill>
                <a:srgbClr val="FF49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39" name="Freeform 80"/>
              <p:cNvSpPr/>
              <p:nvPr/>
            </p:nvSpPr>
            <p:spPr bwMode="auto">
              <a:xfrm>
                <a:off x="4120" y="2015"/>
                <a:ext cx="263" cy="372"/>
              </a:xfrm>
              <a:custGeom>
                <a:avLst/>
                <a:gdLst>
                  <a:gd name="T0" fmla="*/ 96 w 109"/>
                  <a:gd name="T1" fmla="*/ 129 h 155"/>
                  <a:gd name="T2" fmla="*/ 17 w 109"/>
                  <a:gd name="T3" fmla="*/ 15 h 155"/>
                  <a:gd name="T4" fmla="*/ 14 w 109"/>
                  <a:gd name="T5" fmla="*/ 0 h 155"/>
                  <a:gd name="T6" fmla="*/ 0 w 109"/>
                  <a:gd name="T7" fmla="*/ 1 h 155"/>
                  <a:gd name="T8" fmla="*/ 102 w 109"/>
                  <a:gd name="T9" fmla="*/ 155 h 155"/>
                  <a:gd name="T10" fmla="*/ 109 w 109"/>
                  <a:gd name="T11" fmla="*/ 137 h 155"/>
                  <a:gd name="T12" fmla="*/ 106 w 109"/>
                  <a:gd name="T13" fmla="*/ 131 h 155"/>
                  <a:gd name="T14" fmla="*/ 96 w 109"/>
                  <a:gd name="T15" fmla="*/ 12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55">
                    <a:moveTo>
                      <a:pt x="96" y="129"/>
                    </a:moveTo>
                    <a:cubicBezTo>
                      <a:pt x="59" y="98"/>
                      <a:pt x="45" y="56"/>
                      <a:pt x="17" y="15"/>
                    </a:cubicBezTo>
                    <a:cubicBezTo>
                      <a:pt x="14" y="11"/>
                      <a:pt x="14" y="6"/>
                      <a:pt x="14" y="0"/>
                    </a:cubicBezTo>
                    <a:cubicBezTo>
                      <a:pt x="9" y="1"/>
                      <a:pt x="5" y="1"/>
                      <a:pt x="0" y="1"/>
                    </a:cubicBezTo>
                    <a:cubicBezTo>
                      <a:pt x="0" y="70"/>
                      <a:pt x="43" y="122"/>
                      <a:pt x="102" y="155"/>
                    </a:cubicBezTo>
                    <a:cubicBezTo>
                      <a:pt x="104" y="149"/>
                      <a:pt x="106" y="143"/>
                      <a:pt x="109" y="137"/>
                    </a:cubicBezTo>
                    <a:cubicBezTo>
                      <a:pt x="107" y="135"/>
                      <a:pt x="106" y="133"/>
                      <a:pt x="106" y="131"/>
                    </a:cubicBezTo>
                    <a:cubicBezTo>
                      <a:pt x="102" y="133"/>
                      <a:pt x="98" y="129"/>
                      <a:pt x="96" y="129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40" name="Freeform 81"/>
              <p:cNvSpPr/>
              <p:nvPr/>
            </p:nvSpPr>
            <p:spPr bwMode="auto">
              <a:xfrm>
                <a:off x="4154" y="2010"/>
                <a:ext cx="260" cy="334"/>
              </a:xfrm>
              <a:custGeom>
                <a:avLst/>
                <a:gdLst>
                  <a:gd name="T0" fmla="*/ 19 w 108"/>
                  <a:gd name="T1" fmla="*/ 0 h 139"/>
                  <a:gd name="T2" fmla="*/ 0 w 108"/>
                  <a:gd name="T3" fmla="*/ 2 h 139"/>
                  <a:gd name="T4" fmla="*/ 3 w 108"/>
                  <a:gd name="T5" fmla="*/ 17 h 139"/>
                  <a:gd name="T6" fmla="*/ 82 w 108"/>
                  <a:gd name="T7" fmla="*/ 131 h 139"/>
                  <a:gd name="T8" fmla="*/ 92 w 108"/>
                  <a:gd name="T9" fmla="*/ 133 h 139"/>
                  <a:gd name="T10" fmla="*/ 95 w 108"/>
                  <a:gd name="T11" fmla="*/ 139 h 139"/>
                  <a:gd name="T12" fmla="*/ 108 w 108"/>
                  <a:gd name="T13" fmla="*/ 104 h 139"/>
                  <a:gd name="T14" fmla="*/ 19 w 108"/>
                  <a:gd name="T15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139">
                    <a:moveTo>
                      <a:pt x="19" y="0"/>
                    </a:moveTo>
                    <a:cubicBezTo>
                      <a:pt x="13" y="1"/>
                      <a:pt x="6" y="2"/>
                      <a:pt x="0" y="2"/>
                    </a:cubicBezTo>
                    <a:cubicBezTo>
                      <a:pt x="0" y="8"/>
                      <a:pt x="0" y="13"/>
                      <a:pt x="3" y="17"/>
                    </a:cubicBezTo>
                    <a:cubicBezTo>
                      <a:pt x="31" y="58"/>
                      <a:pt x="45" y="100"/>
                      <a:pt x="82" y="131"/>
                    </a:cubicBezTo>
                    <a:cubicBezTo>
                      <a:pt x="84" y="131"/>
                      <a:pt x="88" y="135"/>
                      <a:pt x="92" y="133"/>
                    </a:cubicBezTo>
                    <a:cubicBezTo>
                      <a:pt x="92" y="135"/>
                      <a:pt x="93" y="137"/>
                      <a:pt x="95" y="139"/>
                    </a:cubicBezTo>
                    <a:cubicBezTo>
                      <a:pt x="99" y="128"/>
                      <a:pt x="104" y="116"/>
                      <a:pt x="108" y="104"/>
                    </a:cubicBezTo>
                    <a:cubicBezTo>
                      <a:pt x="67" y="83"/>
                      <a:pt x="41" y="40"/>
                      <a:pt x="19" y="0"/>
                    </a:cubicBezTo>
                    <a:close/>
                  </a:path>
                </a:pathLst>
              </a:custGeom>
              <a:solidFill>
                <a:srgbClr val="88A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41" name="Freeform 82"/>
              <p:cNvSpPr/>
              <p:nvPr/>
            </p:nvSpPr>
            <p:spPr bwMode="auto">
              <a:xfrm>
                <a:off x="4255" y="1981"/>
                <a:ext cx="200" cy="219"/>
              </a:xfrm>
              <a:custGeom>
                <a:avLst/>
                <a:gdLst>
                  <a:gd name="T0" fmla="*/ 21 w 83"/>
                  <a:gd name="T1" fmla="*/ 0 h 91"/>
                  <a:gd name="T2" fmla="*/ 0 w 83"/>
                  <a:gd name="T3" fmla="*/ 7 h 91"/>
                  <a:gd name="T4" fmla="*/ 76 w 83"/>
                  <a:gd name="T5" fmla="*/ 91 h 91"/>
                  <a:gd name="T6" fmla="*/ 83 w 83"/>
                  <a:gd name="T7" fmla="*/ 75 h 91"/>
                  <a:gd name="T8" fmla="*/ 21 w 83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1">
                    <a:moveTo>
                      <a:pt x="21" y="0"/>
                    </a:moveTo>
                    <a:cubicBezTo>
                      <a:pt x="14" y="2"/>
                      <a:pt x="7" y="5"/>
                      <a:pt x="0" y="7"/>
                    </a:cubicBezTo>
                    <a:cubicBezTo>
                      <a:pt x="20" y="40"/>
                      <a:pt x="43" y="73"/>
                      <a:pt x="76" y="91"/>
                    </a:cubicBezTo>
                    <a:cubicBezTo>
                      <a:pt x="78" y="86"/>
                      <a:pt x="80" y="81"/>
                      <a:pt x="83" y="75"/>
                    </a:cubicBezTo>
                    <a:cubicBezTo>
                      <a:pt x="58" y="55"/>
                      <a:pt x="40" y="26"/>
                      <a:pt x="21" y="0"/>
                    </a:cubicBezTo>
                    <a:close/>
                  </a:path>
                </a:pathLst>
              </a:custGeom>
              <a:solidFill>
                <a:srgbClr val="88A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42" name="Freeform 83"/>
              <p:cNvSpPr/>
              <p:nvPr/>
            </p:nvSpPr>
            <p:spPr bwMode="auto">
              <a:xfrm>
                <a:off x="4306" y="1964"/>
                <a:ext cx="171" cy="197"/>
              </a:xfrm>
              <a:custGeom>
                <a:avLst/>
                <a:gdLst>
                  <a:gd name="T0" fmla="*/ 16 w 71"/>
                  <a:gd name="T1" fmla="*/ 0 h 82"/>
                  <a:gd name="T2" fmla="*/ 0 w 71"/>
                  <a:gd name="T3" fmla="*/ 7 h 82"/>
                  <a:gd name="T4" fmla="*/ 62 w 71"/>
                  <a:gd name="T5" fmla="*/ 82 h 82"/>
                  <a:gd name="T6" fmla="*/ 71 w 71"/>
                  <a:gd name="T7" fmla="*/ 62 h 82"/>
                  <a:gd name="T8" fmla="*/ 16 w 7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2">
                    <a:moveTo>
                      <a:pt x="16" y="0"/>
                    </a:moveTo>
                    <a:cubicBezTo>
                      <a:pt x="11" y="3"/>
                      <a:pt x="6" y="5"/>
                      <a:pt x="0" y="7"/>
                    </a:cubicBezTo>
                    <a:cubicBezTo>
                      <a:pt x="19" y="33"/>
                      <a:pt x="37" y="62"/>
                      <a:pt x="62" y="82"/>
                    </a:cubicBezTo>
                    <a:cubicBezTo>
                      <a:pt x="64" y="76"/>
                      <a:pt x="67" y="69"/>
                      <a:pt x="71" y="62"/>
                    </a:cubicBezTo>
                    <a:cubicBezTo>
                      <a:pt x="49" y="45"/>
                      <a:pt x="30" y="24"/>
                      <a:pt x="16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43" name="Freeform 84"/>
              <p:cNvSpPr/>
              <p:nvPr/>
            </p:nvSpPr>
            <p:spPr bwMode="auto">
              <a:xfrm>
                <a:off x="4344" y="1945"/>
                <a:ext cx="149" cy="168"/>
              </a:xfrm>
              <a:custGeom>
                <a:avLst/>
                <a:gdLst>
                  <a:gd name="T0" fmla="*/ 17 w 62"/>
                  <a:gd name="T1" fmla="*/ 0 h 70"/>
                  <a:gd name="T2" fmla="*/ 0 w 62"/>
                  <a:gd name="T3" fmla="*/ 8 h 70"/>
                  <a:gd name="T4" fmla="*/ 55 w 62"/>
                  <a:gd name="T5" fmla="*/ 70 h 70"/>
                  <a:gd name="T6" fmla="*/ 62 w 62"/>
                  <a:gd name="T7" fmla="*/ 52 h 70"/>
                  <a:gd name="T8" fmla="*/ 17 w 62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70">
                    <a:moveTo>
                      <a:pt x="17" y="0"/>
                    </a:moveTo>
                    <a:cubicBezTo>
                      <a:pt x="11" y="3"/>
                      <a:pt x="5" y="6"/>
                      <a:pt x="0" y="8"/>
                    </a:cubicBezTo>
                    <a:cubicBezTo>
                      <a:pt x="14" y="32"/>
                      <a:pt x="33" y="53"/>
                      <a:pt x="55" y="70"/>
                    </a:cubicBezTo>
                    <a:cubicBezTo>
                      <a:pt x="57" y="64"/>
                      <a:pt x="60" y="58"/>
                      <a:pt x="62" y="52"/>
                    </a:cubicBezTo>
                    <a:cubicBezTo>
                      <a:pt x="44" y="39"/>
                      <a:pt x="31" y="18"/>
                      <a:pt x="17" y="0"/>
                    </a:cubicBezTo>
                    <a:close/>
                  </a:path>
                </a:pathLst>
              </a:custGeom>
              <a:solidFill>
                <a:srgbClr val="88A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44" name="Freeform 85"/>
              <p:cNvSpPr/>
              <p:nvPr/>
            </p:nvSpPr>
            <p:spPr bwMode="auto">
              <a:xfrm>
                <a:off x="4385" y="1916"/>
                <a:ext cx="128" cy="154"/>
              </a:xfrm>
              <a:custGeom>
                <a:avLst/>
                <a:gdLst>
                  <a:gd name="T0" fmla="*/ 19 w 53"/>
                  <a:gd name="T1" fmla="*/ 0 h 64"/>
                  <a:gd name="T2" fmla="*/ 0 w 53"/>
                  <a:gd name="T3" fmla="*/ 12 h 64"/>
                  <a:gd name="T4" fmla="*/ 45 w 53"/>
                  <a:gd name="T5" fmla="*/ 64 h 64"/>
                  <a:gd name="T6" fmla="*/ 53 w 53"/>
                  <a:gd name="T7" fmla="*/ 44 h 64"/>
                  <a:gd name="T8" fmla="*/ 19 w 53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4">
                    <a:moveTo>
                      <a:pt x="19" y="0"/>
                    </a:moveTo>
                    <a:cubicBezTo>
                      <a:pt x="12" y="4"/>
                      <a:pt x="6" y="8"/>
                      <a:pt x="0" y="12"/>
                    </a:cubicBezTo>
                    <a:cubicBezTo>
                      <a:pt x="14" y="30"/>
                      <a:pt x="27" y="51"/>
                      <a:pt x="45" y="64"/>
                    </a:cubicBezTo>
                    <a:cubicBezTo>
                      <a:pt x="48" y="58"/>
                      <a:pt x="51" y="51"/>
                      <a:pt x="53" y="44"/>
                    </a:cubicBezTo>
                    <a:cubicBezTo>
                      <a:pt x="39" y="32"/>
                      <a:pt x="32" y="13"/>
                      <a:pt x="19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45" name="Freeform 86"/>
              <p:cNvSpPr/>
              <p:nvPr/>
            </p:nvSpPr>
            <p:spPr bwMode="auto">
              <a:xfrm>
                <a:off x="4431" y="1890"/>
                <a:ext cx="103" cy="132"/>
              </a:xfrm>
              <a:custGeom>
                <a:avLst/>
                <a:gdLst>
                  <a:gd name="T0" fmla="*/ 15 w 43"/>
                  <a:gd name="T1" fmla="*/ 0 h 55"/>
                  <a:gd name="T2" fmla="*/ 0 w 43"/>
                  <a:gd name="T3" fmla="*/ 11 h 55"/>
                  <a:gd name="T4" fmla="*/ 34 w 43"/>
                  <a:gd name="T5" fmla="*/ 55 h 55"/>
                  <a:gd name="T6" fmla="*/ 43 w 43"/>
                  <a:gd name="T7" fmla="*/ 33 h 55"/>
                  <a:gd name="T8" fmla="*/ 15 w 43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5">
                    <a:moveTo>
                      <a:pt x="15" y="0"/>
                    </a:moveTo>
                    <a:cubicBezTo>
                      <a:pt x="10" y="4"/>
                      <a:pt x="5" y="8"/>
                      <a:pt x="0" y="11"/>
                    </a:cubicBezTo>
                    <a:cubicBezTo>
                      <a:pt x="13" y="24"/>
                      <a:pt x="20" y="43"/>
                      <a:pt x="34" y="55"/>
                    </a:cubicBezTo>
                    <a:cubicBezTo>
                      <a:pt x="37" y="48"/>
                      <a:pt x="40" y="41"/>
                      <a:pt x="43" y="33"/>
                    </a:cubicBezTo>
                    <a:cubicBezTo>
                      <a:pt x="32" y="24"/>
                      <a:pt x="22" y="13"/>
                      <a:pt x="15" y="0"/>
                    </a:cubicBezTo>
                    <a:close/>
                  </a:path>
                </a:pathLst>
              </a:custGeom>
              <a:solidFill>
                <a:srgbClr val="88A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46" name="Freeform 87"/>
              <p:cNvSpPr/>
              <p:nvPr/>
            </p:nvSpPr>
            <p:spPr bwMode="auto">
              <a:xfrm>
                <a:off x="4539" y="1750"/>
                <a:ext cx="60" cy="116"/>
              </a:xfrm>
              <a:custGeom>
                <a:avLst/>
                <a:gdLst>
                  <a:gd name="T0" fmla="*/ 0 w 25"/>
                  <a:gd name="T1" fmla="*/ 31 h 48"/>
                  <a:gd name="T2" fmla="*/ 13 w 25"/>
                  <a:gd name="T3" fmla="*/ 48 h 48"/>
                  <a:gd name="T4" fmla="*/ 25 w 25"/>
                  <a:gd name="T5" fmla="*/ 0 h 48"/>
                  <a:gd name="T6" fmla="*/ 0 w 25"/>
                  <a:gd name="T7" fmla="*/ 3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8">
                    <a:moveTo>
                      <a:pt x="0" y="31"/>
                    </a:moveTo>
                    <a:cubicBezTo>
                      <a:pt x="4" y="37"/>
                      <a:pt x="8" y="42"/>
                      <a:pt x="13" y="48"/>
                    </a:cubicBezTo>
                    <a:cubicBezTo>
                      <a:pt x="17" y="33"/>
                      <a:pt x="21" y="17"/>
                      <a:pt x="25" y="0"/>
                    </a:cubicBezTo>
                    <a:cubicBezTo>
                      <a:pt x="18" y="11"/>
                      <a:pt x="9" y="21"/>
                      <a:pt x="0" y="31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47" name="Freeform 88"/>
              <p:cNvSpPr/>
              <p:nvPr/>
            </p:nvSpPr>
            <p:spPr bwMode="auto">
              <a:xfrm>
                <a:off x="4501" y="1825"/>
                <a:ext cx="69" cy="96"/>
              </a:xfrm>
              <a:custGeom>
                <a:avLst/>
                <a:gdLst>
                  <a:gd name="T0" fmla="*/ 0 w 29"/>
                  <a:gd name="T1" fmla="*/ 16 h 40"/>
                  <a:gd name="T2" fmla="*/ 21 w 29"/>
                  <a:gd name="T3" fmla="*/ 40 h 40"/>
                  <a:gd name="T4" fmla="*/ 29 w 29"/>
                  <a:gd name="T5" fmla="*/ 17 h 40"/>
                  <a:gd name="T6" fmla="*/ 16 w 29"/>
                  <a:gd name="T7" fmla="*/ 0 h 40"/>
                  <a:gd name="T8" fmla="*/ 0 w 29"/>
                  <a:gd name="T9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0">
                    <a:moveTo>
                      <a:pt x="0" y="16"/>
                    </a:moveTo>
                    <a:cubicBezTo>
                      <a:pt x="6" y="25"/>
                      <a:pt x="13" y="33"/>
                      <a:pt x="21" y="40"/>
                    </a:cubicBezTo>
                    <a:cubicBezTo>
                      <a:pt x="24" y="33"/>
                      <a:pt x="26" y="25"/>
                      <a:pt x="29" y="17"/>
                    </a:cubicBezTo>
                    <a:cubicBezTo>
                      <a:pt x="24" y="11"/>
                      <a:pt x="20" y="6"/>
                      <a:pt x="16" y="0"/>
                    </a:cubicBezTo>
                    <a:cubicBezTo>
                      <a:pt x="11" y="5"/>
                      <a:pt x="6" y="11"/>
                      <a:pt x="0" y="16"/>
                    </a:cubicBezTo>
                    <a:close/>
                  </a:path>
                </a:pathLst>
              </a:custGeom>
              <a:solidFill>
                <a:srgbClr val="88A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48" name="Freeform 89"/>
              <p:cNvSpPr/>
              <p:nvPr/>
            </p:nvSpPr>
            <p:spPr bwMode="auto">
              <a:xfrm>
                <a:off x="4467" y="1863"/>
                <a:ext cx="84" cy="106"/>
              </a:xfrm>
              <a:custGeom>
                <a:avLst/>
                <a:gdLst>
                  <a:gd name="T0" fmla="*/ 14 w 35"/>
                  <a:gd name="T1" fmla="*/ 0 h 44"/>
                  <a:gd name="T2" fmla="*/ 0 w 35"/>
                  <a:gd name="T3" fmla="*/ 11 h 44"/>
                  <a:gd name="T4" fmla="*/ 28 w 35"/>
                  <a:gd name="T5" fmla="*/ 44 h 44"/>
                  <a:gd name="T6" fmla="*/ 35 w 35"/>
                  <a:gd name="T7" fmla="*/ 24 h 44"/>
                  <a:gd name="T8" fmla="*/ 14 w 35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14" y="0"/>
                    </a:moveTo>
                    <a:cubicBezTo>
                      <a:pt x="9" y="4"/>
                      <a:pt x="5" y="7"/>
                      <a:pt x="0" y="11"/>
                    </a:cubicBezTo>
                    <a:cubicBezTo>
                      <a:pt x="7" y="24"/>
                      <a:pt x="17" y="35"/>
                      <a:pt x="28" y="44"/>
                    </a:cubicBezTo>
                    <a:cubicBezTo>
                      <a:pt x="30" y="38"/>
                      <a:pt x="33" y="31"/>
                      <a:pt x="35" y="24"/>
                    </a:cubicBezTo>
                    <a:cubicBezTo>
                      <a:pt x="27" y="17"/>
                      <a:pt x="20" y="9"/>
                      <a:pt x="14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49" name="Freeform 90"/>
              <p:cNvSpPr/>
              <p:nvPr/>
            </p:nvSpPr>
            <p:spPr bwMode="auto">
              <a:xfrm>
                <a:off x="4200" y="1998"/>
                <a:ext cx="238" cy="262"/>
              </a:xfrm>
              <a:custGeom>
                <a:avLst/>
                <a:gdLst>
                  <a:gd name="T0" fmla="*/ 23 w 99"/>
                  <a:gd name="T1" fmla="*/ 0 h 109"/>
                  <a:gd name="T2" fmla="*/ 0 w 99"/>
                  <a:gd name="T3" fmla="*/ 5 h 109"/>
                  <a:gd name="T4" fmla="*/ 89 w 99"/>
                  <a:gd name="T5" fmla="*/ 109 h 109"/>
                  <a:gd name="T6" fmla="*/ 96 w 99"/>
                  <a:gd name="T7" fmla="*/ 91 h 109"/>
                  <a:gd name="T8" fmla="*/ 99 w 99"/>
                  <a:gd name="T9" fmla="*/ 84 h 109"/>
                  <a:gd name="T10" fmla="*/ 23 w 99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109">
                    <a:moveTo>
                      <a:pt x="23" y="0"/>
                    </a:moveTo>
                    <a:cubicBezTo>
                      <a:pt x="16" y="2"/>
                      <a:pt x="8" y="4"/>
                      <a:pt x="0" y="5"/>
                    </a:cubicBezTo>
                    <a:cubicBezTo>
                      <a:pt x="22" y="45"/>
                      <a:pt x="48" y="88"/>
                      <a:pt x="89" y="109"/>
                    </a:cubicBezTo>
                    <a:cubicBezTo>
                      <a:pt x="92" y="104"/>
                      <a:pt x="94" y="98"/>
                      <a:pt x="96" y="91"/>
                    </a:cubicBezTo>
                    <a:cubicBezTo>
                      <a:pt x="97" y="89"/>
                      <a:pt x="98" y="87"/>
                      <a:pt x="99" y="84"/>
                    </a:cubicBezTo>
                    <a:cubicBezTo>
                      <a:pt x="66" y="66"/>
                      <a:pt x="43" y="33"/>
                      <a:pt x="23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50" name="Freeform 91"/>
              <p:cNvSpPr/>
              <p:nvPr/>
            </p:nvSpPr>
            <p:spPr bwMode="auto">
              <a:xfrm>
                <a:off x="4039" y="2017"/>
                <a:ext cx="320" cy="575"/>
              </a:xfrm>
              <a:custGeom>
                <a:avLst/>
                <a:gdLst>
                  <a:gd name="T0" fmla="*/ 133 w 133"/>
                  <a:gd name="T1" fmla="*/ 152 h 239"/>
                  <a:gd name="T2" fmla="*/ 34 w 133"/>
                  <a:gd name="T3" fmla="*/ 0 h 239"/>
                  <a:gd name="T4" fmla="*/ 34 w 133"/>
                  <a:gd name="T5" fmla="*/ 0 h 239"/>
                  <a:gd name="T6" fmla="*/ 0 w 133"/>
                  <a:gd name="T7" fmla="*/ 56 h 239"/>
                  <a:gd name="T8" fmla="*/ 18 w 133"/>
                  <a:gd name="T9" fmla="*/ 117 h 239"/>
                  <a:gd name="T10" fmla="*/ 32 w 133"/>
                  <a:gd name="T11" fmla="*/ 239 h 239"/>
                  <a:gd name="T12" fmla="*/ 53 w 133"/>
                  <a:gd name="T13" fmla="*/ 229 h 239"/>
                  <a:gd name="T14" fmla="*/ 133 w 133"/>
                  <a:gd name="T15" fmla="*/ 152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" h="239">
                    <a:moveTo>
                      <a:pt x="133" y="152"/>
                    </a:moveTo>
                    <a:cubicBezTo>
                      <a:pt x="76" y="119"/>
                      <a:pt x="34" y="68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4" y="20"/>
                      <a:pt x="13" y="38"/>
                      <a:pt x="0" y="56"/>
                    </a:cubicBezTo>
                    <a:cubicBezTo>
                      <a:pt x="6" y="77"/>
                      <a:pt x="17" y="98"/>
                      <a:pt x="18" y="117"/>
                    </a:cubicBezTo>
                    <a:cubicBezTo>
                      <a:pt x="20" y="159"/>
                      <a:pt x="22" y="198"/>
                      <a:pt x="32" y="239"/>
                    </a:cubicBezTo>
                    <a:cubicBezTo>
                      <a:pt x="39" y="236"/>
                      <a:pt x="46" y="233"/>
                      <a:pt x="53" y="229"/>
                    </a:cubicBezTo>
                    <a:cubicBezTo>
                      <a:pt x="86" y="213"/>
                      <a:pt x="118" y="187"/>
                      <a:pt x="133" y="152"/>
                    </a:cubicBezTo>
                    <a:close/>
                  </a:path>
                </a:pathLst>
              </a:custGeom>
              <a:solidFill>
                <a:srgbClr val="A7B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51" name="Freeform 92"/>
              <p:cNvSpPr/>
              <p:nvPr/>
            </p:nvSpPr>
            <p:spPr bwMode="auto">
              <a:xfrm>
                <a:off x="4116" y="2382"/>
                <a:ext cx="250" cy="238"/>
              </a:xfrm>
              <a:custGeom>
                <a:avLst/>
                <a:gdLst>
                  <a:gd name="T0" fmla="*/ 98 w 104"/>
                  <a:gd name="T1" fmla="*/ 24 h 99"/>
                  <a:gd name="T2" fmla="*/ 104 w 104"/>
                  <a:gd name="T3" fmla="*/ 2 h 99"/>
                  <a:gd name="T4" fmla="*/ 101 w 104"/>
                  <a:gd name="T5" fmla="*/ 0 h 99"/>
                  <a:gd name="T6" fmla="*/ 21 w 104"/>
                  <a:gd name="T7" fmla="*/ 77 h 99"/>
                  <a:gd name="T8" fmla="*/ 0 w 104"/>
                  <a:gd name="T9" fmla="*/ 87 h 99"/>
                  <a:gd name="T10" fmla="*/ 3 w 104"/>
                  <a:gd name="T11" fmla="*/ 99 h 99"/>
                  <a:gd name="T12" fmla="*/ 98 w 104"/>
                  <a:gd name="T13" fmla="*/ 2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98" y="24"/>
                    </a:moveTo>
                    <a:cubicBezTo>
                      <a:pt x="99" y="16"/>
                      <a:pt x="102" y="9"/>
                      <a:pt x="104" y="2"/>
                    </a:cubicBezTo>
                    <a:cubicBezTo>
                      <a:pt x="103" y="1"/>
                      <a:pt x="102" y="1"/>
                      <a:pt x="101" y="0"/>
                    </a:cubicBezTo>
                    <a:cubicBezTo>
                      <a:pt x="86" y="35"/>
                      <a:pt x="54" y="61"/>
                      <a:pt x="21" y="77"/>
                    </a:cubicBezTo>
                    <a:cubicBezTo>
                      <a:pt x="14" y="81"/>
                      <a:pt x="7" y="84"/>
                      <a:pt x="0" y="87"/>
                    </a:cubicBezTo>
                    <a:cubicBezTo>
                      <a:pt x="1" y="91"/>
                      <a:pt x="2" y="95"/>
                      <a:pt x="3" y="99"/>
                    </a:cubicBezTo>
                    <a:cubicBezTo>
                      <a:pt x="40" y="83"/>
                      <a:pt x="72" y="55"/>
                      <a:pt x="98" y="24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52" name="Freeform 93"/>
              <p:cNvSpPr/>
              <p:nvPr/>
            </p:nvSpPr>
            <p:spPr bwMode="auto">
              <a:xfrm>
                <a:off x="4123" y="2440"/>
                <a:ext cx="257" cy="382"/>
              </a:xfrm>
              <a:custGeom>
                <a:avLst/>
                <a:gdLst>
                  <a:gd name="T0" fmla="*/ 95 w 107"/>
                  <a:gd name="T1" fmla="*/ 0 h 159"/>
                  <a:gd name="T2" fmla="*/ 0 w 107"/>
                  <a:gd name="T3" fmla="*/ 75 h 159"/>
                  <a:gd name="T4" fmla="*/ 4 w 107"/>
                  <a:gd name="T5" fmla="*/ 88 h 159"/>
                  <a:gd name="T6" fmla="*/ 52 w 107"/>
                  <a:gd name="T7" fmla="*/ 158 h 159"/>
                  <a:gd name="T8" fmla="*/ 74 w 107"/>
                  <a:gd name="T9" fmla="*/ 156 h 159"/>
                  <a:gd name="T10" fmla="*/ 91 w 107"/>
                  <a:gd name="T11" fmla="*/ 155 h 159"/>
                  <a:gd name="T12" fmla="*/ 97 w 107"/>
                  <a:gd name="T13" fmla="*/ 100 h 159"/>
                  <a:gd name="T14" fmla="*/ 95 w 107"/>
                  <a:gd name="T15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" h="159">
                    <a:moveTo>
                      <a:pt x="95" y="0"/>
                    </a:moveTo>
                    <a:cubicBezTo>
                      <a:pt x="69" y="31"/>
                      <a:pt x="37" y="59"/>
                      <a:pt x="0" y="75"/>
                    </a:cubicBezTo>
                    <a:cubicBezTo>
                      <a:pt x="1" y="79"/>
                      <a:pt x="3" y="84"/>
                      <a:pt x="4" y="88"/>
                    </a:cubicBezTo>
                    <a:cubicBezTo>
                      <a:pt x="13" y="115"/>
                      <a:pt x="21" y="155"/>
                      <a:pt x="52" y="158"/>
                    </a:cubicBezTo>
                    <a:cubicBezTo>
                      <a:pt x="55" y="159"/>
                      <a:pt x="70" y="157"/>
                      <a:pt x="74" y="156"/>
                    </a:cubicBezTo>
                    <a:cubicBezTo>
                      <a:pt x="80" y="156"/>
                      <a:pt x="85" y="158"/>
                      <a:pt x="91" y="155"/>
                    </a:cubicBezTo>
                    <a:cubicBezTo>
                      <a:pt x="107" y="145"/>
                      <a:pt x="101" y="115"/>
                      <a:pt x="97" y="100"/>
                    </a:cubicBezTo>
                    <a:cubicBezTo>
                      <a:pt x="88" y="56"/>
                      <a:pt x="89" y="26"/>
                      <a:pt x="95" y="0"/>
                    </a:cubicBezTo>
                    <a:close/>
                  </a:path>
                </a:pathLst>
              </a:custGeom>
              <a:solidFill>
                <a:srgbClr val="FF6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53" name="Freeform 94"/>
              <p:cNvSpPr/>
              <p:nvPr/>
            </p:nvSpPr>
            <p:spPr bwMode="auto">
              <a:xfrm>
                <a:off x="3877" y="945"/>
                <a:ext cx="677" cy="394"/>
              </a:xfrm>
              <a:custGeom>
                <a:avLst/>
                <a:gdLst>
                  <a:gd name="T0" fmla="*/ 278 w 281"/>
                  <a:gd name="T1" fmla="*/ 0 h 164"/>
                  <a:gd name="T2" fmla="*/ 259 w 281"/>
                  <a:gd name="T3" fmla="*/ 0 h 164"/>
                  <a:gd name="T4" fmla="*/ 174 w 281"/>
                  <a:gd name="T5" fmla="*/ 79 h 164"/>
                  <a:gd name="T6" fmla="*/ 0 w 281"/>
                  <a:gd name="T7" fmla="*/ 163 h 164"/>
                  <a:gd name="T8" fmla="*/ 75 w 281"/>
                  <a:gd name="T9" fmla="*/ 158 h 164"/>
                  <a:gd name="T10" fmla="*/ 91 w 281"/>
                  <a:gd name="T11" fmla="*/ 152 h 164"/>
                  <a:gd name="T12" fmla="*/ 130 w 281"/>
                  <a:gd name="T13" fmla="*/ 140 h 164"/>
                  <a:gd name="T14" fmla="*/ 176 w 281"/>
                  <a:gd name="T15" fmla="*/ 116 h 164"/>
                  <a:gd name="T16" fmla="*/ 281 w 281"/>
                  <a:gd name="T17" fmla="*/ 8 h 164"/>
                  <a:gd name="T18" fmla="*/ 278 w 281"/>
                  <a:gd name="T1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1" h="164">
                    <a:moveTo>
                      <a:pt x="278" y="0"/>
                    </a:moveTo>
                    <a:cubicBezTo>
                      <a:pt x="272" y="0"/>
                      <a:pt x="266" y="0"/>
                      <a:pt x="259" y="0"/>
                    </a:cubicBezTo>
                    <a:cubicBezTo>
                      <a:pt x="238" y="32"/>
                      <a:pt x="208" y="58"/>
                      <a:pt x="174" y="79"/>
                    </a:cubicBezTo>
                    <a:cubicBezTo>
                      <a:pt x="119" y="113"/>
                      <a:pt x="62" y="149"/>
                      <a:pt x="0" y="163"/>
                    </a:cubicBezTo>
                    <a:cubicBezTo>
                      <a:pt x="25" y="164"/>
                      <a:pt x="50" y="163"/>
                      <a:pt x="75" y="158"/>
                    </a:cubicBezTo>
                    <a:cubicBezTo>
                      <a:pt x="79" y="158"/>
                      <a:pt x="87" y="154"/>
                      <a:pt x="91" y="152"/>
                    </a:cubicBezTo>
                    <a:cubicBezTo>
                      <a:pt x="103" y="148"/>
                      <a:pt x="118" y="144"/>
                      <a:pt x="130" y="140"/>
                    </a:cubicBezTo>
                    <a:cubicBezTo>
                      <a:pt x="146" y="134"/>
                      <a:pt x="160" y="126"/>
                      <a:pt x="176" y="116"/>
                    </a:cubicBezTo>
                    <a:cubicBezTo>
                      <a:pt x="219" y="88"/>
                      <a:pt x="264" y="56"/>
                      <a:pt x="281" y="8"/>
                    </a:cubicBezTo>
                    <a:cubicBezTo>
                      <a:pt x="280" y="5"/>
                      <a:pt x="279" y="3"/>
                      <a:pt x="278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54" name="Freeform 95"/>
              <p:cNvSpPr/>
              <p:nvPr/>
            </p:nvSpPr>
            <p:spPr bwMode="auto">
              <a:xfrm>
                <a:off x="3935" y="870"/>
                <a:ext cx="349" cy="222"/>
              </a:xfrm>
              <a:custGeom>
                <a:avLst/>
                <a:gdLst>
                  <a:gd name="T0" fmla="*/ 115 w 145"/>
                  <a:gd name="T1" fmla="*/ 0 h 92"/>
                  <a:gd name="T2" fmla="*/ 4 w 145"/>
                  <a:gd name="T3" fmla="*/ 63 h 92"/>
                  <a:gd name="T4" fmla="*/ 0 w 145"/>
                  <a:gd name="T5" fmla="*/ 92 h 92"/>
                  <a:gd name="T6" fmla="*/ 132 w 145"/>
                  <a:gd name="T7" fmla="*/ 25 h 92"/>
                  <a:gd name="T8" fmla="*/ 145 w 145"/>
                  <a:gd name="T9" fmla="*/ 12 h 92"/>
                  <a:gd name="T10" fmla="*/ 115 w 145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92">
                    <a:moveTo>
                      <a:pt x="115" y="0"/>
                    </a:moveTo>
                    <a:cubicBezTo>
                      <a:pt x="86" y="32"/>
                      <a:pt x="46" y="50"/>
                      <a:pt x="4" y="63"/>
                    </a:cubicBezTo>
                    <a:cubicBezTo>
                      <a:pt x="3" y="72"/>
                      <a:pt x="1" y="82"/>
                      <a:pt x="0" y="92"/>
                    </a:cubicBezTo>
                    <a:cubicBezTo>
                      <a:pt x="48" y="80"/>
                      <a:pt x="94" y="61"/>
                      <a:pt x="132" y="25"/>
                    </a:cubicBezTo>
                    <a:cubicBezTo>
                      <a:pt x="136" y="21"/>
                      <a:pt x="140" y="17"/>
                      <a:pt x="145" y="12"/>
                    </a:cubicBezTo>
                    <a:cubicBezTo>
                      <a:pt x="135" y="9"/>
                      <a:pt x="125" y="5"/>
                      <a:pt x="115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55" name="Freeform 96"/>
              <p:cNvSpPr/>
              <p:nvPr/>
            </p:nvSpPr>
            <p:spPr bwMode="auto">
              <a:xfrm>
                <a:off x="3925" y="606"/>
                <a:ext cx="58" cy="123"/>
              </a:xfrm>
              <a:custGeom>
                <a:avLst/>
                <a:gdLst>
                  <a:gd name="T0" fmla="*/ 0 w 24"/>
                  <a:gd name="T1" fmla="*/ 0 h 51"/>
                  <a:gd name="T2" fmla="*/ 7 w 24"/>
                  <a:gd name="T3" fmla="*/ 51 h 51"/>
                  <a:gd name="T4" fmla="*/ 24 w 24"/>
                  <a:gd name="T5" fmla="*/ 39 h 51"/>
                  <a:gd name="T6" fmla="*/ 0 w 2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1">
                    <a:moveTo>
                      <a:pt x="0" y="0"/>
                    </a:moveTo>
                    <a:cubicBezTo>
                      <a:pt x="3" y="17"/>
                      <a:pt x="5" y="34"/>
                      <a:pt x="7" y="51"/>
                    </a:cubicBezTo>
                    <a:cubicBezTo>
                      <a:pt x="13" y="47"/>
                      <a:pt x="19" y="43"/>
                      <a:pt x="24" y="39"/>
                    </a:cubicBezTo>
                    <a:cubicBezTo>
                      <a:pt x="14" y="27"/>
                      <a:pt x="6" y="14"/>
                      <a:pt x="0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56" name="Freeform 97"/>
              <p:cNvSpPr/>
              <p:nvPr/>
            </p:nvSpPr>
            <p:spPr bwMode="auto">
              <a:xfrm>
                <a:off x="3942" y="700"/>
                <a:ext cx="72" cy="74"/>
              </a:xfrm>
              <a:custGeom>
                <a:avLst/>
                <a:gdLst>
                  <a:gd name="T0" fmla="*/ 30 w 30"/>
                  <a:gd name="T1" fmla="*/ 15 h 31"/>
                  <a:gd name="T2" fmla="*/ 17 w 30"/>
                  <a:gd name="T3" fmla="*/ 0 h 31"/>
                  <a:gd name="T4" fmla="*/ 0 w 30"/>
                  <a:gd name="T5" fmla="*/ 12 h 31"/>
                  <a:gd name="T6" fmla="*/ 1 w 30"/>
                  <a:gd name="T7" fmla="*/ 31 h 31"/>
                  <a:gd name="T8" fmla="*/ 30 w 30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1">
                    <a:moveTo>
                      <a:pt x="30" y="15"/>
                    </a:moveTo>
                    <a:cubicBezTo>
                      <a:pt x="25" y="10"/>
                      <a:pt x="21" y="5"/>
                      <a:pt x="17" y="0"/>
                    </a:cubicBezTo>
                    <a:cubicBezTo>
                      <a:pt x="12" y="4"/>
                      <a:pt x="6" y="8"/>
                      <a:pt x="0" y="12"/>
                    </a:cubicBezTo>
                    <a:cubicBezTo>
                      <a:pt x="0" y="18"/>
                      <a:pt x="1" y="24"/>
                      <a:pt x="1" y="31"/>
                    </a:cubicBezTo>
                    <a:cubicBezTo>
                      <a:pt x="12" y="27"/>
                      <a:pt x="22" y="22"/>
                      <a:pt x="30" y="15"/>
                    </a:cubicBezTo>
                    <a:close/>
                  </a:path>
                </a:pathLst>
              </a:custGeom>
              <a:solidFill>
                <a:srgbClr val="EB86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57" name="Freeform 98"/>
              <p:cNvSpPr/>
              <p:nvPr/>
            </p:nvSpPr>
            <p:spPr bwMode="auto">
              <a:xfrm>
                <a:off x="3945" y="736"/>
                <a:ext cx="108" cy="81"/>
              </a:xfrm>
              <a:custGeom>
                <a:avLst/>
                <a:gdLst>
                  <a:gd name="T0" fmla="*/ 29 w 45"/>
                  <a:gd name="T1" fmla="*/ 0 h 34"/>
                  <a:gd name="T2" fmla="*/ 0 w 45"/>
                  <a:gd name="T3" fmla="*/ 16 h 34"/>
                  <a:gd name="T4" fmla="*/ 1 w 45"/>
                  <a:gd name="T5" fmla="*/ 34 h 34"/>
                  <a:gd name="T6" fmla="*/ 45 w 45"/>
                  <a:gd name="T7" fmla="*/ 14 h 34"/>
                  <a:gd name="T8" fmla="*/ 29 w 4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4">
                    <a:moveTo>
                      <a:pt x="29" y="0"/>
                    </a:moveTo>
                    <a:cubicBezTo>
                      <a:pt x="21" y="7"/>
                      <a:pt x="11" y="12"/>
                      <a:pt x="0" y="16"/>
                    </a:cubicBezTo>
                    <a:cubicBezTo>
                      <a:pt x="1" y="22"/>
                      <a:pt x="1" y="28"/>
                      <a:pt x="1" y="34"/>
                    </a:cubicBezTo>
                    <a:cubicBezTo>
                      <a:pt x="17" y="29"/>
                      <a:pt x="32" y="23"/>
                      <a:pt x="45" y="14"/>
                    </a:cubicBezTo>
                    <a:cubicBezTo>
                      <a:pt x="40" y="9"/>
                      <a:pt x="34" y="5"/>
                      <a:pt x="29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58" name="Freeform 99"/>
              <p:cNvSpPr/>
              <p:nvPr/>
            </p:nvSpPr>
            <p:spPr bwMode="auto">
              <a:xfrm>
                <a:off x="3947" y="769"/>
                <a:ext cx="152" cy="111"/>
              </a:xfrm>
              <a:custGeom>
                <a:avLst/>
                <a:gdLst>
                  <a:gd name="T0" fmla="*/ 60 w 63"/>
                  <a:gd name="T1" fmla="*/ 12 h 46"/>
                  <a:gd name="T2" fmla="*/ 44 w 63"/>
                  <a:gd name="T3" fmla="*/ 0 h 46"/>
                  <a:gd name="T4" fmla="*/ 0 w 63"/>
                  <a:gd name="T5" fmla="*/ 20 h 46"/>
                  <a:gd name="T6" fmla="*/ 1 w 63"/>
                  <a:gd name="T7" fmla="*/ 46 h 46"/>
                  <a:gd name="T8" fmla="*/ 63 w 63"/>
                  <a:gd name="T9" fmla="*/ 15 h 46"/>
                  <a:gd name="T10" fmla="*/ 60 w 63"/>
                  <a:gd name="T11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46">
                    <a:moveTo>
                      <a:pt x="60" y="12"/>
                    </a:moveTo>
                    <a:cubicBezTo>
                      <a:pt x="55" y="8"/>
                      <a:pt x="49" y="4"/>
                      <a:pt x="44" y="0"/>
                    </a:cubicBezTo>
                    <a:cubicBezTo>
                      <a:pt x="31" y="9"/>
                      <a:pt x="16" y="15"/>
                      <a:pt x="0" y="20"/>
                    </a:cubicBezTo>
                    <a:cubicBezTo>
                      <a:pt x="1" y="29"/>
                      <a:pt x="1" y="37"/>
                      <a:pt x="1" y="46"/>
                    </a:cubicBezTo>
                    <a:cubicBezTo>
                      <a:pt x="23" y="37"/>
                      <a:pt x="43" y="26"/>
                      <a:pt x="63" y="15"/>
                    </a:cubicBezTo>
                    <a:cubicBezTo>
                      <a:pt x="62" y="14"/>
                      <a:pt x="61" y="13"/>
                      <a:pt x="60" y="12"/>
                    </a:cubicBezTo>
                    <a:close/>
                  </a:path>
                </a:pathLst>
              </a:custGeom>
              <a:solidFill>
                <a:srgbClr val="EB86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59" name="Freeform 100"/>
              <p:cNvSpPr/>
              <p:nvPr/>
            </p:nvSpPr>
            <p:spPr bwMode="auto">
              <a:xfrm>
                <a:off x="3950" y="805"/>
                <a:ext cx="202" cy="118"/>
              </a:xfrm>
              <a:custGeom>
                <a:avLst/>
                <a:gdLst>
                  <a:gd name="T0" fmla="*/ 62 w 84"/>
                  <a:gd name="T1" fmla="*/ 0 h 49"/>
                  <a:gd name="T2" fmla="*/ 0 w 84"/>
                  <a:gd name="T3" fmla="*/ 31 h 49"/>
                  <a:gd name="T4" fmla="*/ 0 w 84"/>
                  <a:gd name="T5" fmla="*/ 49 h 49"/>
                  <a:gd name="T6" fmla="*/ 15 w 84"/>
                  <a:gd name="T7" fmla="*/ 46 h 49"/>
                  <a:gd name="T8" fmla="*/ 84 w 84"/>
                  <a:gd name="T9" fmla="*/ 13 h 49"/>
                  <a:gd name="T10" fmla="*/ 62 w 84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49">
                    <a:moveTo>
                      <a:pt x="62" y="0"/>
                    </a:moveTo>
                    <a:cubicBezTo>
                      <a:pt x="42" y="11"/>
                      <a:pt x="22" y="22"/>
                      <a:pt x="0" y="31"/>
                    </a:cubicBezTo>
                    <a:cubicBezTo>
                      <a:pt x="0" y="37"/>
                      <a:pt x="0" y="43"/>
                      <a:pt x="0" y="49"/>
                    </a:cubicBezTo>
                    <a:cubicBezTo>
                      <a:pt x="5" y="47"/>
                      <a:pt x="10" y="47"/>
                      <a:pt x="15" y="46"/>
                    </a:cubicBezTo>
                    <a:cubicBezTo>
                      <a:pt x="41" y="43"/>
                      <a:pt x="63" y="30"/>
                      <a:pt x="84" y="13"/>
                    </a:cubicBezTo>
                    <a:cubicBezTo>
                      <a:pt x="76" y="9"/>
                      <a:pt x="69" y="4"/>
                      <a:pt x="62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60" name="Freeform 101"/>
              <p:cNvSpPr/>
              <p:nvPr/>
            </p:nvSpPr>
            <p:spPr bwMode="auto">
              <a:xfrm>
                <a:off x="3945" y="837"/>
                <a:ext cx="267" cy="185"/>
              </a:xfrm>
              <a:custGeom>
                <a:avLst/>
                <a:gdLst>
                  <a:gd name="T0" fmla="*/ 86 w 111"/>
                  <a:gd name="T1" fmla="*/ 0 h 77"/>
                  <a:gd name="T2" fmla="*/ 17 w 111"/>
                  <a:gd name="T3" fmla="*/ 33 h 77"/>
                  <a:gd name="T4" fmla="*/ 2 w 111"/>
                  <a:gd name="T5" fmla="*/ 36 h 77"/>
                  <a:gd name="T6" fmla="*/ 0 w 111"/>
                  <a:gd name="T7" fmla="*/ 77 h 77"/>
                  <a:gd name="T8" fmla="*/ 111 w 111"/>
                  <a:gd name="T9" fmla="*/ 14 h 77"/>
                  <a:gd name="T10" fmla="*/ 86 w 111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77">
                    <a:moveTo>
                      <a:pt x="86" y="0"/>
                    </a:moveTo>
                    <a:cubicBezTo>
                      <a:pt x="65" y="17"/>
                      <a:pt x="43" y="30"/>
                      <a:pt x="17" y="33"/>
                    </a:cubicBezTo>
                    <a:cubicBezTo>
                      <a:pt x="12" y="34"/>
                      <a:pt x="7" y="34"/>
                      <a:pt x="2" y="36"/>
                    </a:cubicBezTo>
                    <a:cubicBezTo>
                      <a:pt x="2" y="49"/>
                      <a:pt x="1" y="63"/>
                      <a:pt x="0" y="77"/>
                    </a:cubicBezTo>
                    <a:cubicBezTo>
                      <a:pt x="42" y="64"/>
                      <a:pt x="82" y="46"/>
                      <a:pt x="111" y="14"/>
                    </a:cubicBezTo>
                    <a:cubicBezTo>
                      <a:pt x="103" y="10"/>
                      <a:pt x="94" y="5"/>
                      <a:pt x="86" y="0"/>
                    </a:cubicBezTo>
                    <a:close/>
                  </a:path>
                </a:pathLst>
              </a:custGeom>
              <a:solidFill>
                <a:srgbClr val="EB86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61" name="Freeform 102"/>
              <p:cNvSpPr/>
              <p:nvPr/>
            </p:nvSpPr>
            <p:spPr bwMode="auto">
              <a:xfrm>
                <a:off x="3916" y="899"/>
                <a:ext cx="433" cy="279"/>
              </a:xfrm>
              <a:custGeom>
                <a:avLst/>
                <a:gdLst>
                  <a:gd name="T0" fmla="*/ 153 w 180"/>
                  <a:gd name="T1" fmla="*/ 0 h 116"/>
                  <a:gd name="T2" fmla="*/ 140 w 180"/>
                  <a:gd name="T3" fmla="*/ 13 h 116"/>
                  <a:gd name="T4" fmla="*/ 8 w 180"/>
                  <a:gd name="T5" fmla="*/ 80 h 116"/>
                  <a:gd name="T6" fmla="*/ 0 w 180"/>
                  <a:gd name="T7" fmla="*/ 116 h 116"/>
                  <a:gd name="T8" fmla="*/ 180 w 180"/>
                  <a:gd name="T9" fmla="*/ 9 h 116"/>
                  <a:gd name="T10" fmla="*/ 153 w 180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16">
                    <a:moveTo>
                      <a:pt x="153" y="0"/>
                    </a:moveTo>
                    <a:cubicBezTo>
                      <a:pt x="148" y="5"/>
                      <a:pt x="144" y="9"/>
                      <a:pt x="140" y="13"/>
                    </a:cubicBezTo>
                    <a:cubicBezTo>
                      <a:pt x="102" y="49"/>
                      <a:pt x="56" y="68"/>
                      <a:pt x="8" y="80"/>
                    </a:cubicBezTo>
                    <a:cubicBezTo>
                      <a:pt x="6" y="92"/>
                      <a:pt x="3" y="104"/>
                      <a:pt x="0" y="116"/>
                    </a:cubicBezTo>
                    <a:cubicBezTo>
                      <a:pt x="69" y="93"/>
                      <a:pt x="138" y="68"/>
                      <a:pt x="180" y="9"/>
                    </a:cubicBezTo>
                    <a:cubicBezTo>
                      <a:pt x="171" y="6"/>
                      <a:pt x="162" y="4"/>
                      <a:pt x="153" y="0"/>
                    </a:cubicBezTo>
                    <a:close/>
                  </a:path>
                </a:pathLst>
              </a:custGeom>
              <a:solidFill>
                <a:srgbClr val="EB86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62" name="Freeform 103"/>
              <p:cNvSpPr/>
              <p:nvPr/>
            </p:nvSpPr>
            <p:spPr bwMode="auto">
              <a:xfrm>
                <a:off x="3897" y="921"/>
                <a:ext cx="524" cy="329"/>
              </a:xfrm>
              <a:custGeom>
                <a:avLst/>
                <a:gdLst>
                  <a:gd name="T0" fmla="*/ 188 w 218"/>
                  <a:gd name="T1" fmla="*/ 0 h 137"/>
                  <a:gd name="T2" fmla="*/ 8 w 218"/>
                  <a:gd name="T3" fmla="*/ 107 h 137"/>
                  <a:gd name="T4" fmla="*/ 0 w 218"/>
                  <a:gd name="T5" fmla="*/ 137 h 137"/>
                  <a:gd name="T6" fmla="*/ 218 w 218"/>
                  <a:gd name="T7" fmla="*/ 6 h 137"/>
                  <a:gd name="T8" fmla="*/ 188 w 218"/>
                  <a:gd name="T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137">
                    <a:moveTo>
                      <a:pt x="188" y="0"/>
                    </a:moveTo>
                    <a:cubicBezTo>
                      <a:pt x="146" y="59"/>
                      <a:pt x="77" y="84"/>
                      <a:pt x="8" y="107"/>
                    </a:cubicBezTo>
                    <a:cubicBezTo>
                      <a:pt x="6" y="117"/>
                      <a:pt x="3" y="127"/>
                      <a:pt x="0" y="137"/>
                    </a:cubicBezTo>
                    <a:cubicBezTo>
                      <a:pt x="81" y="108"/>
                      <a:pt x="168" y="75"/>
                      <a:pt x="218" y="6"/>
                    </a:cubicBezTo>
                    <a:cubicBezTo>
                      <a:pt x="208" y="5"/>
                      <a:pt x="198" y="2"/>
                      <a:pt x="188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63" name="Freeform 104"/>
              <p:cNvSpPr/>
              <p:nvPr/>
            </p:nvSpPr>
            <p:spPr bwMode="auto">
              <a:xfrm>
                <a:off x="3863" y="935"/>
                <a:ext cx="638" cy="402"/>
              </a:xfrm>
              <a:custGeom>
                <a:avLst/>
                <a:gdLst>
                  <a:gd name="T0" fmla="*/ 232 w 265"/>
                  <a:gd name="T1" fmla="*/ 0 h 167"/>
                  <a:gd name="T2" fmla="*/ 14 w 265"/>
                  <a:gd name="T3" fmla="*/ 131 h 167"/>
                  <a:gd name="T4" fmla="*/ 12 w 265"/>
                  <a:gd name="T5" fmla="*/ 136 h 167"/>
                  <a:gd name="T6" fmla="*/ 0 w 265"/>
                  <a:gd name="T7" fmla="*/ 166 h 167"/>
                  <a:gd name="T8" fmla="*/ 6 w 265"/>
                  <a:gd name="T9" fmla="*/ 167 h 167"/>
                  <a:gd name="T10" fmla="*/ 180 w 265"/>
                  <a:gd name="T11" fmla="*/ 83 h 167"/>
                  <a:gd name="T12" fmla="*/ 265 w 265"/>
                  <a:gd name="T13" fmla="*/ 4 h 167"/>
                  <a:gd name="T14" fmla="*/ 232 w 265"/>
                  <a:gd name="T1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5" h="167">
                    <a:moveTo>
                      <a:pt x="232" y="0"/>
                    </a:moveTo>
                    <a:cubicBezTo>
                      <a:pt x="182" y="69"/>
                      <a:pt x="95" y="102"/>
                      <a:pt x="14" y="131"/>
                    </a:cubicBezTo>
                    <a:cubicBezTo>
                      <a:pt x="13" y="133"/>
                      <a:pt x="13" y="134"/>
                      <a:pt x="12" y="136"/>
                    </a:cubicBezTo>
                    <a:cubicBezTo>
                      <a:pt x="9" y="146"/>
                      <a:pt x="4" y="156"/>
                      <a:pt x="0" y="166"/>
                    </a:cubicBezTo>
                    <a:cubicBezTo>
                      <a:pt x="2" y="166"/>
                      <a:pt x="4" y="166"/>
                      <a:pt x="6" y="167"/>
                    </a:cubicBezTo>
                    <a:cubicBezTo>
                      <a:pt x="68" y="153"/>
                      <a:pt x="125" y="117"/>
                      <a:pt x="180" y="83"/>
                    </a:cubicBezTo>
                    <a:cubicBezTo>
                      <a:pt x="214" y="62"/>
                      <a:pt x="244" y="36"/>
                      <a:pt x="265" y="4"/>
                    </a:cubicBezTo>
                    <a:cubicBezTo>
                      <a:pt x="254" y="3"/>
                      <a:pt x="243" y="2"/>
                      <a:pt x="232" y="0"/>
                    </a:cubicBezTo>
                    <a:close/>
                  </a:path>
                </a:pathLst>
              </a:custGeom>
              <a:solidFill>
                <a:srgbClr val="EB86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64" name="Freeform 105"/>
              <p:cNvSpPr/>
              <p:nvPr/>
            </p:nvSpPr>
            <p:spPr bwMode="auto">
              <a:xfrm>
                <a:off x="3167" y="130"/>
                <a:ext cx="135" cy="127"/>
              </a:xfrm>
              <a:custGeom>
                <a:avLst/>
                <a:gdLst>
                  <a:gd name="T0" fmla="*/ 41 w 56"/>
                  <a:gd name="T1" fmla="*/ 9 h 53"/>
                  <a:gd name="T2" fmla="*/ 27 w 56"/>
                  <a:gd name="T3" fmla="*/ 0 h 53"/>
                  <a:gd name="T4" fmla="*/ 0 w 56"/>
                  <a:gd name="T5" fmla="*/ 53 h 53"/>
                  <a:gd name="T6" fmla="*/ 56 w 56"/>
                  <a:gd name="T7" fmla="*/ 16 h 53"/>
                  <a:gd name="T8" fmla="*/ 41 w 56"/>
                  <a:gd name="T9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3">
                    <a:moveTo>
                      <a:pt x="41" y="9"/>
                    </a:moveTo>
                    <a:cubicBezTo>
                      <a:pt x="36" y="6"/>
                      <a:pt x="32" y="3"/>
                      <a:pt x="27" y="0"/>
                    </a:cubicBezTo>
                    <a:cubicBezTo>
                      <a:pt x="16" y="15"/>
                      <a:pt x="7" y="33"/>
                      <a:pt x="0" y="53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1" y="14"/>
                      <a:pt x="46" y="11"/>
                      <a:pt x="41" y="9"/>
                    </a:cubicBezTo>
                    <a:close/>
                  </a:path>
                </a:pathLst>
              </a:custGeom>
              <a:solidFill>
                <a:srgbClr val="684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65" name="Freeform 106"/>
              <p:cNvSpPr/>
              <p:nvPr/>
            </p:nvSpPr>
            <p:spPr bwMode="auto">
              <a:xfrm>
                <a:off x="3146" y="168"/>
                <a:ext cx="214" cy="169"/>
              </a:xfrm>
              <a:custGeom>
                <a:avLst/>
                <a:gdLst>
                  <a:gd name="T0" fmla="*/ 65 w 89"/>
                  <a:gd name="T1" fmla="*/ 0 h 70"/>
                  <a:gd name="T2" fmla="*/ 9 w 89"/>
                  <a:gd name="T3" fmla="*/ 37 h 70"/>
                  <a:gd name="T4" fmla="*/ 0 w 89"/>
                  <a:gd name="T5" fmla="*/ 70 h 70"/>
                  <a:gd name="T6" fmla="*/ 89 w 89"/>
                  <a:gd name="T7" fmla="*/ 11 h 70"/>
                  <a:gd name="T8" fmla="*/ 65 w 89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0">
                    <a:moveTo>
                      <a:pt x="65" y="0"/>
                    </a:moveTo>
                    <a:cubicBezTo>
                      <a:pt x="9" y="37"/>
                      <a:pt x="9" y="37"/>
                      <a:pt x="9" y="37"/>
                    </a:cubicBezTo>
                    <a:cubicBezTo>
                      <a:pt x="6" y="48"/>
                      <a:pt x="2" y="59"/>
                      <a:pt x="0" y="70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1" y="7"/>
                      <a:pt x="73" y="4"/>
                      <a:pt x="65" y="0"/>
                    </a:cubicBezTo>
                    <a:close/>
                  </a:path>
                </a:pathLst>
              </a:custGeom>
              <a:solidFill>
                <a:srgbClr val="F06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66" name="Freeform 107"/>
              <p:cNvSpPr/>
              <p:nvPr/>
            </p:nvSpPr>
            <p:spPr bwMode="auto">
              <a:xfrm>
                <a:off x="3129" y="195"/>
                <a:ext cx="282" cy="228"/>
              </a:xfrm>
              <a:custGeom>
                <a:avLst/>
                <a:gdLst>
                  <a:gd name="T0" fmla="*/ 117 w 117"/>
                  <a:gd name="T1" fmla="*/ 13 h 95"/>
                  <a:gd name="T2" fmla="*/ 96 w 117"/>
                  <a:gd name="T3" fmla="*/ 0 h 95"/>
                  <a:gd name="T4" fmla="*/ 7 w 117"/>
                  <a:gd name="T5" fmla="*/ 59 h 95"/>
                  <a:gd name="T6" fmla="*/ 0 w 117"/>
                  <a:gd name="T7" fmla="*/ 95 h 95"/>
                  <a:gd name="T8" fmla="*/ 117 w 117"/>
                  <a:gd name="T9" fmla="*/ 13 h 95"/>
                  <a:gd name="T10" fmla="*/ 117 w 117"/>
                  <a:gd name="T11" fmla="*/ 1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95">
                    <a:moveTo>
                      <a:pt x="117" y="13"/>
                    </a:moveTo>
                    <a:cubicBezTo>
                      <a:pt x="110" y="8"/>
                      <a:pt x="103" y="4"/>
                      <a:pt x="96" y="0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4" y="71"/>
                      <a:pt x="2" y="83"/>
                      <a:pt x="0" y="95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lose/>
                  </a:path>
                </a:pathLst>
              </a:custGeom>
              <a:solidFill>
                <a:srgbClr val="684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67" name="Freeform 108"/>
              <p:cNvSpPr/>
              <p:nvPr/>
            </p:nvSpPr>
            <p:spPr bwMode="auto">
              <a:xfrm>
                <a:off x="3117" y="226"/>
                <a:ext cx="351" cy="296"/>
              </a:xfrm>
              <a:custGeom>
                <a:avLst/>
                <a:gdLst>
                  <a:gd name="T0" fmla="*/ 122 w 146"/>
                  <a:gd name="T1" fmla="*/ 0 h 123"/>
                  <a:gd name="T2" fmla="*/ 5 w 146"/>
                  <a:gd name="T3" fmla="*/ 82 h 123"/>
                  <a:gd name="T4" fmla="*/ 0 w 146"/>
                  <a:gd name="T5" fmla="*/ 123 h 123"/>
                  <a:gd name="T6" fmla="*/ 146 w 146"/>
                  <a:gd name="T7" fmla="*/ 19 h 123"/>
                  <a:gd name="T8" fmla="*/ 122 w 146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23">
                    <a:moveTo>
                      <a:pt x="122" y="0"/>
                    </a:moveTo>
                    <a:cubicBezTo>
                      <a:pt x="5" y="82"/>
                      <a:pt x="5" y="82"/>
                      <a:pt x="5" y="82"/>
                    </a:cubicBezTo>
                    <a:cubicBezTo>
                      <a:pt x="3" y="96"/>
                      <a:pt x="1" y="110"/>
                      <a:pt x="0" y="123"/>
                    </a:cubicBezTo>
                    <a:cubicBezTo>
                      <a:pt x="146" y="19"/>
                      <a:pt x="146" y="19"/>
                      <a:pt x="146" y="19"/>
                    </a:cubicBezTo>
                    <a:cubicBezTo>
                      <a:pt x="138" y="12"/>
                      <a:pt x="130" y="6"/>
                      <a:pt x="122" y="0"/>
                    </a:cubicBezTo>
                    <a:close/>
                  </a:path>
                </a:pathLst>
              </a:custGeom>
              <a:solidFill>
                <a:srgbClr val="F06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68" name="Freeform 109"/>
              <p:cNvSpPr/>
              <p:nvPr/>
            </p:nvSpPr>
            <p:spPr bwMode="auto">
              <a:xfrm>
                <a:off x="3110" y="272"/>
                <a:ext cx="404" cy="324"/>
              </a:xfrm>
              <a:custGeom>
                <a:avLst/>
                <a:gdLst>
                  <a:gd name="T0" fmla="*/ 149 w 168"/>
                  <a:gd name="T1" fmla="*/ 0 h 135"/>
                  <a:gd name="T2" fmla="*/ 3 w 168"/>
                  <a:gd name="T3" fmla="*/ 104 h 135"/>
                  <a:gd name="T4" fmla="*/ 0 w 168"/>
                  <a:gd name="T5" fmla="*/ 135 h 135"/>
                  <a:gd name="T6" fmla="*/ 168 w 168"/>
                  <a:gd name="T7" fmla="*/ 16 h 135"/>
                  <a:gd name="T8" fmla="*/ 149 w 168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35">
                    <a:moveTo>
                      <a:pt x="149" y="0"/>
                    </a:moveTo>
                    <a:cubicBezTo>
                      <a:pt x="3" y="104"/>
                      <a:pt x="3" y="104"/>
                      <a:pt x="3" y="104"/>
                    </a:cubicBezTo>
                    <a:cubicBezTo>
                      <a:pt x="2" y="115"/>
                      <a:pt x="1" y="125"/>
                      <a:pt x="0" y="135"/>
                    </a:cubicBezTo>
                    <a:cubicBezTo>
                      <a:pt x="168" y="16"/>
                      <a:pt x="168" y="16"/>
                      <a:pt x="168" y="16"/>
                    </a:cubicBezTo>
                    <a:cubicBezTo>
                      <a:pt x="162" y="10"/>
                      <a:pt x="155" y="5"/>
                      <a:pt x="149" y="0"/>
                    </a:cubicBezTo>
                    <a:close/>
                  </a:path>
                </a:pathLst>
              </a:custGeom>
              <a:solidFill>
                <a:srgbClr val="684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69" name="Freeform 110"/>
              <p:cNvSpPr/>
              <p:nvPr/>
            </p:nvSpPr>
            <p:spPr bwMode="auto">
              <a:xfrm>
                <a:off x="3105" y="310"/>
                <a:ext cx="464" cy="366"/>
              </a:xfrm>
              <a:custGeom>
                <a:avLst/>
                <a:gdLst>
                  <a:gd name="T0" fmla="*/ 175 w 193"/>
                  <a:gd name="T1" fmla="*/ 5 h 152"/>
                  <a:gd name="T2" fmla="*/ 170 w 193"/>
                  <a:gd name="T3" fmla="*/ 0 h 152"/>
                  <a:gd name="T4" fmla="*/ 2 w 193"/>
                  <a:gd name="T5" fmla="*/ 119 h 152"/>
                  <a:gd name="T6" fmla="*/ 0 w 193"/>
                  <a:gd name="T7" fmla="*/ 152 h 152"/>
                  <a:gd name="T8" fmla="*/ 193 w 193"/>
                  <a:gd name="T9" fmla="*/ 22 h 152"/>
                  <a:gd name="T10" fmla="*/ 175 w 193"/>
                  <a:gd name="T11" fmla="*/ 5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" h="152">
                    <a:moveTo>
                      <a:pt x="175" y="5"/>
                    </a:moveTo>
                    <a:cubicBezTo>
                      <a:pt x="174" y="3"/>
                      <a:pt x="172" y="2"/>
                      <a:pt x="170" y="0"/>
                    </a:cubicBezTo>
                    <a:cubicBezTo>
                      <a:pt x="2" y="119"/>
                      <a:pt x="2" y="119"/>
                      <a:pt x="2" y="119"/>
                    </a:cubicBezTo>
                    <a:cubicBezTo>
                      <a:pt x="2" y="130"/>
                      <a:pt x="1" y="141"/>
                      <a:pt x="0" y="152"/>
                    </a:cubicBezTo>
                    <a:cubicBezTo>
                      <a:pt x="193" y="22"/>
                      <a:pt x="193" y="22"/>
                      <a:pt x="193" y="22"/>
                    </a:cubicBezTo>
                    <a:cubicBezTo>
                      <a:pt x="187" y="16"/>
                      <a:pt x="182" y="10"/>
                      <a:pt x="175" y="5"/>
                    </a:cubicBezTo>
                    <a:close/>
                  </a:path>
                </a:pathLst>
              </a:custGeom>
              <a:solidFill>
                <a:srgbClr val="F06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70" name="Freeform 111"/>
              <p:cNvSpPr/>
              <p:nvPr/>
            </p:nvSpPr>
            <p:spPr bwMode="auto">
              <a:xfrm>
                <a:off x="3100" y="363"/>
                <a:ext cx="522" cy="418"/>
              </a:xfrm>
              <a:custGeom>
                <a:avLst/>
                <a:gdLst>
                  <a:gd name="T0" fmla="*/ 195 w 217"/>
                  <a:gd name="T1" fmla="*/ 0 h 174"/>
                  <a:gd name="T2" fmla="*/ 2 w 217"/>
                  <a:gd name="T3" fmla="*/ 130 h 174"/>
                  <a:gd name="T4" fmla="*/ 1 w 217"/>
                  <a:gd name="T5" fmla="*/ 153 h 174"/>
                  <a:gd name="T6" fmla="*/ 0 w 217"/>
                  <a:gd name="T7" fmla="*/ 174 h 174"/>
                  <a:gd name="T8" fmla="*/ 217 w 217"/>
                  <a:gd name="T9" fmla="*/ 23 h 174"/>
                  <a:gd name="T10" fmla="*/ 195 w 217"/>
                  <a:gd name="T11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7" h="174">
                    <a:moveTo>
                      <a:pt x="195" y="0"/>
                    </a:moveTo>
                    <a:cubicBezTo>
                      <a:pt x="2" y="130"/>
                      <a:pt x="2" y="130"/>
                      <a:pt x="2" y="130"/>
                    </a:cubicBezTo>
                    <a:cubicBezTo>
                      <a:pt x="2" y="138"/>
                      <a:pt x="1" y="146"/>
                      <a:pt x="1" y="153"/>
                    </a:cubicBezTo>
                    <a:cubicBezTo>
                      <a:pt x="0" y="160"/>
                      <a:pt x="0" y="167"/>
                      <a:pt x="0" y="174"/>
                    </a:cubicBezTo>
                    <a:cubicBezTo>
                      <a:pt x="217" y="23"/>
                      <a:pt x="217" y="23"/>
                      <a:pt x="217" y="23"/>
                    </a:cubicBezTo>
                    <a:cubicBezTo>
                      <a:pt x="210" y="15"/>
                      <a:pt x="203" y="7"/>
                      <a:pt x="195" y="0"/>
                    </a:cubicBezTo>
                    <a:close/>
                  </a:path>
                </a:pathLst>
              </a:custGeom>
              <a:solidFill>
                <a:srgbClr val="684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71" name="Freeform 112"/>
              <p:cNvSpPr/>
              <p:nvPr/>
            </p:nvSpPr>
            <p:spPr bwMode="auto">
              <a:xfrm>
                <a:off x="3100" y="418"/>
                <a:ext cx="568" cy="426"/>
              </a:xfrm>
              <a:custGeom>
                <a:avLst/>
                <a:gdLst>
                  <a:gd name="T0" fmla="*/ 236 w 236"/>
                  <a:gd name="T1" fmla="*/ 21 h 177"/>
                  <a:gd name="T2" fmla="*/ 217 w 236"/>
                  <a:gd name="T3" fmla="*/ 0 h 177"/>
                  <a:gd name="T4" fmla="*/ 0 w 236"/>
                  <a:gd name="T5" fmla="*/ 151 h 177"/>
                  <a:gd name="T6" fmla="*/ 1 w 236"/>
                  <a:gd name="T7" fmla="*/ 177 h 177"/>
                  <a:gd name="T8" fmla="*/ 236 w 236"/>
                  <a:gd name="T9" fmla="*/ 21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177">
                    <a:moveTo>
                      <a:pt x="236" y="21"/>
                    </a:moveTo>
                    <a:cubicBezTo>
                      <a:pt x="230" y="14"/>
                      <a:pt x="224" y="7"/>
                      <a:pt x="217" y="0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9"/>
                      <a:pt x="0" y="168"/>
                      <a:pt x="1" y="177"/>
                    </a:cubicBezTo>
                    <a:lnTo>
                      <a:pt x="236" y="21"/>
                    </a:lnTo>
                    <a:close/>
                  </a:path>
                </a:pathLst>
              </a:custGeom>
              <a:solidFill>
                <a:srgbClr val="F06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72" name="Freeform 113"/>
              <p:cNvSpPr/>
              <p:nvPr/>
            </p:nvSpPr>
            <p:spPr bwMode="auto">
              <a:xfrm>
                <a:off x="3110" y="519"/>
                <a:ext cx="633" cy="486"/>
              </a:xfrm>
              <a:custGeom>
                <a:avLst/>
                <a:gdLst>
                  <a:gd name="T0" fmla="*/ 0 w 263"/>
                  <a:gd name="T1" fmla="*/ 174 h 202"/>
                  <a:gd name="T2" fmla="*/ 5 w 263"/>
                  <a:gd name="T3" fmla="*/ 202 h 202"/>
                  <a:gd name="T4" fmla="*/ 263 w 263"/>
                  <a:gd name="T5" fmla="*/ 19 h 202"/>
                  <a:gd name="T6" fmla="*/ 249 w 263"/>
                  <a:gd name="T7" fmla="*/ 0 h 202"/>
                  <a:gd name="T8" fmla="*/ 0 w 263"/>
                  <a:gd name="T9" fmla="*/ 17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202">
                    <a:moveTo>
                      <a:pt x="0" y="174"/>
                    </a:moveTo>
                    <a:cubicBezTo>
                      <a:pt x="2" y="183"/>
                      <a:pt x="3" y="193"/>
                      <a:pt x="5" y="202"/>
                    </a:cubicBezTo>
                    <a:cubicBezTo>
                      <a:pt x="263" y="19"/>
                      <a:pt x="263" y="19"/>
                      <a:pt x="263" y="19"/>
                    </a:cubicBezTo>
                    <a:cubicBezTo>
                      <a:pt x="258" y="12"/>
                      <a:pt x="254" y="6"/>
                      <a:pt x="249" y="0"/>
                    </a:cubicBez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F06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73" name="Freeform 114"/>
              <p:cNvSpPr/>
              <p:nvPr/>
            </p:nvSpPr>
            <p:spPr bwMode="auto">
              <a:xfrm>
                <a:off x="3102" y="469"/>
                <a:ext cx="607" cy="469"/>
              </a:xfrm>
              <a:custGeom>
                <a:avLst/>
                <a:gdLst>
                  <a:gd name="T0" fmla="*/ 235 w 252"/>
                  <a:gd name="T1" fmla="*/ 0 h 195"/>
                  <a:gd name="T2" fmla="*/ 0 w 252"/>
                  <a:gd name="T3" fmla="*/ 156 h 195"/>
                  <a:gd name="T4" fmla="*/ 3 w 252"/>
                  <a:gd name="T5" fmla="*/ 195 h 195"/>
                  <a:gd name="T6" fmla="*/ 252 w 252"/>
                  <a:gd name="T7" fmla="*/ 21 h 195"/>
                  <a:gd name="T8" fmla="*/ 235 w 252"/>
                  <a:gd name="T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195">
                    <a:moveTo>
                      <a:pt x="235" y="0"/>
                    </a:move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69"/>
                      <a:pt x="2" y="182"/>
                      <a:pt x="3" y="195"/>
                    </a:cubicBezTo>
                    <a:cubicBezTo>
                      <a:pt x="252" y="21"/>
                      <a:pt x="252" y="21"/>
                      <a:pt x="252" y="21"/>
                    </a:cubicBezTo>
                    <a:cubicBezTo>
                      <a:pt x="246" y="14"/>
                      <a:pt x="241" y="7"/>
                      <a:pt x="235" y="0"/>
                    </a:cubicBezTo>
                    <a:close/>
                  </a:path>
                </a:pathLst>
              </a:custGeom>
              <a:solidFill>
                <a:srgbClr val="684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74" name="Freeform 115"/>
              <p:cNvSpPr/>
              <p:nvPr/>
            </p:nvSpPr>
            <p:spPr bwMode="auto">
              <a:xfrm>
                <a:off x="3297" y="567"/>
                <a:ext cx="804" cy="1037"/>
              </a:xfrm>
              <a:custGeom>
                <a:avLst/>
                <a:gdLst>
                  <a:gd name="T0" fmla="*/ 319 w 334"/>
                  <a:gd name="T1" fmla="*/ 312 h 431"/>
                  <a:gd name="T2" fmla="*/ 195 w 334"/>
                  <a:gd name="T3" fmla="*/ 13 h 431"/>
                  <a:gd name="T4" fmla="*/ 186 w 334"/>
                  <a:gd name="T5" fmla="*/ 0 h 431"/>
                  <a:gd name="T6" fmla="*/ 0 w 334"/>
                  <a:gd name="T7" fmla="*/ 428 h 431"/>
                  <a:gd name="T8" fmla="*/ 2 w 334"/>
                  <a:gd name="T9" fmla="*/ 431 h 431"/>
                  <a:gd name="T10" fmla="*/ 334 w 334"/>
                  <a:gd name="T11" fmla="*/ 407 h 431"/>
                  <a:gd name="T12" fmla="*/ 319 w 334"/>
                  <a:gd name="T13" fmla="*/ 312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431">
                    <a:moveTo>
                      <a:pt x="319" y="312"/>
                    </a:moveTo>
                    <a:cubicBezTo>
                      <a:pt x="295" y="209"/>
                      <a:pt x="255" y="101"/>
                      <a:pt x="195" y="13"/>
                    </a:cubicBezTo>
                    <a:cubicBezTo>
                      <a:pt x="192" y="9"/>
                      <a:pt x="189" y="4"/>
                      <a:pt x="186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1" y="429"/>
                      <a:pt x="1" y="430"/>
                      <a:pt x="2" y="431"/>
                    </a:cubicBezTo>
                    <a:cubicBezTo>
                      <a:pt x="334" y="407"/>
                      <a:pt x="334" y="407"/>
                      <a:pt x="334" y="407"/>
                    </a:cubicBezTo>
                    <a:cubicBezTo>
                      <a:pt x="330" y="375"/>
                      <a:pt x="326" y="343"/>
                      <a:pt x="319" y="312"/>
                    </a:cubicBezTo>
                    <a:close/>
                  </a:path>
                </a:pathLst>
              </a:custGeom>
              <a:solidFill>
                <a:srgbClr val="618D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75" name="Freeform 116"/>
              <p:cNvSpPr/>
              <p:nvPr/>
            </p:nvSpPr>
            <p:spPr bwMode="auto">
              <a:xfrm>
                <a:off x="3302" y="1546"/>
                <a:ext cx="804" cy="656"/>
              </a:xfrm>
              <a:custGeom>
                <a:avLst/>
                <a:gdLst>
                  <a:gd name="T0" fmla="*/ 332 w 334"/>
                  <a:gd name="T1" fmla="*/ 0 h 273"/>
                  <a:gd name="T2" fmla="*/ 0 w 334"/>
                  <a:gd name="T3" fmla="*/ 24 h 273"/>
                  <a:gd name="T4" fmla="*/ 100 w 334"/>
                  <a:gd name="T5" fmla="*/ 191 h 273"/>
                  <a:gd name="T6" fmla="*/ 173 w 334"/>
                  <a:gd name="T7" fmla="*/ 273 h 273"/>
                  <a:gd name="T8" fmla="*/ 334 w 334"/>
                  <a:gd name="T9" fmla="*/ 26 h 273"/>
                  <a:gd name="T10" fmla="*/ 332 w 334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273">
                    <a:moveTo>
                      <a:pt x="332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28" y="83"/>
                      <a:pt x="63" y="140"/>
                      <a:pt x="100" y="191"/>
                    </a:cubicBezTo>
                    <a:cubicBezTo>
                      <a:pt x="121" y="221"/>
                      <a:pt x="148" y="247"/>
                      <a:pt x="173" y="273"/>
                    </a:cubicBezTo>
                    <a:cubicBezTo>
                      <a:pt x="334" y="26"/>
                      <a:pt x="334" y="26"/>
                      <a:pt x="334" y="26"/>
                    </a:cubicBezTo>
                    <a:cubicBezTo>
                      <a:pt x="334" y="17"/>
                      <a:pt x="333" y="8"/>
                      <a:pt x="332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76" name="Freeform 117"/>
              <p:cNvSpPr/>
              <p:nvPr/>
            </p:nvSpPr>
            <p:spPr bwMode="auto">
              <a:xfrm>
                <a:off x="3978" y="2604"/>
                <a:ext cx="277" cy="252"/>
              </a:xfrm>
              <a:custGeom>
                <a:avLst/>
                <a:gdLst>
                  <a:gd name="T0" fmla="*/ 0 w 115"/>
                  <a:gd name="T1" fmla="*/ 0 h 105"/>
                  <a:gd name="T2" fmla="*/ 28 w 115"/>
                  <a:gd name="T3" fmla="*/ 105 h 105"/>
                  <a:gd name="T4" fmla="*/ 114 w 115"/>
                  <a:gd name="T5" fmla="*/ 99 h 105"/>
                  <a:gd name="T6" fmla="*/ 115 w 115"/>
                  <a:gd name="T7" fmla="*/ 91 h 105"/>
                  <a:gd name="T8" fmla="*/ 0 w 115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05">
                    <a:moveTo>
                      <a:pt x="0" y="0"/>
                    </a:moveTo>
                    <a:cubicBezTo>
                      <a:pt x="13" y="35"/>
                      <a:pt x="23" y="71"/>
                      <a:pt x="28" y="105"/>
                    </a:cubicBezTo>
                    <a:cubicBezTo>
                      <a:pt x="26" y="96"/>
                      <a:pt x="106" y="100"/>
                      <a:pt x="114" y="99"/>
                    </a:cubicBezTo>
                    <a:cubicBezTo>
                      <a:pt x="115" y="96"/>
                      <a:pt x="115" y="94"/>
                      <a:pt x="115" y="9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77" name="Freeform 118"/>
              <p:cNvSpPr/>
              <p:nvPr/>
            </p:nvSpPr>
            <p:spPr bwMode="auto">
              <a:xfrm>
                <a:off x="3940" y="2272"/>
                <a:ext cx="180" cy="279"/>
              </a:xfrm>
              <a:custGeom>
                <a:avLst/>
                <a:gdLst>
                  <a:gd name="T0" fmla="*/ 72 w 75"/>
                  <a:gd name="T1" fmla="*/ 0 h 116"/>
                  <a:gd name="T2" fmla="*/ 71 w 75"/>
                  <a:gd name="T3" fmla="*/ 0 h 116"/>
                  <a:gd name="T4" fmla="*/ 0 w 75"/>
                  <a:gd name="T5" fmla="*/ 99 h 116"/>
                  <a:gd name="T6" fmla="*/ 7 w 75"/>
                  <a:gd name="T7" fmla="*/ 116 h 116"/>
                  <a:gd name="T8" fmla="*/ 75 w 75"/>
                  <a:gd name="T9" fmla="*/ 26 h 116"/>
                  <a:gd name="T10" fmla="*/ 72 w 75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116">
                    <a:moveTo>
                      <a:pt x="72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2" y="105"/>
                      <a:pt x="5" y="111"/>
                      <a:pt x="7" y="116"/>
                    </a:cubicBezTo>
                    <a:cubicBezTo>
                      <a:pt x="27" y="84"/>
                      <a:pt x="52" y="55"/>
                      <a:pt x="75" y="26"/>
                    </a:cubicBezTo>
                    <a:cubicBezTo>
                      <a:pt x="74" y="17"/>
                      <a:pt x="73" y="9"/>
                      <a:pt x="72" y="0"/>
                    </a:cubicBezTo>
                    <a:close/>
                  </a:path>
                </a:pathLst>
              </a:custGeom>
              <a:solidFill>
                <a:srgbClr val="4E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78" name="Freeform 119"/>
              <p:cNvSpPr/>
              <p:nvPr/>
            </p:nvSpPr>
            <p:spPr bwMode="auto">
              <a:xfrm>
                <a:off x="3957" y="2334"/>
                <a:ext cx="173" cy="255"/>
              </a:xfrm>
              <a:custGeom>
                <a:avLst/>
                <a:gdLst>
                  <a:gd name="T0" fmla="*/ 70 w 72"/>
                  <a:gd name="T1" fmla="*/ 11 h 106"/>
                  <a:gd name="T2" fmla="*/ 68 w 72"/>
                  <a:gd name="T3" fmla="*/ 0 h 106"/>
                  <a:gd name="T4" fmla="*/ 0 w 72"/>
                  <a:gd name="T5" fmla="*/ 90 h 106"/>
                  <a:gd name="T6" fmla="*/ 7 w 72"/>
                  <a:gd name="T7" fmla="*/ 106 h 106"/>
                  <a:gd name="T8" fmla="*/ 72 w 72"/>
                  <a:gd name="T9" fmla="*/ 21 h 106"/>
                  <a:gd name="T10" fmla="*/ 70 w 72"/>
                  <a:gd name="T11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106">
                    <a:moveTo>
                      <a:pt x="70" y="11"/>
                    </a:moveTo>
                    <a:cubicBezTo>
                      <a:pt x="69" y="7"/>
                      <a:pt x="69" y="4"/>
                      <a:pt x="68" y="0"/>
                    </a:cubicBezTo>
                    <a:cubicBezTo>
                      <a:pt x="45" y="29"/>
                      <a:pt x="20" y="58"/>
                      <a:pt x="0" y="90"/>
                    </a:cubicBezTo>
                    <a:cubicBezTo>
                      <a:pt x="3" y="95"/>
                      <a:pt x="5" y="101"/>
                      <a:pt x="7" y="106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1" y="18"/>
                      <a:pt x="70" y="14"/>
                      <a:pt x="70" y="11"/>
                    </a:cubicBezTo>
                    <a:close/>
                  </a:path>
                </a:pathLst>
              </a:custGeom>
              <a:solidFill>
                <a:srgbClr val="FF9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79" name="Freeform 120"/>
              <p:cNvSpPr/>
              <p:nvPr/>
            </p:nvSpPr>
            <p:spPr bwMode="auto">
              <a:xfrm>
                <a:off x="3974" y="2385"/>
                <a:ext cx="166" cy="235"/>
              </a:xfrm>
              <a:custGeom>
                <a:avLst/>
                <a:gdLst>
                  <a:gd name="T0" fmla="*/ 65 w 69"/>
                  <a:gd name="T1" fmla="*/ 0 h 98"/>
                  <a:gd name="T2" fmla="*/ 0 w 69"/>
                  <a:gd name="T3" fmla="*/ 85 h 98"/>
                  <a:gd name="T4" fmla="*/ 2 w 69"/>
                  <a:gd name="T5" fmla="*/ 91 h 98"/>
                  <a:gd name="T6" fmla="*/ 11 w 69"/>
                  <a:gd name="T7" fmla="*/ 98 h 98"/>
                  <a:gd name="T8" fmla="*/ 69 w 69"/>
                  <a:gd name="T9" fmla="*/ 20 h 98"/>
                  <a:gd name="T10" fmla="*/ 65 w 69"/>
                  <a:gd name="T1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98">
                    <a:moveTo>
                      <a:pt x="65" y="0"/>
                    </a:moveTo>
                    <a:cubicBezTo>
                      <a:pt x="0" y="85"/>
                      <a:pt x="0" y="85"/>
                      <a:pt x="0" y="85"/>
                    </a:cubicBezTo>
                    <a:cubicBezTo>
                      <a:pt x="1" y="87"/>
                      <a:pt x="1" y="89"/>
                      <a:pt x="2" y="91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7" y="14"/>
                      <a:pt x="66" y="7"/>
                      <a:pt x="65" y="0"/>
                    </a:cubicBezTo>
                    <a:close/>
                  </a:path>
                </a:pathLst>
              </a:custGeom>
              <a:solidFill>
                <a:srgbClr val="4E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80" name="Freeform 121"/>
              <p:cNvSpPr/>
              <p:nvPr/>
            </p:nvSpPr>
            <p:spPr bwMode="auto">
              <a:xfrm>
                <a:off x="4000" y="2433"/>
                <a:ext cx="154" cy="216"/>
              </a:xfrm>
              <a:custGeom>
                <a:avLst/>
                <a:gdLst>
                  <a:gd name="T0" fmla="*/ 58 w 64"/>
                  <a:gd name="T1" fmla="*/ 0 h 90"/>
                  <a:gd name="T2" fmla="*/ 0 w 64"/>
                  <a:gd name="T3" fmla="*/ 78 h 90"/>
                  <a:gd name="T4" fmla="*/ 15 w 64"/>
                  <a:gd name="T5" fmla="*/ 90 h 90"/>
                  <a:gd name="T6" fmla="*/ 64 w 64"/>
                  <a:gd name="T7" fmla="*/ 22 h 90"/>
                  <a:gd name="T8" fmla="*/ 58 w 64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90">
                    <a:moveTo>
                      <a:pt x="58" y="0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2" y="15"/>
                      <a:pt x="60" y="7"/>
                      <a:pt x="58" y="0"/>
                    </a:cubicBezTo>
                    <a:close/>
                  </a:path>
                </a:pathLst>
              </a:custGeom>
              <a:solidFill>
                <a:srgbClr val="FF9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81" name="Freeform 122"/>
              <p:cNvSpPr/>
              <p:nvPr/>
            </p:nvSpPr>
            <p:spPr bwMode="auto">
              <a:xfrm>
                <a:off x="4036" y="2486"/>
                <a:ext cx="130" cy="187"/>
              </a:xfrm>
              <a:custGeom>
                <a:avLst/>
                <a:gdLst>
                  <a:gd name="T0" fmla="*/ 49 w 54"/>
                  <a:gd name="T1" fmla="*/ 0 h 78"/>
                  <a:gd name="T2" fmla="*/ 0 w 54"/>
                  <a:gd name="T3" fmla="*/ 68 h 78"/>
                  <a:gd name="T4" fmla="*/ 12 w 54"/>
                  <a:gd name="T5" fmla="*/ 78 h 78"/>
                  <a:gd name="T6" fmla="*/ 54 w 54"/>
                  <a:gd name="T7" fmla="*/ 18 h 78"/>
                  <a:gd name="T8" fmla="*/ 49 w 54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8">
                    <a:moveTo>
                      <a:pt x="49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2" y="12"/>
                      <a:pt x="51" y="6"/>
                      <a:pt x="49" y="0"/>
                    </a:cubicBezTo>
                    <a:close/>
                  </a:path>
                </a:pathLst>
              </a:custGeom>
              <a:solidFill>
                <a:srgbClr val="4E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82" name="Freeform 123"/>
              <p:cNvSpPr/>
              <p:nvPr/>
            </p:nvSpPr>
            <p:spPr bwMode="auto">
              <a:xfrm>
                <a:off x="4065" y="2529"/>
                <a:ext cx="116" cy="166"/>
              </a:xfrm>
              <a:custGeom>
                <a:avLst/>
                <a:gdLst>
                  <a:gd name="T0" fmla="*/ 43 w 48"/>
                  <a:gd name="T1" fmla="*/ 3 h 69"/>
                  <a:gd name="T2" fmla="*/ 42 w 48"/>
                  <a:gd name="T3" fmla="*/ 0 h 69"/>
                  <a:gd name="T4" fmla="*/ 0 w 48"/>
                  <a:gd name="T5" fmla="*/ 60 h 69"/>
                  <a:gd name="T6" fmla="*/ 12 w 48"/>
                  <a:gd name="T7" fmla="*/ 69 h 69"/>
                  <a:gd name="T8" fmla="*/ 48 w 48"/>
                  <a:gd name="T9" fmla="*/ 18 h 69"/>
                  <a:gd name="T10" fmla="*/ 43 w 48"/>
                  <a:gd name="T11" fmla="*/ 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69">
                    <a:moveTo>
                      <a:pt x="43" y="3"/>
                    </a:moveTo>
                    <a:cubicBezTo>
                      <a:pt x="43" y="2"/>
                      <a:pt x="43" y="1"/>
                      <a:pt x="42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6" y="13"/>
                      <a:pt x="45" y="8"/>
                      <a:pt x="43" y="3"/>
                    </a:cubicBezTo>
                    <a:close/>
                  </a:path>
                </a:pathLst>
              </a:custGeom>
              <a:solidFill>
                <a:srgbClr val="FF9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83" name="Freeform 124"/>
              <p:cNvSpPr/>
              <p:nvPr/>
            </p:nvSpPr>
            <p:spPr bwMode="auto">
              <a:xfrm>
                <a:off x="4094" y="2572"/>
                <a:ext cx="99" cy="147"/>
              </a:xfrm>
              <a:custGeom>
                <a:avLst/>
                <a:gdLst>
                  <a:gd name="T0" fmla="*/ 41 w 41"/>
                  <a:gd name="T1" fmla="*/ 19 h 61"/>
                  <a:gd name="T2" fmla="*/ 36 w 41"/>
                  <a:gd name="T3" fmla="*/ 0 h 61"/>
                  <a:gd name="T4" fmla="*/ 0 w 41"/>
                  <a:gd name="T5" fmla="*/ 51 h 61"/>
                  <a:gd name="T6" fmla="*/ 12 w 41"/>
                  <a:gd name="T7" fmla="*/ 61 h 61"/>
                  <a:gd name="T8" fmla="*/ 41 w 41"/>
                  <a:gd name="T9" fmla="*/ 1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1">
                    <a:moveTo>
                      <a:pt x="41" y="19"/>
                    </a:moveTo>
                    <a:cubicBezTo>
                      <a:pt x="39" y="13"/>
                      <a:pt x="38" y="6"/>
                      <a:pt x="36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2" y="61"/>
                      <a:pt x="12" y="61"/>
                      <a:pt x="12" y="61"/>
                    </a:cubicBezTo>
                    <a:lnTo>
                      <a:pt x="41" y="19"/>
                    </a:lnTo>
                    <a:close/>
                  </a:path>
                </a:pathLst>
              </a:custGeom>
              <a:solidFill>
                <a:srgbClr val="4E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84" name="Freeform 125"/>
              <p:cNvSpPr/>
              <p:nvPr/>
            </p:nvSpPr>
            <p:spPr bwMode="auto">
              <a:xfrm>
                <a:off x="4123" y="2618"/>
                <a:ext cx="89" cy="127"/>
              </a:xfrm>
              <a:custGeom>
                <a:avLst/>
                <a:gdLst>
                  <a:gd name="T0" fmla="*/ 29 w 37"/>
                  <a:gd name="T1" fmla="*/ 0 h 53"/>
                  <a:gd name="T2" fmla="*/ 0 w 37"/>
                  <a:gd name="T3" fmla="*/ 42 h 53"/>
                  <a:gd name="T4" fmla="*/ 15 w 37"/>
                  <a:gd name="T5" fmla="*/ 53 h 53"/>
                  <a:gd name="T6" fmla="*/ 37 w 37"/>
                  <a:gd name="T7" fmla="*/ 24 h 53"/>
                  <a:gd name="T8" fmla="*/ 29 w 3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3">
                    <a:moveTo>
                      <a:pt x="29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4" y="16"/>
                      <a:pt x="32" y="8"/>
                      <a:pt x="29" y="0"/>
                    </a:cubicBezTo>
                    <a:close/>
                  </a:path>
                </a:pathLst>
              </a:custGeom>
              <a:solidFill>
                <a:srgbClr val="FF9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85" name="Freeform 126"/>
              <p:cNvSpPr/>
              <p:nvPr/>
            </p:nvSpPr>
            <p:spPr bwMode="auto">
              <a:xfrm>
                <a:off x="4159" y="2676"/>
                <a:ext cx="99" cy="146"/>
              </a:xfrm>
              <a:custGeom>
                <a:avLst/>
                <a:gdLst>
                  <a:gd name="T0" fmla="*/ 25 w 41"/>
                  <a:gd name="T1" fmla="*/ 9 h 61"/>
                  <a:gd name="T2" fmla="*/ 22 w 41"/>
                  <a:gd name="T3" fmla="*/ 0 h 61"/>
                  <a:gd name="T4" fmla="*/ 0 w 41"/>
                  <a:gd name="T5" fmla="*/ 29 h 61"/>
                  <a:gd name="T6" fmla="*/ 40 w 41"/>
                  <a:gd name="T7" fmla="*/ 61 h 61"/>
                  <a:gd name="T8" fmla="*/ 25 w 41"/>
                  <a:gd name="T9" fmla="*/ 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1">
                    <a:moveTo>
                      <a:pt x="25" y="9"/>
                    </a:moveTo>
                    <a:cubicBezTo>
                      <a:pt x="24" y="6"/>
                      <a:pt x="23" y="3"/>
                      <a:pt x="22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1" y="43"/>
                      <a:pt x="30" y="25"/>
                      <a:pt x="25" y="9"/>
                    </a:cubicBezTo>
                    <a:close/>
                  </a:path>
                </a:pathLst>
              </a:custGeom>
              <a:solidFill>
                <a:srgbClr val="4E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86" name="Freeform 127"/>
              <p:cNvSpPr/>
              <p:nvPr/>
            </p:nvSpPr>
            <p:spPr bwMode="auto">
              <a:xfrm>
                <a:off x="3731" y="2217"/>
                <a:ext cx="380" cy="293"/>
              </a:xfrm>
              <a:custGeom>
                <a:avLst/>
                <a:gdLst>
                  <a:gd name="T0" fmla="*/ 158 w 158"/>
                  <a:gd name="T1" fmla="*/ 23 h 122"/>
                  <a:gd name="T2" fmla="*/ 0 w 158"/>
                  <a:gd name="T3" fmla="*/ 0 h 122"/>
                  <a:gd name="T4" fmla="*/ 25 w 158"/>
                  <a:gd name="T5" fmla="*/ 27 h 122"/>
                  <a:gd name="T6" fmla="*/ 87 w 158"/>
                  <a:gd name="T7" fmla="*/ 122 h 122"/>
                  <a:gd name="T8" fmla="*/ 158 w 158"/>
                  <a:gd name="T9" fmla="*/ 2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22">
                    <a:moveTo>
                      <a:pt x="158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8"/>
                      <a:pt x="17" y="17"/>
                      <a:pt x="25" y="27"/>
                    </a:cubicBezTo>
                    <a:cubicBezTo>
                      <a:pt x="50" y="54"/>
                      <a:pt x="70" y="87"/>
                      <a:pt x="87" y="122"/>
                    </a:cubicBezTo>
                    <a:lnTo>
                      <a:pt x="158" y="23"/>
                    </a:lnTo>
                    <a:close/>
                  </a:path>
                </a:pathLst>
              </a:custGeom>
              <a:solidFill>
                <a:srgbClr val="DC62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87" name="Freeform 128"/>
              <p:cNvSpPr/>
              <p:nvPr/>
            </p:nvSpPr>
            <p:spPr bwMode="auto">
              <a:xfrm>
                <a:off x="3719" y="1608"/>
                <a:ext cx="404" cy="664"/>
              </a:xfrm>
              <a:custGeom>
                <a:avLst/>
                <a:gdLst>
                  <a:gd name="T0" fmla="*/ 160 w 168"/>
                  <a:gd name="T1" fmla="*/ 182 h 276"/>
                  <a:gd name="T2" fmla="*/ 164 w 168"/>
                  <a:gd name="T3" fmla="*/ 30 h 276"/>
                  <a:gd name="T4" fmla="*/ 161 w 168"/>
                  <a:gd name="T5" fmla="*/ 0 h 276"/>
                  <a:gd name="T6" fmla="*/ 0 w 168"/>
                  <a:gd name="T7" fmla="*/ 247 h 276"/>
                  <a:gd name="T8" fmla="*/ 5 w 168"/>
                  <a:gd name="T9" fmla="*/ 253 h 276"/>
                  <a:gd name="T10" fmla="*/ 163 w 168"/>
                  <a:gd name="T11" fmla="*/ 276 h 276"/>
                  <a:gd name="T12" fmla="*/ 164 w 168"/>
                  <a:gd name="T13" fmla="*/ 274 h 276"/>
                  <a:gd name="T14" fmla="*/ 160 w 168"/>
                  <a:gd name="T15" fmla="*/ 18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8" h="276">
                    <a:moveTo>
                      <a:pt x="160" y="182"/>
                    </a:moveTo>
                    <a:cubicBezTo>
                      <a:pt x="163" y="132"/>
                      <a:pt x="168" y="81"/>
                      <a:pt x="164" y="30"/>
                    </a:cubicBezTo>
                    <a:cubicBezTo>
                      <a:pt x="163" y="20"/>
                      <a:pt x="162" y="10"/>
                      <a:pt x="161" y="0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2" y="249"/>
                      <a:pt x="4" y="251"/>
                      <a:pt x="5" y="253"/>
                    </a:cubicBezTo>
                    <a:cubicBezTo>
                      <a:pt x="163" y="276"/>
                      <a:pt x="163" y="276"/>
                      <a:pt x="163" y="276"/>
                    </a:cubicBezTo>
                    <a:cubicBezTo>
                      <a:pt x="164" y="274"/>
                      <a:pt x="164" y="274"/>
                      <a:pt x="164" y="274"/>
                    </a:cubicBezTo>
                    <a:cubicBezTo>
                      <a:pt x="160" y="244"/>
                      <a:pt x="158" y="215"/>
                      <a:pt x="160" y="182"/>
                    </a:cubicBezTo>
                    <a:close/>
                  </a:path>
                </a:pathLst>
              </a:custGeom>
              <a:solidFill>
                <a:srgbClr val="B89F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88" name="Freeform 129"/>
              <p:cNvSpPr/>
              <p:nvPr/>
            </p:nvSpPr>
            <p:spPr bwMode="auto">
              <a:xfrm>
                <a:off x="4111" y="2267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69F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89" name="Freeform 130"/>
              <p:cNvSpPr/>
              <p:nvPr/>
            </p:nvSpPr>
            <p:spPr bwMode="auto">
              <a:xfrm>
                <a:off x="3122" y="565"/>
                <a:ext cx="623" cy="1031"/>
              </a:xfrm>
              <a:custGeom>
                <a:avLst/>
                <a:gdLst>
                  <a:gd name="T0" fmla="*/ 258 w 259"/>
                  <a:gd name="T1" fmla="*/ 0 h 429"/>
                  <a:gd name="T2" fmla="*/ 0 w 259"/>
                  <a:gd name="T3" fmla="*/ 183 h 429"/>
                  <a:gd name="T4" fmla="*/ 15 w 259"/>
                  <a:gd name="T5" fmla="*/ 260 h 429"/>
                  <a:gd name="T6" fmla="*/ 73 w 259"/>
                  <a:gd name="T7" fmla="*/ 429 h 429"/>
                  <a:gd name="T8" fmla="*/ 259 w 259"/>
                  <a:gd name="T9" fmla="*/ 1 h 429"/>
                  <a:gd name="T10" fmla="*/ 258 w 259"/>
                  <a:gd name="T11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9" h="429">
                    <a:moveTo>
                      <a:pt x="258" y="0"/>
                    </a:moveTo>
                    <a:cubicBezTo>
                      <a:pt x="0" y="183"/>
                      <a:pt x="0" y="183"/>
                      <a:pt x="0" y="183"/>
                    </a:cubicBezTo>
                    <a:cubicBezTo>
                      <a:pt x="4" y="209"/>
                      <a:pt x="9" y="234"/>
                      <a:pt x="15" y="260"/>
                    </a:cubicBezTo>
                    <a:cubicBezTo>
                      <a:pt x="26" y="316"/>
                      <a:pt x="47" y="374"/>
                      <a:pt x="73" y="429"/>
                    </a:cubicBezTo>
                    <a:cubicBezTo>
                      <a:pt x="259" y="1"/>
                      <a:pt x="259" y="1"/>
                      <a:pt x="259" y="1"/>
                    </a:cubicBezTo>
                    <a:cubicBezTo>
                      <a:pt x="258" y="1"/>
                      <a:pt x="258" y="0"/>
                      <a:pt x="258" y="0"/>
                    </a:cubicBezTo>
                    <a:close/>
                  </a:path>
                </a:pathLst>
              </a:custGeom>
              <a:solidFill>
                <a:srgbClr val="866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90" name="Freeform 131"/>
              <p:cNvSpPr/>
              <p:nvPr/>
            </p:nvSpPr>
            <p:spPr bwMode="auto">
              <a:xfrm>
                <a:off x="3204" y="760"/>
                <a:ext cx="387" cy="627"/>
              </a:xfrm>
              <a:custGeom>
                <a:avLst/>
                <a:gdLst>
                  <a:gd name="T0" fmla="*/ 0 w 387"/>
                  <a:gd name="T1" fmla="*/ 300 h 627"/>
                  <a:gd name="T2" fmla="*/ 387 w 387"/>
                  <a:gd name="T3" fmla="*/ 0 h 627"/>
                  <a:gd name="T4" fmla="*/ 93 w 387"/>
                  <a:gd name="T5" fmla="*/ 627 h 627"/>
                  <a:gd name="T6" fmla="*/ 0 w 387"/>
                  <a:gd name="T7" fmla="*/ 300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627">
                    <a:moveTo>
                      <a:pt x="0" y="300"/>
                    </a:moveTo>
                    <a:lnTo>
                      <a:pt x="387" y="0"/>
                    </a:lnTo>
                    <a:lnTo>
                      <a:pt x="93" y="627"/>
                    </a:lnTo>
                    <a:lnTo>
                      <a:pt x="0" y="300"/>
                    </a:lnTo>
                    <a:close/>
                  </a:path>
                </a:pathLst>
              </a:custGeom>
              <a:solidFill>
                <a:srgbClr val="B6B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91" name="Freeform 132"/>
              <p:cNvSpPr/>
              <p:nvPr/>
            </p:nvSpPr>
            <p:spPr bwMode="auto">
              <a:xfrm>
                <a:off x="3283" y="935"/>
                <a:ext cx="168" cy="286"/>
              </a:xfrm>
              <a:custGeom>
                <a:avLst/>
                <a:gdLst>
                  <a:gd name="T0" fmla="*/ 0 w 168"/>
                  <a:gd name="T1" fmla="*/ 132 h 286"/>
                  <a:gd name="T2" fmla="*/ 36 w 168"/>
                  <a:gd name="T3" fmla="*/ 286 h 286"/>
                  <a:gd name="T4" fmla="*/ 168 w 168"/>
                  <a:gd name="T5" fmla="*/ 0 h 286"/>
                  <a:gd name="T6" fmla="*/ 0 w 168"/>
                  <a:gd name="T7" fmla="*/ 132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286">
                    <a:moveTo>
                      <a:pt x="0" y="132"/>
                    </a:moveTo>
                    <a:lnTo>
                      <a:pt x="36" y="286"/>
                    </a:lnTo>
                    <a:lnTo>
                      <a:pt x="168" y="0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6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92" name="Oval 133"/>
              <p:cNvSpPr>
                <a:spLocks noChangeArrowheads="1"/>
              </p:cNvSpPr>
              <p:nvPr/>
            </p:nvSpPr>
            <p:spPr bwMode="auto">
              <a:xfrm>
                <a:off x="3516" y="1681"/>
                <a:ext cx="46" cy="43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93" name="Oval 134"/>
              <p:cNvSpPr>
                <a:spLocks noChangeArrowheads="1"/>
              </p:cNvSpPr>
              <p:nvPr/>
            </p:nvSpPr>
            <p:spPr bwMode="auto">
              <a:xfrm>
                <a:off x="3759" y="1608"/>
                <a:ext cx="44" cy="44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94" name="Oval 135"/>
              <p:cNvSpPr>
                <a:spLocks noChangeArrowheads="1"/>
              </p:cNvSpPr>
              <p:nvPr/>
            </p:nvSpPr>
            <p:spPr bwMode="auto">
              <a:xfrm>
                <a:off x="3656" y="1755"/>
                <a:ext cx="43" cy="43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95" name="Oval 136"/>
              <p:cNvSpPr>
                <a:spLocks noChangeArrowheads="1"/>
              </p:cNvSpPr>
              <p:nvPr/>
            </p:nvSpPr>
            <p:spPr bwMode="auto">
              <a:xfrm>
                <a:off x="3531" y="1914"/>
                <a:ext cx="46" cy="45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96" name="Oval 137"/>
              <p:cNvSpPr>
                <a:spLocks noChangeArrowheads="1"/>
              </p:cNvSpPr>
              <p:nvPr/>
            </p:nvSpPr>
            <p:spPr bwMode="auto">
              <a:xfrm>
                <a:off x="3692" y="2031"/>
                <a:ext cx="46" cy="44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97" name="Oval 138"/>
              <p:cNvSpPr>
                <a:spLocks noChangeArrowheads="1"/>
              </p:cNvSpPr>
              <p:nvPr/>
            </p:nvSpPr>
            <p:spPr bwMode="auto">
              <a:xfrm>
                <a:off x="3899" y="1709"/>
                <a:ext cx="43" cy="46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98" name="Oval 139"/>
              <p:cNvSpPr>
                <a:spLocks noChangeArrowheads="1"/>
              </p:cNvSpPr>
              <p:nvPr/>
            </p:nvSpPr>
            <p:spPr bwMode="auto">
              <a:xfrm>
                <a:off x="3788" y="1914"/>
                <a:ext cx="44" cy="45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99" name="Oval 140"/>
              <p:cNvSpPr>
                <a:spLocks noChangeArrowheads="1"/>
              </p:cNvSpPr>
              <p:nvPr/>
            </p:nvSpPr>
            <p:spPr bwMode="auto">
              <a:xfrm>
                <a:off x="4043" y="1580"/>
                <a:ext cx="46" cy="43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00" name="Oval 141"/>
              <p:cNvSpPr>
                <a:spLocks noChangeArrowheads="1"/>
              </p:cNvSpPr>
              <p:nvPr/>
            </p:nvSpPr>
            <p:spPr bwMode="auto">
              <a:xfrm>
                <a:off x="3341" y="1644"/>
                <a:ext cx="45" cy="44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01" name="Oval 142"/>
              <p:cNvSpPr>
                <a:spLocks noChangeArrowheads="1"/>
              </p:cNvSpPr>
              <p:nvPr/>
            </p:nvSpPr>
            <p:spPr bwMode="auto">
              <a:xfrm>
                <a:off x="2758" y="1221"/>
                <a:ext cx="41" cy="41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02" name="Oval 143"/>
              <p:cNvSpPr>
                <a:spLocks noChangeArrowheads="1"/>
              </p:cNvSpPr>
              <p:nvPr/>
            </p:nvSpPr>
            <p:spPr bwMode="auto">
              <a:xfrm>
                <a:off x="3095" y="1229"/>
                <a:ext cx="39" cy="40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03" name="Oval 144"/>
              <p:cNvSpPr>
                <a:spLocks noChangeArrowheads="1"/>
              </p:cNvSpPr>
              <p:nvPr/>
            </p:nvSpPr>
            <p:spPr bwMode="auto">
              <a:xfrm>
                <a:off x="3131" y="1354"/>
                <a:ext cx="41" cy="40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04" name="Oval 145"/>
              <p:cNvSpPr>
                <a:spLocks noChangeArrowheads="1"/>
              </p:cNvSpPr>
              <p:nvPr/>
            </p:nvSpPr>
            <p:spPr bwMode="auto">
              <a:xfrm>
                <a:off x="3175" y="1471"/>
                <a:ext cx="41" cy="39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05" name="Oval 146"/>
              <p:cNvSpPr>
                <a:spLocks noChangeArrowheads="1"/>
              </p:cNvSpPr>
              <p:nvPr/>
            </p:nvSpPr>
            <p:spPr bwMode="auto">
              <a:xfrm>
                <a:off x="3235" y="1587"/>
                <a:ext cx="38" cy="41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06" name="Oval 147"/>
              <p:cNvSpPr>
                <a:spLocks noChangeArrowheads="1"/>
              </p:cNvSpPr>
              <p:nvPr/>
            </p:nvSpPr>
            <p:spPr bwMode="auto">
              <a:xfrm>
                <a:off x="3300" y="1712"/>
                <a:ext cx="41" cy="41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07" name="Oval 148"/>
              <p:cNvSpPr>
                <a:spLocks noChangeArrowheads="1"/>
              </p:cNvSpPr>
              <p:nvPr/>
            </p:nvSpPr>
            <p:spPr bwMode="auto">
              <a:xfrm>
                <a:off x="2583" y="1221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08" name="Oval 149"/>
              <p:cNvSpPr>
                <a:spLocks noChangeArrowheads="1"/>
              </p:cNvSpPr>
              <p:nvPr/>
            </p:nvSpPr>
            <p:spPr bwMode="auto">
              <a:xfrm>
                <a:off x="2597" y="1382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09" name="Oval 150"/>
              <p:cNvSpPr>
                <a:spLocks noChangeArrowheads="1"/>
              </p:cNvSpPr>
              <p:nvPr/>
            </p:nvSpPr>
            <p:spPr bwMode="auto">
              <a:xfrm>
                <a:off x="2640" y="1529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10" name="Oval 151"/>
              <p:cNvSpPr>
                <a:spLocks noChangeArrowheads="1"/>
              </p:cNvSpPr>
              <p:nvPr/>
            </p:nvSpPr>
            <p:spPr bwMode="auto">
              <a:xfrm>
                <a:off x="2701" y="1661"/>
                <a:ext cx="38" cy="39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11" name="Oval 152"/>
              <p:cNvSpPr>
                <a:spLocks noChangeArrowheads="1"/>
              </p:cNvSpPr>
              <p:nvPr/>
            </p:nvSpPr>
            <p:spPr bwMode="auto">
              <a:xfrm>
                <a:off x="2766" y="1784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12" name="Oval 153"/>
              <p:cNvSpPr>
                <a:spLocks noChangeArrowheads="1"/>
              </p:cNvSpPr>
              <p:nvPr/>
            </p:nvSpPr>
            <p:spPr bwMode="auto">
              <a:xfrm>
                <a:off x="2838" y="1916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13" name="Oval 154"/>
              <p:cNvSpPr>
                <a:spLocks noChangeArrowheads="1"/>
              </p:cNvSpPr>
              <p:nvPr/>
            </p:nvSpPr>
            <p:spPr bwMode="auto">
              <a:xfrm>
                <a:off x="2941" y="1250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14" name="Oval 155"/>
              <p:cNvSpPr>
                <a:spLocks noChangeArrowheads="1"/>
              </p:cNvSpPr>
              <p:nvPr/>
            </p:nvSpPr>
            <p:spPr bwMode="auto">
              <a:xfrm>
                <a:off x="2977" y="1375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15" name="Oval 156"/>
              <p:cNvSpPr>
                <a:spLocks noChangeArrowheads="1"/>
              </p:cNvSpPr>
              <p:nvPr/>
            </p:nvSpPr>
            <p:spPr bwMode="auto">
              <a:xfrm>
                <a:off x="3028" y="1515"/>
                <a:ext cx="41" cy="40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16" name="Oval 157"/>
              <p:cNvSpPr>
                <a:spLocks noChangeArrowheads="1"/>
              </p:cNvSpPr>
              <p:nvPr/>
            </p:nvSpPr>
            <p:spPr bwMode="auto">
              <a:xfrm>
                <a:off x="3088" y="1647"/>
                <a:ext cx="39" cy="38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17" name="Oval 158"/>
              <p:cNvSpPr>
                <a:spLocks noChangeArrowheads="1"/>
              </p:cNvSpPr>
              <p:nvPr/>
            </p:nvSpPr>
            <p:spPr bwMode="auto">
              <a:xfrm>
                <a:off x="3167" y="1769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18" name="Oval 159"/>
              <p:cNvSpPr>
                <a:spLocks noChangeArrowheads="1"/>
              </p:cNvSpPr>
              <p:nvPr/>
            </p:nvSpPr>
            <p:spPr bwMode="auto">
              <a:xfrm>
                <a:off x="2787" y="1354"/>
                <a:ext cx="41" cy="40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19" name="Oval 160"/>
              <p:cNvSpPr>
                <a:spLocks noChangeArrowheads="1"/>
              </p:cNvSpPr>
              <p:nvPr/>
            </p:nvSpPr>
            <p:spPr bwMode="auto">
              <a:xfrm>
                <a:off x="2823" y="1471"/>
                <a:ext cx="41" cy="39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20" name="Oval 161"/>
              <p:cNvSpPr>
                <a:spLocks noChangeArrowheads="1"/>
              </p:cNvSpPr>
              <p:nvPr/>
            </p:nvSpPr>
            <p:spPr bwMode="auto">
              <a:xfrm>
                <a:off x="2876" y="1594"/>
                <a:ext cx="39" cy="41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21" name="Oval 162"/>
              <p:cNvSpPr>
                <a:spLocks noChangeArrowheads="1"/>
              </p:cNvSpPr>
              <p:nvPr/>
            </p:nvSpPr>
            <p:spPr bwMode="auto">
              <a:xfrm>
                <a:off x="2948" y="1719"/>
                <a:ext cx="41" cy="41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22" name="Oval 163"/>
              <p:cNvSpPr>
                <a:spLocks noChangeArrowheads="1"/>
              </p:cNvSpPr>
              <p:nvPr/>
            </p:nvSpPr>
            <p:spPr bwMode="auto">
              <a:xfrm>
                <a:off x="3028" y="1844"/>
                <a:ext cx="41" cy="41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23" name="Freeform 164"/>
              <p:cNvSpPr/>
              <p:nvPr/>
            </p:nvSpPr>
            <p:spPr bwMode="auto">
              <a:xfrm>
                <a:off x="3516" y="1983"/>
                <a:ext cx="104" cy="121"/>
              </a:xfrm>
              <a:custGeom>
                <a:avLst/>
                <a:gdLst>
                  <a:gd name="T0" fmla="*/ 8 w 43"/>
                  <a:gd name="T1" fmla="*/ 0 h 50"/>
                  <a:gd name="T2" fmla="*/ 0 w 43"/>
                  <a:gd name="T3" fmla="*/ 20 h 50"/>
                  <a:gd name="T4" fmla="*/ 31 w 43"/>
                  <a:gd name="T5" fmla="*/ 50 h 50"/>
                  <a:gd name="T6" fmla="*/ 43 w 43"/>
                  <a:gd name="T7" fmla="*/ 48 h 50"/>
                  <a:gd name="T8" fmla="*/ 8 w 4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0">
                    <a:moveTo>
                      <a:pt x="8" y="0"/>
                    </a:moveTo>
                    <a:cubicBezTo>
                      <a:pt x="3" y="5"/>
                      <a:pt x="0" y="12"/>
                      <a:pt x="0" y="20"/>
                    </a:cubicBezTo>
                    <a:cubicBezTo>
                      <a:pt x="0" y="37"/>
                      <a:pt x="14" y="50"/>
                      <a:pt x="31" y="50"/>
                    </a:cubicBezTo>
                    <a:cubicBezTo>
                      <a:pt x="35" y="50"/>
                      <a:pt x="39" y="50"/>
                      <a:pt x="43" y="48"/>
                    </a:cubicBezTo>
                    <a:cubicBezTo>
                      <a:pt x="27" y="34"/>
                      <a:pt x="14" y="19"/>
                      <a:pt x="8" y="0"/>
                    </a:cubicBezTo>
                    <a:close/>
                  </a:path>
                </a:pathLst>
              </a:custGeom>
              <a:solidFill>
                <a:srgbClr val="92B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24" name="Freeform 165"/>
              <p:cNvSpPr/>
              <p:nvPr/>
            </p:nvSpPr>
            <p:spPr bwMode="auto">
              <a:xfrm>
                <a:off x="3175" y="2152"/>
                <a:ext cx="130" cy="113"/>
              </a:xfrm>
              <a:custGeom>
                <a:avLst/>
                <a:gdLst>
                  <a:gd name="T0" fmla="*/ 0 w 54"/>
                  <a:gd name="T1" fmla="*/ 36 h 47"/>
                  <a:gd name="T2" fmla="*/ 24 w 54"/>
                  <a:gd name="T3" fmla="*/ 47 h 47"/>
                  <a:gd name="T4" fmla="*/ 54 w 54"/>
                  <a:gd name="T5" fmla="*/ 17 h 47"/>
                  <a:gd name="T6" fmla="*/ 49 w 54"/>
                  <a:gd name="T7" fmla="*/ 0 h 47"/>
                  <a:gd name="T8" fmla="*/ 0 w 54"/>
                  <a:gd name="T9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7">
                    <a:moveTo>
                      <a:pt x="0" y="36"/>
                    </a:moveTo>
                    <a:cubicBezTo>
                      <a:pt x="5" y="43"/>
                      <a:pt x="14" y="47"/>
                      <a:pt x="24" y="47"/>
                    </a:cubicBezTo>
                    <a:cubicBezTo>
                      <a:pt x="41" y="47"/>
                      <a:pt x="54" y="34"/>
                      <a:pt x="54" y="17"/>
                    </a:cubicBezTo>
                    <a:cubicBezTo>
                      <a:pt x="54" y="11"/>
                      <a:pt x="52" y="5"/>
                      <a:pt x="49" y="0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2B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25" name="Oval 166"/>
              <p:cNvSpPr>
                <a:spLocks noChangeArrowheads="1"/>
              </p:cNvSpPr>
              <p:nvPr/>
            </p:nvSpPr>
            <p:spPr bwMode="auto">
              <a:xfrm>
                <a:off x="3408" y="2135"/>
                <a:ext cx="147" cy="144"/>
              </a:xfrm>
              <a:prstGeom prst="ellipse">
                <a:avLst/>
              </a:prstGeom>
              <a:solidFill>
                <a:srgbClr val="92B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26" name="Freeform 167"/>
              <p:cNvSpPr/>
              <p:nvPr/>
            </p:nvSpPr>
            <p:spPr bwMode="auto">
              <a:xfrm>
                <a:off x="3360" y="2318"/>
                <a:ext cx="142" cy="108"/>
              </a:xfrm>
              <a:custGeom>
                <a:avLst/>
                <a:gdLst>
                  <a:gd name="T0" fmla="*/ 29 w 59"/>
                  <a:gd name="T1" fmla="*/ 0 h 45"/>
                  <a:gd name="T2" fmla="*/ 0 w 59"/>
                  <a:gd name="T3" fmla="*/ 22 h 45"/>
                  <a:gd name="T4" fmla="*/ 55 w 59"/>
                  <a:gd name="T5" fmla="*/ 45 h 45"/>
                  <a:gd name="T6" fmla="*/ 59 w 59"/>
                  <a:gd name="T7" fmla="*/ 30 h 45"/>
                  <a:gd name="T8" fmla="*/ 29 w 5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5">
                    <a:moveTo>
                      <a:pt x="29" y="0"/>
                    </a:moveTo>
                    <a:cubicBezTo>
                      <a:pt x="15" y="0"/>
                      <a:pt x="3" y="9"/>
                      <a:pt x="0" y="22"/>
                    </a:cubicBezTo>
                    <a:cubicBezTo>
                      <a:pt x="19" y="28"/>
                      <a:pt x="38" y="35"/>
                      <a:pt x="55" y="45"/>
                    </a:cubicBezTo>
                    <a:cubicBezTo>
                      <a:pt x="58" y="41"/>
                      <a:pt x="59" y="36"/>
                      <a:pt x="59" y="30"/>
                    </a:cubicBezTo>
                    <a:cubicBezTo>
                      <a:pt x="59" y="13"/>
                      <a:pt x="46" y="0"/>
                      <a:pt x="29" y="0"/>
                    </a:cubicBezTo>
                    <a:close/>
                  </a:path>
                </a:pathLst>
              </a:custGeom>
              <a:solidFill>
                <a:srgbClr val="92B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27" name="Freeform 168"/>
              <p:cNvSpPr/>
              <p:nvPr/>
            </p:nvSpPr>
            <p:spPr bwMode="auto">
              <a:xfrm>
                <a:off x="3685" y="2178"/>
                <a:ext cx="111" cy="125"/>
              </a:xfrm>
              <a:custGeom>
                <a:avLst/>
                <a:gdLst>
                  <a:gd name="T0" fmla="*/ 23 w 46"/>
                  <a:gd name="T1" fmla="*/ 16 h 52"/>
                  <a:gd name="T2" fmla="*/ 9 w 46"/>
                  <a:gd name="T3" fmla="*/ 0 h 52"/>
                  <a:gd name="T4" fmla="*/ 0 w 46"/>
                  <a:gd name="T5" fmla="*/ 21 h 52"/>
                  <a:gd name="T6" fmla="*/ 31 w 46"/>
                  <a:gd name="T7" fmla="*/ 52 h 52"/>
                  <a:gd name="T8" fmla="*/ 46 w 46"/>
                  <a:gd name="T9" fmla="*/ 48 h 52"/>
                  <a:gd name="T10" fmla="*/ 23 w 46"/>
                  <a:gd name="T11" fmla="*/ 1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52">
                    <a:moveTo>
                      <a:pt x="23" y="16"/>
                    </a:moveTo>
                    <a:cubicBezTo>
                      <a:pt x="19" y="10"/>
                      <a:pt x="14" y="5"/>
                      <a:pt x="9" y="0"/>
                    </a:cubicBezTo>
                    <a:cubicBezTo>
                      <a:pt x="4" y="5"/>
                      <a:pt x="0" y="13"/>
                      <a:pt x="0" y="21"/>
                    </a:cubicBezTo>
                    <a:cubicBezTo>
                      <a:pt x="0" y="38"/>
                      <a:pt x="14" y="52"/>
                      <a:pt x="31" y="52"/>
                    </a:cubicBezTo>
                    <a:cubicBezTo>
                      <a:pt x="36" y="52"/>
                      <a:pt x="41" y="50"/>
                      <a:pt x="46" y="48"/>
                    </a:cubicBezTo>
                    <a:cubicBezTo>
                      <a:pt x="39" y="37"/>
                      <a:pt x="31" y="27"/>
                      <a:pt x="23" y="16"/>
                    </a:cubicBezTo>
                    <a:close/>
                  </a:path>
                </a:pathLst>
              </a:custGeom>
              <a:solidFill>
                <a:srgbClr val="92B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28" name="Freeform 169"/>
              <p:cNvSpPr/>
              <p:nvPr/>
            </p:nvSpPr>
            <p:spPr bwMode="auto">
              <a:xfrm>
                <a:off x="2648" y="731"/>
                <a:ext cx="454" cy="262"/>
              </a:xfrm>
              <a:custGeom>
                <a:avLst/>
                <a:gdLst>
                  <a:gd name="T0" fmla="*/ 0 w 454"/>
                  <a:gd name="T1" fmla="*/ 50 h 262"/>
                  <a:gd name="T2" fmla="*/ 137 w 454"/>
                  <a:gd name="T3" fmla="*/ 262 h 262"/>
                  <a:gd name="T4" fmla="*/ 219 w 454"/>
                  <a:gd name="T5" fmla="*/ 22 h 262"/>
                  <a:gd name="T6" fmla="*/ 365 w 454"/>
                  <a:gd name="T7" fmla="*/ 262 h 262"/>
                  <a:gd name="T8" fmla="*/ 454 w 454"/>
                  <a:gd name="T9" fmla="*/ 0 h 262"/>
                  <a:gd name="T10" fmla="*/ 7 w 454"/>
                  <a:gd name="T11" fmla="*/ 22 h 262"/>
                  <a:gd name="T12" fmla="*/ 0 w 454"/>
                  <a:gd name="T13" fmla="*/ 5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" h="262">
                    <a:moveTo>
                      <a:pt x="0" y="50"/>
                    </a:moveTo>
                    <a:lnTo>
                      <a:pt x="137" y="262"/>
                    </a:lnTo>
                    <a:lnTo>
                      <a:pt x="219" y="22"/>
                    </a:lnTo>
                    <a:lnTo>
                      <a:pt x="365" y="262"/>
                    </a:lnTo>
                    <a:lnTo>
                      <a:pt x="454" y="0"/>
                    </a:lnTo>
                    <a:lnTo>
                      <a:pt x="7" y="22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9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29" name="Freeform 170"/>
              <p:cNvSpPr/>
              <p:nvPr/>
            </p:nvSpPr>
            <p:spPr bwMode="auto">
              <a:xfrm>
                <a:off x="2547" y="957"/>
                <a:ext cx="618" cy="248"/>
              </a:xfrm>
              <a:custGeom>
                <a:avLst/>
                <a:gdLst>
                  <a:gd name="T0" fmla="*/ 17 w 257"/>
                  <a:gd name="T1" fmla="*/ 0 h 103"/>
                  <a:gd name="T2" fmla="*/ 93 w 257"/>
                  <a:gd name="T3" fmla="*/ 79 h 103"/>
                  <a:gd name="T4" fmla="*/ 124 w 257"/>
                  <a:gd name="T5" fmla="*/ 85 h 103"/>
                  <a:gd name="T6" fmla="*/ 142 w 257"/>
                  <a:gd name="T7" fmla="*/ 9 h 103"/>
                  <a:gd name="T8" fmla="*/ 197 w 257"/>
                  <a:gd name="T9" fmla="*/ 94 h 103"/>
                  <a:gd name="T10" fmla="*/ 257 w 257"/>
                  <a:gd name="T11" fmla="*/ 103 h 103"/>
                  <a:gd name="T12" fmla="*/ 0 w 257"/>
                  <a:gd name="T13" fmla="*/ 63 h 103"/>
                  <a:gd name="T14" fmla="*/ 17 w 257"/>
                  <a:gd name="T1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103">
                    <a:moveTo>
                      <a:pt x="17" y="0"/>
                    </a:moveTo>
                    <a:cubicBezTo>
                      <a:pt x="93" y="79"/>
                      <a:pt x="93" y="79"/>
                      <a:pt x="93" y="79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97" y="94"/>
                      <a:pt x="197" y="94"/>
                      <a:pt x="197" y="94"/>
                    </a:cubicBezTo>
                    <a:cubicBezTo>
                      <a:pt x="257" y="103"/>
                      <a:pt x="257" y="103"/>
                      <a:pt x="257" y="10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8" y="3"/>
                      <a:pt x="17" y="0"/>
                    </a:cubicBezTo>
                    <a:close/>
                  </a:path>
                </a:pathLst>
              </a:custGeom>
              <a:solidFill>
                <a:srgbClr val="8D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30" name="Freeform 171"/>
              <p:cNvSpPr/>
              <p:nvPr/>
            </p:nvSpPr>
            <p:spPr bwMode="auto">
              <a:xfrm>
                <a:off x="3673" y="688"/>
                <a:ext cx="293" cy="341"/>
              </a:xfrm>
              <a:custGeom>
                <a:avLst/>
                <a:gdLst>
                  <a:gd name="T0" fmla="*/ 0 w 122"/>
                  <a:gd name="T1" fmla="*/ 71 h 142"/>
                  <a:gd name="T2" fmla="*/ 71 w 122"/>
                  <a:gd name="T3" fmla="*/ 142 h 142"/>
                  <a:gd name="T4" fmla="*/ 122 w 122"/>
                  <a:gd name="T5" fmla="*/ 120 h 142"/>
                  <a:gd name="T6" fmla="*/ 61 w 122"/>
                  <a:gd name="T7" fmla="*/ 0 h 142"/>
                  <a:gd name="T8" fmla="*/ 0 w 122"/>
                  <a:gd name="T9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42">
                    <a:moveTo>
                      <a:pt x="0" y="71"/>
                    </a:moveTo>
                    <a:cubicBezTo>
                      <a:pt x="0" y="110"/>
                      <a:pt x="32" y="142"/>
                      <a:pt x="71" y="142"/>
                    </a:cubicBezTo>
                    <a:cubicBezTo>
                      <a:pt x="91" y="142"/>
                      <a:pt x="109" y="133"/>
                      <a:pt x="122" y="120"/>
                    </a:cubicBezTo>
                    <a:cubicBezTo>
                      <a:pt x="105" y="79"/>
                      <a:pt x="85" y="38"/>
                      <a:pt x="61" y="0"/>
                    </a:cubicBezTo>
                    <a:cubicBezTo>
                      <a:pt x="27" y="5"/>
                      <a:pt x="0" y="35"/>
                      <a:pt x="0" y="71"/>
                    </a:cubicBezTo>
                    <a:close/>
                  </a:path>
                </a:pathLst>
              </a:custGeom>
              <a:solidFill>
                <a:srgbClr val="FF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31" name="Freeform 172"/>
              <p:cNvSpPr/>
              <p:nvPr/>
            </p:nvSpPr>
            <p:spPr bwMode="auto">
              <a:xfrm>
                <a:off x="3728" y="738"/>
                <a:ext cx="217" cy="238"/>
              </a:xfrm>
              <a:custGeom>
                <a:avLst/>
                <a:gdLst>
                  <a:gd name="T0" fmla="*/ 49 w 90"/>
                  <a:gd name="T1" fmla="*/ 0 h 99"/>
                  <a:gd name="T2" fmla="*/ 0 w 90"/>
                  <a:gd name="T3" fmla="*/ 50 h 99"/>
                  <a:gd name="T4" fmla="*/ 49 w 90"/>
                  <a:gd name="T5" fmla="*/ 99 h 99"/>
                  <a:gd name="T6" fmla="*/ 90 w 90"/>
                  <a:gd name="T7" fmla="*/ 77 h 99"/>
                  <a:gd name="T8" fmla="*/ 51 w 90"/>
                  <a:gd name="T9" fmla="*/ 0 h 99"/>
                  <a:gd name="T10" fmla="*/ 49 w 90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99">
                    <a:moveTo>
                      <a:pt x="49" y="0"/>
                    </a:moveTo>
                    <a:cubicBezTo>
                      <a:pt x="22" y="0"/>
                      <a:pt x="0" y="22"/>
                      <a:pt x="0" y="50"/>
                    </a:cubicBezTo>
                    <a:cubicBezTo>
                      <a:pt x="0" y="77"/>
                      <a:pt x="22" y="99"/>
                      <a:pt x="49" y="99"/>
                    </a:cubicBezTo>
                    <a:cubicBezTo>
                      <a:pt x="66" y="99"/>
                      <a:pt x="81" y="90"/>
                      <a:pt x="90" y="77"/>
                    </a:cubicBezTo>
                    <a:cubicBezTo>
                      <a:pt x="78" y="51"/>
                      <a:pt x="65" y="25"/>
                      <a:pt x="51" y="0"/>
                    </a:cubicBezTo>
                    <a:cubicBezTo>
                      <a:pt x="50" y="0"/>
                      <a:pt x="50" y="0"/>
                      <a:pt x="49" y="0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32" name="Freeform 173"/>
              <p:cNvSpPr/>
              <p:nvPr/>
            </p:nvSpPr>
            <p:spPr bwMode="auto">
              <a:xfrm>
                <a:off x="3759" y="774"/>
                <a:ext cx="169" cy="173"/>
              </a:xfrm>
              <a:custGeom>
                <a:avLst/>
                <a:gdLst>
                  <a:gd name="T0" fmla="*/ 34 w 70"/>
                  <a:gd name="T1" fmla="*/ 0 h 72"/>
                  <a:gd name="T2" fmla="*/ 1 w 70"/>
                  <a:gd name="T3" fmla="*/ 38 h 72"/>
                  <a:gd name="T4" fmla="*/ 39 w 70"/>
                  <a:gd name="T5" fmla="*/ 71 h 72"/>
                  <a:gd name="T6" fmla="*/ 70 w 70"/>
                  <a:gd name="T7" fmla="*/ 47 h 72"/>
                  <a:gd name="T8" fmla="*/ 47 w 70"/>
                  <a:gd name="T9" fmla="*/ 2 h 72"/>
                  <a:gd name="T10" fmla="*/ 34 w 70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72">
                    <a:moveTo>
                      <a:pt x="34" y="0"/>
                    </a:moveTo>
                    <a:cubicBezTo>
                      <a:pt x="15" y="1"/>
                      <a:pt x="0" y="18"/>
                      <a:pt x="1" y="38"/>
                    </a:cubicBezTo>
                    <a:cubicBezTo>
                      <a:pt x="2" y="57"/>
                      <a:pt x="19" y="72"/>
                      <a:pt x="39" y="71"/>
                    </a:cubicBezTo>
                    <a:cubicBezTo>
                      <a:pt x="53" y="70"/>
                      <a:pt x="65" y="60"/>
                      <a:pt x="70" y="47"/>
                    </a:cubicBezTo>
                    <a:cubicBezTo>
                      <a:pt x="63" y="32"/>
                      <a:pt x="55" y="17"/>
                      <a:pt x="47" y="2"/>
                    </a:cubicBezTo>
                    <a:cubicBezTo>
                      <a:pt x="43" y="1"/>
                      <a:pt x="39" y="0"/>
                      <a:pt x="34" y="0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33" name="Freeform 174"/>
              <p:cNvSpPr/>
              <p:nvPr/>
            </p:nvSpPr>
            <p:spPr bwMode="auto">
              <a:xfrm>
                <a:off x="3800" y="813"/>
                <a:ext cx="94" cy="93"/>
              </a:xfrm>
              <a:custGeom>
                <a:avLst/>
                <a:gdLst>
                  <a:gd name="T0" fmla="*/ 18 w 39"/>
                  <a:gd name="T1" fmla="*/ 1 h 39"/>
                  <a:gd name="T2" fmla="*/ 1 w 39"/>
                  <a:gd name="T3" fmla="*/ 21 h 39"/>
                  <a:gd name="T4" fmla="*/ 21 w 39"/>
                  <a:gd name="T5" fmla="*/ 38 h 39"/>
                  <a:gd name="T6" fmla="*/ 38 w 39"/>
                  <a:gd name="T7" fmla="*/ 18 h 39"/>
                  <a:gd name="T8" fmla="*/ 18 w 39"/>
                  <a:gd name="T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18" y="1"/>
                    </a:moveTo>
                    <a:cubicBezTo>
                      <a:pt x="8" y="2"/>
                      <a:pt x="0" y="10"/>
                      <a:pt x="1" y="21"/>
                    </a:cubicBezTo>
                    <a:cubicBezTo>
                      <a:pt x="2" y="31"/>
                      <a:pt x="10" y="39"/>
                      <a:pt x="21" y="38"/>
                    </a:cubicBezTo>
                    <a:cubicBezTo>
                      <a:pt x="31" y="37"/>
                      <a:pt x="39" y="29"/>
                      <a:pt x="38" y="18"/>
                    </a:cubicBezTo>
                    <a:cubicBezTo>
                      <a:pt x="37" y="8"/>
                      <a:pt x="29" y="0"/>
                      <a:pt x="18" y="1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34" name="Freeform 175"/>
              <p:cNvSpPr/>
              <p:nvPr/>
            </p:nvSpPr>
            <p:spPr bwMode="auto">
              <a:xfrm>
                <a:off x="3447" y="933"/>
                <a:ext cx="187" cy="300"/>
              </a:xfrm>
              <a:custGeom>
                <a:avLst/>
                <a:gdLst>
                  <a:gd name="T0" fmla="*/ 54 w 78"/>
                  <a:gd name="T1" fmla="*/ 0 h 125"/>
                  <a:gd name="T2" fmla="*/ 0 w 78"/>
                  <a:gd name="T3" fmla="*/ 124 h 125"/>
                  <a:gd name="T4" fmla="*/ 7 w 78"/>
                  <a:gd name="T5" fmla="*/ 125 h 125"/>
                  <a:gd name="T6" fmla="*/ 78 w 78"/>
                  <a:gd name="T7" fmla="*/ 54 h 125"/>
                  <a:gd name="T8" fmla="*/ 54 w 78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25">
                    <a:moveTo>
                      <a:pt x="54" y="0"/>
                    </a:moveTo>
                    <a:cubicBezTo>
                      <a:pt x="0" y="124"/>
                      <a:pt x="0" y="124"/>
                      <a:pt x="0" y="124"/>
                    </a:cubicBezTo>
                    <a:cubicBezTo>
                      <a:pt x="2" y="125"/>
                      <a:pt x="5" y="125"/>
                      <a:pt x="7" y="125"/>
                    </a:cubicBezTo>
                    <a:cubicBezTo>
                      <a:pt x="46" y="125"/>
                      <a:pt x="78" y="93"/>
                      <a:pt x="78" y="54"/>
                    </a:cubicBezTo>
                    <a:cubicBezTo>
                      <a:pt x="78" y="32"/>
                      <a:pt x="68" y="13"/>
                      <a:pt x="54" y="0"/>
                    </a:cubicBezTo>
                    <a:close/>
                  </a:path>
                </a:pathLst>
              </a:custGeom>
              <a:solidFill>
                <a:srgbClr val="FF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35" name="Freeform 176"/>
              <p:cNvSpPr/>
              <p:nvPr/>
            </p:nvSpPr>
            <p:spPr bwMode="auto">
              <a:xfrm>
                <a:off x="3468" y="983"/>
                <a:ext cx="116" cy="197"/>
              </a:xfrm>
              <a:custGeom>
                <a:avLst/>
                <a:gdLst>
                  <a:gd name="T0" fmla="*/ 0 w 48"/>
                  <a:gd name="T1" fmla="*/ 82 h 82"/>
                  <a:gd name="T2" fmla="*/ 48 w 48"/>
                  <a:gd name="T3" fmla="*/ 33 h 82"/>
                  <a:gd name="T4" fmla="*/ 36 w 48"/>
                  <a:gd name="T5" fmla="*/ 0 h 82"/>
                  <a:gd name="T6" fmla="*/ 0 w 48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82">
                    <a:moveTo>
                      <a:pt x="0" y="82"/>
                    </a:moveTo>
                    <a:cubicBezTo>
                      <a:pt x="27" y="81"/>
                      <a:pt x="48" y="59"/>
                      <a:pt x="48" y="33"/>
                    </a:cubicBezTo>
                    <a:cubicBezTo>
                      <a:pt x="48" y="20"/>
                      <a:pt x="43" y="9"/>
                      <a:pt x="36" y="0"/>
                    </a:cubicBez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36" name="Freeform 177"/>
              <p:cNvSpPr/>
              <p:nvPr/>
            </p:nvSpPr>
            <p:spPr bwMode="auto">
              <a:xfrm>
                <a:off x="3483" y="1019"/>
                <a:ext cx="72" cy="128"/>
              </a:xfrm>
              <a:custGeom>
                <a:avLst/>
                <a:gdLst>
                  <a:gd name="T0" fmla="*/ 23 w 30"/>
                  <a:gd name="T1" fmla="*/ 0 h 53"/>
                  <a:gd name="T2" fmla="*/ 0 w 30"/>
                  <a:gd name="T3" fmla="*/ 53 h 53"/>
                  <a:gd name="T4" fmla="*/ 29 w 30"/>
                  <a:gd name="T5" fmla="*/ 17 h 53"/>
                  <a:gd name="T6" fmla="*/ 23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23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17" y="50"/>
                      <a:pt x="30" y="35"/>
                      <a:pt x="29" y="17"/>
                    </a:cubicBezTo>
                    <a:cubicBezTo>
                      <a:pt x="28" y="10"/>
                      <a:pt x="26" y="5"/>
                      <a:pt x="23" y="0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37" name="Oval 178"/>
              <p:cNvSpPr>
                <a:spLocks noChangeArrowheads="1"/>
              </p:cNvSpPr>
              <p:nvPr/>
            </p:nvSpPr>
            <p:spPr bwMode="auto">
              <a:xfrm>
                <a:off x="3666" y="1089"/>
                <a:ext cx="341" cy="341"/>
              </a:xfrm>
              <a:prstGeom prst="ellipse">
                <a:avLst/>
              </a:prstGeom>
              <a:solidFill>
                <a:srgbClr val="FF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38" name="Oval 179"/>
              <p:cNvSpPr>
                <a:spLocks noChangeArrowheads="1"/>
              </p:cNvSpPr>
              <p:nvPr/>
            </p:nvSpPr>
            <p:spPr bwMode="auto">
              <a:xfrm>
                <a:off x="3721" y="1142"/>
                <a:ext cx="236" cy="236"/>
              </a:xfrm>
              <a:prstGeom prst="ellipse">
                <a:avLst/>
              </a:pr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39" name="Freeform 180"/>
              <p:cNvSpPr/>
              <p:nvPr/>
            </p:nvSpPr>
            <p:spPr bwMode="auto">
              <a:xfrm>
                <a:off x="3752" y="1173"/>
                <a:ext cx="176" cy="176"/>
              </a:xfrm>
              <a:custGeom>
                <a:avLst/>
                <a:gdLst>
                  <a:gd name="T0" fmla="*/ 72 w 73"/>
                  <a:gd name="T1" fmla="*/ 35 h 73"/>
                  <a:gd name="T2" fmla="*/ 39 w 73"/>
                  <a:gd name="T3" fmla="*/ 72 h 73"/>
                  <a:gd name="T4" fmla="*/ 1 w 73"/>
                  <a:gd name="T5" fmla="*/ 39 h 73"/>
                  <a:gd name="T6" fmla="*/ 34 w 73"/>
                  <a:gd name="T7" fmla="*/ 1 h 73"/>
                  <a:gd name="T8" fmla="*/ 72 w 73"/>
                  <a:gd name="T9" fmla="*/ 3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72" y="35"/>
                    </a:moveTo>
                    <a:cubicBezTo>
                      <a:pt x="73" y="54"/>
                      <a:pt x="58" y="71"/>
                      <a:pt x="39" y="72"/>
                    </a:cubicBezTo>
                    <a:cubicBezTo>
                      <a:pt x="19" y="73"/>
                      <a:pt x="2" y="58"/>
                      <a:pt x="1" y="39"/>
                    </a:cubicBezTo>
                    <a:cubicBezTo>
                      <a:pt x="0" y="19"/>
                      <a:pt x="15" y="3"/>
                      <a:pt x="34" y="1"/>
                    </a:cubicBezTo>
                    <a:cubicBezTo>
                      <a:pt x="54" y="0"/>
                      <a:pt x="71" y="15"/>
                      <a:pt x="72" y="35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40" name="Freeform 181"/>
              <p:cNvSpPr/>
              <p:nvPr/>
            </p:nvSpPr>
            <p:spPr bwMode="auto">
              <a:xfrm>
                <a:off x="3793" y="1217"/>
                <a:ext cx="94" cy="91"/>
              </a:xfrm>
              <a:custGeom>
                <a:avLst/>
                <a:gdLst>
                  <a:gd name="T0" fmla="*/ 38 w 39"/>
                  <a:gd name="T1" fmla="*/ 18 h 38"/>
                  <a:gd name="T2" fmla="*/ 21 w 39"/>
                  <a:gd name="T3" fmla="*/ 37 h 38"/>
                  <a:gd name="T4" fmla="*/ 1 w 39"/>
                  <a:gd name="T5" fmla="*/ 20 h 38"/>
                  <a:gd name="T6" fmla="*/ 18 w 39"/>
                  <a:gd name="T7" fmla="*/ 0 h 38"/>
                  <a:gd name="T8" fmla="*/ 38 w 39"/>
                  <a:gd name="T9" fmla="*/ 1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38" y="18"/>
                    </a:moveTo>
                    <a:cubicBezTo>
                      <a:pt x="39" y="28"/>
                      <a:pt x="31" y="37"/>
                      <a:pt x="21" y="37"/>
                    </a:cubicBezTo>
                    <a:cubicBezTo>
                      <a:pt x="10" y="38"/>
                      <a:pt x="2" y="30"/>
                      <a:pt x="1" y="20"/>
                    </a:cubicBezTo>
                    <a:cubicBezTo>
                      <a:pt x="0" y="10"/>
                      <a:pt x="8" y="1"/>
                      <a:pt x="18" y="0"/>
                    </a:cubicBezTo>
                    <a:cubicBezTo>
                      <a:pt x="29" y="0"/>
                      <a:pt x="37" y="7"/>
                      <a:pt x="38" y="18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41" name="Freeform 182"/>
              <p:cNvSpPr/>
              <p:nvPr/>
            </p:nvSpPr>
            <p:spPr bwMode="auto">
              <a:xfrm>
                <a:off x="3358" y="1382"/>
                <a:ext cx="341" cy="214"/>
              </a:xfrm>
              <a:custGeom>
                <a:avLst/>
                <a:gdLst>
                  <a:gd name="T0" fmla="*/ 142 w 142"/>
                  <a:gd name="T1" fmla="*/ 70 h 89"/>
                  <a:gd name="T2" fmla="*/ 71 w 142"/>
                  <a:gd name="T3" fmla="*/ 0 h 89"/>
                  <a:gd name="T4" fmla="*/ 0 w 142"/>
                  <a:gd name="T5" fmla="*/ 70 h 89"/>
                  <a:gd name="T6" fmla="*/ 3 w 142"/>
                  <a:gd name="T7" fmla="*/ 89 h 89"/>
                  <a:gd name="T8" fmla="*/ 142 w 142"/>
                  <a:gd name="T9" fmla="*/ 80 h 89"/>
                  <a:gd name="T10" fmla="*/ 142 w 142"/>
                  <a:gd name="T11" fmla="*/ 7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89">
                    <a:moveTo>
                      <a:pt x="142" y="70"/>
                    </a:moveTo>
                    <a:cubicBezTo>
                      <a:pt x="142" y="31"/>
                      <a:pt x="110" y="0"/>
                      <a:pt x="71" y="0"/>
                    </a:cubicBezTo>
                    <a:cubicBezTo>
                      <a:pt x="32" y="0"/>
                      <a:pt x="0" y="31"/>
                      <a:pt x="0" y="70"/>
                    </a:cubicBezTo>
                    <a:cubicBezTo>
                      <a:pt x="0" y="77"/>
                      <a:pt x="1" y="83"/>
                      <a:pt x="3" y="89"/>
                    </a:cubicBezTo>
                    <a:cubicBezTo>
                      <a:pt x="142" y="80"/>
                      <a:pt x="142" y="80"/>
                      <a:pt x="142" y="80"/>
                    </a:cubicBezTo>
                    <a:cubicBezTo>
                      <a:pt x="142" y="77"/>
                      <a:pt x="142" y="74"/>
                      <a:pt x="142" y="70"/>
                    </a:cubicBezTo>
                    <a:close/>
                  </a:path>
                </a:pathLst>
              </a:custGeom>
              <a:solidFill>
                <a:srgbClr val="FF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42" name="Freeform 183"/>
              <p:cNvSpPr/>
              <p:nvPr/>
            </p:nvSpPr>
            <p:spPr bwMode="auto">
              <a:xfrm>
                <a:off x="3413" y="1433"/>
                <a:ext cx="238" cy="159"/>
              </a:xfrm>
              <a:custGeom>
                <a:avLst/>
                <a:gdLst>
                  <a:gd name="T0" fmla="*/ 99 w 99"/>
                  <a:gd name="T1" fmla="*/ 49 h 66"/>
                  <a:gd name="T2" fmla="*/ 49 w 99"/>
                  <a:gd name="T3" fmla="*/ 0 h 66"/>
                  <a:gd name="T4" fmla="*/ 0 w 99"/>
                  <a:gd name="T5" fmla="*/ 49 h 66"/>
                  <a:gd name="T6" fmla="*/ 3 w 99"/>
                  <a:gd name="T7" fmla="*/ 66 h 66"/>
                  <a:gd name="T8" fmla="*/ 97 w 99"/>
                  <a:gd name="T9" fmla="*/ 60 h 66"/>
                  <a:gd name="T10" fmla="*/ 99 w 99"/>
                  <a:gd name="T11" fmla="*/ 4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66">
                    <a:moveTo>
                      <a:pt x="99" y="49"/>
                    </a:moveTo>
                    <a:cubicBezTo>
                      <a:pt x="99" y="22"/>
                      <a:pt x="76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55"/>
                      <a:pt x="1" y="61"/>
                      <a:pt x="3" y="66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8" y="57"/>
                      <a:pt x="99" y="53"/>
                      <a:pt x="99" y="49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43" name="Freeform 184"/>
              <p:cNvSpPr/>
              <p:nvPr/>
            </p:nvSpPr>
            <p:spPr bwMode="auto">
              <a:xfrm>
                <a:off x="3444" y="1467"/>
                <a:ext cx="173" cy="122"/>
              </a:xfrm>
              <a:custGeom>
                <a:avLst/>
                <a:gdLst>
                  <a:gd name="T0" fmla="*/ 72 w 72"/>
                  <a:gd name="T1" fmla="*/ 34 h 51"/>
                  <a:gd name="T2" fmla="*/ 35 w 72"/>
                  <a:gd name="T3" fmla="*/ 1 h 51"/>
                  <a:gd name="T4" fmla="*/ 1 w 72"/>
                  <a:gd name="T5" fmla="*/ 39 h 51"/>
                  <a:gd name="T6" fmla="*/ 5 w 72"/>
                  <a:gd name="T7" fmla="*/ 51 h 51"/>
                  <a:gd name="T8" fmla="*/ 71 w 72"/>
                  <a:gd name="T9" fmla="*/ 47 h 51"/>
                  <a:gd name="T10" fmla="*/ 72 w 72"/>
                  <a:gd name="T11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51">
                    <a:moveTo>
                      <a:pt x="72" y="34"/>
                    </a:moveTo>
                    <a:cubicBezTo>
                      <a:pt x="71" y="15"/>
                      <a:pt x="54" y="0"/>
                      <a:pt x="35" y="1"/>
                    </a:cubicBezTo>
                    <a:cubicBezTo>
                      <a:pt x="15" y="2"/>
                      <a:pt x="0" y="19"/>
                      <a:pt x="1" y="39"/>
                    </a:cubicBezTo>
                    <a:cubicBezTo>
                      <a:pt x="2" y="43"/>
                      <a:pt x="3" y="47"/>
                      <a:pt x="5" y="51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2" y="43"/>
                      <a:pt x="72" y="39"/>
                      <a:pt x="72" y="34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44" name="Freeform 185"/>
              <p:cNvSpPr/>
              <p:nvPr/>
            </p:nvSpPr>
            <p:spPr bwMode="auto">
              <a:xfrm>
                <a:off x="3488" y="1507"/>
                <a:ext cx="91" cy="80"/>
              </a:xfrm>
              <a:custGeom>
                <a:avLst/>
                <a:gdLst>
                  <a:gd name="T0" fmla="*/ 37 w 38"/>
                  <a:gd name="T1" fmla="*/ 18 h 33"/>
                  <a:gd name="T2" fmla="*/ 18 w 38"/>
                  <a:gd name="T3" fmla="*/ 1 h 33"/>
                  <a:gd name="T4" fmla="*/ 0 w 38"/>
                  <a:gd name="T5" fmla="*/ 21 h 33"/>
                  <a:gd name="T6" fmla="*/ 6 w 38"/>
                  <a:gd name="T7" fmla="*/ 33 h 33"/>
                  <a:gd name="T8" fmla="*/ 33 w 38"/>
                  <a:gd name="T9" fmla="*/ 31 h 33"/>
                  <a:gd name="T10" fmla="*/ 37 w 38"/>
                  <a:gd name="T11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3">
                    <a:moveTo>
                      <a:pt x="37" y="18"/>
                    </a:moveTo>
                    <a:cubicBezTo>
                      <a:pt x="37" y="8"/>
                      <a:pt x="28" y="0"/>
                      <a:pt x="18" y="1"/>
                    </a:cubicBezTo>
                    <a:cubicBezTo>
                      <a:pt x="7" y="2"/>
                      <a:pt x="0" y="10"/>
                      <a:pt x="0" y="21"/>
                    </a:cubicBezTo>
                    <a:cubicBezTo>
                      <a:pt x="1" y="25"/>
                      <a:pt x="3" y="30"/>
                      <a:pt x="6" y="33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6" y="28"/>
                      <a:pt x="38" y="23"/>
                      <a:pt x="37" y="18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45" name="Freeform 186"/>
              <p:cNvSpPr/>
              <p:nvPr/>
            </p:nvSpPr>
            <p:spPr bwMode="auto">
              <a:xfrm>
                <a:off x="3930" y="1368"/>
                <a:ext cx="171" cy="190"/>
              </a:xfrm>
              <a:custGeom>
                <a:avLst/>
                <a:gdLst>
                  <a:gd name="T0" fmla="*/ 0 w 71"/>
                  <a:gd name="T1" fmla="*/ 70 h 79"/>
                  <a:gd name="T2" fmla="*/ 0 w 71"/>
                  <a:gd name="T3" fmla="*/ 79 h 79"/>
                  <a:gd name="T4" fmla="*/ 71 w 71"/>
                  <a:gd name="T5" fmla="*/ 75 h 79"/>
                  <a:gd name="T6" fmla="*/ 60 w 71"/>
                  <a:gd name="T7" fmla="*/ 0 h 79"/>
                  <a:gd name="T8" fmla="*/ 0 w 71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9">
                    <a:moveTo>
                      <a:pt x="0" y="70"/>
                    </a:moveTo>
                    <a:cubicBezTo>
                      <a:pt x="0" y="73"/>
                      <a:pt x="0" y="76"/>
                      <a:pt x="0" y="79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68" y="50"/>
                      <a:pt x="65" y="25"/>
                      <a:pt x="60" y="0"/>
                    </a:cubicBezTo>
                    <a:cubicBezTo>
                      <a:pt x="26" y="5"/>
                      <a:pt x="0" y="35"/>
                      <a:pt x="0" y="70"/>
                    </a:cubicBezTo>
                    <a:close/>
                  </a:path>
                </a:pathLst>
              </a:custGeom>
              <a:solidFill>
                <a:srgbClr val="FF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46" name="Freeform 187"/>
              <p:cNvSpPr/>
              <p:nvPr/>
            </p:nvSpPr>
            <p:spPr bwMode="auto">
              <a:xfrm>
                <a:off x="3983" y="1421"/>
                <a:ext cx="118" cy="134"/>
              </a:xfrm>
              <a:custGeom>
                <a:avLst/>
                <a:gdLst>
                  <a:gd name="T0" fmla="*/ 0 w 49"/>
                  <a:gd name="T1" fmla="*/ 48 h 56"/>
                  <a:gd name="T2" fmla="*/ 1 w 49"/>
                  <a:gd name="T3" fmla="*/ 56 h 56"/>
                  <a:gd name="T4" fmla="*/ 49 w 49"/>
                  <a:gd name="T5" fmla="*/ 53 h 56"/>
                  <a:gd name="T6" fmla="*/ 42 w 49"/>
                  <a:gd name="T7" fmla="*/ 0 h 56"/>
                  <a:gd name="T8" fmla="*/ 0 w 49"/>
                  <a:gd name="T9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6">
                    <a:moveTo>
                      <a:pt x="0" y="48"/>
                    </a:moveTo>
                    <a:cubicBezTo>
                      <a:pt x="0" y="51"/>
                      <a:pt x="0" y="53"/>
                      <a:pt x="1" y="56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7" y="35"/>
                      <a:pt x="45" y="17"/>
                      <a:pt x="42" y="0"/>
                    </a:cubicBezTo>
                    <a:cubicBezTo>
                      <a:pt x="18" y="3"/>
                      <a:pt x="0" y="24"/>
                      <a:pt x="0" y="48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47" name="Freeform 188"/>
              <p:cNvSpPr/>
              <p:nvPr/>
            </p:nvSpPr>
            <p:spPr bwMode="auto">
              <a:xfrm>
                <a:off x="4014" y="1455"/>
                <a:ext cx="87" cy="98"/>
              </a:xfrm>
              <a:custGeom>
                <a:avLst/>
                <a:gdLst>
                  <a:gd name="T0" fmla="*/ 2 w 36"/>
                  <a:gd name="T1" fmla="*/ 37 h 41"/>
                  <a:gd name="T2" fmla="*/ 2 w 36"/>
                  <a:gd name="T3" fmla="*/ 41 h 41"/>
                  <a:gd name="T4" fmla="*/ 36 w 36"/>
                  <a:gd name="T5" fmla="*/ 39 h 41"/>
                  <a:gd name="T6" fmla="*/ 31 w 36"/>
                  <a:gd name="T7" fmla="*/ 0 h 41"/>
                  <a:gd name="T8" fmla="*/ 2 w 36"/>
                  <a:gd name="T9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1">
                    <a:moveTo>
                      <a:pt x="2" y="37"/>
                    </a:moveTo>
                    <a:cubicBezTo>
                      <a:pt x="2" y="39"/>
                      <a:pt x="2" y="40"/>
                      <a:pt x="2" y="41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5" y="26"/>
                      <a:pt x="33" y="13"/>
                      <a:pt x="31" y="0"/>
                    </a:cubicBezTo>
                    <a:cubicBezTo>
                      <a:pt x="13" y="3"/>
                      <a:pt x="0" y="19"/>
                      <a:pt x="2" y="37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48" name="Freeform 189"/>
              <p:cNvSpPr/>
              <p:nvPr/>
            </p:nvSpPr>
            <p:spPr bwMode="auto">
              <a:xfrm>
                <a:off x="4058" y="1495"/>
                <a:ext cx="43" cy="56"/>
              </a:xfrm>
              <a:custGeom>
                <a:avLst/>
                <a:gdLst>
                  <a:gd name="T0" fmla="*/ 0 w 18"/>
                  <a:gd name="T1" fmla="*/ 19 h 23"/>
                  <a:gd name="T2" fmla="*/ 1 w 18"/>
                  <a:gd name="T3" fmla="*/ 23 h 23"/>
                  <a:gd name="T4" fmla="*/ 18 w 18"/>
                  <a:gd name="T5" fmla="*/ 22 h 23"/>
                  <a:gd name="T6" fmla="*/ 15 w 18"/>
                  <a:gd name="T7" fmla="*/ 0 h 23"/>
                  <a:gd name="T8" fmla="*/ 0 w 18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3">
                    <a:moveTo>
                      <a:pt x="0" y="19"/>
                    </a:moveTo>
                    <a:cubicBezTo>
                      <a:pt x="1" y="21"/>
                      <a:pt x="1" y="22"/>
                      <a:pt x="1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14"/>
                      <a:pt x="16" y="7"/>
                      <a:pt x="15" y="0"/>
                    </a:cubicBezTo>
                    <a:cubicBezTo>
                      <a:pt x="6" y="2"/>
                      <a:pt x="0" y="10"/>
                      <a:pt x="0" y="19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49" name="Freeform 190"/>
              <p:cNvSpPr/>
              <p:nvPr/>
            </p:nvSpPr>
            <p:spPr bwMode="auto">
              <a:xfrm>
                <a:off x="3868" y="1762"/>
                <a:ext cx="250" cy="474"/>
              </a:xfrm>
              <a:custGeom>
                <a:avLst/>
                <a:gdLst>
                  <a:gd name="T0" fmla="*/ 104 w 104"/>
                  <a:gd name="T1" fmla="*/ 0 h 197"/>
                  <a:gd name="T2" fmla="*/ 0 w 104"/>
                  <a:gd name="T3" fmla="*/ 155 h 197"/>
                  <a:gd name="T4" fmla="*/ 98 w 104"/>
                  <a:gd name="T5" fmla="*/ 197 h 197"/>
                  <a:gd name="T6" fmla="*/ 98 w 104"/>
                  <a:gd name="T7" fmla="*/ 109 h 197"/>
                  <a:gd name="T8" fmla="*/ 104 w 104"/>
                  <a:gd name="T9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97">
                    <a:moveTo>
                      <a:pt x="104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98" y="197"/>
                      <a:pt x="98" y="197"/>
                      <a:pt x="98" y="197"/>
                    </a:cubicBezTo>
                    <a:cubicBezTo>
                      <a:pt x="98" y="197"/>
                      <a:pt x="95" y="133"/>
                      <a:pt x="98" y="109"/>
                    </a:cubicBezTo>
                    <a:cubicBezTo>
                      <a:pt x="101" y="85"/>
                      <a:pt x="104" y="6"/>
                      <a:pt x="104" y="0"/>
                    </a:cubicBezTo>
                    <a:close/>
                  </a:path>
                </a:pathLst>
              </a:custGeom>
              <a:solidFill>
                <a:srgbClr val="626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50" name="Freeform 191"/>
              <p:cNvSpPr/>
              <p:nvPr/>
            </p:nvSpPr>
            <p:spPr bwMode="auto">
              <a:xfrm>
                <a:off x="3993" y="1885"/>
                <a:ext cx="118" cy="257"/>
              </a:xfrm>
              <a:custGeom>
                <a:avLst/>
                <a:gdLst>
                  <a:gd name="T0" fmla="*/ 49 w 49"/>
                  <a:gd name="T1" fmla="*/ 0 h 107"/>
                  <a:gd name="T2" fmla="*/ 0 w 49"/>
                  <a:gd name="T3" fmla="*/ 79 h 107"/>
                  <a:gd name="T4" fmla="*/ 43 w 49"/>
                  <a:gd name="T5" fmla="*/ 107 h 107"/>
                  <a:gd name="T6" fmla="*/ 49 w 49"/>
                  <a:gd name="T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107">
                    <a:moveTo>
                      <a:pt x="49" y="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6" y="15"/>
                      <a:pt x="49" y="0"/>
                    </a:cubicBezTo>
                    <a:close/>
                  </a:path>
                </a:pathLst>
              </a:cu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51" name="Oval 192"/>
              <p:cNvSpPr>
                <a:spLocks noChangeArrowheads="1"/>
              </p:cNvSpPr>
              <p:nvPr/>
            </p:nvSpPr>
            <p:spPr bwMode="auto">
              <a:xfrm>
                <a:off x="4233" y="1315"/>
                <a:ext cx="46" cy="43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52" name="Oval 193"/>
              <p:cNvSpPr>
                <a:spLocks noChangeArrowheads="1"/>
              </p:cNvSpPr>
              <p:nvPr/>
            </p:nvSpPr>
            <p:spPr bwMode="auto">
              <a:xfrm>
                <a:off x="4409" y="1190"/>
                <a:ext cx="46" cy="46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53" name="Oval 194"/>
              <p:cNvSpPr>
                <a:spLocks noChangeArrowheads="1"/>
              </p:cNvSpPr>
              <p:nvPr/>
            </p:nvSpPr>
            <p:spPr bwMode="auto">
              <a:xfrm>
                <a:off x="4359" y="1337"/>
                <a:ext cx="43" cy="43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54" name="Oval 195"/>
              <p:cNvSpPr>
                <a:spLocks noChangeArrowheads="1"/>
              </p:cNvSpPr>
              <p:nvPr/>
            </p:nvSpPr>
            <p:spPr bwMode="auto">
              <a:xfrm>
                <a:off x="4498" y="1387"/>
                <a:ext cx="43" cy="46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55" name="Oval 196"/>
              <p:cNvSpPr>
                <a:spLocks noChangeArrowheads="1"/>
              </p:cNvSpPr>
              <p:nvPr/>
            </p:nvSpPr>
            <p:spPr bwMode="auto">
              <a:xfrm>
                <a:off x="4505" y="1512"/>
                <a:ext cx="44" cy="43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56" name="Oval 197"/>
              <p:cNvSpPr>
                <a:spLocks noChangeArrowheads="1"/>
              </p:cNvSpPr>
              <p:nvPr/>
            </p:nvSpPr>
            <p:spPr bwMode="auto">
              <a:xfrm>
                <a:off x="4351" y="1519"/>
                <a:ext cx="44" cy="44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57" name="Oval 198"/>
              <p:cNvSpPr>
                <a:spLocks noChangeArrowheads="1"/>
              </p:cNvSpPr>
              <p:nvPr/>
            </p:nvSpPr>
            <p:spPr bwMode="auto">
              <a:xfrm>
                <a:off x="4541" y="1644"/>
                <a:ext cx="44" cy="44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58" name="Oval 199"/>
              <p:cNvSpPr>
                <a:spLocks noChangeArrowheads="1"/>
              </p:cNvSpPr>
              <p:nvPr/>
            </p:nvSpPr>
            <p:spPr bwMode="auto">
              <a:xfrm>
                <a:off x="4534" y="1067"/>
                <a:ext cx="44" cy="44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59" name="Oval 200"/>
              <p:cNvSpPr>
                <a:spLocks noChangeArrowheads="1"/>
              </p:cNvSpPr>
              <p:nvPr/>
            </p:nvSpPr>
            <p:spPr bwMode="auto">
              <a:xfrm>
                <a:off x="4563" y="1257"/>
                <a:ext cx="43" cy="44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60" name="Freeform 201"/>
              <p:cNvSpPr/>
              <p:nvPr/>
            </p:nvSpPr>
            <p:spPr bwMode="auto">
              <a:xfrm>
                <a:off x="4258" y="1637"/>
                <a:ext cx="233" cy="269"/>
              </a:xfrm>
              <a:custGeom>
                <a:avLst/>
                <a:gdLst>
                  <a:gd name="T0" fmla="*/ 18 w 97"/>
                  <a:gd name="T1" fmla="*/ 0 h 112"/>
                  <a:gd name="T2" fmla="*/ 0 w 97"/>
                  <a:gd name="T3" fmla="*/ 112 h 112"/>
                  <a:gd name="T4" fmla="*/ 97 w 97"/>
                  <a:gd name="T5" fmla="*/ 55 h 112"/>
                  <a:gd name="T6" fmla="*/ 18 w 97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12">
                    <a:moveTo>
                      <a:pt x="18" y="0"/>
                    </a:moveTo>
                    <a:cubicBezTo>
                      <a:pt x="18" y="0"/>
                      <a:pt x="21" y="67"/>
                      <a:pt x="0" y="112"/>
                    </a:cubicBezTo>
                    <a:cubicBezTo>
                      <a:pt x="0" y="112"/>
                      <a:pt x="63" y="106"/>
                      <a:pt x="97" y="55"/>
                    </a:cubicBezTo>
                    <a:cubicBezTo>
                      <a:pt x="97" y="55"/>
                      <a:pt x="33" y="49"/>
                      <a:pt x="18" y="0"/>
                    </a:cubicBezTo>
                    <a:close/>
                  </a:path>
                </a:pathLst>
              </a:custGeom>
              <a:solidFill>
                <a:srgbClr val="83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61" name="Oval 202"/>
              <p:cNvSpPr>
                <a:spLocks noChangeArrowheads="1"/>
              </p:cNvSpPr>
              <p:nvPr/>
            </p:nvSpPr>
            <p:spPr bwMode="auto">
              <a:xfrm>
                <a:off x="2754" y="649"/>
                <a:ext cx="33" cy="31"/>
              </a:xfrm>
              <a:prstGeom prst="ellipse">
                <a:avLst/>
              </a:prstGeom>
              <a:solidFill>
                <a:srgbClr val="FFE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62" name="Oval 203"/>
              <p:cNvSpPr>
                <a:spLocks noChangeArrowheads="1"/>
              </p:cNvSpPr>
              <p:nvPr/>
            </p:nvSpPr>
            <p:spPr bwMode="auto">
              <a:xfrm>
                <a:off x="2879" y="656"/>
                <a:ext cx="33" cy="32"/>
              </a:xfrm>
              <a:prstGeom prst="ellipse">
                <a:avLst/>
              </a:prstGeom>
              <a:solidFill>
                <a:srgbClr val="FFE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63" name="Oval 204"/>
              <p:cNvSpPr>
                <a:spLocks noChangeArrowheads="1"/>
              </p:cNvSpPr>
              <p:nvPr/>
            </p:nvSpPr>
            <p:spPr bwMode="auto">
              <a:xfrm>
                <a:off x="3004" y="656"/>
                <a:ext cx="31" cy="32"/>
              </a:xfrm>
              <a:prstGeom prst="ellipse">
                <a:avLst/>
              </a:prstGeom>
              <a:solidFill>
                <a:srgbClr val="FFE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</p:grpSp>
        <p:sp>
          <p:nvSpPr>
            <p:cNvPr id="7" name="Oval 206"/>
            <p:cNvSpPr>
              <a:spLocks noChangeArrowheads="1"/>
            </p:cNvSpPr>
            <p:nvPr/>
          </p:nvSpPr>
          <p:spPr bwMode="auto">
            <a:xfrm>
              <a:off x="5861051" y="682625"/>
              <a:ext cx="73025" cy="69850"/>
            </a:xfrm>
            <a:prstGeom prst="ellipse">
              <a:avLst/>
            </a:prstGeom>
            <a:solidFill>
              <a:srgbClr val="FF7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" name="Oval 207"/>
            <p:cNvSpPr>
              <a:spLocks noChangeArrowheads="1"/>
            </p:cNvSpPr>
            <p:nvPr/>
          </p:nvSpPr>
          <p:spPr bwMode="auto">
            <a:xfrm>
              <a:off x="6037263" y="812800"/>
              <a:ext cx="68263" cy="68263"/>
            </a:xfrm>
            <a:prstGeom prst="ellipse">
              <a:avLst/>
            </a:prstGeom>
            <a:solidFill>
              <a:srgbClr val="FF7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" name="Oval 208"/>
            <p:cNvSpPr>
              <a:spLocks noChangeArrowheads="1"/>
            </p:cNvSpPr>
            <p:nvPr/>
          </p:nvSpPr>
          <p:spPr bwMode="auto">
            <a:xfrm>
              <a:off x="6127751" y="996950"/>
              <a:ext cx="73025" cy="68263"/>
            </a:xfrm>
            <a:prstGeom prst="ellipse">
              <a:avLst/>
            </a:prstGeom>
            <a:solidFill>
              <a:srgbClr val="FF7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" name="Oval 209"/>
            <p:cNvSpPr>
              <a:spLocks noChangeArrowheads="1"/>
            </p:cNvSpPr>
            <p:nvPr/>
          </p:nvSpPr>
          <p:spPr bwMode="auto">
            <a:xfrm>
              <a:off x="6094413" y="614363"/>
              <a:ext cx="68263" cy="68263"/>
            </a:xfrm>
            <a:prstGeom prst="ellipse">
              <a:avLst/>
            </a:prstGeom>
            <a:solidFill>
              <a:srgbClr val="FF7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" name="Oval 210"/>
            <p:cNvSpPr>
              <a:spLocks noChangeArrowheads="1"/>
            </p:cNvSpPr>
            <p:nvPr/>
          </p:nvSpPr>
          <p:spPr bwMode="auto">
            <a:xfrm>
              <a:off x="6048376" y="382588"/>
              <a:ext cx="68263" cy="68263"/>
            </a:xfrm>
            <a:prstGeom prst="ellipse">
              <a:avLst/>
            </a:prstGeom>
            <a:solidFill>
              <a:srgbClr val="FF7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" name="Freeform 211"/>
            <p:cNvSpPr/>
            <p:nvPr/>
          </p:nvSpPr>
          <p:spPr bwMode="auto">
            <a:xfrm>
              <a:off x="6089651" y="342900"/>
              <a:ext cx="1127125" cy="1160463"/>
            </a:xfrm>
            <a:custGeom>
              <a:avLst/>
              <a:gdLst>
                <a:gd name="T0" fmla="*/ 33 w 295"/>
                <a:gd name="T1" fmla="*/ 153 h 304"/>
                <a:gd name="T2" fmla="*/ 106 w 295"/>
                <a:gd name="T3" fmla="*/ 242 h 304"/>
                <a:gd name="T4" fmla="*/ 295 w 295"/>
                <a:gd name="T5" fmla="*/ 303 h 304"/>
                <a:gd name="T6" fmla="*/ 267 w 295"/>
                <a:gd name="T7" fmla="*/ 235 h 304"/>
                <a:gd name="T8" fmla="*/ 15 w 295"/>
                <a:gd name="T9" fmla="*/ 0 h 304"/>
                <a:gd name="T10" fmla="*/ 33 w 295"/>
                <a:gd name="T11" fmla="*/ 15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" h="304">
                  <a:moveTo>
                    <a:pt x="33" y="153"/>
                  </a:moveTo>
                  <a:cubicBezTo>
                    <a:pt x="47" y="190"/>
                    <a:pt x="72" y="218"/>
                    <a:pt x="106" y="242"/>
                  </a:cubicBezTo>
                  <a:cubicBezTo>
                    <a:pt x="161" y="282"/>
                    <a:pt x="229" y="304"/>
                    <a:pt x="295" y="303"/>
                  </a:cubicBezTo>
                  <a:cubicBezTo>
                    <a:pt x="287" y="281"/>
                    <a:pt x="278" y="258"/>
                    <a:pt x="267" y="235"/>
                  </a:cubicBezTo>
                  <a:cubicBezTo>
                    <a:pt x="216" y="126"/>
                    <a:pt x="126" y="43"/>
                    <a:pt x="15" y="0"/>
                  </a:cubicBezTo>
                  <a:cubicBezTo>
                    <a:pt x="0" y="47"/>
                    <a:pt x="16" y="106"/>
                    <a:pt x="33" y="153"/>
                  </a:cubicBezTo>
                  <a:close/>
                </a:path>
              </a:pathLst>
            </a:custGeom>
            <a:solidFill>
              <a:srgbClr val="A4C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" name="Freeform 212"/>
            <p:cNvSpPr/>
            <p:nvPr/>
          </p:nvSpPr>
          <p:spPr bwMode="auto">
            <a:xfrm>
              <a:off x="6292851" y="450850"/>
              <a:ext cx="858838" cy="869950"/>
            </a:xfrm>
            <a:custGeom>
              <a:avLst/>
              <a:gdLst>
                <a:gd name="T0" fmla="*/ 6 w 225"/>
                <a:gd name="T1" fmla="*/ 0 h 228"/>
                <a:gd name="T2" fmla="*/ 52 w 225"/>
                <a:gd name="T3" fmla="*/ 131 h 228"/>
                <a:gd name="T4" fmla="*/ 225 w 225"/>
                <a:gd name="T5" fmla="*/ 228 h 228"/>
                <a:gd name="T6" fmla="*/ 6 w 225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228">
                  <a:moveTo>
                    <a:pt x="6" y="0"/>
                  </a:moveTo>
                  <a:cubicBezTo>
                    <a:pt x="6" y="0"/>
                    <a:pt x="0" y="52"/>
                    <a:pt x="52" y="131"/>
                  </a:cubicBezTo>
                  <a:cubicBezTo>
                    <a:pt x="103" y="210"/>
                    <a:pt x="225" y="228"/>
                    <a:pt x="225" y="228"/>
                  </a:cubicBezTo>
                  <a:cubicBezTo>
                    <a:pt x="225" y="228"/>
                    <a:pt x="137" y="46"/>
                    <a:pt x="6" y="0"/>
                  </a:cubicBezTo>
                  <a:close/>
                </a:path>
              </a:pathLst>
            </a:custGeom>
            <a:solidFill>
              <a:srgbClr val="F0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" name="Freeform 213"/>
            <p:cNvSpPr/>
            <p:nvPr/>
          </p:nvSpPr>
          <p:spPr bwMode="auto">
            <a:xfrm>
              <a:off x="6502401" y="557213"/>
              <a:ext cx="592138" cy="649288"/>
            </a:xfrm>
            <a:custGeom>
              <a:avLst/>
              <a:gdLst>
                <a:gd name="T0" fmla="*/ 3 w 155"/>
                <a:gd name="T1" fmla="*/ 0 h 170"/>
                <a:gd name="T2" fmla="*/ 57 w 155"/>
                <a:gd name="T3" fmla="*/ 109 h 170"/>
                <a:gd name="T4" fmla="*/ 155 w 155"/>
                <a:gd name="T5" fmla="*/ 170 h 170"/>
                <a:gd name="T6" fmla="*/ 3 w 155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70">
                  <a:moveTo>
                    <a:pt x="3" y="0"/>
                  </a:moveTo>
                  <a:cubicBezTo>
                    <a:pt x="3" y="0"/>
                    <a:pt x="0" y="54"/>
                    <a:pt x="57" y="109"/>
                  </a:cubicBezTo>
                  <a:cubicBezTo>
                    <a:pt x="115" y="164"/>
                    <a:pt x="155" y="170"/>
                    <a:pt x="155" y="170"/>
                  </a:cubicBezTo>
                  <a:cubicBezTo>
                    <a:pt x="155" y="170"/>
                    <a:pt x="100" y="36"/>
                    <a:pt x="3" y="0"/>
                  </a:cubicBezTo>
                  <a:close/>
                </a:path>
              </a:pathLst>
            </a:custGeom>
            <a:solidFill>
              <a:srgbClr val="F29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" name="Freeform 214"/>
            <p:cNvSpPr/>
            <p:nvPr/>
          </p:nvSpPr>
          <p:spPr bwMode="auto">
            <a:xfrm>
              <a:off x="5491163" y="301625"/>
              <a:ext cx="431800" cy="290513"/>
            </a:xfrm>
            <a:custGeom>
              <a:avLst/>
              <a:gdLst>
                <a:gd name="T0" fmla="*/ 0 w 113"/>
                <a:gd name="T1" fmla="*/ 0 h 76"/>
                <a:gd name="T2" fmla="*/ 113 w 113"/>
                <a:gd name="T3" fmla="*/ 27 h 76"/>
                <a:gd name="T4" fmla="*/ 73 w 113"/>
                <a:gd name="T5" fmla="*/ 76 h 76"/>
                <a:gd name="T6" fmla="*/ 0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0" y="0"/>
                  </a:moveTo>
                  <a:cubicBezTo>
                    <a:pt x="0" y="0"/>
                    <a:pt x="100" y="15"/>
                    <a:pt x="113" y="2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49" y="36"/>
                    <a:pt x="0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" name="Freeform 215"/>
            <p:cNvSpPr/>
            <p:nvPr/>
          </p:nvSpPr>
          <p:spPr bwMode="auto">
            <a:xfrm>
              <a:off x="6662738" y="3606800"/>
              <a:ext cx="127000" cy="122238"/>
            </a:xfrm>
            <a:custGeom>
              <a:avLst/>
              <a:gdLst>
                <a:gd name="T0" fmla="*/ 8 w 33"/>
                <a:gd name="T1" fmla="*/ 0 h 32"/>
                <a:gd name="T2" fmla="*/ 0 w 33"/>
                <a:gd name="T3" fmla="*/ 15 h 32"/>
                <a:gd name="T4" fmla="*/ 18 w 33"/>
                <a:gd name="T5" fmla="*/ 32 h 32"/>
                <a:gd name="T6" fmla="*/ 33 w 33"/>
                <a:gd name="T7" fmla="*/ 23 h 32"/>
                <a:gd name="T8" fmla="*/ 8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8" y="0"/>
                  </a:moveTo>
                  <a:cubicBezTo>
                    <a:pt x="3" y="3"/>
                    <a:pt x="0" y="8"/>
                    <a:pt x="0" y="15"/>
                  </a:cubicBezTo>
                  <a:cubicBezTo>
                    <a:pt x="0" y="24"/>
                    <a:pt x="8" y="32"/>
                    <a:pt x="18" y="32"/>
                  </a:cubicBezTo>
                  <a:cubicBezTo>
                    <a:pt x="24" y="32"/>
                    <a:pt x="30" y="29"/>
                    <a:pt x="33" y="23"/>
                  </a:cubicBezTo>
                  <a:cubicBezTo>
                    <a:pt x="24" y="16"/>
                    <a:pt x="16" y="8"/>
                    <a:pt x="8" y="0"/>
                  </a:cubicBezTo>
                  <a:close/>
                </a:path>
              </a:pathLst>
            </a:custGeom>
            <a:solidFill>
              <a:srgbClr val="906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" name="Freeform 216"/>
            <p:cNvSpPr/>
            <p:nvPr/>
          </p:nvSpPr>
          <p:spPr bwMode="auto">
            <a:xfrm>
              <a:off x="6540501" y="3435350"/>
              <a:ext cx="50800" cy="125413"/>
            </a:xfrm>
            <a:custGeom>
              <a:avLst/>
              <a:gdLst>
                <a:gd name="T0" fmla="*/ 1 w 13"/>
                <a:gd name="T1" fmla="*/ 33 h 33"/>
                <a:gd name="T2" fmla="*/ 13 w 13"/>
                <a:gd name="T3" fmla="*/ 16 h 33"/>
                <a:gd name="T4" fmla="*/ 0 w 13"/>
                <a:gd name="T5" fmla="*/ 0 h 33"/>
                <a:gd name="T6" fmla="*/ 1 w 13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3">
                  <a:moveTo>
                    <a:pt x="1" y="33"/>
                  </a:moveTo>
                  <a:cubicBezTo>
                    <a:pt x="8" y="31"/>
                    <a:pt x="13" y="24"/>
                    <a:pt x="13" y="16"/>
                  </a:cubicBezTo>
                  <a:cubicBezTo>
                    <a:pt x="13" y="8"/>
                    <a:pt x="8" y="2"/>
                    <a:pt x="0" y="0"/>
                  </a:cubicBezTo>
                  <a:cubicBezTo>
                    <a:pt x="0" y="11"/>
                    <a:pt x="0" y="22"/>
                    <a:pt x="1" y="33"/>
                  </a:cubicBezTo>
                  <a:close/>
                </a:path>
              </a:pathLst>
            </a:custGeom>
            <a:solidFill>
              <a:srgbClr val="906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" name="Freeform 217"/>
            <p:cNvSpPr/>
            <p:nvPr/>
          </p:nvSpPr>
          <p:spPr bwMode="auto">
            <a:xfrm>
              <a:off x="6545263" y="3751263"/>
              <a:ext cx="106363" cy="133350"/>
            </a:xfrm>
            <a:custGeom>
              <a:avLst/>
              <a:gdLst>
                <a:gd name="T0" fmla="*/ 28 w 28"/>
                <a:gd name="T1" fmla="*/ 17 h 35"/>
                <a:gd name="T2" fmla="*/ 11 w 28"/>
                <a:gd name="T3" fmla="*/ 0 h 35"/>
                <a:gd name="T4" fmla="*/ 1 w 28"/>
                <a:gd name="T5" fmla="*/ 3 h 35"/>
                <a:gd name="T6" fmla="*/ 5 w 28"/>
                <a:gd name="T7" fmla="*/ 34 h 35"/>
                <a:gd name="T8" fmla="*/ 11 w 28"/>
                <a:gd name="T9" fmla="*/ 35 h 35"/>
                <a:gd name="T10" fmla="*/ 28 w 28"/>
                <a:gd name="T11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5">
                  <a:moveTo>
                    <a:pt x="28" y="17"/>
                  </a:moveTo>
                  <a:cubicBezTo>
                    <a:pt x="28" y="8"/>
                    <a:pt x="21" y="0"/>
                    <a:pt x="11" y="0"/>
                  </a:cubicBezTo>
                  <a:cubicBezTo>
                    <a:pt x="7" y="0"/>
                    <a:pt x="4" y="1"/>
                    <a:pt x="1" y="3"/>
                  </a:cubicBezTo>
                  <a:cubicBezTo>
                    <a:pt x="0" y="13"/>
                    <a:pt x="2" y="24"/>
                    <a:pt x="5" y="34"/>
                  </a:cubicBezTo>
                  <a:cubicBezTo>
                    <a:pt x="7" y="34"/>
                    <a:pt x="9" y="35"/>
                    <a:pt x="11" y="35"/>
                  </a:cubicBezTo>
                  <a:cubicBezTo>
                    <a:pt x="21" y="35"/>
                    <a:pt x="28" y="27"/>
                    <a:pt x="28" y="17"/>
                  </a:cubicBezTo>
                  <a:close/>
                </a:path>
              </a:pathLst>
            </a:custGeom>
            <a:solidFill>
              <a:srgbClr val="906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" name="Freeform 218"/>
            <p:cNvSpPr/>
            <p:nvPr/>
          </p:nvSpPr>
          <p:spPr bwMode="auto">
            <a:xfrm>
              <a:off x="6735763" y="3827463"/>
              <a:ext cx="130175" cy="133350"/>
            </a:xfrm>
            <a:custGeom>
              <a:avLst/>
              <a:gdLst>
                <a:gd name="T0" fmla="*/ 34 w 34"/>
                <a:gd name="T1" fmla="*/ 13 h 35"/>
                <a:gd name="T2" fmla="*/ 18 w 34"/>
                <a:gd name="T3" fmla="*/ 0 h 35"/>
                <a:gd name="T4" fmla="*/ 0 w 34"/>
                <a:gd name="T5" fmla="*/ 17 h 35"/>
                <a:gd name="T6" fmla="*/ 14 w 34"/>
                <a:gd name="T7" fmla="*/ 35 h 35"/>
                <a:gd name="T8" fmla="*/ 34 w 34"/>
                <a:gd name="T9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4" y="13"/>
                  </a:moveTo>
                  <a:cubicBezTo>
                    <a:pt x="32" y="5"/>
                    <a:pt x="26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6" y="33"/>
                    <a:pt x="14" y="35"/>
                  </a:cubicBezTo>
                  <a:cubicBezTo>
                    <a:pt x="21" y="28"/>
                    <a:pt x="28" y="21"/>
                    <a:pt x="34" y="13"/>
                  </a:cubicBezTo>
                  <a:close/>
                </a:path>
              </a:pathLst>
            </a:custGeom>
            <a:solidFill>
              <a:srgbClr val="906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" name="Freeform 219"/>
            <p:cNvSpPr/>
            <p:nvPr/>
          </p:nvSpPr>
          <p:spPr bwMode="auto">
            <a:xfrm>
              <a:off x="5111751" y="190500"/>
              <a:ext cx="1616075" cy="4095750"/>
            </a:xfrm>
            <a:custGeom>
              <a:avLst/>
              <a:gdLst>
                <a:gd name="T0" fmla="*/ 1 w 423"/>
                <a:gd name="T1" fmla="*/ 2 h 1073"/>
                <a:gd name="T2" fmla="*/ 3 w 423"/>
                <a:gd name="T3" fmla="*/ 8 h 1073"/>
                <a:gd name="T4" fmla="*/ 113 w 423"/>
                <a:gd name="T5" fmla="*/ 82 h 1073"/>
                <a:gd name="T6" fmla="*/ 290 w 423"/>
                <a:gd name="T7" fmla="*/ 321 h 1073"/>
                <a:gd name="T8" fmla="*/ 366 w 423"/>
                <a:gd name="T9" fmla="*/ 752 h 1073"/>
                <a:gd name="T10" fmla="*/ 366 w 423"/>
                <a:gd name="T11" fmla="*/ 771 h 1073"/>
                <a:gd name="T12" fmla="*/ 415 w 423"/>
                <a:gd name="T13" fmla="*/ 1071 h 1073"/>
                <a:gd name="T14" fmla="*/ 421 w 423"/>
                <a:gd name="T15" fmla="*/ 1072 h 1073"/>
                <a:gd name="T16" fmla="*/ 422 w 423"/>
                <a:gd name="T17" fmla="*/ 1067 h 1073"/>
                <a:gd name="T18" fmla="*/ 374 w 423"/>
                <a:gd name="T19" fmla="*/ 771 h 1073"/>
                <a:gd name="T20" fmla="*/ 374 w 423"/>
                <a:gd name="T21" fmla="*/ 753 h 1073"/>
                <a:gd name="T22" fmla="*/ 298 w 423"/>
                <a:gd name="T23" fmla="*/ 318 h 1073"/>
                <a:gd name="T24" fmla="*/ 118 w 423"/>
                <a:gd name="T25" fmla="*/ 76 h 1073"/>
                <a:gd name="T26" fmla="*/ 7 w 423"/>
                <a:gd name="T27" fmla="*/ 1 h 1073"/>
                <a:gd name="T28" fmla="*/ 1 w 423"/>
                <a:gd name="T29" fmla="*/ 2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3" h="1073">
                  <a:moveTo>
                    <a:pt x="1" y="2"/>
                  </a:moveTo>
                  <a:cubicBezTo>
                    <a:pt x="0" y="4"/>
                    <a:pt x="1" y="7"/>
                    <a:pt x="3" y="8"/>
                  </a:cubicBezTo>
                  <a:cubicBezTo>
                    <a:pt x="4" y="8"/>
                    <a:pt x="53" y="32"/>
                    <a:pt x="113" y="82"/>
                  </a:cubicBezTo>
                  <a:cubicBezTo>
                    <a:pt x="168" y="129"/>
                    <a:pt x="244" y="208"/>
                    <a:pt x="290" y="321"/>
                  </a:cubicBezTo>
                  <a:cubicBezTo>
                    <a:pt x="375" y="526"/>
                    <a:pt x="370" y="662"/>
                    <a:pt x="366" y="752"/>
                  </a:cubicBezTo>
                  <a:cubicBezTo>
                    <a:pt x="366" y="771"/>
                    <a:pt x="366" y="771"/>
                    <a:pt x="366" y="771"/>
                  </a:cubicBezTo>
                  <a:cubicBezTo>
                    <a:pt x="362" y="870"/>
                    <a:pt x="373" y="1008"/>
                    <a:pt x="415" y="1071"/>
                  </a:cubicBezTo>
                  <a:cubicBezTo>
                    <a:pt x="416" y="1073"/>
                    <a:pt x="419" y="1073"/>
                    <a:pt x="421" y="1072"/>
                  </a:cubicBezTo>
                  <a:cubicBezTo>
                    <a:pt x="422" y="1071"/>
                    <a:pt x="423" y="1068"/>
                    <a:pt x="422" y="1067"/>
                  </a:cubicBezTo>
                  <a:cubicBezTo>
                    <a:pt x="381" y="1006"/>
                    <a:pt x="370" y="869"/>
                    <a:pt x="374" y="771"/>
                  </a:cubicBezTo>
                  <a:cubicBezTo>
                    <a:pt x="374" y="753"/>
                    <a:pt x="374" y="753"/>
                    <a:pt x="374" y="753"/>
                  </a:cubicBezTo>
                  <a:cubicBezTo>
                    <a:pt x="378" y="662"/>
                    <a:pt x="383" y="525"/>
                    <a:pt x="298" y="318"/>
                  </a:cubicBezTo>
                  <a:cubicBezTo>
                    <a:pt x="251" y="203"/>
                    <a:pt x="174" y="123"/>
                    <a:pt x="118" y="76"/>
                  </a:cubicBezTo>
                  <a:cubicBezTo>
                    <a:pt x="58" y="25"/>
                    <a:pt x="7" y="1"/>
                    <a:pt x="7" y="1"/>
                  </a:cubicBezTo>
                  <a:cubicBezTo>
                    <a:pt x="5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D7DE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" name="Oval 220"/>
            <p:cNvSpPr>
              <a:spLocks noChangeArrowheads="1"/>
            </p:cNvSpPr>
            <p:nvPr/>
          </p:nvSpPr>
          <p:spPr bwMode="auto">
            <a:xfrm>
              <a:off x="5964238" y="4044950"/>
              <a:ext cx="41275" cy="42863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" name="Oval 221"/>
            <p:cNvSpPr>
              <a:spLocks noChangeArrowheads="1"/>
            </p:cNvSpPr>
            <p:nvPr/>
          </p:nvSpPr>
          <p:spPr bwMode="auto">
            <a:xfrm>
              <a:off x="6094413" y="3941763"/>
              <a:ext cx="41275" cy="42863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" name="Oval 222"/>
            <p:cNvSpPr>
              <a:spLocks noChangeArrowheads="1"/>
            </p:cNvSpPr>
            <p:nvPr/>
          </p:nvSpPr>
          <p:spPr bwMode="auto">
            <a:xfrm>
              <a:off x="6089651" y="4083050"/>
              <a:ext cx="38100" cy="42863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Oval 223"/>
            <p:cNvSpPr>
              <a:spLocks noChangeArrowheads="1"/>
            </p:cNvSpPr>
            <p:nvPr/>
          </p:nvSpPr>
          <p:spPr bwMode="auto">
            <a:xfrm>
              <a:off x="6243638" y="4079875"/>
              <a:ext cx="41275" cy="38100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" name="Oval 224"/>
            <p:cNvSpPr>
              <a:spLocks noChangeArrowheads="1"/>
            </p:cNvSpPr>
            <p:nvPr/>
          </p:nvSpPr>
          <p:spPr bwMode="auto">
            <a:xfrm>
              <a:off x="6181726" y="4197350"/>
              <a:ext cx="42863" cy="39688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" name="Oval 225"/>
            <p:cNvSpPr>
              <a:spLocks noChangeArrowheads="1"/>
            </p:cNvSpPr>
            <p:nvPr/>
          </p:nvSpPr>
          <p:spPr bwMode="auto">
            <a:xfrm>
              <a:off x="6067426" y="4262438"/>
              <a:ext cx="41275" cy="42863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Oval 226"/>
            <p:cNvSpPr>
              <a:spLocks noChangeArrowheads="1"/>
            </p:cNvSpPr>
            <p:nvPr/>
          </p:nvSpPr>
          <p:spPr bwMode="auto">
            <a:xfrm>
              <a:off x="6273801" y="4275138"/>
              <a:ext cx="41275" cy="41275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" name="Freeform 227"/>
            <p:cNvSpPr/>
            <p:nvPr/>
          </p:nvSpPr>
          <p:spPr bwMode="auto">
            <a:xfrm>
              <a:off x="6056313" y="3644900"/>
              <a:ext cx="290513" cy="233363"/>
            </a:xfrm>
            <a:custGeom>
              <a:avLst/>
              <a:gdLst>
                <a:gd name="T0" fmla="*/ 0 w 76"/>
                <a:gd name="T1" fmla="*/ 0 h 61"/>
                <a:gd name="T2" fmla="*/ 76 w 76"/>
                <a:gd name="T3" fmla="*/ 9 h 61"/>
                <a:gd name="T4" fmla="*/ 37 w 76"/>
                <a:gd name="T5" fmla="*/ 61 h 61"/>
                <a:gd name="T6" fmla="*/ 0 w 76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1">
                  <a:moveTo>
                    <a:pt x="0" y="0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6" y="18"/>
                    <a:pt x="0" y="0"/>
                  </a:cubicBezTo>
                  <a:close/>
                </a:path>
              </a:pathLst>
            </a:custGeom>
            <a:solidFill>
              <a:srgbClr val="6A9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" name="Freeform 228"/>
            <p:cNvSpPr/>
            <p:nvPr/>
          </p:nvSpPr>
          <p:spPr bwMode="auto">
            <a:xfrm>
              <a:off x="6086476" y="3705225"/>
              <a:ext cx="168275" cy="134938"/>
            </a:xfrm>
            <a:custGeom>
              <a:avLst/>
              <a:gdLst>
                <a:gd name="T0" fmla="*/ 0 w 44"/>
                <a:gd name="T1" fmla="*/ 0 h 35"/>
                <a:gd name="T2" fmla="*/ 44 w 44"/>
                <a:gd name="T3" fmla="*/ 5 h 35"/>
                <a:gd name="T4" fmla="*/ 21 w 44"/>
                <a:gd name="T5" fmla="*/ 35 h 35"/>
                <a:gd name="T6" fmla="*/ 0 w 4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5">
                  <a:moveTo>
                    <a:pt x="0" y="0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4" y="10"/>
                    <a:pt x="0" y="0"/>
                  </a:cubicBezTo>
                  <a:close/>
                </a:path>
              </a:pathLst>
            </a:custGeom>
            <a:solidFill>
              <a:srgbClr val="FFE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" name="Freeform 229"/>
            <p:cNvSpPr/>
            <p:nvPr/>
          </p:nvSpPr>
          <p:spPr bwMode="auto">
            <a:xfrm>
              <a:off x="4905376" y="225425"/>
              <a:ext cx="1471613" cy="4186238"/>
            </a:xfrm>
            <a:custGeom>
              <a:avLst/>
              <a:gdLst>
                <a:gd name="T0" fmla="*/ 48 w 385"/>
                <a:gd name="T1" fmla="*/ 1 h 1097"/>
                <a:gd name="T2" fmla="*/ 3 w 385"/>
                <a:gd name="T3" fmla="*/ 239 h 1097"/>
                <a:gd name="T4" fmla="*/ 272 w 385"/>
                <a:gd name="T5" fmla="*/ 874 h 1097"/>
                <a:gd name="T6" fmla="*/ 377 w 385"/>
                <a:gd name="T7" fmla="*/ 1094 h 1097"/>
                <a:gd name="T8" fmla="*/ 381 w 385"/>
                <a:gd name="T9" fmla="*/ 1097 h 1097"/>
                <a:gd name="T10" fmla="*/ 385 w 385"/>
                <a:gd name="T11" fmla="*/ 1093 h 1097"/>
                <a:gd name="T12" fmla="*/ 278 w 385"/>
                <a:gd name="T13" fmla="*/ 868 h 1097"/>
                <a:gd name="T14" fmla="*/ 11 w 385"/>
                <a:gd name="T15" fmla="*/ 239 h 1097"/>
                <a:gd name="T16" fmla="*/ 51 w 385"/>
                <a:gd name="T17" fmla="*/ 8 h 1097"/>
                <a:gd name="T18" fmla="*/ 53 w 385"/>
                <a:gd name="T19" fmla="*/ 3 h 1097"/>
                <a:gd name="T20" fmla="*/ 48 w 385"/>
                <a:gd name="T21" fmla="*/ 1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1097">
                  <a:moveTo>
                    <a:pt x="48" y="1"/>
                  </a:moveTo>
                  <a:cubicBezTo>
                    <a:pt x="44" y="2"/>
                    <a:pt x="6" y="23"/>
                    <a:pt x="3" y="239"/>
                  </a:cubicBezTo>
                  <a:cubicBezTo>
                    <a:pt x="0" y="469"/>
                    <a:pt x="93" y="689"/>
                    <a:pt x="272" y="874"/>
                  </a:cubicBezTo>
                  <a:cubicBezTo>
                    <a:pt x="273" y="875"/>
                    <a:pt x="368" y="981"/>
                    <a:pt x="377" y="1094"/>
                  </a:cubicBezTo>
                  <a:cubicBezTo>
                    <a:pt x="377" y="1096"/>
                    <a:pt x="379" y="1097"/>
                    <a:pt x="381" y="1097"/>
                  </a:cubicBezTo>
                  <a:cubicBezTo>
                    <a:pt x="384" y="1097"/>
                    <a:pt x="385" y="1095"/>
                    <a:pt x="385" y="1093"/>
                  </a:cubicBezTo>
                  <a:cubicBezTo>
                    <a:pt x="376" y="977"/>
                    <a:pt x="279" y="870"/>
                    <a:pt x="278" y="868"/>
                  </a:cubicBezTo>
                  <a:cubicBezTo>
                    <a:pt x="100" y="685"/>
                    <a:pt x="8" y="467"/>
                    <a:pt x="11" y="239"/>
                  </a:cubicBezTo>
                  <a:cubicBezTo>
                    <a:pt x="14" y="29"/>
                    <a:pt x="51" y="8"/>
                    <a:pt x="51" y="8"/>
                  </a:cubicBezTo>
                  <a:cubicBezTo>
                    <a:pt x="53" y="7"/>
                    <a:pt x="54" y="5"/>
                    <a:pt x="53" y="3"/>
                  </a:cubicBezTo>
                  <a:cubicBezTo>
                    <a:pt x="52" y="1"/>
                    <a:pt x="50" y="0"/>
                    <a:pt x="48" y="1"/>
                  </a:cubicBezTo>
                  <a:close/>
                </a:path>
              </a:pathLst>
            </a:custGeom>
            <a:solidFill>
              <a:srgbClr val="D7DE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Freeform 230"/>
            <p:cNvSpPr/>
            <p:nvPr/>
          </p:nvSpPr>
          <p:spPr bwMode="auto">
            <a:xfrm>
              <a:off x="5895976" y="0"/>
              <a:ext cx="231775" cy="206375"/>
            </a:xfrm>
            <a:custGeom>
              <a:avLst/>
              <a:gdLst>
                <a:gd name="T0" fmla="*/ 12 w 61"/>
                <a:gd name="T1" fmla="*/ 0 h 54"/>
                <a:gd name="T2" fmla="*/ 0 w 61"/>
                <a:gd name="T3" fmla="*/ 24 h 54"/>
                <a:gd name="T4" fmla="*/ 31 w 61"/>
                <a:gd name="T5" fmla="*/ 54 h 54"/>
                <a:gd name="T6" fmla="*/ 61 w 61"/>
                <a:gd name="T7" fmla="*/ 24 h 54"/>
                <a:gd name="T8" fmla="*/ 50 w 61"/>
                <a:gd name="T9" fmla="*/ 1 h 54"/>
                <a:gd name="T10" fmla="*/ 12 w 61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4">
                  <a:moveTo>
                    <a:pt x="12" y="0"/>
                  </a:moveTo>
                  <a:cubicBezTo>
                    <a:pt x="5" y="6"/>
                    <a:pt x="0" y="14"/>
                    <a:pt x="0" y="24"/>
                  </a:cubicBezTo>
                  <a:cubicBezTo>
                    <a:pt x="0" y="41"/>
                    <a:pt x="14" y="54"/>
                    <a:pt x="31" y="54"/>
                  </a:cubicBezTo>
                  <a:cubicBezTo>
                    <a:pt x="48" y="54"/>
                    <a:pt x="61" y="41"/>
                    <a:pt x="61" y="24"/>
                  </a:cubicBezTo>
                  <a:cubicBezTo>
                    <a:pt x="61" y="15"/>
                    <a:pt x="57" y="6"/>
                    <a:pt x="50" y="1"/>
                  </a:cubicBezTo>
                  <a:cubicBezTo>
                    <a:pt x="38" y="0"/>
                    <a:pt x="25" y="0"/>
                    <a:pt x="12" y="0"/>
                  </a:cubicBezTo>
                  <a:close/>
                </a:path>
              </a:pathLst>
            </a:custGeom>
            <a:solidFill>
              <a:srgbClr val="FF7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Freeform 231"/>
            <p:cNvSpPr/>
            <p:nvPr/>
          </p:nvSpPr>
          <p:spPr bwMode="auto">
            <a:xfrm>
              <a:off x="6127751" y="255588"/>
              <a:ext cx="222250" cy="157163"/>
            </a:xfrm>
            <a:custGeom>
              <a:avLst/>
              <a:gdLst>
                <a:gd name="T0" fmla="*/ 28 w 58"/>
                <a:gd name="T1" fmla="*/ 0 h 41"/>
                <a:gd name="T2" fmla="*/ 0 w 58"/>
                <a:gd name="T3" fmla="*/ 18 h 41"/>
                <a:gd name="T4" fmla="*/ 56 w 58"/>
                <a:gd name="T5" fmla="*/ 41 h 41"/>
                <a:gd name="T6" fmla="*/ 58 w 58"/>
                <a:gd name="T7" fmla="*/ 30 h 41"/>
                <a:gd name="T8" fmla="*/ 28 w 5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1">
                  <a:moveTo>
                    <a:pt x="28" y="0"/>
                  </a:moveTo>
                  <a:cubicBezTo>
                    <a:pt x="15" y="0"/>
                    <a:pt x="4" y="7"/>
                    <a:pt x="0" y="18"/>
                  </a:cubicBezTo>
                  <a:cubicBezTo>
                    <a:pt x="19" y="24"/>
                    <a:pt x="38" y="32"/>
                    <a:pt x="56" y="41"/>
                  </a:cubicBezTo>
                  <a:cubicBezTo>
                    <a:pt x="57" y="38"/>
                    <a:pt x="58" y="34"/>
                    <a:pt x="58" y="30"/>
                  </a:cubicBezTo>
                  <a:cubicBezTo>
                    <a:pt x="58" y="13"/>
                    <a:pt x="44" y="0"/>
                    <a:pt x="28" y="0"/>
                  </a:cubicBezTo>
                  <a:close/>
                </a:path>
              </a:pathLst>
            </a:custGeom>
            <a:solidFill>
              <a:srgbClr val="FF7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" name="Freeform 232"/>
            <p:cNvSpPr/>
            <p:nvPr/>
          </p:nvSpPr>
          <p:spPr bwMode="auto">
            <a:xfrm>
              <a:off x="6491288" y="57150"/>
              <a:ext cx="222250" cy="138113"/>
            </a:xfrm>
            <a:custGeom>
              <a:avLst/>
              <a:gdLst>
                <a:gd name="T0" fmla="*/ 0 w 58"/>
                <a:gd name="T1" fmla="*/ 6 h 36"/>
                <a:gd name="T2" fmla="*/ 30 w 58"/>
                <a:gd name="T3" fmla="*/ 36 h 36"/>
                <a:gd name="T4" fmla="*/ 58 w 58"/>
                <a:gd name="T5" fmla="*/ 18 h 36"/>
                <a:gd name="T6" fmla="*/ 0 w 58"/>
                <a:gd name="T7" fmla="*/ 0 h 36"/>
                <a:gd name="T8" fmla="*/ 0 w 58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6">
                  <a:moveTo>
                    <a:pt x="0" y="6"/>
                  </a:moveTo>
                  <a:cubicBezTo>
                    <a:pt x="0" y="23"/>
                    <a:pt x="13" y="36"/>
                    <a:pt x="30" y="36"/>
                  </a:cubicBezTo>
                  <a:cubicBezTo>
                    <a:pt x="43" y="36"/>
                    <a:pt x="54" y="29"/>
                    <a:pt x="58" y="18"/>
                  </a:cubicBezTo>
                  <a:cubicBezTo>
                    <a:pt x="39" y="11"/>
                    <a:pt x="20" y="5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FF7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" name="Freeform 233"/>
            <p:cNvSpPr/>
            <p:nvPr/>
          </p:nvSpPr>
          <p:spPr bwMode="auto">
            <a:xfrm>
              <a:off x="6537326" y="290513"/>
              <a:ext cx="217488" cy="160338"/>
            </a:xfrm>
            <a:custGeom>
              <a:avLst/>
              <a:gdLst>
                <a:gd name="T0" fmla="*/ 30 w 57"/>
                <a:gd name="T1" fmla="*/ 0 h 42"/>
                <a:gd name="T2" fmla="*/ 0 w 57"/>
                <a:gd name="T3" fmla="*/ 30 h 42"/>
                <a:gd name="T4" fmla="*/ 2 w 57"/>
                <a:gd name="T5" fmla="*/ 42 h 42"/>
                <a:gd name="T6" fmla="*/ 57 w 57"/>
                <a:gd name="T7" fmla="*/ 15 h 42"/>
                <a:gd name="T8" fmla="*/ 30 w 5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42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34"/>
                    <a:pt x="1" y="38"/>
                    <a:pt x="2" y="42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2" y="6"/>
                    <a:pt x="42" y="0"/>
                    <a:pt x="30" y="0"/>
                  </a:cubicBezTo>
                  <a:close/>
                </a:path>
              </a:pathLst>
            </a:custGeom>
            <a:solidFill>
              <a:srgbClr val="FF7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" name="Freeform 234"/>
            <p:cNvSpPr/>
            <p:nvPr/>
          </p:nvSpPr>
          <p:spPr bwMode="auto">
            <a:xfrm>
              <a:off x="5486401" y="38100"/>
              <a:ext cx="225425" cy="111125"/>
            </a:xfrm>
            <a:custGeom>
              <a:avLst/>
              <a:gdLst>
                <a:gd name="T0" fmla="*/ 0 w 59"/>
                <a:gd name="T1" fmla="*/ 10 h 29"/>
                <a:gd name="T2" fmla="*/ 28 w 59"/>
                <a:gd name="T3" fmla="*/ 29 h 29"/>
                <a:gd name="T4" fmla="*/ 59 w 59"/>
                <a:gd name="T5" fmla="*/ 0 h 29"/>
                <a:gd name="T6" fmla="*/ 43 w 59"/>
                <a:gd name="T7" fmla="*/ 2 h 29"/>
                <a:gd name="T8" fmla="*/ 0 w 59"/>
                <a:gd name="T9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">
                  <a:moveTo>
                    <a:pt x="0" y="10"/>
                  </a:moveTo>
                  <a:cubicBezTo>
                    <a:pt x="4" y="21"/>
                    <a:pt x="15" y="29"/>
                    <a:pt x="28" y="29"/>
                  </a:cubicBezTo>
                  <a:cubicBezTo>
                    <a:pt x="45" y="29"/>
                    <a:pt x="58" y="16"/>
                    <a:pt x="59" y="0"/>
                  </a:cubicBezTo>
                  <a:cubicBezTo>
                    <a:pt x="54" y="1"/>
                    <a:pt x="48" y="1"/>
                    <a:pt x="43" y="2"/>
                  </a:cubicBezTo>
                  <a:cubicBezTo>
                    <a:pt x="29" y="4"/>
                    <a:pt x="14" y="6"/>
                    <a:pt x="0" y="10"/>
                  </a:cubicBezTo>
                  <a:close/>
                </a:path>
              </a:pathLst>
            </a:custGeom>
            <a:solidFill>
              <a:srgbClr val="FF7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" name="Freeform 235"/>
            <p:cNvSpPr/>
            <p:nvPr/>
          </p:nvSpPr>
          <p:spPr bwMode="auto">
            <a:xfrm>
              <a:off x="5173663" y="125413"/>
              <a:ext cx="2303463" cy="4149725"/>
            </a:xfrm>
            <a:custGeom>
              <a:avLst/>
              <a:gdLst>
                <a:gd name="T0" fmla="*/ 3 w 603"/>
                <a:gd name="T1" fmla="*/ 17 h 1087"/>
                <a:gd name="T2" fmla="*/ 0 w 603"/>
                <a:gd name="T3" fmla="*/ 22 h 1087"/>
                <a:gd name="T4" fmla="*/ 5 w 603"/>
                <a:gd name="T5" fmla="*/ 25 h 1087"/>
                <a:gd name="T6" fmla="*/ 352 w 603"/>
                <a:gd name="T7" fmla="*/ 113 h 1087"/>
                <a:gd name="T8" fmla="*/ 557 w 603"/>
                <a:gd name="T9" fmla="*/ 680 h 1087"/>
                <a:gd name="T10" fmla="*/ 499 w 603"/>
                <a:gd name="T11" fmla="*/ 845 h 1087"/>
                <a:gd name="T12" fmla="*/ 453 w 603"/>
                <a:gd name="T13" fmla="*/ 1083 h 1087"/>
                <a:gd name="T14" fmla="*/ 457 w 603"/>
                <a:gd name="T15" fmla="*/ 1086 h 1087"/>
                <a:gd name="T16" fmla="*/ 460 w 603"/>
                <a:gd name="T17" fmla="*/ 1081 h 1087"/>
                <a:gd name="T18" fmla="*/ 507 w 603"/>
                <a:gd name="T19" fmla="*/ 848 h 1087"/>
                <a:gd name="T20" fmla="*/ 564 w 603"/>
                <a:gd name="T21" fmla="*/ 682 h 1087"/>
                <a:gd name="T22" fmla="*/ 545 w 603"/>
                <a:gd name="T23" fmla="*/ 373 h 1087"/>
                <a:gd name="T24" fmla="*/ 356 w 603"/>
                <a:gd name="T25" fmla="*/ 106 h 1087"/>
                <a:gd name="T26" fmla="*/ 112 w 603"/>
                <a:gd name="T27" fmla="*/ 18 h 1087"/>
                <a:gd name="T28" fmla="*/ 3 w 603"/>
                <a:gd name="T29" fmla="*/ 1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3" h="1087">
                  <a:moveTo>
                    <a:pt x="3" y="17"/>
                  </a:moveTo>
                  <a:cubicBezTo>
                    <a:pt x="1" y="18"/>
                    <a:pt x="0" y="20"/>
                    <a:pt x="0" y="22"/>
                  </a:cubicBezTo>
                  <a:cubicBezTo>
                    <a:pt x="0" y="24"/>
                    <a:pt x="2" y="26"/>
                    <a:pt x="5" y="25"/>
                  </a:cubicBezTo>
                  <a:cubicBezTo>
                    <a:pt x="6" y="25"/>
                    <a:pt x="176" y="0"/>
                    <a:pt x="352" y="113"/>
                  </a:cubicBezTo>
                  <a:cubicBezTo>
                    <a:pt x="525" y="225"/>
                    <a:pt x="603" y="505"/>
                    <a:pt x="557" y="680"/>
                  </a:cubicBezTo>
                  <a:cubicBezTo>
                    <a:pt x="540" y="742"/>
                    <a:pt x="519" y="796"/>
                    <a:pt x="499" y="845"/>
                  </a:cubicBezTo>
                  <a:cubicBezTo>
                    <a:pt x="464" y="932"/>
                    <a:pt x="434" y="1008"/>
                    <a:pt x="453" y="1083"/>
                  </a:cubicBezTo>
                  <a:cubicBezTo>
                    <a:pt x="453" y="1086"/>
                    <a:pt x="455" y="1087"/>
                    <a:pt x="457" y="1086"/>
                  </a:cubicBezTo>
                  <a:cubicBezTo>
                    <a:pt x="460" y="1086"/>
                    <a:pt x="461" y="1084"/>
                    <a:pt x="460" y="1081"/>
                  </a:cubicBezTo>
                  <a:cubicBezTo>
                    <a:pt x="443" y="1008"/>
                    <a:pt x="471" y="938"/>
                    <a:pt x="507" y="848"/>
                  </a:cubicBezTo>
                  <a:cubicBezTo>
                    <a:pt x="526" y="799"/>
                    <a:pt x="548" y="744"/>
                    <a:pt x="564" y="682"/>
                  </a:cubicBezTo>
                  <a:cubicBezTo>
                    <a:pt x="587" y="596"/>
                    <a:pt x="580" y="480"/>
                    <a:pt x="545" y="373"/>
                  </a:cubicBezTo>
                  <a:cubicBezTo>
                    <a:pt x="507" y="255"/>
                    <a:pt x="439" y="160"/>
                    <a:pt x="356" y="106"/>
                  </a:cubicBezTo>
                  <a:cubicBezTo>
                    <a:pt x="263" y="46"/>
                    <a:pt x="172" y="25"/>
                    <a:pt x="112" y="18"/>
                  </a:cubicBezTo>
                  <a:cubicBezTo>
                    <a:pt x="47" y="11"/>
                    <a:pt x="5" y="17"/>
                    <a:pt x="3" y="17"/>
                  </a:cubicBezTo>
                  <a:close/>
                </a:path>
              </a:pathLst>
            </a:custGeom>
            <a:solidFill>
              <a:srgbClr val="D7DE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7" name="Freeform 236"/>
            <p:cNvSpPr/>
            <p:nvPr/>
          </p:nvSpPr>
          <p:spPr bwMode="auto">
            <a:xfrm>
              <a:off x="6135688" y="4343400"/>
              <a:ext cx="993775" cy="331788"/>
            </a:xfrm>
            <a:custGeom>
              <a:avLst/>
              <a:gdLst>
                <a:gd name="T0" fmla="*/ 0 w 260"/>
                <a:gd name="T1" fmla="*/ 63 h 87"/>
                <a:gd name="T2" fmla="*/ 20 w 260"/>
                <a:gd name="T3" fmla="*/ 80 h 87"/>
                <a:gd name="T4" fmla="*/ 120 w 260"/>
                <a:gd name="T5" fmla="*/ 79 h 87"/>
                <a:gd name="T6" fmla="*/ 216 w 260"/>
                <a:gd name="T7" fmla="*/ 50 h 87"/>
                <a:gd name="T8" fmla="*/ 256 w 260"/>
                <a:gd name="T9" fmla="*/ 1 h 87"/>
                <a:gd name="T10" fmla="*/ 255 w 260"/>
                <a:gd name="T11" fmla="*/ 0 h 87"/>
                <a:gd name="T12" fmla="*/ 0 w 260"/>
                <a:gd name="T13" fmla="*/ 6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87">
                  <a:moveTo>
                    <a:pt x="0" y="63"/>
                  </a:moveTo>
                  <a:cubicBezTo>
                    <a:pt x="5" y="71"/>
                    <a:pt x="12" y="77"/>
                    <a:pt x="20" y="80"/>
                  </a:cubicBezTo>
                  <a:cubicBezTo>
                    <a:pt x="52" y="87"/>
                    <a:pt x="88" y="83"/>
                    <a:pt x="120" y="79"/>
                  </a:cubicBezTo>
                  <a:cubicBezTo>
                    <a:pt x="152" y="74"/>
                    <a:pt x="185" y="64"/>
                    <a:pt x="216" y="50"/>
                  </a:cubicBezTo>
                  <a:cubicBezTo>
                    <a:pt x="235" y="41"/>
                    <a:pt x="260" y="28"/>
                    <a:pt x="256" y="1"/>
                  </a:cubicBezTo>
                  <a:cubicBezTo>
                    <a:pt x="256" y="1"/>
                    <a:pt x="255" y="0"/>
                    <a:pt x="255" y="0"/>
                  </a:cubicBezTo>
                  <a:cubicBezTo>
                    <a:pt x="191" y="58"/>
                    <a:pt x="86" y="69"/>
                    <a:pt x="0" y="63"/>
                  </a:cubicBezTo>
                  <a:close/>
                </a:path>
              </a:pathLst>
            </a:custGeom>
            <a:solidFill>
              <a:srgbClr val="44B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8" name="Freeform 237"/>
            <p:cNvSpPr/>
            <p:nvPr/>
          </p:nvSpPr>
          <p:spPr bwMode="auto">
            <a:xfrm>
              <a:off x="6078538" y="4191000"/>
              <a:ext cx="1031875" cy="415925"/>
            </a:xfrm>
            <a:custGeom>
              <a:avLst/>
              <a:gdLst>
                <a:gd name="T0" fmla="*/ 204 w 270"/>
                <a:gd name="T1" fmla="*/ 25 h 109"/>
                <a:gd name="T2" fmla="*/ 190 w 270"/>
                <a:gd name="T3" fmla="*/ 31 h 109"/>
                <a:gd name="T4" fmla="*/ 0 w 270"/>
                <a:gd name="T5" fmla="*/ 54 h 109"/>
                <a:gd name="T6" fmla="*/ 15 w 270"/>
                <a:gd name="T7" fmla="*/ 103 h 109"/>
                <a:gd name="T8" fmla="*/ 270 w 270"/>
                <a:gd name="T9" fmla="*/ 40 h 109"/>
                <a:gd name="T10" fmla="*/ 262 w 270"/>
                <a:gd name="T11" fmla="*/ 0 h 109"/>
                <a:gd name="T12" fmla="*/ 204 w 270"/>
                <a:gd name="T13" fmla="*/ 2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109">
                  <a:moveTo>
                    <a:pt x="204" y="25"/>
                  </a:moveTo>
                  <a:cubicBezTo>
                    <a:pt x="202" y="27"/>
                    <a:pt x="192" y="29"/>
                    <a:pt x="190" y="31"/>
                  </a:cubicBezTo>
                  <a:cubicBezTo>
                    <a:pt x="130" y="55"/>
                    <a:pt x="64" y="60"/>
                    <a:pt x="0" y="54"/>
                  </a:cubicBezTo>
                  <a:cubicBezTo>
                    <a:pt x="3" y="68"/>
                    <a:pt x="7" y="89"/>
                    <a:pt x="15" y="103"/>
                  </a:cubicBezTo>
                  <a:cubicBezTo>
                    <a:pt x="101" y="109"/>
                    <a:pt x="206" y="98"/>
                    <a:pt x="270" y="40"/>
                  </a:cubicBezTo>
                  <a:cubicBezTo>
                    <a:pt x="268" y="29"/>
                    <a:pt x="264" y="11"/>
                    <a:pt x="262" y="0"/>
                  </a:cubicBezTo>
                  <a:cubicBezTo>
                    <a:pt x="244" y="11"/>
                    <a:pt x="225" y="20"/>
                    <a:pt x="204" y="25"/>
                  </a:cubicBezTo>
                  <a:close/>
                </a:path>
              </a:pathLst>
            </a:custGeom>
            <a:solidFill>
              <a:srgbClr val="FF4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9" name="Freeform 238"/>
            <p:cNvSpPr/>
            <p:nvPr/>
          </p:nvSpPr>
          <p:spPr bwMode="auto">
            <a:xfrm>
              <a:off x="6064251" y="4083050"/>
              <a:ext cx="1016000" cy="336550"/>
            </a:xfrm>
            <a:custGeom>
              <a:avLst/>
              <a:gdLst>
                <a:gd name="T0" fmla="*/ 262 w 266"/>
                <a:gd name="T1" fmla="*/ 0 h 88"/>
                <a:gd name="T2" fmla="*/ 0 w 266"/>
                <a:gd name="T3" fmla="*/ 66 h 88"/>
                <a:gd name="T4" fmla="*/ 4 w 266"/>
                <a:gd name="T5" fmla="*/ 82 h 88"/>
                <a:gd name="T6" fmla="*/ 194 w 266"/>
                <a:gd name="T7" fmla="*/ 59 h 88"/>
                <a:gd name="T8" fmla="*/ 208 w 266"/>
                <a:gd name="T9" fmla="*/ 53 h 88"/>
                <a:gd name="T10" fmla="*/ 266 w 266"/>
                <a:gd name="T11" fmla="*/ 28 h 88"/>
                <a:gd name="T12" fmla="*/ 262 w 266"/>
                <a:gd name="T13" fmla="*/ 2 h 88"/>
                <a:gd name="T14" fmla="*/ 262 w 266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88">
                  <a:moveTo>
                    <a:pt x="262" y="0"/>
                  </a:moveTo>
                  <a:cubicBezTo>
                    <a:pt x="192" y="54"/>
                    <a:pt x="87" y="70"/>
                    <a:pt x="0" y="66"/>
                  </a:cubicBezTo>
                  <a:cubicBezTo>
                    <a:pt x="2" y="71"/>
                    <a:pt x="3" y="77"/>
                    <a:pt x="4" y="82"/>
                  </a:cubicBezTo>
                  <a:cubicBezTo>
                    <a:pt x="68" y="88"/>
                    <a:pt x="134" y="83"/>
                    <a:pt x="194" y="59"/>
                  </a:cubicBezTo>
                  <a:cubicBezTo>
                    <a:pt x="196" y="57"/>
                    <a:pt x="206" y="55"/>
                    <a:pt x="208" y="53"/>
                  </a:cubicBezTo>
                  <a:cubicBezTo>
                    <a:pt x="229" y="48"/>
                    <a:pt x="248" y="39"/>
                    <a:pt x="266" y="28"/>
                  </a:cubicBezTo>
                  <a:cubicBezTo>
                    <a:pt x="263" y="20"/>
                    <a:pt x="262" y="11"/>
                    <a:pt x="262" y="2"/>
                  </a:cubicBezTo>
                  <a:cubicBezTo>
                    <a:pt x="262" y="2"/>
                    <a:pt x="262" y="1"/>
                    <a:pt x="262" y="0"/>
                  </a:cubicBezTo>
                  <a:close/>
                </a:path>
              </a:pathLst>
            </a:custGeom>
            <a:solidFill>
              <a:srgbClr val="44B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0" name="Oval 239"/>
            <p:cNvSpPr>
              <a:spLocks noChangeArrowheads="1"/>
            </p:cNvSpPr>
            <p:nvPr/>
          </p:nvSpPr>
          <p:spPr bwMode="auto">
            <a:xfrm>
              <a:off x="6167438" y="4357688"/>
              <a:ext cx="30163" cy="31750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1" name="Oval 240"/>
            <p:cNvSpPr>
              <a:spLocks noChangeArrowheads="1"/>
            </p:cNvSpPr>
            <p:nvPr/>
          </p:nvSpPr>
          <p:spPr bwMode="auto">
            <a:xfrm>
              <a:off x="6265863" y="4606925"/>
              <a:ext cx="30163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2" name="Oval 241"/>
            <p:cNvSpPr>
              <a:spLocks noChangeArrowheads="1"/>
            </p:cNvSpPr>
            <p:nvPr/>
          </p:nvSpPr>
          <p:spPr bwMode="auto">
            <a:xfrm>
              <a:off x="6445251" y="4606925"/>
              <a:ext cx="30163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3" name="Oval 242"/>
            <p:cNvSpPr>
              <a:spLocks noChangeArrowheads="1"/>
            </p:cNvSpPr>
            <p:nvPr/>
          </p:nvSpPr>
          <p:spPr bwMode="auto">
            <a:xfrm>
              <a:off x="6605588" y="4587875"/>
              <a:ext cx="31750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4" name="Oval 243"/>
            <p:cNvSpPr>
              <a:spLocks noChangeArrowheads="1"/>
            </p:cNvSpPr>
            <p:nvPr/>
          </p:nvSpPr>
          <p:spPr bwMode="auto">
            <a:xfrm>
              <a:off x="6765926" y="4549775"/>
              <a:ext cx="31750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" name="Oval 244"/>
            <p:cNvSpPr>
              <a:spLocks noChangeArrowheads="1"/>
            </p:cNvSpPr>
            <p:nvPr/>
          </p:nvSpPr>
          <p:spPr bwMode="auto">
            <a:xfrm>
              <a:off x="6911976" y="4484688"/>
              <a:ext cx="30163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" name="Oval 245"/>
            <p:cNvSpPr>
              <a:spLocks noChangeArrowheads="1"/>
            </p:cNvSpPr>
            <p:nvPr/>
          </p:nvSpPr>
          <p:spPr bwMode="auto">
            <a:xfrm>
              <a:off x="7045326" y="4416425"/>
              <a:ext cx="30163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" name="Oval 246"/>
            <p:cNvSpPr>
              <a:spLocks noChangeArrowheads="1"/>
            </p:cNvSpPr>
            <p:nvPr/>
          </p:nvSpPr>
          <p:spPr bwMode="auto">
            <a:xfrm>
              <a:off x="6319838" y="4354513"/>
              <a:ext cx="30163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" name="Oval 247"/>
            <p:cNvSpPr>
              <a:spLocks noChangeArrowheads="1"/>
            </p:cNvSpPr>
            <p:nvPr/>
          </p:nvSpPr>
          <p:spPr bwMode="auto">
            <a:xfrm>
              <a:off x="6475413" y="4332288"/>
              <a:ext cx="34925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" name="Oval 248"/>
            <p:cNvSpPr>
              <a:spLocks noChangeArrowheads="1"/>
            </p:cNvSpPr>
            <p:nvPr/>
          </p:nvSpPr>
          <p:spPr bwMode="auto">
            <a:xfrm>
              <a:off x="6643688" y="4297363"/>
              <a:ext cx="31750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" name="Oval 249"/>
            <p:cNvSpPr>
              <a:spLocks noChangeArrowheads="1"/>
            </p:cNvSpPr>
            <p:nvPr/>
          </p:nvSpPr>
          <p:spPr bwMode="auto">
            <a:xfrm>
              <a:off x="6804026" y="4243388"/>
              <a:ext cx="31750" cy="34925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1" name="Oval 250"/>
            <p:cNvSpPr>
              <a:spLocks noChangeArrowheads="1"/>
            </p:cNvSpPr>
            <p:nvPr/>
          </p:nvSpPr>
          <p:spPr bwMode="auto">
            <a:xfrm>
              <a:off x="6958013" y="4191000"/>
              <a:ext cx="30163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2" name="Freeform 251"/>
            <p:cNvSpPr/>
            <p:nvPr/>
          </p:nvSpPr>
          <p:spPr bwMode="auto">
            <a:xfrm>
              <a:off x="6453188" y="236538"/>
              <a:ext cx="595313" cy="423863"/>
            </a:xfrm>
            <a:custGeom>
              <a:avLst/>
              <a:gdLst>
                <a:gd name="T0" fmla="*/ 168 w 375"/>
                <a:gd name="T1" fmla="*/ 267 h 267"/>
                <a:gd name="T2" fmla="*/ 168 w 375"/>
                <a:gd name="T3" fmla="*/ 84 h 267"/>
                <a:gd name="T4" fmla="*/ 375 w 375"/>
                <a:gd name="T5" fmla="*/ 156 h 267"/>
                <a:gd name="T6" fmla="*/ 325 w 375"/>
                <a:gd name="T7" fmla="*/ 0 h 267"/>
                <a:gd name="T8" fmla="*/ 0 w 375"/>
                <a:gd name="T9" fmla="*/ 156 h 267"/>
                <a:gd name="T10" fmla="*/ 168 w 375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267">
                  <a:moveTo>
                    <a:pt x="168" y="267"/>
                  </a:moveTo>
                  <a:lnTo>
                    <a:pt x="168" y="84"/>
                  </a:lnTo>
                  <a:lnTo>
                    <a:pt x="375" y="156"/>
                  </a:lnTo>
                  <a:lnTo>
                    <a:pt x="325" y="0"/>
                  </a:lnTo>
                  <a:lnTo>
                    <a:pt x="0" y="156"/>
                  </a:lnTo>
                  <a:lnTo>
                    <a:pt x="168" y="267"/>
                  </a:lnTo>
                  <a:close/>
                </a:path>
              </a:pathLst>
            </a:custGeom>
            <a:solidFill>
              <a:srgbClr val="B3B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3" name="Freeform 252"/>
            <p:cNvSpPr/>
            <p:nvPr/>
          </p:nvSpPr>
          <p:spPr bwMode="auto">
            <a:xfrm>
              <a:off x="6453188" y="236538"/>
              <a:ext cx="595313" cy="423863"/>
            </a:xfrm>
            <a:custGeom>
              <a:avLst/>
              <a:gdLst>
                <a:gd name="T0" fmla="*/ 168 w 375"/>
                <a:gd name="T1" fmla="*/ 267 h 267"/>
                <a:gd name="T2" fmla="*/ 168 w 375"/>
                <a:gd name="T3" fmla="*/ 84 h 267"/>
                <a:gd name="T4" fmla="*/ 375 w 375"/>
                <a:gd name="T5" fmla="*/ 156 h 267"/>
                <a:gd name="T6" fmla="*/ 325 w 375"/>
                <a:gd name="T7" fmla="*/ 0 h 267"/>
                <a:gd name="T8" fmla="*/ 0 w 375"/>
                <a:gd name="T9" fmla="*/ 15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267">
                  <a:moveTo>
                    <a:pt x="168" y="267"/>
                  </a:moveTo>
                  <a:lnTo>
                    <a:pt x="168" y="84"/>
                  </a:lnTo>
                  <a:lnTo>
                    <a:pt x="375" y="156"/>
                  </a:lnTo>
                  <a:lnTo>
                    <a:pt x="325" y="0"/>
                  </a:lnTo>
                  <a:lnTo>
                    <a:pt x="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4" name="Freeform 253"/>
            <p:cNvSpPr/>
            <p:nvPr/>
          </p:nvSpPr>
          <p:spPr bwMode="auto">
            <a:xfrm>
              <a:off x="6884988" y="404813"/>
              <a:ext cx="557213" cy="801688"/>
            </a:xfrm>
            <a:custGeom>
              <a:avLst/>
              <a:gdLst>
                <a:gd name="T0" fmla="*/ 9 w 146"/>
                <a:gd name="T1" fmla="*/ 119 h 210"/>
                <a:gd name="T2" fmla="*/ 0 w 146"/>
                <a:gd name="T3" fmla="*/ 52 h 210"/>
                <a:gd name="T4" fmla="*/ 94 w 146"/>
                <a:gd name="T5" fmla="*/ 79 h 210"/>
                <a:gd name="T6" fmla="*/ 91 w 146"/>
                <a:gd name="T7" fmla="*/ 0 h 210"/>
                <a:gd name="T8" fmla="*/ 137 w 146"/>
                <a:gd name="T9" fmla="*/ 46 h 210"/>
                <a:gd name="T10" fmla="*/ 146 w 146"/>
                <a:gd name="T11" fmla="*/ 137 h 210"/>
                <a:gd name="T12" fmla="*/ 55 w 146"/>
                <a:gd name="T13" fmla="*/ 107 h 210"/>
                <a:gd name="T14" fmla="*/ 61 w 146"/>
                <a:gd name="T15" fmla="*/ 210 h 210"/>
                <a:gd name="T16" fmla="*/ 9 w 146"/>
                <a:gd name="T17" fmla="*/ 11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210">
                  <a:moveTo>
                    <a:pt x="9" y="119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46" y="137"/>
                    <a:pt x="146" y="137"/>
                    <a:pt x="146" y="13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1" y="210"/>
                    <a:pt x="18" y="152"/>
                    <a:pt x="9" y="119"/>
                  </a:cubicBezTo>
                  <a:close/>
                </a:path>
              </a:pathLst>
            </a:custGeom>
            <a:solidFill>
              <a:srgbClr val="FF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5" name="Freeform 254"/>
            <p:cNvSpPr/>
            <p:nvPr/>
          </p:nvSpPr>
          <p:spPr bwMode="auto">
            <a:xfrm>
              <a:off x="7254876" y="984250"/>
              <a:ext cx="257175" cy="165100"/>
            </a:xfrm>
            <a:custGeom>
              <a:avLst/>
              <a:gdLst>
                <a:gd name="T0" fmla="*/ 0 w 162"/>
                <a:gd name="T1" fmla="*/ 0 h 104"/>
                <a:gd name="T2" fmla="*/ 15 w 162"/>
                <a:gd name="T3" fmla="*/ 104 h 104"/>
                <a:gd name="T4" fmla="*/ 162 w 162"/>
                <a:gd name="T5" fmla="*/ 48 h 104"/>
                <a:gd name="T6" fmla="*/ 0 w 162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04">
                  <a:moveTo>
                    <a:pt x="0" y="0"/>
                  </a:moveTo>
                  <a:lnTo>
                    <a:pt x="15" y="104"/>
                  </a:lnTo>
                  <a:lnTo>
                    <a:pt x="162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6" name="Freeform 255"/>
            <p:cNvSpPr/>
            <p:nvPr/>
          </p:nvSpPr>
          <p:spPr bwMode="auto">
            <a:xfrm>
              <a:off x="7602538" y="790575"/>
              <a:ext cx="173038" cy="231775"/>
            </a:xfrm>
            <a:custGeom>
              <a:avLst/>
              <a:gdLst>
                <a:gd name="T0" fmla="*/ 0 w 109"/>
                <a:gd name="T1" fmla="*/ 0 h 146"/>
                <a:gd name="T2" fmla="*/ 8 w 109"/>
                <a:gd name="T3" fmla="*/ 146 h 146"/>
                <a:gd name="T4" fmla="*/ 109 w 109"/>
                <a:gd name="T5" fmla="*/ 106 h 146"/>
                <a:gd name="T6" fmla="*/ 0 w 109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46">
                  <a:moveTo>
                    <a:pt x="0" y="0"/>
                  </a:moveTo>
                  <a:lnTo>
                    <a:pt x="8" y="146"/>
                  </a:lnTo>
                  <a:lnTo>
                    <a:pt x="109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7" name="Oval 256"/>
            <p:cNvSpPr>
              <a:spLocks noChangeArrowheads="1"/>
            </p:cNvSpPr>
            <p:nvPr/>
          </p:nvSpPr>
          <p:spPr bwMode="auto">
            <a:xfrm>
              <a:off x="7408863" y="1912938"/>
              <a:ext cx="44450" cy="49213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8" name="Oval 257"/>
            <p:cNvSpPr>
              <a:spLocks noChangeArrowheads="1"/>
            </p:cNvSpPr>
            <p:nvPr/>
          </p:nvSpPr>
          <p:spPr bwMode="auto">
            <a:xfrm>
              <a:off x="7697788" y="1797050"/>
              <a:ext cx="46038" cy="46038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9" name="Oval 258"/>
            <p:cNvSpPr>
              <a:spLocks noChangeArrowheads="1"/>
            </p:cNvSpPr>
            <p:nvPr/>
          </p:nvSpPr>
          <p:spPr bwMode="auto">
            <a:xfrm>
              <a:off x="7629526" y="1962150"/>
              <a:ext cx="46038" cy="46038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" name="Oval 259"/>
            <p:cNvSpPr>
              <a:spLocks noChangeArrowheads="1"/>
            </p:cNvSpPr>
            <p:nvPr/>
          </p:nvSpPr>
          <p:spPr bwMode="auto">
            <a:xfrm>
              <a:off x="7466013" y="2076450"/>
              <a:ext cx="46038" cy="46038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" name="Oval 260"/>
            <p:cNvSpPr>
              <a:spLocks noChangeArrowheads="1"/>
            </p:cNvSpPr>
            <p:nvPr/>
          </p:nvSpPr>
          <p:spPr bwMode="auto">
            <a:xfrm>
              <a:off x="7897813" y="1995488"/>
              <a:ext cx="44450" cy="46038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2" name="Oval 261"/>
            <p:cNvSpPr>
              <a:spLocks noChangeArrowheads="1"/>
            </p:cNvSpPr>
            <p:nvPr/>
          </p:nvSpPr>
          <p:spPr bwMode="auto">
            <a:xfrm>
              <a:off x="7920038" y="1728788"/>
              <a:ext cx="46038" cy="46038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3" name="Freeform 262"/>
            <p:cNvSpPr/>
            <p:nvPr/>
          </p:nvSpPr>
          <p:spPr bwMode="auto">
            <a:xfrm>
              <a:off x="7392988" y="2454275"/>
              <a:ext cx="488950" cy="331788"/>
            </a:xfrm>
            <a:custGeom>
              <a:avLst/>
              <a:gdLst>
                <a:gd name="T0" fmla="*/ 19 w 128"/>
                <a:gd name="T1" fmla="*/ 2 h 87"/>
                <a:gd name="T2" fmla="*/ 0 w 128"/>
                <a:gd name="T3" fmla="*/ 87 h 87"/>
                <a:gd name="T4" fmla="*/ 116 w 128"/>
                <a:gd name="T5" fmla="*/ 54 h 87"/>
                <a:gd name="T6" fmla="*/ 128 w 128"/>
                <a:gd name="T7" fmla="*/ 0 h 87"/>
                <a:gd name="T8" fmla="*/ 19 w 128"/>
                <a:gd name="T9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87">
                  <a:moveTo>
                    <a:pt x="19" y="2"/>
                  </a:moveTo>
                  <a:cubicBezTo>
                    <a:pt x="19" y="2"/>
                    <a:pt x="8" y="69"/>
                    <a:pt x="0" y="87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9" y="2"/>
                  </a:lnTo>
                  <a:close/>
                </a:path>
              </a:pathLst>
            </a:custGeom>
            <a:solidFill>
              <a:srgbClr val="FF7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4" name="Freeform 263"/>
            <p:cNvSpPr/>
            <p:nvPr/>
          </p:nvSpPr>
          <p:spPr bwMode="auto">
            <a:xfrm>
              <a:off x="7534276" y="2530475"/>
              <a:ext cx="241300" cy="130175"/>
            </a:xfrm>
            <a:custGeom>
              <a:avLst/>
              <a:gdLst>
                <a:gd name="T0" fmla="*/ 10 w 152"/>
                <a:gd name="T1" fmla="*/ 5 h 82"/>
                <a:gd name="T2" fmla="*/ 0 w 152"/>
                <a:gd name="T3" fmla="*/ 82 h 82"/>
                <a:gd name="T4" fmla="*/ 137 w 152"/>
                <a:gd name="T5" fmla="*/ 53 h 82"/>
                <a:gd name="T6" fmla="*/ 152 w 152"/>
                <a:gd name="T7" fmla="*/ 0 h 82"/>
                <a:gd name="T8" fmla="*/ 10 w 152"/>
                <a:gd name="T9" fmla="*/ 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82">
                  <a:moveTo>
                    <a:pt x="10" y="5"/>
                  </a:moveTo>
                  <a:lnTo>
                    <a:pt x="0" y="82"/>
                  </a:lnTo>
                  <a:lnTo>
                    <a:pt x="137" y="53"/>
                  </a:lnTo>
                  <a:lnTo>
                    <a:pt x="152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5" name="Freeform 264"/>
            <p:cNvSpPr/>
            <p:nvPr/>
          </p:nvSpPr>
          <p:spPr bwMode="auto">
            <a:xfrm>
              <a:off x="7083426" y="2892425"/>
              <a:ext cx="382588" cy="504825"/>
            </a:xfrm>
            <a:custGeom>
              <a:avLst/>
              <a:gdLst>
                <a:gd name="T0" fmla="*/ 55 w 100"/>
                <a:gd name="T1" fmla="*/ 0 h 132"/>
                <a:gd name="T2" fmla="*/ 100 w 100"/>
                <a:gd name="T3" fmla="*/ 39 h 132"/>
                <a:gd name="T4" fmla="*/ 29 w 100"/>
                <a:gd name="T5" fmla="*/ 67 h 132"/>
                <a:gd name="T6" fmla="*/ 81 w 100"/>
                <a:gd name="T7" fmla="*/ 100 h 132"/>
                <a:gd name="T8" fmla="*/ 0 w 100"/>
                <a:gd name="T9" fmla="*/ 132 h 132"/>
                <a:gd name="T10" fmla="*/ 55 w 100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32">
                  <a:moveTo>
                    <a:pt x="55" y="0"/>
                  </a:moveTo>
                  <a:cubicBezTo>
                    <a:pt x="100" y="39"/>
                    <a:pt x="100" y="39"/>
                    <a:pt x="100" y="39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47" y="2"/>
                    <a:pt x="55" y="0"/>
                  </a:cubicBezTo>
                  <a:close/>
                </a:path>
              </a:pathLst>
            </a:cu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6" name="Freeform 265"/>
            <p:cNvSpPr/>
            <p:nvPr/>
          </p:nvSpPr>
          <p:spPr bwMode="auto">
            <a:xfrm>
              <a:off x="7469188" y="2744788"/>
              <a:ext cx="404813" cy="538163"/>
            </a:xfrm>
            <a:custGeom>
              <a:avLst/>
              <a:gdLst>
                <a:gd name="T0" fmla="*/ 0 w 106"/>
                <a:gd name="T1" fmla="*/ 27 h 141"/>
                <a:gd name="T2" fmla="*/ 58 w 106"/>
                <a:gd name="T3" fmla="*/ 83 h 141"/>
                <a:gd name="T4" fmla="*/ 0 w 106"/>
                <a:gd name="T5" fmla="*/ 114 h 141"/>
                <a:gd name="T6" fmla="*/ 27 w 106"/>
                <a:gd name="T7" fmla="*/ 141 h 141"/>
                <a:gd name="T8" fmla="*/ 28 w 106"/>
                <a:gd name="T9" fmla="*/ 141 h 141"/>
                <a:gd name="T10" fmla="*/ 106 w 106"/>
                <a:gd name="T11" fmla="*/ 0 h 141"/>
                <a:gd name="T12" fmla="*/ 0 w 106"/>
                <a:gd name="T13" fmla="*/ 2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41">
                  <a:moveTo>
                    <a:pt x="0" y="27"/>
                  </a:moveTo>
                  <a:cubicBezTo>
                    <a:pt x="58" y="83"/>
                    <a:pt x="58" y="83"/>
                    <a:pt x="58" y="8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34" y="134"/>
                    <a:pt x="80" y="87"/>
                    <a:pt x="106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7" name="Freeform 266"/>
            <p:cNvSpPr/>
            <p:nvPr/>
          </p:nvSpPr>
          <p:spPr bwMode="auto">
            <a:xfrm>
              <a:off x="7675563" y="2813050"/>
              <a:ext cx="171450" cy="144463"/>
            </a:xfrm>
            <a:custGeom>
              <a:avLst/>
              <a:gdLst>
                <a:gd name="T0" fmla="*/ 0 w 45"/>
                <a:gd name="T1" fmla="*/ 12 h 38"/>
                <a:gd name="T2" fmla="*/ 28 w 45"/>
                <a:gd name="T3" fmla="*/ 38 h 38"/>
                <a:gd name="T4" fmla="*/ 45 w 45"/>
                <a:gd name="T5" fmla="*/ 0 h 38"/>
                <a:gd name="T6" fmla="*/ 0 w 45"/>
                <a:gd name="T7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8">
                  <a:moveTo>
                    <a:pt x="0" y="12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34" y="26"/>
                    <a:pt x="39" y="13"/>
                    <a:pt x="45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816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8" name="Oval 267"/>
            <p:cNvSpPr>
              <a:spLocks noChangeArrowheads="1"/>
            </p:cNvSpPr>
            <p:nvPr/>
          </p:nvSpPr>
          <p:spPr bwMode="auto">
            <a:xfrm>
              <a:off x="7408863" y="2892425"/>
              <a:ext cx="30163" cy="31750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9" name="Oval 268"/>
            <p:cNvSpPr>
              <a:spLocks noChangeArrowheads="1"/>
            </p:cNvSpPr>
            <p:nvPr/>
          </p:nvSpPr>
          <p:spPr bwMode="auto">
            <a:xfrm>
              <a:off x="7504113" y="2973388"/>
              <a:ext cx="30163" cy="30163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0" name="Oval 269"/>
            <p:cNvSpPr>
              <a:spLocks noChangeArrowheads="1"/>
            </p:cNvSpPr>
            <p:nvPr/>
          </p:nvSpPr>
          <p:spPr bwMode="auto">
            <a:xfrm>
              <a:off x="7767638" y="2878138"/>
              <a:ext cx="30163" cy="30163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1" name="Oval 270"/>
            <p:cNvSpPr>
              <a:spLocks noChangeArrowheads="1"/>
            </p:cNvSpPr>
            <p:nvPr/>
          </p:nvSpPr>
          <p:spPr bwMode="auto">
            <a:xfrm>
              <a:off x="7572376" y="3041650"/>
              <a:ext cx="30163" cy="34925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2" name="Oval 271"/>
            <p:cNvSpPr>
              <a:spLocks noChangeArrowheads="1"/>
            </p:cNvSpPr>
            <p:nvPr/>
          </p:nvSpPr>
          <p:spPr bwMode="auto">
            <a:xfrm>
              <a:off x="7431088" y="3106738"/>
              <a:ext cx="34925" cy="30163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3" name="Oval 272"/>
            <p:cNvSpPr>
              <a:spLocks noChangeArrowheads="1"/>
            </p:cNvSpPr>
            <p:nvPr/>
          </p:nvSpPr>
          <p:spPr bwMode="auto">
            <a:xfrm>
              <a:off x="7312026" y="3152775"/>
              <a:ext cx="31750" cy="30163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4" name="Oval 273"/>
            <p:cNvSpPr>
              <a:spLocks noChangeArrowheads="1"/>
            </p:cNvSpPr>
            <p:nvPr/>
          </p:nvSpPr>
          <p:spPr bwMode="auto">
            <a:xfrm>
              <a:off x="7415213" y="3228975"/>
              <a:ext cx="34925" cy="30163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5" name="Oval 274"/>
            <p:cNvSpPr>
              <a:spLocks noChangeArrowheads="1"/>
            </p:cNvSpPr>
            <p:nvPr/>
          </p:nvSpPr>
          <p:spPr bwMode="auto">
            <a:xfrm>
              <a:off x="7496176" y="3305175"/>
              <a:ext cx="30163" cy="34925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6" name="Oval 275"/>
            <p:cNvSpPr>
              <a:spLocks noChangeArrowheads="1"/>
            </p:cNvSpPr>
            <p:nvPr/>
          </p:nvSpPr>
          <p:spPr bwMode="auto">
            <a:xfrm>
              <a:off x="7351713" y="3346450"/>
              <a:ext cx="30163" cy="31750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7" name="Oval 276"/>
            <p:cNvSpPr>
              <a:spLocks noChangeArrowheads="1"/>
            </p:cNvSpPr>
            <p:nvPr/>
          </p:nvSpPr>
          <p:spPr bwMode="auto">
            <a:xfrm>
              <a:off x="7202488" y="3389313"/>
              <a:ext cx="30163" cy="30163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8" name="Oval 277"/>
            <p:cNvSpPr>
              <a:spLocks noChangeArrowheads="1"/>
            </p:cNvSpPr>
            <p:nvPr/>
          </p:nvSpPr>
          <p:spPr bwMode="auto">
            <a:xfrm>
              <a:off x="6694488" y="4114800"/>
              <a:ext cx="30163" cy="30163"/>
            </a:xfrm>
            <a:prstGeom prst="ellipse">
              <a:avLst/>
            </a:prstGeom>
            <a:solidFill>
              <a:srgbClr val="A9C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9" name="Oval 278"/>
            <p:cNvSpPr>
              <a:spLocks noChangeArrowheads="1"/>
            </p:cNvSpPr>
            <p:nvPr/>
          </p:nvSpPr>
          <p:spPr bwMode="auto">
            <a:xfrm>
              <a:off x="6835776" y="3960813"/>
              <a:ext cx="30163" cy="31750"/>
            </a:xfrm>
            <a:prstGeom prst="ellipse">
              <a:avLst/>
            </a:prstGeom>
            <a:solidFill>
              <a:srgbClr val="A9C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0" name="Oval 279"/>
            <p:cNvSpPr>
              <a:spLocks noChangeArrowheads="1"/>
            </p:cNvSpPr>
            <p:nvPr/>
          </p:nvSpPr>
          <p:spPr bwMode="auto">
            <a:xfrm>
              <a:off x="6797676" y="4071938"/>
              <a:ext cx="30163" cy="34925"/>
            </a:xfrm>
            <a:prstGeom prst="ellipse">
              <a:avLst/>
            </a:prstGeom>
            <a:solidFill>
              <a:srgbClr val="A9C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1" name="Oval 280"/>
            <p:cNvSpPr>
              <a:spLocks noChangeArrowheads="1"/>
            </p:cNvSpPr>
            <p:nvPr/>
          </p:nvSpPr>
          <p:spPr bwMode="auto">
            <a:xfrm>
              <a:off x="6735763" y="4202113"/>
              <a:ext cx="30163" cy="30163"/>
            </a:xfrm>
            <a:prstGeom prst="ellipse">
              <a:avLst/>
            </a:prstGeom>
            <a:solidFill>
              <a:srgbClr val="A9C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2" name="Oval 281"/>
            <p:cNvSpPr>
              <a:spLocks noChangeArrowheads="1"/>
            </p:cNvSpPr>
            <p:nvPr/>
          </p:nvSpPr>
          <p:spPr bwMode="auto">
            <a:xfrm>
              <a:off x="6842126" y="4167188"/>
              <a:ext cx="31750" cy="30163"/>
            </a:xfrm>
            <a:prstGeom prst="ellipse">
              <a:avLst/>
            </a:prstGeom>
            <a:solidFill>
              <a:srgbClr val="A9C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3" name="Freeform 282"/>
            <p:cNvSpPr/>
            <p:nvPr/>
          </p:nvSpPr>
          <p:spPr bwMode="auto">
            <a:xfrm>
              <a:off x="5445126" y="4984750"/>
              <a:ext cx="985838" cy="682625"/>
            </a:xfrm>
            <a:custGeom>
              <a:avLst/>
              <a:gdLst>
                <a:gd name="T0" fmla="*/ 240 w 258"/>
                <a:gd name="T1" fmla="*/ 152 h 179"/>
                <a:gd name="T2" fmla="*/ 134 w 258"/>
                <a:gd name="T3" fmla="*/ 139 h 179"/>
                <a:gd name="T4" fmla="*/ 76 w 258"/>
                <a:gd name="T5" fmla="*/ 59 h 179"/>
                <a:gd name="T6" fmla="*/ 82 w 258"/>
                <a:gd name="T7" fmla="*/ 46 h 179"/>
                <a:gd name="T8" fmla="*/ 89 w 258"/>
                <a:gd name="T9" fmla="*/ 31 h 179"/>
                <a:gd name="T10" fmla="*/ 65 w 258"/>
                <a:gd name="T11" fmla="*/ 36 h 179"/>
                <a:gd name="T12" fmla="*/ 59 w 258"/>
                <a:gd name="T13" fmla="*/ 18 h 179"/>
                <a:gd name="T14" fmla="*/ 46 w 258"/>
                <a:gd name="T15" fmla="*/ 2 h 179"/>
                <a:gd name="T16" fmla="*/ 46 w 258"/>
                <a:gd name="T17" fmla="*/ 35 h 179"/>
                <a:gd name="T18" fmla="*/ 18 w 258"/>
                <a:gd name="T19" fmla="*/ 21 h 179"/>
                <a:gd name="T20" fmla="*/ 30 w 258"/>
                <a:gd name="T21" fmla="*/ 48 h 179"/>
                <a:gd name="T22" fmla="*/ 2 w 258"/>
                <a:gd name="T23" fmla="*/ 55 h 179"/>
                <a:gd name="T24" fmla="*/ 32 w 258"/>
                <a:gd name="T25" fmla="*/ 63 h 179"/>
                <a:gd name="T26" fmla="*/ 19 w 258"/>
                <a:gd name="T27" fmla="*/ 80 h 179"/>
                <a:gd name="T28" fmla="*/ 48 w 258"/>
                <a:gd name="T29" fmla="*/ 72 h 179"/>
                <a:gd name="T30" fmla="*/ 64 w 258"/>
                <a:gd name="T31" fmla="*/ 98 h 179"/>
                <a:gd name="T32" fmla="*/ 207 w 258"/>
                <a:gd name="T33" fmla="*/ 177 h 179"/>
                <a:gd name="T34" fmla="*/ 258 w 258"/>
                <a:gd name="T35" fmla="*/ 1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8" h="179">
                  <a:moveTo>
                    <a:pt x="240" y="152"/>
                  </a:moveTo>
                  <a:cubicBezTo>
                    <a:pt x="202" y="160"/>
                    <a:pt x="167" y="160"/>
                    <a:pt x="134" y="139"/>
                  </a:cubicBezTo>
                  <a:cubicBezTo>
                    <a:pt x="106" y="121"/>
                    <a:pt x="82" y="92"/>
                    <a:pt x="76" y="59"/>
                  </a:cubicBezTo>
                  <a:cubicBezTo>
                    <a:pt x="75" y="52"/>
                    <a:pt x="78" y="51"/>
                    <a:pt x="82" y="46"/>
                  </a:cubicBezTo>
                  <a:cubicBezTo>
                    <a:pt x="86" y="42"/>
                    <a:pt x="91" y="38"/>
                    <a:pt x="89" y="31"/>
                  </a:cubicBezTo>
                  <a:cubicBezTo>
                    <a:pt x="85" y="17"/>
                    <a:pt x="70" y="31"/>
                    <a:pt x="65" y="36"/>
                  </a:cubicBezTo>
                  <a:cubicBezTo>
                    <a:pt x="62" y="32"/>
                    <a:pt x="62" y="24"/>
                    <a:pt x="59" y="18"/>
                  </a:cubicBezTo>
                  <a:cubicBezTo>
                    <a:pt x="56" y="14"/>
                    <a:pt x="52" y="4"/>
                    <a:pt x="46" y="2"/>
                  </a:cubicBezTo>
                  <a:cubicBezTo>
                    <a:pt x="33" y="0"/>
                    <a:pt x="43" y="30"/>
                    <a:pt x="46" y="35"/>
                  </a:cubicBezTo>
                  <a:cubicBezTo>
                    <a:pt x="42" y="30"/>
                    <a:pt x="24" y="9"/>
                    <a:pt x="18" y="21"/>
                  </a:cubicBezTo>
                  <a:cubicBezTo>
                    <a:pt x="14" y="28"/>
                    <a:pt x="25" y="43"/>
                    <a:pt x="30" y="48"/>
                  </a:cubicBezTo>
                  <a:cubicBezTo>
                    <a:pt x="25" y="48"/>
                    <a:pt x="0" y="43"/>
                    <a:pt x="2" y="55"/>
                  </a:cubicBezTo>
                  <a:cubicBezTo>
                    <a:pt x="3" y="64"/>
                    <a:pt x="26" y="61"/>
                    <a:pt x="32" y="63"/>
                  </a:cubicBezTo>
                  <a:cubicBezTo>
                    <a:pt x="29" y="64"/>
                    <a:pt x="11" y="74"/>
                    <a:pt x="19" y="80"/>
                  </a:cubicBezTo>
                  <a:cubicBezTo>
                    <a:pt x="26" y="85"/>
                    <a:pt x="40" y="73"/>
                    <a:pt x="48" y="72"/>
                  </a:cubicBezTo>
                  <a:cubicBezTo>
                    <a:pt x="53" y="81"/>
                    <a:pt x="59" y="89"/>
                    <a:pt x="64" y="98"/>
                  </a:cubicBezTo>
                  <a:cubicBezTo>
                    <a:pt x="92" y="146"/>
                    <a:pt x="150" y="179"/>
                    <a:pt x="207" y="177"/>
                  </a:cubicBezTo>
                  <a:cubicBezTo>
                    <a:pt x="224" y="176"/>
                    <a:pt x="245" y="170"/>
                    <a:pt x="258" y="162"/>
                  </a:cubicBezTo>
                </a:path>
              </a:pathLst>
            </a:custGeom>
            <a:solidFill>
              <a:srgbClr val="568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4" name="Freeform 283"/>
            <p:cNvSpPr/>
            <p:nvPr/>
          </p:nvSpPr>
          <p:spPr bwMode="auto">
            <a:xfrm>
              <a:off x="6108701" y="4411663"/>
              <a:ext cx="909638" cy="1206500"/>
            </a:xfrm>
            <a:custGeom>
              <a:avLst/>
              <a:gdLst>
                <a:gd name="T0" fmla="*/ 89 w 238"/>
                <a:gd name="T1" fmla="*/ 316 h 316"/>
                <a:gd name="T2" fmla="*/ 14 w 238"/>
                <a:gd name="T3" fmla="*/ 238 h 316"/>
                <a:gd name="T4" fmla="*/ 33 w 238"/>
                <a:gd name="T5" fmla="*/ 138 h 316"/>
                <a:gd name="T6" fmla="*/ 116 w 238"/>
                <a:gd name="T7" fmla="*/ 70 h 316"/>
                <a:gd name="T8" fmla="*/ 143 w 238"/>
                <a:gd name="T9" fmla="*/ 34 h 316"/>
                <a:gd name="T10" fmla="*/ 166 w 238"/>
                <a:gd name="T11" fmla="*/ 9 h 316"/>
                <a:gd name="T12" fmla="*/ 233 w 238"/>
                <a:gd name="T13" fmla="*/ 121 h 316"/>
                <a:gd name="T14" fmla="*/ 237 w 238"/>
                <a:gd name="T15" fmla="*/ 174 h 316"/>
                <a:gd name="T16" fmla="*/ 224 w 238"/>
                <a:gd name="T17" fmla="*/ 26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316">
                  <a:moveTo>
                    <a:pt x="89" y="316"/>
                  </a:moveTo>
                  <a:cubicBezTo>
                    <a:pt x="58" y="294"/>
                    <a:pt x="28" y="277"/>
                    <a:pt x="14" y="238"/>
                  </a:cubicBezTo>
                  <a:cubicBezTo>
                    <a:pt x="0" y="201"/>
                    <a:pt x="5" y="167"/>
                    <a:pt x="33" y="138"/>
                  </a:cubicBezTo>
                  <a:cubicBezTo>
                    <a:pt x="58" y="110"/>
                    <a:pt x="88" y="94"/>
                    <a:pt x="116" y="70"/>
                  </a:cubicBezTo>
                  <a:cubicBezTo>
                    <a:pt x="127" y="60"/>
                    <a:pt x="139" y="49"/>
                    <a:pt x="143" y="34"/>
                  </a:cubicBezTo>
                  <a:cubicBezTo>
                    <a:pt x="147" y="17"/>
                    <a:pt x="141" y="0"/>
                    <a:pt x="166" y="9"/>
                  </a:cubicBezTo>
                  <a:cubicBezTo>
                    <a:pt x="201" y="23"/>
                    <a:pt x="226" y="86"/>
                    <a:pt x="233" y="121"/>
                  </a:cubicBezTo>
                  <a:cubicBezTo>
                    <a:pt x="237" y="138"/>
                    <a:pt x="237" y="156"/>
                    <a:pt x="237" y="174"/>
                  </a:cubicBezTo>
                  <a:cubicBezTo>
                    <a:pt x="238" y="204"/>
                    <a:pt x="225" y="233"/>
                    <a:pt x="224" y="262"/>
                  </a:cubicBezTo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5" name="Freeform 284"/>
            <p:cNvSpPr/>
            <p:nvPr/>
          </p:nvSpPr>
          <p:spPr bwMode="auto">
            <a:xfrm>
              <a:off x="6219826" y="4992688"/>
              <a:ext cx="703263" cy="655638"/>
            </a:xfrm>
            <a:custGeom>
              <a:avLst/>
              <a:gdLst>
                <a:gd name="T0" fmla="*/ 45 w 184"/>
                <a:gd name="T1" fmla="*/ 160 h 172"/>
                <a:gd name="T2" fmla="*/ 4 w 184"/>
                <a:gd name="T3" fmla="*/ 84 h 172"/>
                <a:gd name="T4" fmla="*/ 33 w 184"/>
                <a:gd name="T5" fmla="*/ 16 h 172"/>
                <a:gd name="T6" fmla="*/ 66 w 184"/>
                <a:gd name="T7" fmla="*/ 3 h 172"/>
                <a:gd name="T8" fmla="*/ 168 w 184"/>
                <a:gd name="T9" fmla="*/ 66 h 172"/>
                <a:gd name="T10" fmla="*/ 184 w 184"/>
                <a:gd name="T11" fmla="*/ 99 h 172"/>
                <a:gd name="T12" fmla="*/ 45 w 184"/>
                <a:gd name="T13" fmla="*/ 16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172">
                  <a:moveTo>
                    <a:pt x="45" y="160"/>
                  </a:moveTo>
                  <a:cubicBezTo>
                    <a:pt x="27" y="137"/>
                    <a:pt x="9" y="113"/>
                    <a:pt x="4" y="84"/>
                  </a:cubicBezTo>
                  <a:cubicBezTo>
                    <a:pt x="0" y="56"/>
                    <a:pt x="10" y="33"/>
                    <a:pt x="33" y="16"/>
                  </a:cubicBezTo>
                  <a:cubicBezTo>
                    <a:pt x="43" y="9"/>
                    <a:pt x="53" y="4"/>
                    <a:pt x="66" y="3"/>
                  </a:cubicBezTo>
                  <a:cubicBezTo>
                    <a:pt x="107" y="0"/>
                    <a:pt x="147" y="33"/>
                    <a:pt x="168" y="66"/>
                  </a:cubicBezTo>
                  <a:cubicBezTo>
                    <a:pt x="174" y="77"/>
                    <a:pt x="180" y="88"/>
                    <a:pt x="184" y="99"/>
                  </a:cubicBezTo>
                  <a:cubicBezTo>
                    <a:pt x="158" y="144"/>
                    <a:pt x="96" y="172"/>
                    <a:pt x="45" y="160"/>
                  </a:cubicBezTo>
                  <a:close/>
                </a:path>
              </a:pathLst>
            </a:custGeom>
            <a:solidFill>
              <a:srgbClr val="DE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6" name="Freeform 285"/>
            <p:cNvSpPr/>
            <p:nvPr/>
          </p:nvSpPr>
          <p:spPr bwMode="auto">
            <a:xfrm>
              <a:off x="6392863" y="5370513"/>
              <a:ext cx="625475" cy="1003300"/>
            </a:xfrm>
            <a:custGeom>
              <a:avLst/>
              <a:gdLst>
                <a:gd name="T0" fmla="*/ 0 w 164"/>
                <a:gd name="T1" fmla="*/ 61 h 263"/>
                <a:gd name="T2" fmla="*/ 139 w 164"/>
                <a:gd name="T3" fmla="*/ 0 h 263"/>
                <a:gd name="T4" fmla="*/ 154 w 164"/>
                <a:gd name="T5" fmla="*/ 52 h 263"/>
                <a:gd name="T6" fmla="*/ 160 w 164"/>
                <a:gd name="T7" fmla="*/ 138 h 263"/>
                <a:gd name="T8" fmla="*/ 160 w 164"/>
                <a:gd name="T9" fmla="*/ 226 h 263"/>
                <a:gd name="T10" fmla="*/ 152 w 164"/>
                <a:gd name="T11" fmla="*/ 247 h 263"/>
                <a:gd name="T12" fmla="*/ 137 w 164"/>
                <a:gd name="T13" fmla="*/ 219 h 263"/>
                <a:gd name="T14" fmla="*/ 91 w 164"/>
                <a:gd name="T15" fmla="*/ 200 h 263"/>
                <a:gd name="T16" fmla="*/ 77 w 164"/>
                <a:gd name="T17" fmla="*/ 229 h 263"/>
                <a:gd name="T18" fmla="*/ 68 w 164"/>
                <a:gd name="T19" fmla="*/ 256 h 263"/>
                <a:gd name="T20" fmla="*/ 50 w 164"/>
                <a:gd name="T21" fmla="*/ 199 h 263"/>
                <a:gd name="T22" fmla="*/ 38 w 164"/>
                <a:gd name="T23" fmla="*/ 117 h 263"/>
                <a:gd name="T24" fmla="*/ 0 w 164"/>
                <a:gd name="T25" fmla="*/ 6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63">
                  <a:moveTo>
                    <a:pt x="0" y="61"/>
                  </a:moveTo>
                  <a:cubicBezTo>
                    <a:pt x="51" y="73"/>
                    <a:pt x="113" y="45"/>
                    <a:pt x="139" y="0"/>
                  </a:cubicBezTo>
                  <a:cubicBezTo>
                    <a:pt x="146" y="16"/>
                    <a:pt x="150" y="33"/>
                    <a:pt x="154" y="52"/>
                  </a:cubicBezTo>
                  <a:cubicBezTo>
                    <a:pt x="160" y="80"/>
                    <a:pt x="162" y="109"/>
                    <a:pt x="160" y="138"/>
                  </a:cubicBezTo>
                  <a:cubicBezTo>
                    <a:pt x="157" y="168"/>
                    <a:pt x="158" y="195"/>
                    <a:pt x="160" y="226"/>
                  </a:cubicBezTo>
                  <a:cubicBezTo>
                    <a:pt x="161" y="232"/>
                    <a:pt x="164" y="251"/>
                    <a:pt x="152" y="247"/>
                  </a:cubicBezTo>
                  <a:cubicBezTo>
                    <a:pt x="146" y="245"/>
                    <a:pt x="140" y="224"/>
                    <a:pt x="137" y="219"/>
                  </a:cubicBezTo>
                  <a:cubicBezTo>
                    <a:pt x="125" y="199"/>
                    <a:pt x="113" y="194"/>
                    <a:pt x="91" y="200"/>
                  </a:cubicBezTo>
                  <a:cubicBezTo>
                    <a:pt x="76" y="204"/>
                    <a:pt x="75" y="215"/>
                    <a:pt x="77" y="229"/>
                  </a:cubicBezTo>
                  <a:cubicBezTo>
                    <a:pt x="78" y="236"/>
                    <a:pt x="81" y="263"/>
                    <a:pt x="68" y="256"/>
                  </a:cubicBezTo>
                  <a:cubicBezTo>
                    <a:pt x="55" y="249"/>
                    <a:pt x="49" y="211"/>
                    <a:pt x="50" y="199"/>
                  </a:cubicBezTo>
                  <a:cubicBezTo>
                    <a:pt x="52" y="172"/>
                    <a:pt x="49" y="142"/>
                    <a:pt x="38" y="117"/>
                  </a:cubicBezTo>
                  <a:cubicBezTo>
                    <a:pt x="30" y="97"/>
                    <a:pt x="15" y="79"/>
                    <a:pt x="0" y="61"/>
                  </a:cubicBezTo>
                  <a:close/>
                </a:path>
              </a:pathLst>
            </a:custGeom>
            <a:solidFill>
              <a:srgbClr val="568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7" name="Freeform 286"/>
            <p:cNvSpPr/>
            <p:nvPr/>
          </p:nvSpPr>
          <p:spPr bwMode="auto">
            <a:xfrm>
              <a:off x="6526213" y="5178425"/>
              <a:ext cx="33338" cy="34925"/>
            </a:xfrm>
            <a:custGeom>
              <a:avLst/>
              <a:gdLst>
                <a:gd name="T0" fmla="*/ 0 w 9"/>
                <a:gd name="T1" fmla="*/ 5 h 9"/>
                <a:gd name="T2" fmla="*/ 5 w 9"/>
                <a:gd name="T3" fmla="*/ 9 h 9"/>
                <a:gd name="T4" fmla="*/ 9 w 9"/>
                <a:gd name="T5" fmla="*/ 4 h 9"/>
                <a:gd name="T6" fmla="*/ 4 w 9"/>
                <a:gd name="T7" fmla="*/ 0 h 9"/>
                <a:gd name="T8" fmla="*/ 0 w 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cubicBezTo>
                    <a:pt x="1" y="8"/>
                    <a:pt x="3" y="9"/>
                    <a:pt x="5" y="9"/>
                  </a:cubicBezTo>
                  <a:cubicBezTo>
                    <a:pt x="8" y="8"/>
                    <a:pt x="9" y="6"/>
                    <a:pt x="9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1" y="1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8" name="Freeform 287"/>
            <p:cNvSpPr/>
            <p:nvPr/>
          </p:nvSpPr>
          <p:spPr bwMode="auto">
            <a:xfrm>
              <a:off x="6281738" y="5316538"/>
              <a:ext cx="38100" cy="38100"/>
            </a:xfrm>
            <a:custGeom>
              <a:avLst/>
              <a:gdLst>
                <a:gd name="T0" fmla="*/ 0 w 10"/>
                <a:gd name="T1" fmla="*/ 6 h 10"/>
                <a:gd name="T2" fmla="*/ 6 w 10"/>
                <a:gd name="T3" fmla="*/ 9 h 10"/>
                <a:gd name="T4" fmla="*/ 9 w 10"/>
                <a:gd name="T5" fmla="*/ 4 h 10"/>
                <a:gd name="T6" fmla="*/ 4 w 10"/>
                <a:gd name="T7" fmla="*/ 0 h 10"/>
                <a:gd name="T8" fmla="*/ 0 w 10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6"/>
                  </a:moveTo>
                  <a:cubicBezTo>
                    <a:pt x="1" y="8"/>
                    <a:pt x="3" y="10"/>
                    <a:pt x="6" y="9"/>
                  </a:cubicBezTo>
                  <a:cubicBezTo>
                    <a:pt x="8" y="9"/>
                    <a:pt x="10" y="6"/>
                    <a:pt x="9" y="4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9" name="Freeform 288"/>
            <p:cNvSpPr/>
            <p:nvPr/>
          </p:nvSpPr>
          <p:spPr bwMode="auto">
            <a:xfrm>
              <a:off x="6323013" y="5243513"/>
              <a:ext cx="211138" cy="195263"/>
            </a:xfrm>
            <a:custGeom>
              <a:avLst/>
              <a:gdLst>
                <a:gd name="T0" fmla="*/ 41 w 55"/>
                <a:gd name="T1" fmla="*/ 47 h 51"/>
                <a:gd name="T2" fmla="*/ 19 w 55"/>
                <a:gd name="T3" fmla="*/ 3 h 51"/>
                <a:gd name="T4" fmla="*/ 41 w 55"/>
                <a:gd name="T5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1">
                  <a:moveTo>
                    <a:pt x="41" y="47"/>
                  </a:moveTo>
                  <a:cubicBezTo>
                    <a:pt x="29" y="51"/>
                    <a:pt x="0" y="0"/>
                    <a:pt x="19" y="3"/>
                  </a:cubicBezTo>
                  <a:cubicBezTo>
                    <a:pt x="28" y="5"/>
                    <a:pt x="55" y="43"/>
                    <a:pt x="41" y="47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0" name="Freeform 289"/>
            <p:cNvSpPr/>
            <p:nvPr/>
          </p:nvSpPr>
          <p:spPr bwMode="auto">
            <a:xfrm>
              <a:off x="6559551" y="5148263"/>
              <a:ext cx="179388" cy="152400"/>
            </a:xfrm>
            <a:custGeom>
              <a:avLst/>
              <a:gdLst>
                <a:gd name="T0" fmla="*/ 17 w 47"/>
                <a:gd name="T1" fmla="*/ 34 h 40"/>
                <a:gd name="T2" fmla="*/ 43 w 47"/>
                <a:gd name="T3" fmla="*/ 14 h 40"/>
                <a:gd name="T4" fmla="*/ 17 w 47"/>
                <a:gd name="T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0">
                  <a:moveTo>
                    <a:pt x="17" y="34"/>
                  </a:moveTo>
                  <a:cubicBezTo>
                    <a:pt x="26" y="40"/>
                    <a:pt x="47" y="25"/>
                    <a:pt x="43" y="14"/>
                  </a:cubicBezTo>
                  <a:cubicBezTo>
                    <a:pt x="39" y="0"/>
                    <a:pt x="0" y="24"/>
                    <a:pt x="17" y="34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1" name="Freeform 290"/>
            <p:cNvSpPr/>
            <p:nvPr/>
          </p:nvSpPr>
          <p:spPr bwMode="auto">
            <a:xfrm>
              <a:off x="6254751" y="5349875"/>
              <a:ext cx="179388" cy="153988"/>
            </a:xfrm>
            <a:custGeom>
              <a:avLst/>
              <a:gdLst>
                <a:gd name="T0" fmla="*/ 17 w 47"/>
                <a:gd name="T1" fmla="*/ 34 h 40"/>
                <a:gd name="T2" fmla="*/ 43 w 47"/>
                <a:gd name="T3" fmla="*/ 14 h 40"/>
                <a:gd name="T4" fmla="*/ 17 w 47"/>
                <a:gd name="T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0">
                  <a:moveTo>
                    <a:pt x="17" y="34"/>
                  </a:moveTo>
                  <a:cubicBezTo>
                    <a:pt x="26" y="40"/>
                    <a:pt x="47" y="25"/>
                    <a:pt x="43" y="14"/>
                  </a:cubicBezTo>
                  <a:cubicBezTo>
                    <a:pt x="39" y="0"/>
                    <a:pt x="0" y="24"/>
                    <a:pt x="17" y="34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2" name="Freeform 291"/>
            <p:cNvSpPr/>
            <p:nvPr/>
          </p:nvSpPr>
          <p:spPr bwMode="auto">
            <a:xfrm>
              <a:off x="6365876" y="5248275"/>
              <a:ext cx="315913" cy="293688"/>
            </a:xfrm>
            <a:custGeom>
              <a:avLst/>
              <a:gdLst>
                <a:gd name="T0" fmla="*/ 71 w 83"/>
                <a:gd name="T1" fmla="*/ 2 h 77"/>
                <a:gd name="T2" fmla="*/ 77 w 83"/>
                <a:gd name="T3" fmla="*/ 36 h 77"/>
                <a:gd name="T4" fmla="*/ 58 w 83"/>
                <a:gd name="T5" fmla="*/ 59 h 77"/>
                <a:gd name="T6" fmla="*/ 3 w 83"/>
                <a:gd name="T7" fmla="*/ 42 h 77"/>
                <a:gd name="T8" fmla="*/ 0 w 83"/>
                <a:gd name="T9" fmla="*/ 45 h 77"/>
                <a:gd name="T10" fmla="*/ 60 w 83"/>
                <a:gd name="T11" fmla="*/ 63 h 77"/>
                <a:gd name="T12" fmla="*/ 81 w 83"/>
                <a:gd name="T13" fmla="*/ 37 h 77"/>
                <a:gd name="T14" fmla="*/ 74 w 83"/>
                <a:gd name="T15" fmla="*/ 0 h 77"/>
                <a:gd name="T16" fmla="*/ 71 w 83"/>
                <a:gd name="T17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77">
                  <a:moveTo>
                    <a:pt x="71" y="2"/>
                  </a:moveTo>
                  <a:cubicBezTo>
                    <a:pt x="76" y="9"/>
                    <a:pt x="79" y="27"/>
                    <a:pt x="77" y="36"/>
                  </a:cubicBezTo>
                  <a:cubicBezTo>
                    <a:pt x="74" y="49"/>
                    <a:pt x="64" y="56"/>
                    <a:pt x="58" y="59"/>
                  </a:cubicBezTo>
                  <a:cubicBezTo>
                    <a:pt x="34" y="72"/>
                    <a:pt x="17" y="58"/>
                    <a:pt x="3" y="4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4" y="61"/>
                    <a:pt x="33" y="77"/>
                    <a:pt x="60" y="63"/>
                  </a:cubicBezTo>
                  <a:cubicBezTo>
                    <a:pt x="67" y="59"/>
                    <a:pt x="78" y="51"/>
                    <a:pt x="81" y="37"/>
                  </a:cubicBezTo>
                  <a:cubicBezTo>
                    <a:pt x="83" y="27"/>
                    <a:pt x="80" y="8"/>
                    <a:pt x="74" y="0"/>
                  </a:cubicBezTo>
                  <a:lnTo>
                    <a:pt x="71" y="2"/>
                  </a:ln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3" name="Freeform 292"/>
            <p:cNvSpPr/>
            <p:nvPr/>
          </p:nvSpPr>
          <p:spPr bwMode="auto">
            <a:xfrm>
              <a:off x="6842126" y="5526088"/>
              <a:ext cx="127000" cy="125413"/>
            </a:xfrm>
            <a:custGeom>
              <a:avLst/>
              <a:gdLst>
                <a:gd name="T0" fmla="*/ 2 w 33"/>
                <a:gd name="T1" fmla="*/ 19 h 33"/>
                <a:gd name="T2" fmla="*/ 20 w 33"/>
                <a:gd name="T3" fmla="*/ 31 h 33"/>
                <a:gd name="T4" fmla="*/ 32 w 33"/>
                <a:gd name="T5" fmla="*/ 13 h 33"/>
                <a:gd name="T6" fmla="*/ 14 w 33"/>
                <a:gd name="T7" fmla="*/ 1 h 33"/>
                <a:gd name="T8" fmla="*/ 2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" y="19"/>
                  </a:moveTo>
                  <a:cubicBezTo>
                    <a:pt x="4" y="28"/>
                    <a:pt x="12" y="33"/>
                    <a:pt x="20" y="31"/>
                  </a:cubicBezTo>
                  <a:cubicBezTo>
                    <a:pt x="28" y="29"/>
                    <a:pt x="33" y="21"/>
                    <a:pt x="32" y="13"/>
                  </a:cubicBezTo>
                  <a:cubicBezTo>
                    <a:pt x="30" y="5"/>
                    <a:pt x="22" y="0"/>
                    <a:pt x="14" y="1"/>
                  </a:cubicBezTo>
                  <a:cubicBezTo>
                    <a:pt x="5" y="3"/>
                    <a:pt x="0" y="11"/>
                    <a:pt x="2" y="19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4" name="Freeform 293"/>
            <p:cNvSpPr/>
            <p:nvPr/>
          </p:nvSpPr>
          <p:spPr bwMode="auto">
            <a:xfrm>
              <a:off x="6526213" y="5594350"/>
              <a:ext cx="114300" cy="84138"/>
            </a:xfrm>
            <a:custGeom>
              <a:avLst/>
              <a:gdLst>
                <a:gd name="T0" fmla="*/ 28 w 30"/>
                <a:gd name="T1" fmla="*/ 0 h 22"/>
                <a:gd name="T2" fmla="*/ 29 w 30"/>
                <a:gd name="T3" fmla="*/ 3 h 22"/>
                <a:gd name="T4" fmla="*/ 18 w 30"/>
                <a:gd name="T5" fmla="*/ 20 h 22"/>
                <a:gd name="T6" fmla="*/ 1 w 30"/>
                <a:gd name="T7" fmla="*/ 9 h 22"/>
                <a:gd name="T8" fmla="*/ 0 w 30"/>
                <a:gd name="T9" fmla="*/ 4 h 22"/>
                <a:gd name="T10" fmla="*/ 28 w 30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2">
                  <a:moveTo>
                    <a:pt x="28" y="0"/>
                  </a:moveTo>
                  <a:cubicBezTo>
                    <a:pt x="28" y="1"/>
                    <a:pt x="29" y="2"/>
                    <a:pt x="29" y="3"/>
                  </a:cubicBezTo>
                  <a:cubicBezTo>
                    <a:pt x="30" y="11"/>
                    <a:pt x="25" y="18"/>
                    <a:pt x="18" y="20"/>
                  </a:cubicBezTo>
                  <a:cubicBezTo>
                    <a:pt x="10" y="22"/>
                    <a:pt x="2" y="17"/>
                    <a:pt x="1" y="9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10" y="4"/>
                    <a:pt x="19" y="2"/>
                    <a:pt x="28" y="0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5" name="Freeform 294"/>
            <p:cNvSpPr/>
            <p:nvPr/>
          </p:nvSpPr>
          <p:spPr bwMode="auto">
            <a:xfrm>
              <a:off x="6526213" y="5770563"/>
              <a:ext cx="84138" cy="98425"/>
            </a:xfrm>
            <a:custGeom>
              <a:avLst/>
              <a:gdLst>
                <a:gd name="T0" fmla="*/ 7 w 22"/>
                <a:gd name="T1" fmla="*/ 2 h 26"/>
                <a:gd name="T2" fmla="*/ 21 w 22"/>
                <a:gd name="T3" fmla="*/ 11 h 26"/>
                <a:gd name="T4" fmla="*/ 12 w 22"/>
                <a:gd name="T5" fmla="*/ 25 h 26"/>
                <a:gd name="T6" fmla="*/ 9 w 22"/>
                <a:gd name="T7" fmla="*/ 26 h 26"/>
                <a:gd name="T8" fmla="*/ 0 w 22"/>
                <a:gd name="T9" fmla="*/ 5 h 26"/>
                <a:gd name="T10" fmla="*/ 7 w 22"/>
                <a:gd name="T1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6">
                  <a:moveTo>
                    <a:pt x="7" y="2"/>
                  </a:moveTo>
                  <a:cubicBezTo>
                    <a:pt x="13" y="0"/>
                    <a:pt x="19" y="4"/>
                    <a:pt x="21" y="11"/>
                  </a:cubicBezTo>
                  <a:cubicBezTo>
                    <a:pt x="22" y="18"/>
                    <a:pt x="18" y="24"/>
                    <a:pt x="12" y="25"/>
                  </a:cubicBezTo>
                  <a:cubicBezTo>
                    <a:pt x="11" y="25"/>
                    <a:pt x="10" y="26"/>
                    <a:pt x="9" y="26"/>
                  </a:cubicBezTo>
                  <a:cubicBezTo>
                    <a:pt x="7" y="18"/>
                    <a:pt x="4" y="12"/>
                    <a:pt x="0" y="5"/>
                  </a:cubicBezTo>
                  <a:cubicBezTo>
                    <a:pt x="2" y="3"/>
                    <a:pt x="4" y="2"/>
                    <a:pt x="7" y="2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6" name="Freeform 295"/>
            <p:cNvSpPr/>
            <p:nvPr/>
          </p:nvSpPr>
          <p:spPr bwMode="auto">
            <a:xfrm>
              <a:off x="6789738" y="5946775"/>
              <a:ext cx="130175" cy="133350"/>
            </a:xfrm>
            <a:custGeom>
              <a:avLst/>
              <a:gdLst>
                <a:gd name="T0" fmla="*/ 2 w 34"/>
                <a:gd name="T1" fmla="*/ 21 h 35"/>
                <a:gd name="T2" fmla="*/ 20 w 34"/>
                <a:gd name="T3" fmla="*/ 33 h 35"/>
                <a:gd name="T4" fmla="*/ 33 w 34"/>
                <a:gd name="T5" fmla="*/ 14 h 35"/>
                <a:gd name="T6" fmla="*/ 14 w 34"/>
                <a:gd name="T7" fmla="*/ 2 h 35"/>
                <a:gd name="T8" fmla="*/ 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2" y="21"/>
                  </a:moveTo>
                  <a:cubicBezTo>
                    <a:pt x="3" y="29"/>
                    <a:pt x="12" y="35"/>
                    <a:pt x="20" y="33"/>
                  </a:cubicBezTo>
                  <a:cubicBezTo>
                    <a:pt x="29" y="31"/>
                    <a:pt x="34" y="23"/>
                    <a:pt x="33" y="14"/>
                  </a:cubicBezTo>
                  <a:cubicBezTo>
                    <a:pt x="31" y="6"/>
                    <a:pt x="22" y="0"/>
                    <a:pt x="14" y="2"/>
                  </a:cubicBezTo>
                  <a:cubicBezTo>
                    <a:pt x="5" y="4"/>
                    <a:pt x="0" y="12"/>
                    <a:pt x="2" y="21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7" name="Freeform 296"/>
            <p:cNvSpPr/>
            <p:nvPr/>
          </p:nvSpPr>
          <p:spPr bwMode="auto">
            <a:xfrm>
              <a:off x="6708776" y="5778500"/>
              <a:ext cx="92075" cy="87313"/>
            </a:xfrm>
            <a:custGeom>
              <a:avLst/>
              <a:gdLst>
                <a:gd name="T0" fmla="*/ 2 w 24"/>
                <a:gd name="T1" fmla="*/ 13 h 23"/>
                <a:gd name="T2" fmla="*/ 14 w 24"/>
                <a:gd name="T3" fmla="*/ 22 h 23"/>
                <a:gd name="T4" fmla="*/ 22 w 24"/>
                <a:gd name="T5" fmla="*/ 9 h 23"/>
                <a:gd name="T6" fmla="*/ 10 w 24"/>
                <a:gd name="T7" fmla="*/ 1 h 23"/>
                <a:gd name="T8" fmla="*/ 2 w 24"/>
                <a:gd name="T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2" y="13"/>
                  </a:moveTo>
                  <a:cubicBezTo>
                    <a:pt x="3" y="19"/>
                    <a:pt x="9" y="23"/>
                    <a:pt x="14" y="22"/>
                  </a:cubicBezTo>
                  <a:cubicBezTo>
                    <a:pt x="20" y="20"/>
                    <a:pt x="24" y="15"/>
                    <a:pt x="22" y="9"/>
                  </a:cubicBezTo>
                  <a:cubicBezTo>
                    <a:pt x="21" y="3"/>
                    <a:pt x="16" y="0"/>
                    <a:pt x="10" y="1"/>
                  </a:cubicBezTo>
                  <a:cubicBezTo>
                    <a:pt x="4" y="2"/>
                    <a:pt x="0" y="8"/>
                    <a:pt x="2" y="13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8" name="Freeform 297"/>
            <p:cNvSpPr/>
            <p:nvPr/>
          </p:nvSpPr>
          <p:spPr bwMode="auto">
            <a:xfrm>
              <a:off x="6583363" y="6132513"/>
              <a:ext cx="38100" cy="69850"/>
            </a:xfrm>
            <a:custGeom>
              <a:avLst/>
              <a:gdLst>
                <a:gd name="T0" fmla="*/ 9 w 10"/>
                <a:gd name="T1" fmla="*/ 7 h 18"/>
                <a:gd name="T2" fmla="*/ 2 w 10"/>
                <a:gd name="T3" fmla="*/ 18 h 18"/>
                <a:gd name="T4" fmla="*/ 1 w 10"/>
                <a:gd name="T5" fmla="*/ 18 h 18"/>
                <a:gd name="T6" fmla="*/ 0 w 10"/>
                <a:gd name="T7" fmla="*/ 0 h 18"/>
                <a:gd name="T8" fmla="*/ 9 w 10"/>
                <a:gd name="T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9" y="7"/>
                  </a:moveTo>
                  <a:cubicBezTo>
                    <a:pt x="10" y="12"/>
                    <a:pt x="7" y="17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cubicBezTo>
                    <a:pt x="0" y="12"/>
                    <a:pt x="0" y="6"/>
                    <a:pt x="0" y="0"/>
                  </a:cubicBezTo>
                  <a:cubicBezTo>
                    <a:pt x="4" y="0"/>
                    <a:pt x="8" y="3"/>
                    <a:pt x="9" y="7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9" name="Freeform 298"/>
            <p:cNvSpPr/>
            <p:nvPr/>
          </p:nvSpPr>
          <p:spPr bwMode="auto">
            <a:xfrm>
              <a:off x="6958013" y="5919788"/>
              <a:ext cx="41275" cy="71438"/>
            </a:xfrm>
            <a:custGeom>
              <a:avLst/>
              <a:gdLst>
                <a:gd name="T0" fmla="*/ 1 w 11"/>
                <a:gd name="T1" fmla="*/ 11 h 19"/>
                <a:gd name="T2" fmla="*/ 8 w 11"/>
                <a:gd name="T3" fmla="*/ 1 h 19"/>
                <a:gd name="T4" fmla="*/ 11 w 11"/>
                <a:gd name="T5" fmla="*/ 0 h 19"/>
                <a:gd name="T6" fmla="*/ 11 w 11"/>
                <a:gd name="T7" fmla="*/ 18 h 19"/>
                <a:gd name="T8" fmla="*/ 1 w 11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1" y="11"/>
                  </a:moveTo>
                  <a:cubicBezTo>
                    <a:pt x="0" y="6"/>
                    <a:pt x="3" y="2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6"/>
                    <a:pt x="11" y="12"/>
                    <a:pt x="11" y="18"/>
                  </a:cubicBezTo>
                  <a:cubicBezTo>
                    <a:pt x="7" y="19"/>
                    <a:pt x="2" y="16"/>
                    <a:pt x="1" y="11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0" name="Freeform 299"/>
            <p:cNvSpPr/>
            <p:nvPr/>
          </p:nvSpPr>
          <p:spPr bwMode="auto">
            <a:xfrm>
              <a:off x="6735763" y="5575300"/>
              <a:ext cx="49213" cy="50800"/>
            </a:xfrm>
            <a:custGeom>
              <a:avLst/>
              <a:gdLst>
                <a:gd name="T0" fmla="*/ 0 w 13"/>
                <a:gd name="T1" fmla="*/ 8 h 13"/>
                <a:gd name="T2" fmla="*/ 7 w 13"/>
                <a:gd name="T3" fmla="*/ 12 h 13"/>
                <a:gd name="T4" fmla="*/ 12 w 13"/>
                <a:gd name="T5" fmla="*/ 5 h 13"/>
                <a:gd name="T6" fmla="*/ 5 w 13"/>
                <a:gd name="T7" fmla="*/ 0 h 13"/>
                <a:gd name="T8" fmla="*/ 0 w 13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cubicBezTo>
                    <a:pt x="1" y="11"/>
                    <a:pt x="4" y="13"/>
                    <a:pt x="7" y="12"/>
                  </a:cubicBezTo>
                  <a:cubicBezTo>
                    <a:pt x="11" y="11"/>
                    <a:pt x="13" y="8"/>
                    <a:pt x="12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2" y="1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1" name="Freeform 300"/>
            <p:cNvSpPr/>
            <p:nvPr/>
          </p:nvSpPr>
          <p:spPr bwMode="auto">
            <a:xfrm>
              <a:off x="6434138" y="5629275"/>
              <a:ext cx="46038" cy="49213"/>
            </a:xfrm>
            <a:custGeom>
              <a:avLst/>
              <a:gdLst>
                <a:gd name="T0" fmla="*/ 4 w 12"/>
                <a:gd name="T1" fmla="*/ 1 h 13"/>
                <a:gd name="T2" fmla="*/ 11 w 12"/>
                <a:gd name="T3" fmla="*/ 6 h 13"/>
                <a:gd name="T4" fmla="*/ 7 w 12"/>
                <a:gd name="T5" fmla="*/ 13 h 13"/>
                <a:gd name="T6" fmla="*/ 0 w 12"/>
                <a:gd name="T7" fmla="*/ 4 h 13"/>
                <a:gd name="T8" fmla="*/ 4 w 12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8" y="0"/>
                    <a:pt x="11" y="2"/>
                    <a:pt x="11" y="6"/>
                  </a:cubicBezTo>
                  <a:cubicBezTo>
                    <a:pt x="12" y="9"/>
                    <a:pt x="10" y="12"/>
                    <a:pt x="7" y="13"/>
                  </a:cubicBezTo>
                  <a:cubicBezTo>
                    <a:pt x="5" y="10"/>
                    <a:pt x="2" y="7"/>
                    <a:pt x="0" y="4"/>
                  </a:cubicBezTo>
                  <a:cubicBezTo>
                    <a:pt x="1" y="2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2" name="Freeform 301"/>
            <p:cNvSpPr/>
            <p:nvPr/>
          </p:nvSpPr>
          <p:spPr bwMode="auto">
            <a:xfrm>
              <a:off x="6881813" y="5400675"/>
              <a:ext cx="44450" cy="46038"/>
            </a:xfrm>
            <a:custGeom>
              <a:avLst/>
              <a:gdLst>
                <a:gd name="T0" fmla="*/ 6 w 12"/>
                <a:gd name="T1" fmla="*/ 0 h 12"/>
                <a:gd name="T2" fmla="*/ 11 w 12"/>
                <a:gd name="T3" fmla="*/ 4 h 12"/>
                <a:gd name="T4" fmla="*/ 7 w 12"/>
                <a:gd name="T5" fmla="*/ 12 h 12"/>
                <a:gd name="T6" fmla="*/ 0 w 12"/>
                <a:gd name="T7" fmla="*/ 8 h 12"/>
                <a:gd name="T8" fmla="*/ 6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9" y="0"/>
                    <a:pt x="11" y="2"/>
                    <a:pt x="11" y="4"/>
                  </a:cubicBez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1"/>
                    <a:pt x="0" y="8"/>
                  </a:cubicBezTo>
                  <a:cubicBezTo>
                    <a:pt x="2" y="5"/>
                    <a:pt x="4" y="3"/>
                    <a:pt x="6" y="0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3" name="Freeform 302"/>
            <p:cNvSpPr/>
            <p:nvPr/>
          </p:nvSpPr>
          <p:spPr bwMode="auto">
            <a:xfrm>
              <a:off x="6605588" y="5991225"/>
              <a:ext cx="50800" cy="50800"/>
            </a:xfrm>
            <a:custGeom>
              <a:avLst/>
              <a:gdLst>
                <a:gd name="T0" fmla="*/ 1 w 13"/>
                <a:gd name="T1" fmla="*/ 8 h 13"/>
                <a:gd name="T2" fmla="*/ 8 w 13"/>
                <a:gd name="T3" fmla="*/ 12 h 13"/>
                <a:gd name="T4" fmla="*/ 12 w 13"/>
                <a:gd name="T5" fmla="*/ 5 h 13"/>
                <a:gd name="T6" fmla="*/ 5 w 13"/>
                <a:gd name="T7" fmla="*/ 1 h 13"/>
                <a:gd name="T8" fmla="*/ 1 w 13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8"/>
                  </a:moveTo>
                  <a:cubicBezTo>
                    <a:pt x="1" y="11"/>
                    <a:pt x="5" y="13"/>
                    <a:pt x="8" y="12"/>
                  </a:cubicBezTo>
                  <a:cubicBezTo>
                    <a:pt x="11" y="12"/>
                    <a:pt x="13" y="8"/>
                    <a:pt x="12" y="5"/>
                  </a:cubicBezTo>
                  <a:cubicBezTo>
                    <a:pt x="12" y="2"/>
                    <a:pt x="9" y="0"/>
                    <a:pt x="5" y="1"/>
                  </a:cubicBezTo>
                  <a:cubicBezTo>
                    <a:pt x="2" y="1"/>
                    <a:pt x="0" y="4"/>
                    <a:pt x="1" y="8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4" name="Freeform 303"/>
            <p:cNvSpPr/>
            <p:nvPr/>
          </p:nvSpPr>
          <p:spPr bwMode="auto">
            <a:xfrm>
              <a:off x="6900863" y="5748338"/>
              <a:ext cx="49213" cy="49213"/>
            </a:xfrm>
            <a:custGeom>
              <a:avLst/>
              <a:gdLst>
                <a:gd name="T0" fmla="*/ 1 w 13"/>
                <a:gd name="T1" fmla="*/ 8 h 13"/>
                <a:gd name="T2" fmla="*/ 8 w 13"/>
                <a:gd name="T3" fmla="*/ 13 h 13"/>
                <a:gd name="T4" fmla="*/ 13 w 13"/>
                <a:gd name="T5" fmla="*/ 5 h 13"/>
                <a:gd name="T6" fmla="*/ 6 w 13"/>
                <a:gd name="T7" fmla="*/ 1 h 13"/>
                <a:gd name="T8" fmla="*/ 1 w 13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8"/>
                  </a:moveTo>
                  <a:cubicBezTo>
                    <a:pt x="2" y="11"/>
                    <a:pt x="5" y="13"/>
                    <a:pt x="8" y="13"/>
                  </a:cubicBezTo>
                  <a:cubicBezTo>
                    <a:pt x="11" y="12"/>
                    <a:pt x="13" y="9"/>
                    <a:pt x="13" y="5"/>
                  </a:cubicBezTo>
                  <a:cubicBezTo>
                    <a:pt x="12" y="2"/>
                    <a:pt x="9" y="0"/>
                    <a:pt x="6" y="1"/>
                  </a:cubicBezTo>
                  <a:cubicBezTo>
                    <a:pt x="2" y="1"/>
                    <a:pt x="0" y="5"/>
                    <a:pt x="1" y="8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5" name="Freeform 304"/>
            <p:cNvSpPr/>
            <p:nvPr/>
          </p:nvSpPr>
          <p:spPr bwMode="auto">
            <a:xfrm>
              <a:off x="6648451" y="6254750"/>
              <a:ext cx="41275" cy="49213"/>
            </a:xfrm>
            <a:custGeom>
              <a:avLst/>
              <a:gdLst>
                <a:gd name="T0" fmla="*/ 8 w 11"/>
                <a:gd name="T1" fmla="*/ 12 h 13"/>
                <a:gd name="T2" fmla="*/ 1 w 11"/>
                <a:gd name="T3" fmla="*/ 7 h 13"/>
                <a:gd name="T4" fmla="*/ 6 w 11"/>
                <a:gd name="T5" fmla="*/ 0 h 13"/>
                <a:gd name="T6" fmla="*/ 11 w 11"/>
                <a:gd name="T7" fmla="*/ 2 h 13"/>
                <a:gd name="T8" fmla="*/ 10 w 11"/>
                <a:gd name="T9" fmla="*/ 11 h 13"/>
                <a:gd name="T10" fmla="*/ 8 w 11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8" y="12"/>
                  </a:moveTo>
                  <a:cubicBezTo>
                    <a:pt x="5" y="13"/>
                    <a:pt x="2" y="11"/>
                    <a:pt x="1" y="7"/>
                  </a:cubicBezTo>
                  <a:cubicBezTo>
                    <a:pt x="0" y="4"/>
                    <a:pt x="2" y="1"/>
                    <a:pt x="6" y="0"/>
                  </a:cubicBezTo>
                  <a:cubicBezTo>
                    <a:pt x="8" y="0"/>
                    <a:pt x="9" y="0"/>
                    <a:pt x="11" y="2"/>
                  </a:cubicBezTo>
                  <a:cubicBezTo>
                    <a:pt x="11" y="5"/>
                    <a:pt x="10" y="8"/>
                    <a:pt x="10" y="11"/>
                  </a:cubicBezTo>
                  <a:cubicBezTo>
                    <a:pt x="10" y="12"/>
                    <a:pt x="9" y="12"/>
                    <a:pt x="8" y="12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6" name="Freeform 305"/>
            <p:cNvSpPr/>
            <p:nvPr/>
          </p:nvSpPr>
          <p:spPr bwMode="auto">
            <a:xfrm>
              <a:off x="6896101" y="6121400"/>
              <a:ext cx="53975" cy="49213"/>
            </a:xfrm>
            <a:custGeom>
              <a:avLst/>
              <a:gdLst>
                <a:gd name="T0" fmla="*/ 1 w 14"/>
                <a:gd name="T1" fmla="*/ 8 h 13"/>
                <a:gd name="T2" fmla="*/ 8 w 14"/>
                <a:gd name="T3" fmla="*/ 13 h 13"/>
                <a:gd name="T4" fmla="*/ 13 w 14"/>
                <a:gd name="T5" fmla="*/ 6 h 13"/>
                <a:gd name="T6" fmla="*/ 6 w 14"/>
                <a:gd name="T7" fmla="*/ 1 h 13"/>
                <a:gd name="T8" fmla="*/ 1 w 14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8"/>
                  </a:moveTo>
                  <a:cubicBezTo>
                    <a:pt x="2" y="11"/>
                    <a:pt x="5" y="13"/>
                    <a:pt x="8" y="13"/>
                  </a:cubicBezTo>
                  <a:cubicBezTo>
                    <a:pt x="11" y="12"/>
                    <a:pt x="14" y="9"/>
                    <a:pt x="13" y="6"/>
                  </a:cubicBezTo>
                  <a:cubicBezTo>
                    <a:pt x="12" y="2"/>
                    <a:pt x="9" y="0"/>
                    <a:pt x="6" y="1"/>
                  </a:cubicBezTo>
                  <a:cubicBezTo>
                    <a:pt x="2" y="2"/>
                    <a:pt x="0" y="5"/>
                    <a:pt x="1" y="8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7" name="Freeform 306"/>
            <p:cNvSpPr/>
            <p:nvPr/>
          </p:nvSpPr>
          <p:spPr bwMode="auto">
            <a:xfrm>
              <a:off x="7126288" y="5740400"/>
              <a:ext cx="396875" cy="103188"/>
            </a:xfrm>
            <a:custGeom>
              <a:avLst/>
              <a:gdLst>
                <a:gd name="T0" fmla="*/ 0 w 104"/>
                <a:gd name="T1" fmla="*/ 0 h 27"/>
                <a:gd name="T2" fmla="*/ 3 w 104"/>
                <a:gd name="T3" fmla="*/ 20 h 27"/>
                <a:gd name="T4" fmla="*/ 102 w 104"/>
                <a:gd name="T5" fmla="*/ 23 h 27"/>
                <a:gd name="T6" fmla="*/ 104 w 104"/>
                <a:gd name="T7" fmla="*/ 5 h 27"/>
                <a:gd name="T8" fmla="*/ 0 w 10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7">
                  <a:moveTo>
                    <a:pt x="0" y="0"/>
                  </a:moveTo>
                  <a:cubicBezTo>
                    <a:pt x="1" y="7"/>
                    <a:pt x="2" y="13"/>
                    <a:pt x="3" y="20"/>
                  </a:cubicBezTo>
                  <a:cubicBezTo>
                    <a:pt x="35" y="27"/>
                    <a:pt x="68" y="27"/>
                    <a:pt x="102" y="23"/>
                  </a:cubicBezTo>
                  <a:cubicBezTo>
                    <a:pt x="102" y="17"/>
                    <a:pt x="103" y="11"/>
                    <a:pt x="104" y="5"/>
                  </a:cubicBezTo>
                  <a:cubicBezTo>
                    <a:pt x="69" y="6"/>
                    <a:pt x="34" y="4"/>
                    <a:pt x="0" y="0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8" name="Freeform 307"/>
            <p:cNvSpPr/>
            <p:nvPr/>
          </p:nvSpPr>
          <p:spPr bwMode="auto">
            <a:xfrm>
              <a:off x="7110413" y="5588000"/>
              <a:ext cx="439738" cy="117475"/>
            </a:xfrm>
            <a:custGeom>
              <a:avLst/>
              <a:gdLst>
                <a:gd name="T0" fmla="*/ 0 w 115"/>
                <a:gd name="T1" fmla="*/ 0 h 31"/>
                <a:gd name="T2" fmla="*/ 1 w 115"/>
                <a:gd name="T3" fmla="*/ 18 h 31"/>
                <a:gd name="T4" fmla="*/ 111 w 115"/>
                <a:gd name="T5" fmla="*/ 30 h 31"/>
                <a:gd name="T6" fmla="*/ 115 w 115"/>
                <a:gd name="T7" fmla="*/ 14 h 31"/>
                <a:gd name="T8" fmla="*/ 0 w 11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31">
                  <a:moveTo>
                    <a:pt x="0" y="0"/>
                  </a:moveTo>
                  <a:cubicBezTo>
                    <a:pt x="0" y="6"/>
                    <a:pt x="0" y="12"/>
                    <a:pt x="1" y="18"/>
                  </a:cubicBezTo>
                  <a:cubicBezTo>
                    <a:pt x="37" y="26"/>
                    <a:pt x="74" y="31"/>
                    <a:pt x="111" y="30"/>
                  </a:cubicBezTo>
                  <a:cubicBezTo>
                    <a:pt x="112" y="25"/>
                    <a:pt x="114" y="19"/>
                    <a:pt x="115" y="14"/>
                  </a:cubicBezTo>
                  <a:cubicBezTo>
                    <a:pt x="77" y="14"/>
                    <a:pt x="38" y="8"/>
                    <a:pt x="0" y="0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9" name="Freeform 308"/>
            <p:cNvSpPr/>
            <p:nvPr/>
          </p:nvSpPr>
          <p:spPr bwMode="auto">
            <a:xfrm>
              <a:off x="7102476" y="5365750"/>
              <a:ext cx="542925" cy="141288"/>
            </a:xfrm>
            <a:custGeom>
              <a:avLst/>
              <a:gdLst>
                <a:gd name="T0" fmla="*/ 0 w 142"/>
                <a:gd name="T1" fmla="*/ 15 h 37"/>
                <a:gd name="T2" fmla="*/ 133 w 142"/>
                <a:gd name="T3" fmla="*/ 36 h 37"/>
                <a:gd name="T4" fmla="*/ 139 w 142"/>
                <a:gd name="T5" fmla="*/ 25 h 37"/>
                <a:gd name="T6" fmla="*/ 142 w 142"/>
                <a:gd name="T7" fmla="*/ 20 h 37"/>
                <a:gd name="T8" fmla="*/ 1 w 142"/>
                <a:gd name="T9" fmla="*/ 0 h 37"/>
                <a:gd name="T10" fmla="*/ 0 w 142"/>
                <a:gd name="T11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37">
                  <a:moveTo>
                    <a:pt x="0" y="15"/>
                  </a:moveTo>
                  <a:cubicBezTo>
                    <a:pt x="41" y="32"/>
                    <a:pt x="87" y="37"/>
                    <a:pt x="133" y="36"/>
                  </a:cubicBezTo>
                  <a:cubicBezTo>
                    <a:pt x="135" y="33"/>
                    <a:pt x="137" y="29"/>
                    <a:pt x="139" y="25"/>
                  </a:cubicBezTo>
                  <a:cubicBezTo>
                    <a:pt x="140" y="24"/>
                    <a:pt x="141" y="22"/>
                    <a:pt x="142" y="20"/>
                  </a:cubicBezTo>
                  <a:cubicBezTo>
                    <a:pt x="95" y="16"/>
                    <a:pt x="48" y="8"/>
                    <a:pt x="1" y="0"/>
                  </a:cubicBezTo>
                  <a:cubicBezTo>
                    <a:pt x="1" y="5"/>
                    <a:pt x="0" y="10"/>
                    <a:pt x="0" y="15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0" name="Freeform 309"/>
            <p:cNvSpPr/>
            <p:nvPr/>
          </p:nvSpPr>
          <p:spPr bwMode="auto">
            <a:xfrm>
              <a:off x="7107238" y="5273675"/>
              <a:ext cx="571500" cy="168275"/>
            </a:xfrm>
            <a:custGeom>
              <a:avLst/>
              <a:gdLst>
                <a:gd name="T0" fmla="*/ 0 w 150"/>
                <a:gd name="T1" fmla="*/ 24 h 44"/>
                <a:gd name="T2" fmla="*/ 141 w 150"/>
                <a:gd name="T3" fmla="*/ 44 h 44"/>
                <a:gd name="T4" fmla="*/ 150 w 150"/>
                <a:gd name="T5" fmla="*/ 27 h 44"/>
                <a:gd name="T6" fmla="*/ 3 w 150"/>
                <a:gd name="T7" fmla="*/ 0 h 44"/>
                <a:gd name="T8" fmla="*/ 0 w 150"/>
                <a:gd name="T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44">
                  <a:moveTo>
                    <a:pt x="0" y="24"/>
                  </a:moveTo>
                  <a:cubicBezTo>
                    <a:pt x="47" y="32"/>
                    <a:pt x="94" y="40"/>
                    <a:pt x="141" y="44"/>
                  </a:cubicBezTo>
                  <a:cubicBezTo>
                    <a:pt x="144" y="39"/>
                    <a:pt x="147" y="33"/>
                    <a:pt x="150" y="27"/>
                  </a:cubicBezTo>
                  <a:cubicBezTo>
                    <a:pt x="99" y="25"/>
                    <a:pt x="49" y="20"/>
                    <a:pt x="3" y="0"/>
                  </a:cubicBezTo>
                  <a:cubicBezTo>
                    <a:pt x="2" y="8"/>
                    <a:pt x="1" y="16"/>
                    <a:pt x="0" y="24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1" name="Freeform 310"/>
            <p:cNvSpPr/>
            <p:nvPr/>
          </p:nvSpPr>
          <p:spPr bwMode="auto">
            <a:xfrm>
              <a:off x="7137401" y="5126038"/>
              <a:ext cx="584200" cy="198438"/>
            </a:xfrm>
            <a:custGeom>
              <a:avLst/>
              <a:gdLst>
                <a:gd name="T0" fmla="*/ 3 w 153"/>
                <a:gd name="T1" fmla="*/ 12 h 52"/>
                <a:gd name="T2" fmla="*/ 0 w 153"/>
                <a:gd name="T3" fmla="*/ 20 h 52"/>
                <a:gd name="T4" fmla="*/ 147 w 153"/>
                <a:gd name="T5" fmla="*/ 52 h 52"/>
                <a:gd name="T6" fmla="*/ 152 w 153"/>
                <a:gd name="T7" fmla="*/ 36 h 52"/>
                <a:gd name="T8" fmla="*/ 153 w 153"/>
                <a:gd name="T9" fmla="*/ 34 h 52"/>
                <a:gd name="T10" fmla="*/ 8 w 153"/>
                <a:gd name="T11" fmla="*/ 0 h 52"/>
                <a:gd name="T12" fmla="*/ 3 w 153"/>
                <a:gd name="T13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52">
                  <a:moveTo>
                    <a:pt x="3" y="12"/>
                  </a:moveTo>
                  <a:cubicBezTo>
                    <a:pt x="2" y="14"/>
                    <a:pt x="1" y="17"/>
                    <a:pt x="0" y="20"/>
                  </a:cubicBezTo>
                  <a:cubicBezTo>
                    <a:pt x="46" y="41"/>
                    <a:pt x="96" y="49"/>
                    <a:pt x="147" y="52"/>
                  </a:cubicBezTo>
                  <a:cubicBezTo>
                    <a:pt x="149" y="47"/>
                    <a:pt x="151" y="42"/>
                    <a:pt x="152" y="36"/>
                  </a:cubicBezTo>
                  <a:cubicBezTo>
                    <a:pt x="153" y="35"/>
                    <a:pt x="153" y="34"/>
                    <a:pt x="153" y="34"/>
                  </a:cubicBezTo>
                  <a:cubicBezTo>
                    <a:pt x="102" y="31"/>
                    <a:pt x="52" y="23"/>
                    <a:pt x="8" y="0"/>
                  </a:cubicBezTo>
                  <a:cubicBezTo>
                    <a:pt x="6" y="4"/>
                    <a:pt x="4" y="8"/>
                    <a:pt x="3" y="12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2" name="Freeform 311"/>
            <p:cNvSpPr/>
            <p:nvPr/>
          </p:nvSpPr>
          <p:spPr bwMode="auto">
            <a:xfrm>
              <a:off x="7167563" y="5075238"/>
              <a:ext cx="561975" cy="179388"/>
            </a:xfrm>
            <a:custGeom>
              <a:avLst/>
              <a:gdLst>
                <a:gd name="T0" fmla="*/ 0 w 147"/>
                <a:gd name="T1" fmla="*/ 13 h 47"/>
                <a:gd name="T2" fmla="*/ 145 w 147"/>
                <a:gd name="T3" fmla="*/ 47 h 47"/>
                <a:gd name="T4" fmla="*/ 147 w 147"/>
                <a:gd name="T5" fmla="*/ 36 h 47"/>
                <a:gd name="T6" fmla="*/ 6 w 147"/>
                <a:gd name="T7" fmla="*/ 0 h 47"/>
                <a:gd name="T8" fmla="*/ 0 w 147"/>
                <a:gd name="T9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47">
                  <a:moveTo>
                    <a:pt x="0" y="13"/>
                  </a:moveTo>
                  <a:cubicBezTo>
                    <a:pt x="44" y="36"/>
                    <a:pt x="94" y="44"/>
                    <a:pt x="145" y="47"/>
                  </a:cubicBezTo>
                  <a:cubicBezTo>
                    <a:pt x="146" y="43"/>
                    <a:pt x="146" y="39"/>
                    <a:pt x="147" y="36"/>
                  </a:cubicBezTo>
                  <a:cubicBezTo>
                    <a:pt x="98" y="31"/>
                    <a:pt x="51" y="17"/>
                    <a:pt x="6" y="0"/>
                  </a:cubicBezTo>
                  <a:cubicBezTo>
                    <a:pt x="4" y="4"/>
                    <a:pt x="2" y="8"/>
                    <a:pt x="0" y="13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3" name="Freeform 312"/>
            <p:cNvSpPr/>
            <p:nvPr/>
          </p:nvSpPr>
          <p:spPr bwMode="auto">
            <a:xfrm>
              <a:off x="7292976" y="4911725"/>
              <a:ext cx="431800" cy="176213"/>
            </a:xfrm>
            <a:custGeom>
              <a:avLst/>
              <a:gdLst>
                <a:gd name="T0" fmla="*/ 0 w 113"/>
                <a:gd name="T1" fmla="*/ 12 h 46"/>
                <a:gd name="T2" fmla="*/ 113 w 113"/>
                <a:gd name="T3" fmla="*/ 46 h 46"/>
                <a:gd name="T4" fmla="*/ 106 w 113"/>
                <a:gd name="T5" fmla="*/ 28 h 46"/>
                <a:gd name="T6" fmla="*/ 20 w 113"/>
                <a:gd name="T7" fmla="*/ 0 h 46"/>
                <a:gd name="T8" fmla="*/ 0 w 113"/>
                <a:gd name="T9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0" y="12"/>
                  </a:moveTo>
                  <a:cubicBezTo>
                    <a:pt x="36" y="29"/>
                    <a:pt x="74" y="40"/>
                    <a:pt x="113" y="46"/>
                  </a:cubicBezTo>
                  <a:cubicBezTo>
                    <a:pt x="112" y="40"/>
                    <a:pt x="109" y="33"/>
                    <a:pt x="106" y="28"/>
                  </a:cubicBezTo>
                  <a:cubicBezTo>
                    <a:pt x="76" y="22"/>
                    <a:pt x="47" y="13"/>
                    <a:pt x="20" y="0"/>
                  </a:cubicBezTo>
                  <a:cubicBezTo>
                    <a:pt x="13" y="3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4" name="Freeform 313"/>
            <p:cNvSpPr/>
            <p:nvPr/>
          </p:nvSpPr>
          <p:spPr bwMode="auto">
            <a:xfrm>
              <a:off x="7370763" y="4876800"/>
              <a:ext cx="327025" cy="141288"/>
            </a:xfrm>
            <a:custGeom>
              <a:avLst/>
              <a:gdLst>
                <a:gd name="T0" fmla="*/ 55 w 86"/>
                <a:gd name="T1" fmla="*/ 9 h 37"/>
                <a:gd name="T2" fmla="*/ 0 w 86"/>
                <a:gd name="T3" fmla="*/ 9 h 37"/>
                <a:gd name="T4" fmla="*/ 86 w 86"/>
                <a:gd name="T5" fmla="*/ 37 h 37"/>
                <a:gd name="T6" fmla="*/ 55 w 86"/>
                <a:gd name="T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37">
                  <a:moveTo>
                    <a:pt x="55" y="9"/>
                  </a:moveTo>
                  <a:cubicBezTo>
                    <a:pt x="35" y="0"/>
                    <a:pt x="16" y="1"/>
                    <a:pt x="0" y="9"/>
                  </a:cubicBezTo>
                  <a:cubicBezTo>
                    <a:pt x="27" y="22"/>
                    <a:pt x="56" y="31"/>
                    <a:pt x="86" y="37"/>
                  </a:cubicBezTo>
                  <a:cubicBezTo>
                    <a:pt x="80" y="25"/>
                    <a:pt x="70" y="16"/>
                    <a:pt x="55" y="9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5" name="Freeform 314"/>
            <p:cNvSpPr/>
            <p:nvPr/>
          </p:nvSpPr>
          <p:spPr bwMode="auto">
            <a:xfrm>
              <a:off x="7235826" y="4957763"/>
              <a:ext cx="496888" cy="182563"/>
            </a:xfrm>
            <a:custGeom>
              <a:avLst/>
              <a:gdLst>
                <a:gd name="T0" fmla="*/ 15 w 130"/>
                <a:gd name="T1" fmla="*/ 0 h 48"/>
                <a:gd name="T2" fmla="*/ 0 w 130"/>
                <a:gd name="T3" fmla="*/ 15 h 48"/>
                <a:gd name="T4" fmla="*/ 130 w 130"/>
                <a:gd name="T5" fmla="*/ 48 h 48"/>
                <a:gd name="T6" fmla="*/ 128 w 130"/>
                <a:gd name="T7" fmla="*/ 34 h 48"/>
                <a:gd name="T8" fmla="*/ 15 w 13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48">
                  <a:moveTo>
                    <a:pt x="15" y="0"/>
                  </a:moveTo>
                  <a:cubicBezTo>
                    <a:pt x="10" y="4"/>
                    <a:pt x="4" y="9"/>
                    <a:pt x="0" y="15"/>
                  </a:cubicBezTo>
                  <a:cubicBezTo>
                    <a:pt x="39" y="37"/>
                    <a:pt x="84" y="44"/>
                    <a:pt x="130" y="48"/>
                  </a:cubicBezTo>
                  <a:cubicBezTo>
                    <a:pt x="130" y="43"/>
                    <a:pt x="129" y="39"/>
                    <a:pt x="128" y="34"/>
                  </a:cubicBezTo>
                  <a:cubicBezTo>
                    <a:pt x="89" y="28"/>
                    <a:pt x="51" y="17"/>
                    <a:pt x="15" y="0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6" name="Freeform 315"/>
            <p:cNvSpPr/>
            <p:nvPr/>
          </p:nvSpPr>
          <p:spPr bwMode="auto">
            <a:xfrm>
              <a:off x="7189788" y="5014913"/>
              <a:ext cx="542925" cy="198438"/>
            </a:xfrm>
            <a:custGeom>
              <a:avLst/>
              <a:gdLst>
                <a:gd name="T0" fmla="*/ 12 w 142"/>
                <a:gd name="T1" fmla="*/ 0 h 52"/>
                <a:gd name="T2" fmla="*/ 0 w 142"/>
                <a:gd name="T3" fmla="*/ 16 h 52"/>
                <a:gd name="T4" fmla="*/ 141 w 142"/>
                <a:gd name="T5" fmla="*/ 52 h 52"/>
                <a:gd name="T6" fmla="*/ 142 w 142"/>
                <a:gd name="T7" fmla="*/ 33 h 52"/>
                <a:gd name="T8" fmla="*/ 12 w 142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2">
                  <a:moveTo>
                    <a:pt x="12" y="0"/>
                  </a:moveTo>
                  <a:cubicBezTo>
                    <a:pt x="8" y="5"/>
                    <a:pt x="4" y="10"/>
                    <a:pt x="0" y="16"/>
                  </a:cubicBezTo>
                  <a:cubicBezTo>
                    <a:pt x="45" y="33"/>
                    <a:pt x="92" y="47"/>
                    <a:pt x="141" y="52"/>
                  </a:cubicBezTo>
                  <a:cubicBezTo>
                    <a:pt x="142" y="45"/>
                    <a:pt x="142" y="39"/>
                    <a:pt x="142" y="33"/>
                  </a:cubicBezTo>
                  <a:cubicBezTo>
                    <a:pt x="96" y="29"/>
                    <a:pt x="51" y="22"/>
                    <a:pt x="12" y="0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7" name="Freeform 316"/>
            <p:cNvSpPr/>
            <p:nvPr/>
          </p:nvSpPr>
          <p:spPr bwMode="auto">
            <a:xfrm>
              <a:off x="7118351" y="5202238"/>
              <a:ext cx="579438" cy="174625"/>
            </a:xfrm>
            <a:custGeom>
              <a:avLst/>
              <a:gdLst>
                <a:gd name="T0" fmla="*/ 0 w 152"/>
                <a:gd name="T1" fmla="*/ 19 h 46"/>
                <a:gd name="T2" fmla="*/ 147 w 152"/>
                <a:gd name="T3" fmla="*/ 46 h 46"/>
                <a:gd name="T4" fmla="*/ 150 w 152"/>
                <a:gd name="T5" fmla="*/ 37 h 46"/>
                <a:gd name="T6" fmla="*/ 152 w 152"/>
                <a:gd name="T7" fmla="*/ 32 h 46"/>
                <a:gd name="T8" fmla="*/ 5 w 152"/>
                <a:gd name="T9" fmla="*/ 0 h 46"/>
                <a:gd name="T10" fmla="*/ 0 w 152"/>
                <a:gd name="T1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46">
                  <a:moveTo>
                    <a:pt x="0" y="19"/>
                  </a:moveTo>
                  <a:cubicBezTo>
                    <a:pt x="46" y="39"/>
                    <a:pt x="96" y="44"/>
                    <a:pt x="147" y="46"/>
                  </a:cubicBezTo>
                  <a:cubicBezTo>
                    <a:pt x="148" y="43"/>
                    <a:pt x="149" y="40"/>
                    <a:pt x="150" y="37"/>
                  </a:cubicBezTo>
                  <a:cubicBezTo>
                    <a:pt x="151" y="36"/>
                    <a:pt x="152" y="34"/>
                    <a:pt x="152" y="32"/>
                  </a:cubicBezTo>
                  <a:cubicBezTo>
                    <a:pt x="101" y="29"/>
                    <a:pt x="51" y="21"/>
                    <a:pt x="5" y="0"/>
                  </a:cubicBezTo>
                  <a:cubicBezTo>
                    <a:pt x="3" y="6"/>
                    <a:pt x="2" y="12"/>
                    <a:pt x="0" y="19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8" name="Freeform 317"/>
            <p:cNvSpPr/>
            <p:nvPr/>
          </p:nvSpPr>
          <p:spPr bwMode="auto">
            <a:xfrm>
              <a:off x="7102476" y="5422900"/>
              <a:ext cx="508000" cy="152400"/>
            </a:xfrm>
            <a:custGeom>
              <a:avLst/>
              <a:gdLst>
                <a:gd name="T0" fmla="*/ 0 w 133"/>
                <a:gd name="T1" fmla="*/ 0 h 40"/>
                <a:gd name="T2" fmla="*/ 0 w 133"/>
                <a:gd name="T3" fmla="*/ 3 h 40"/>
                <a:gd name="T4" fmla="*/ 1 w 133"/>
                <a:gd name="T5" fmla="*/ 24 h 40"/>
                <a:gd name="T6" fmla="*/ 1 w 133"/>
                <a:gd name="T7" fmla="*/ 24 h 40"/>
                <a:gd name="T8" fmla="*/ 125 w 133"/>
                <a:gd name="T9" fmla="*/ 37 h 40"/>
                <a:gd name="T10" fmla="*/ 133 w 133"/>
                <a:gd name="T11" fmla="*/ 21 h 40"/>
                <a:gd name="T12" fmla="*/ 0 w 133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40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10"/>
                    <a:pt x="0" y="17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3" y="36"/>
                    <a:pt x="84" y="40"/>
                    <a:pt x="125" y="37"/>
                  </a:cubicBezTo>
                  <a:cubicBezTo>
                    <a:pt x="127" y="32"/>
                    <a:pt x="130" y="26"/>
                    <a:pt x="133" y="21"/>
                  </a:cubicBezTo>
                  <a:cubicBezTo>
                    <a:pt x="87" y="22"/>
                    <a:pt x="41" y="17"/>
                    <a:pt x="0" y="0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9" name="Freeform 318"/>
            <p:cNvSpPr/>
            <p:nvPr/>
          </p:nvSpPr>
          <p:spPr bwMode="auto">
            <a:xfrm>
              <a:off x="7107238" y="5514975"/>
              <a:ext cx="473075" cy="125413"/>
            </a:xfrm>
            <a:custGeom>
              <a:avLst/>
              <a:gdLst>
                <a:gd name="T0" fmla="*/ 0 w 124"/>
                <a:gd name="T1" fmla="*/ 0 h 33"/>
                <a:gd name="T2" fmla="*/ 0 w 124"/>
                <a:gd name="T3" fmla="*/ 0 h 33"/>
                <a:gd name="T4" fmla="*/ 1 w 124"/>
                <a:gd name="T5" fmla="*/ 19 h 33"/>
                <a:gd name="T6" fmla="*/ 116 w 124"/>
                <a:gd name="T7" fmla="*/ 33 h 33"/>
                <a:gd name="T8" fmla="*/ 124 w 124"/>
                <a:gd name="T9" fmla="*/ 13 h 33"/>
                <a:gd name="T10" fmla="*/ 0 w 124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13"/>
                    <a:pt x="1" y="19"/>
                  </a:cubicBezTo>
                  <a:cubicBezTo>
                    <a:pt x="39" y="27"/>
                    <a:pt x="78" y="33"/>
                    <a:pt x="116" y="33"/>
                  </a:cubicBezTo>
                  <a:cubicBezTo>
                    <a:pt x="119" y="26"/>
                    <a:pt x="121" y="19"/>
                    <a:pt x="124" y="13"/>
                  </a:cubicBezTo>
                  <a:cubicBezTo>
                    <a:pt x="83" y="16"/>
                    <a:pt x="42" y="12"/>
                    <a:pt x="0" y="0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0" name="Freeform 319"/>
            <p:cNvSpPr/>
            <p:nvPr/>
          </p:nvSpPr>
          <p:spPr bwMode="auto">
            <a:xfrm>
              <a:off x="7113588" y="5656263"/>
              <a:ext cx="420688" cy="106363"/>
            </a:xfrm>
            <a:custGeom>
              <a:avLst/>
              <a:gdLst>
                <a:gd name="T0" fmla="*/ 0 w 110"/>
                <a:gd name="T1" fmla="*/ 0 h 28"/>
                <a:gd name="T2" fmla="*/ 3 w 110"/>
                <a:gd name="T3" fmla="*/ 22 h 28"/>
                <a:gd name="T4" fmla="*/ 107 w 110"/>
                <a:gd name="T5" fmla="*/ 27 h 28"/>
                <a:gd name="T6" fmla="*/ 110 w 110"/>
                <a:gd name="T7" fmla="*/ 12 h 28"/>
                <a:gd name="T8" fmla="*/ 0 w 1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8">
                  <a:moveTo>
                    <a:pt x="0" y="0"/>
                  </a:moveTo>
                  <a:cubicBezTo>
                    <a:pt x="1" y="8"/>
                    <a:pt x="2" y="15"/>
                    <a:pt x="3" y="22"/>
                  </a:cubicBezTo>
                  <a:cubicBezTo>
                    <a:pt x="37" y="26"/>
                    <a:pt x="72" y="28"/>
                    <a:pt x="107" y="27"/>
                  </a:cubicBezTo>
                  <a:cubicBezTo>
                    <a:pt x="108" y="22"/>
                    <a:pt x="109" y="17"/>
                    <a:pt x="110" y="12"/>
                  </a:cubicBezTo>
                  <a:cubicBezTo>
                    <a:pt x="73" y="13"/>
                    <a:pt x="36" y="8"/>
                    <a:pt x="0" y="0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1" name="Freeform 320"/>
            <p:cNvSpPr/>
            <p:nvPr/>
          </p:nvSpPr>
          <p:spPr bwMode="auto">
            <a:xfrm>
              <a:off x="7137401" y="5816600"/>
              <a:ext cx="377825" cy="71438"/>
            </a:xfrm>
            <a:custGeom>
              <a:avLst/>
              <a:gdLst>
                <a:gd name="T0" fmla="*/ 0 w 99"/>
                <a:gd name="T1" fmla="*/ 0 h 19"/>
                <a:gd name="T2" fmla="*/ 3 w 99"/>
                <a:gd name="T3" fmla="*/ 15 h 19"/>
                <a:gd name="T4" fmla="*/ 98 w 99"/>
                <a:gd name="T5" fmla="*/ 12 h 19"/>
                <a:gd name="T6" fmla="*/ 99 w 99"/>
                <a:gd name="T7" fmla="*/ 3 h 19"/>
                <a:gd name="T8" fmla="*/ 0 w 9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9">
                  <a:moveTo>
                    <a:pt x="0" y="0"/>
                  </a:moveTo>
                  <a:cubicBezTo>
                    <a:pt x="1" y="5"/>
                    <a:pt x="2" y="10"/>
                    <a:pt x="3" y="15"/>
                  </a:cubicBezTo>
                  <a:cubicBezTo>
                    <a:pt x="35" y="19"/>
                    <a:pt x="67" y="17"/>
                    <a:pt x="98" y="12"/>
                  </a:cubicBezTo>
                  <a:cubicBezTo>
                    <a:pt x="98" y="9"/>
                    <a:pt x="98" y="6"/>
                    <a:pt x="99" y="3"/>
                  </a:cubicBezTo>
                  <a:cubicBezTo>
                    <a:pt x="65" y="7"/>
                    <a:pt x="32" y="7"/>
                    <a:pt x="0" y="0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2" name="Freeform 321"/>
            <p:cNvSpPr/>
            <p:nvPr/>
          </p:nvSpPr>
          <p:spPr bwMode="auto">
            <a:xfrm>
              <a:off x="7148513" y="5862638"/>
              <a:ext cx="366713" cy="263525"/>
            </a:xfrm>
            <a:custGeom>
              <a:avLst/>
              <a:gdLst>
                <a:gd name="T0" fmla="*/ 95 w 96"/>
                <a:gd name="T1" fmla="*/ 0 h 69"/>
                <a:gd name="T2" fmla="*/ 0 w 96"/>
                <a:gd name="T3" fmla="*/ 3 h 69"/>
                <a:gd name="T4" fmla="*/ 1 w 96"/>
                <a:gd name="T5" fmla="*/ 7 h 69"/>
                <a:gd name="T6" fmla="*/ 25 w 96"/>
                <a:gd name="T7" fmla="*/ 65 h 69"/>
                <a:gd name="T8" fmla="*/ 37 w 96"/>
                <a:gd name="T9" fmla="*/ 17 h 69"/>
                <a:gd name="T10" fmla="*/ 69 w 96"/>
                <a:gd name="T11" fmla="*/ 17 h 69"/>
                <a:gd name="T12" fmla="*/ 78 w 96"/>
                <a:gd name="T13" fmla="*/ 44 h 69"/>
                <a:gd name="T14" fmla="*/ 95 w 96"/>
                <a:gd name="T15" fmla="*/ 24 h 69"/>
                <a:gd name="T16" fmla="*/ 95 w 96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69">
                  <a:moveTo>
                    <a:pt x="95" y="0"/>
                  </a:moveTo>
                  <a:cubicBezTo>
                    <a:pt x="64" y="5"/>
                    <a:pt x="32" y="7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4" y="20"/>
                    <a:pt x="7" y="64"/>
                    <a:pt x="25" y="65"/>
                  </a:cubicBezTo>
                  <a:cubicBezTo>
                    <a:pt x="37" y="52"/>
                    <a:pt x="29" y="32"/>
                    <a:pt x="37" y="17"/>
                  </a:cubicBezTo>
                  <a:cubicBezTo>
                    <a:pt x="43" y="7"/>
                    <a:pt x="62" y="6"/>
                    <a:pt x="69" y="17"/>
                  </a:cubicBezTo>
                  <a:cubicBezTo>
                    <a:pt x="74" y="25"/>
                    <a:pt x="73" y="35"/>
                    <a:pt x="78" y="44"/>
                  </a:cubicBezTo>
                  <a:cubicBezTo>
                    <a:pt x="94" y="69"/>
                    <a:pt x="96" y="39"/>
                    <a:pt x="95" y="24"/>
                  </a:cubicBezTo>
                  <a:cubicBezTo>
                    <a:pt x="95" y="16"/>
                    <a:pt x="95" y="8"/>
                    <a:pt x="95" y="0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3" name="Freeform 322"/>
            <p:cNvSpPr/>
            <p:nvPr/>
          </p:nvSpPr>
          <p:spPr bwMode="auto">
            <a:xfrm>
              <a:off x="6515101" y="5915025"/>
              <a:ext cx="1176338" cy="973138"/>
            </a:xfrm>
            <a:custGeom>
              <a:avLst/>
              <a:gdLst>
                <a:gd name="T0" fmla="*/ 0 w 308"/>
                <a:gd name="T1" fmla="*/ 58 h 255"/>
                <a:gd name="T2" fmla="*/ 73 w 308"/>
                <a:gd name="T3" fmla="*/ 230 h 255"/>
                <a:gd name="T4" fmla="*/ 206 w 308"/>
                <a:gd name="T5" fmla="*/ 238 h 255"/>
                <a:gd name="T6" fmla="*/ 301 w 308"/>
                <a:gd name="T7" fmla="*/ 181 h 255"/>
                <a:gd name="T8" fmla="*/ 276 w 308"/>
                <a:gd name="T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58"/>
                  </a:moveTo>
                  <a:cubicBezTo>
                    <a:pt x="0" y="58"/>
                    <a:pt x="56" y="217"/>
                    <a:pt x="73" y="230"/>
                  </a:cubicBezTo>
                  <a:cubicBezTo>
                    <a:pt x="91" y="242"/>
                    <a:pt x="143" y="255"/>
                    <a:pt x="206" y="238"/>
                  </a:cubicBezTo>
                  <a:cubicBezTo>
                    <a:pt x="270" y="221"/>
                    <a:pt x="294" y="200"/>
                    <a:pt x="301" y="181"/>
                  </a:cubicBezTo>
                  <a:cubicBezTo>
                    <a:pt x="308" y="163"/>
                    <a:pt x="276" y="0"/>
                    <a:pt x="276" y="0"/>
                  </a:cubicBezTo>
                </a:path>
              </a:pathLst>
            </a:custGeom>
            <a:solidFill>
              <a:srgbClr val="B3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4" name="Freeform 323"/>
            <p:cNvSpPr/>
            <p:nvPr/>
          </p:nvSpPr>
          <p:spPr bwMode="auto">
            <a:xfrm>
              <a:off x="6392863" y="5640388"/>
              <a:ext cx="1260475" cy="625475"/>
            </a:xfrm>
            <a:custGeom>
              <a:avLst/>
              <a:gdLst>
                <a:gd name="T0" fmla="*/ 330 w 330"/>
                <a:gd name="T1" fmla="*/ 81 h 164"/>
                <a:gd name="T2" fmla="*/ 321 w 330"/>
                <a:gd name="T3" fmla="*/ 47 h 164"/>
                <a:gd name="T4" fmla="*/ 312 w 330"/>
                <a:gd name="T5" fmla="*/ 21 h 164"/>
                <a:gd name="T6" fmla="*/ 303 w 330"/>
                <a:gd name="T7" fmla="*/ 0 h 164"/>
                <a:gd name="T8" fmla="*/ 256 w 330"/>
                <a:gd name="T9" fmla="*/ 38 h 164"/>
                <a:gd name="T10" fmla="*/ 188 w 330"/>
                <a:gd name="T11" fmla="*/ 59 h 164"/>
                <a:gd name="T12" fmla="*/ 98 w 330"/>
                <a:gd name="T13" fmla="*/ 77 h 164"/>
                <a:gd name="T14" fmla="*/ 47 w 330"/>
                <a:gd name="T15" fmla="*/ 81 h 164"/>
                <a:gd name="T16" fmla="*/ 23 w 330"/>
                <a:gd name="T17" fmla="*/ 81 h 164"/>
                <a:gd name="T18" fmla="*/ 1 w 330"/>
                <a:gd name="T19" fmla="*/ 76 h 164"/>
                <a:gd name="T20" fmla="*/ 0 w 330"/>
                <a:gd name="T21" fmla="*/ 73 h 164"/>
                <a:gd name="T22" fmla="*/ 11 w 330"/>
                <a:gd name="T23" fmla="*/ 120 h 164"/>
                <a:gd name="T24" fmla="*/ 30 w 330"/>
                <a:gd name="T25" fmla="*/ 154 h 164"/>
                <a:gd name="T26" fmla="*/ 182 w 330"/>
                <a:gd name="T27" fmla="*/ 150 h 164"/>
                <a:gd name="T28" fmla="*/ 330 w 330"/>
                <a:gd name="T29" fmla="*/ 8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0" h="164">
                  <a:moveTo>
                    <a:pt x="330" y="81"/>
                  </a:moveTo>
                  <a:cubicBezTo>
                    <a:pt x="327" y="70"/>
                    <a:pt x="324" y="59"/>
                    <a:pt x="321" y="47"/>
                  </a:cubicBezTo>
                  <a:cubicBezTo>
                    <a:pt x="318" y="38"/>
                    <a:pt x="315" y="30"/>
                    <a:pt x="312" y="21"/>
                  </a:cubicBezTo>
                  <a:cubicBezTo>
                    <a:pt x="311" y="18"/>
                    <a:pt x="302" y="2"/>
                    <a:pt x="303" y="0"/>
                  </a:cubicBezTo>
                  <a:cubicBezTo>
                    <a:pt x="294" y="20"/>
                    <a:pt x="275" y="29"/>
                    <a:pt x="256" y="38"/>
                  </a:cubicBezTo>
                  <a:cubicBezTo>
                    <a:pt x="235" y="47"/>
                    <a:pt x="211" y="54"/>
                    <a:pt x="188" y="59"/>
                  </a:cubicBezTo>
                  <a:cubicBezTo>
                    <a:pt x="158" y="66"/>
                    <a:pt x="128" y="72"/>
                    <a:pt x="98" y="77"/>
                  </a:cubicBezTo>
                  <a:cubicBezTo>
                    <a:pt x="82" y="80"/>
                    <a:pt x="64" y="81"/>
                    <a:pt x="47" y="81"/>
                  </a:cubicBezTo>
                  <a:cubicBezTo>
                    <a:pt x="40" y="81"/>
                    <a:pt x="31" y="82"/>
                    <a:pt x="23" y="81"/>
                  </a:cubicBezTo>
                  <a:cubicBezTo>
                    <a:pt x="16" y="80"/>
                    <a:pt x="8" y="77"/>
                    <a:pt x="1" y="76"/>
                  </a:cubicBezTo>
                  <a:cubicBezTo>
                    <a:pt x="1" y="75"/>
                    <a:pt x="0" y="74"/>
                    <a:pt x="0" y="73"/>
                  </a:cubicBezTo>
                  <a:cubicBezTo>
                    <a:pt x="0" y="88"/>
                    <a:pt x="7" y="105"/>
                    <a:pt x="11" y="120"/>
                  </a:cubicBezTo>
                  <a:cubicBezTo>
                    <a:pt x="14" y="129"/>
                    <a:pt x="19" y="150"/>
                    <a:pt x="30" y="154"/>
                  </a:cubicBezTo>
                  <a:cubicBezTo>
                    <a:pt x="46" y="160"/>
                    <a:pt x="113" y="164"/>
                    <a:pt x="182" y="150"/>
                  </a:cubicBezTo>
                  <a:cubicBezTo>
                    <a:pt x="251" y="136"/>
                    <a:pt x="326" y="101"/>
                    <a:pt x="330" y="81"/>
                  </a:cubicBezTo>
                  <a:close/>
                </a:path>
              </a:pathLst>
            </a:custGeom>
            <a:solidFill>
              <a:srgbClr val="CF8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5" name="Freeform 324"/>
            <p:cNvSpPr/>
            <p:nvPr/>
          </p:nvSpPr>
          <p:spPr bwMode="auto">
            <a:xfrm>
              <a:off x="7327901" y="4992688"/>
              <a:ext cx="374650" cy="487363"/>
            </a:xfrm>
            <a:custGeom>
              <a:avLst/>
              <a:gdLst>
                <a:gd name="T0" fmla="*/ 2 w 98"/>
                <a:gd name="T1" fmla="*/ 60 h 128"/>
                <a:gd name="T2" fmla="*/ 10 w 98"/>
                <a:gd name="T3" fmla="*/ 106 h 128"/>
                <a:gd name="T4" fmla="*/ 47 w 98"/>
                <a:gd name="T5" fmla="*/ 126 h 128"/>
                <a:gd name="T6" fmla="*/ 79 w 98"/>
                <a:gd name="T7" fmla="*/ 101 h 128"/>
                <a:gd name="T8" fmla="*/ 95 w 98"/>
                <a:gd name="T9" fmla="*/ 61 h 128"/>
                <a:gd name="T10" fmla="*/ 63 w 98"/>
                <a:gd name="T11" fmla="*/ 7 h 128"/>
                <a:gd name="T12" fmla="*/ 2 w 98"/>
                <a:gd name="T13" fmla="*/ 6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28">
                  <a:moveTo>
                    <a:pt x="2" y="60"/>
                  </a:moveTo>
                  <a:cubicBezTo>
                    <a:pt x="0" y="76"/>
                    <a:pt x="2" y="94"/>
                    <a:pt x="10" y="106"/>
                  </a:cubicBezTo>
                  <a:cubicBezTo>
                    <a:pt x="19" y="118"/>
                    <a:pt x="32" y="128"/>
                    <a:pt x="47" y="126"/>
                  </a:cubicBezTo>
                  <a:cubicBezTo>
                    <a:pt x="61" y="125"/>
                    <a:pt x="72" y="114"/>
                    <a:pt x="79" y="101"/>
                  </a:cubicBezTo>
                  <a:cubicBezTo>
                    <a:pt x="86" y="90"/>
                    <a:pt x="94" y="73"/>
                    <a:pt x="95" y="61"/>
                  </a:cubicBezTo>
                  <a:cubicBezTo>
                    <a:pt x="98" y="37"/>
                    <a:pt x="87" y="12"/>
                    <a:pt x="63" y="7"/>
                  </a:cubicBezTo>
                  <a:cubicBezTo>
                    <a:pt x="31" y="0"/>
                    <a:pt x="8" y="29"/>
                    <a:pt x="2" y="60"/>
                  </a:cubicBezTo>
                  <a:close/>
                </a:path>
              </a:pathLst>
            </a:custGeom>
            <a:solidFill>
              <a:srgbClr val="F5E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6" name="Freeform 325"/>
            <p:cNvSpPr/>
            <p:nvPr/>
          </p:nvSpPr>
          <p:spPr bwMode="auto">
            <a:xfrm>
              <a:off x="7439026" y="5140325"/>
              <a:ext cx="38100" cy="46038"/>
            </a:xfrm>
            <a:custGeom>
              <a:avLst/>
              <a:gdLst>
                <a:gd name="T0" fmla="*/ 5 w 10"/>
                <a:gd name="T1" fmla="*/ 11 h 12"/>
                <a:gd name="T2" fmla="*/ 3 w 10"/>
                <a:gd name="T3" fmla="*/ 4 h 12"/>
                <a:gd name="T4" fmla="*/ 5 w 10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5" y="11"/>
                  </a:moveTo>
                  <a:cubicBezTo>
                    <a:pt x="10" y="10"/>
                    <a:pt x="8" y="0"/>
                    <a:pt x="3" y="4"/>
                  </a:cubicBezTo>
                  <a:cubicBezTo>
                    <a:pt x="0" y="6"/>
                    <a:pt x="0" y="12"/>
                    <a:pt x="5" y="11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7" name="Freeform 326"/>
            <p:cNvSpPr/>
            <p:nvPr/>
          </p:nvSpPr>
          <p:spPr bwMode="auto">
            <a:xfrm>
              <a:off x="7653338" y="5232400"/>
              <a:ext cx="38100" cy="49213"/>
            </a:xfrm>
            <a:custGeom>
              <a:avLst/>
              <a:gdLst>
                <a:gd name="T0" fmla="*/ 4 w 10"/>
                <a:gd name="T1" fmla="*/ 12 h 13"/>
                <a:gd name="T2" fmla="*/ 3 w 10"/>
                <a:gd name="T3" fmla="*/ 4 h 13"/>
                <a:gd name="T4" fmla="*/ 4 w 10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4" y="12"/>
                  </a:moveTo>
                  <a:cubicBezTo>
                    <a:pt x="10" y="10"/>
                    <a:pt x="8" y="0"/>
                    <a:pt x="3" y="4"/>
                  </a:cubicBezTo>
                  <a:cubicBezTo>
                    <a:pt x="0" y="6"/>
                    <a:pt x="0" y="13"/>
                    <a:pt x="4" y="12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8" name="Freeform 327"/>
            <p:cNvSpPr/>
            <p:nvPr/>
          </p:nvSpPr>
          <p:spPr bwMode="auto">
            <a:xfrm>
              <a:off x="7534276" y="5145088"/>
              <a:ext cx="87313" cy="147638"/>
            </a:xfrm>
            <a:custGeom>
              <a:avLst/>
              <a:gdLst>
                <a:gd name="T0" fmla="*/ 2 w 23"/>
                <a:gd name="T1" fmla="*/ 26 h 39"/>
                <a:gd name="T2" fmla="*/ 13 w 23"/>
                <a:gd name="T3" fmla="*/ 37 h 39"/>
                <a:gd name="T4" fmla="*/ 22 w 23"/>
                <a:gd name="T5" fmla="*/ 13 h 39"/>
                <a:gd name="T6" fmla="*/ 2 w 23"/>
                <a:gd name="T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9">
                  <a:moveTo>
                    <a:pt x="2" y="26"/>
                  </a:moveTo>
                  <a:cubicBezTo>
                    <a:pt x="0" y="31"/>
                    <a:pt x="5" y="39"/>
                    <a:pt x="13" y="37"/>
                  </a:cubicBezTo>
                  <a:cubicBezTo>
                    <a:pt x="19" y="34"/>
                    <a:pt x="23" y="19"/>
                    <a:pt x="22" y="13"/>
                  </a:cubicBezTo>
                  <a:cubicBezTo>
                    <a:pt x="19" y="0"/>
                    <a:pt x="5" y="19"/>
                    <a:pt x="2" y="26"/>
                  </a:cubicBezTo>
                  <a:close/>
                </a:path>
              </a:pathLst>
            </a:custGeom>
            <a:solidFill>
              <a:srgbClr val="658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9" name="Freeform 328"/>
            <p:cNvSpPr/>
            <p:nvPr/>
          </p:nvSpPr>
          <p:spPr bwMode="auto">
            <a:xfrm>
              <a:off x="7427913" y="5229225"/>
              <a:ext cx="190500" cy="147638"/>
            </a:xfrm>
            <a:custGeom>
              <a:avLst/>
              <a:gdLst>
                <a:gd name="T0" fmla="*/ 0 w 50"/>
                <a:gd name="T1" fmla="*/ 0 h 39"/>
                <a:gd name="T2" fmla="*/ 16 w 50"/>
                <a:gd name="T3" fmla="*/ 35 h 39"/>
                <a:gd name="T4" fmla="*/ 41 w 50"/>
                <a:gd name="T5" fmla="*/ 35 h 39"/>
                <a:gd name="T6" fmla="*/ 50 w 50"/>
                <a:gd name="T7" fmla="*/ 23 h 39"/>
                <a:gd name="T8" fmla="*/ 48 w 50"/>
                <a:gd name="T9" fmla="*/ 23 h 39"/>
                <a:gd name="T10" fmla="*/ 40 w 50"/>
                <a:gd name="T11" fmla="*/ 33 h 39"/>
                <a:gd name="T12" fmla="*/ 17 w 50"/>
                <a:gd name="T13" fmla="*/ 33 h 39"/>
                <a:gd name="T14" fmla="*/ 2 w 50"/>
                <a:gd name="T15" fmla="*/ 0 h 39"/>
                <a:gd name="T16" fmla="*/ 0 w 50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9">
                  <a:moveTo>
                    <a:pt x="0" y="0"/>
                  </a:moveTo>
                  <a:cubicBezTo>
                    <a:pt x="0" y="15"/>
                    <a:pt x="2" y="27"/>
                    <a:pt x="16" y="35"/>
                  </a:cubicBezTo>
                  <a:cubicBezTo>
                    <a:pt x="23" y="39"/>
                    <a:pt x="33" y="39"/>
                    <a:pt x="41" y="35"/>
                  </a:cubicBezTo>
                  <a:cubicBezTo>
                    <a:pt x="46" y="33"/>
                    <a:pt x="49" y="28"/>
                    <a:pt x="50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7" y="29"/>
                    <a:pt x="43" y="32"/>
                    <a:pt x="40" y="33"/>
                  </a:cubicBezTo>
                  <a:cubicBezTo>
                    <a:pt x="33" y="37"/>
                    <a:pt x="23" y="36"/>
                    <a:pt x="17" y="33"/>
                  </a:cubicBezTo>
                  <a:cubicBezTo>
                    <a:pt x="3" y="26"/>
                    <a:pt x="2" y="15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0" name="Freeform 329"/>
            <p:cNvSpPr/>
            <p:nvPr/>
          </p:nvSpPr>
          <p:spPr bwMode="auto">
            <a:xfrm>
              <a:off x="6407151" y="6224588"/>
              <a:ext cx="603250" cy="519113"/>
            </a:xfrm>
            <a:custGeom>
              <a:avLst/>
              <a:gdLst>
                <a:gd name="T0" fmla="*/ 8 w 158"/>
                <a:gd name="T1" fmla="*/ 101 h 136"/>
                <a:gd name="T2" fmla="*/ 104 w 158"/>
                <a:gd name="T3" fmla="*/ 116 h 136"/>
                <a:gd name="T4" fmla="*/ 71 w 158"/>
                <a:gd name="T5" fmla="*/ 10 h 136"/>
                <a:gd name="T6" fmla="*/ 13 w 158"/>
                <a:gd name="T7" fmla="*/ 25 h 136"/>
                <a:gd name="T8" fmla="*/ 8 w 158"/>
                <a:gd name="T9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36">
                  <a:moveTo>
                    <a:pt x="8" y="101"/>
                  </a:moveTo>
                  <a:cubicBezTo>
                    <a:pt x="22" y="136"/>
                    <a:pt x="77" y="132"/>
                    <a:pt x="104" y="116"/>
                  </a:cubicBezTo>
                  <a:cubicBezTo>
                    <a:pt x="158" y="86"/>
                    <a:pt x="112" y="27"/>
                    <a:pt x="71" y="10"/>
                  </a:cubicBezTo>
                  <a:cubicBezTo>
                    <a:pt x="49" y="1"/>
                    <a:pt x="24" y="0"/>
                    <a:pt x="13" y="25"/>
                  </a:cubicBezTo>
                  <a:cubicBezTo>
                    <a:pt x="3" y="46"/>
                    <a:pt x="0" y="79"/>
                    <a:pt x="8" y="101"/>
                  </a:cubicBezTo>
                  <a:close/>
                </a:path>
              </a:pathLst>
            </a:custGeom>
            <a:solidFill>
              <a:srgbClr val="B3C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1" name="Freeform 330"/>
            <p:cNvSpPr/>
            <p:nvPr/>
          </p:nvSpPr>
          <p:spPr bwMode="auto">
            <a:xfrm>
              <a:off x="6235701" y="6110288"/>
              <a:ext cx="301625" cy="236538"/>
            </a:xfrm>
            <a:custGeom>
              <a:avLst/>
              <a:gdLst>
                <a:gd name="T0" fmla="*/ 78 w 79"/>
                <a:gd name="T1" fmla="*/ 41 h 62"/>
                <a:gd name="T2" fmla="*/ 53 w 79"/>
                <a:gd name="T3" fmla="*/ 11 h 62"/>
                <a:gd name="T4" fmla="*/ 0 w 79"/>
                <a:gd name="T5" fmla="*/ 0 h 62"/>
                <a:gd name="T6" fmla="*/ 7 w 79"/>
                <a:gd name="T7" fmla="*/ 22 h 62"/>
                <a:gd name="T8" fmla="*/ 6 w 79"/>
                <a:gd name="T9" fmla="*/ 33 h 62"/>
                <a:gd name="T10" fmla="*/ 5 w 79"/>
                <a:gd name="T11" fmla="*/ 47 h 62"/>
                <a:gd name="T12" fmla="*/ 3 w 79"/>
                <a:gd name="T13" fmla="*/ 62 h 62"/>
                <a:gd name="T14" fmla="*/ 34 w 79"/>
                <a:gd name="T15" fmla="*/ 50 h 62"/>
                <a:gd name="T16" fmla="*/ 66 w 79"/>
                <a:gd name="T17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62">
                  <a:moveTo>
                    <a:pt x="78" y="41"/>
                  </a:moveTo>
                  <a:cubicBezTo>
                    <a:pt x="79" y="33"/>
                    <a:pt x="61" y="16"/>
                    <a:pt x="53" y="11"/>
                  </a:cubicBezTo>
                  <a:cubicBezTo>
                    <a:pt x="38" y="1"/>
                    <a:pt x="17" y="1"/>
                    <a:pt x="0" y="0"/>
                  </a:cubicBezTo>
                  <a:cubicBezTo>
                    <a:pt x="0" y="8"/>
                    <a:pt x="6" y="15"/>
                    <a:pt x="7" y="22"/>
                  </a:cubicBezTo>
                  <a:cubicBezTo>
                    <a:pt x="8" y="26"/>
                    <a:pt x="6" y="29"/>
                    <a:pt x="6" y="33"/>
                  </a:cubicBezTo>
                  <a:cubicBezTo>
                    <a:pt x="5" y="37"/>
                    <a:pt x="6" y="42"/>
                    <a:pt x="5" y="47"/>
                  </a:cubicBezTo>
                  <a:cubicBezTo>
                    <a:pt x="5" y="52"/>
                    <a:pt x="3" y="57"/>
                    <a:pt x="3" y="62"/>
                  </a:cubicBezTo>
                  <a:cubicBezTo>
                    <a:pt x="12" y="57"/>
                    <a:pt x="23" y="53"/>
                    <a:pt x="34" y="50"/>
                  </a:cubicBezTo>
                  <a:cubicBezTo>
                    <a:pt x="45" y="46"/>
                    <a:pt x="53" y="45"/>
                    <a:pt x="66" y="45"/>
                  </a:cubicBezTo>
                </a:path>
              </a:pathLst>
            </a:custGeom>
            <a:solidFill>
              <a:srgbClr val="B3C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2" name="Freeform 331"/>
            <p:cNvSpPr/>
            <p:nvPr/>
          </p:nvSpPr>
          <p:spPr bwMode="auto">
            <a:xfrm>
              <a:off x="6186488" y="6105525"/>
              <a:ext cx="98425" cy="238125"/>
            </a:xfrm>
            <a:custGeom>
              <a:avLst/>
              <a:gdLst>
                <a:gd name="T0" fmla="*/ 14 w 26"/>
                <a:gd name="T1" fmla="*/ 2 h 62"/>
                <a:gd name="T2" fmla="*/ 16 w 26"/>
                <a:gd name="T3" fmla="*/ 62 h 62"/>
                <a:gd name="T4" fmla="*/ 16 w 26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62">
                  <a:moveTo>
                    <a:pt x="14" y="2"/>
                  </a:moveTo>
                  <a:cubicBezTo>
                    <a:pt x="26" y="16"/>
                    <a:pt x="25" y="46"/>
                    <a:pt x="16" y="62"/>
                  </a:cubicBezTo>
                  <a:cubicBezTo>
                    <a:pt x="0" y="55"/>
                    <a:pt x="4" y="9"/>
                    <a:pt x="16" y="0"/>
                  </a:cubicBezTo>
                </a:path>
              </a:pathLst>
            </a:custGeom>
            <a:solidFill>
              <a:srgbClr val="A09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3" name="Freeform 332"/>
            <p:cNvSpPr/>
            <p:nvPr/>
          </p:nvSpPr>
          <p:spPr bwMode="auto">
            <a:xfrm>
              <a:off x="6418263" y="6197600"/>
              <a:ext cx="157163" cy="141288"/>
            </a:xfrm>
            <a:custGeom>
              <a:avLst/>
              <a:gdLst>
                <a:gd name="T0" fmla="*/ 6 w 41"/>
                <a:gd name="T1" fmla="*/ 24 h 37"/>
                <a:gd name="T2" fmla="*/ 27 w 41"/>
                <a:gd name="T3" fmla="*/ 0 h 37"/>
                <a:gd name="T4" fmla="*/ 36 w 41"/>
                <a:gd name="T5" fmla="*/ 0 h 37"/>
                <a:gd name="T6" fmla="*/ 26 w 41"/>
                <a:gd name="T7" fmla="*/ 28 h 37"/>
                <a:gd name="T8" fmla="*/ 8 w 41"/>
                <a:gd name="T9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7">
                  <a:moveTo>
                    <a:pt x="6" y="24"/>
                  </a:moveTo>
                  <a:cubicBezTo>
                    <a:pt x="17" y="20"/>
                    <a:pt x="21" y="10"/>
                    <a:pt x="27" y="0"/>
                  </a:cubicBezTo>
                  <a:cubicBezTo>
                    <a:pt x="29" y="0"/>
                    <a:pt x="33" y="0"/>
                    <a:pt x="36" y="0"/>
                  </a:cubicBezTo>
                  <a:cubicBezTo>
                    <a:pt x="41" y="9"/>
                    <a:pt x="34" y="22"/>
                    <a:pt x="26" y="28"/>
                  </a:cubicBezTo>
                  <a:cubicBezTo>
                    <a:pt x="19" y="34"/>
                    <a:pt x="0" y="37"/>
                    <a:pt x="8" y="22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4" name="Freeform 333"/>
            <p:cNvSpPr/>
            <p:nvPr/>
          </p:nvSpPr>
          <p:spPr bwMode="auto">
            <a:xfrm>
              <a:off x="7137401" y="6178550"/>
              <a:ext cx="206375" cy="84138"/>
            </a:xfrm>
            <a:custGeom>
              <a:avLst/>
              <a:gdLst>
                <a:gd name="T0" fmla="*/ 54 w 54"/>
                <a:gd name="T1" fmla="*/ 13 h 22"/>
                <a:gd name="T2" fmla="*/ 23 w 54"/>
                <a:gd name="T3" fmla="*/ 1 h 22"/>
                <a:gd name="T4" fmla="*/ 0 w 54"/>
                <a:gd name="T5" fmla="*/ 10 h 22"/>
                <a:gd name="T6" fmla="*/ 54 w 54"/>
                <a:gd name="T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2">
                  <a:moveTo>
                    <a:pt x="54" y="13"/>
                  </a:moveTo>
                  <a:cubicBezTo>
                    <a:pt x="45" y="5"/>
                    <a:pt x="35" y="0"/>
                    <a:pt x="23" y="1"/>
                  </a:cubicBezTo>
                  <a:cubicBezTo>
                    <a:pt x="14" y="1"/>
                    <a:pt x="7" y="4"/>
                    <a:pt x="0" y="10"/>
                  </a:cubicBezTo>
                  <a:cubicBezTo>
                    <a:pt x="13" y="22"/>
                    <a:pt x="36" y="20"/>
                    <a:pt x="54" y="13"/>
                  </a:cubicBezTo>
                  <a:close/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5" name="Freeform 334"/>
            <p:cNvSpPr/>
            <p:nvPr/>
          </p:nvSpPr>
          <p:spPr bwMode="auto">
            <a:xfrm>
              <a:off x="7107238" y="6216650"/>
              <a:ext cx="266700" cy="80963"/>
            </a:xfrm>
            <a:custGeom>
              <a:avLst/>
              <a:gdLst>
                <a:gd name="T0" fmla="*/ 70 w 70"/>
                <a:gd name="T1" fmla="*/ 11 h 21"/>
                <a:gd name="T2" fmla="*/ 62 w 70"/>
                <a:gd name="T3" fmla="*/ 3 h 21"/>
                <a:gd name="T4" fmla="*/ 8 w 70"/>
                <a:gd name="T5" fmla="*/ 0 h 21"/>
                <a:gd name="T6" fmla="*/ 0 w 70"/>
                <a:gd name="T7" fmla="*/ 8 h 21"/>
                <a:gd name="T8" fmla="*/ 70 w 70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1">
                  <a:moveTo>
                    <a:pt x="70" y="11"/>
                  </a:moveTo>
                  <a:cubicBezTo>
                    <a:pt x="67" y="8"/>
                    <a:pt x="65" y="5"/>
                    <a:pt x="62" y="3"/>
                  </a:cubicBezTo>
                  <a:cubicBezTo>
                    <a:pt x="44" y="10"/>
                    <a:pt x="21" y="12"/>
                    <a:pt x="8" y="0"/>
                  </a:cubicBezTo>
                  <a:cubicBezTo>
                    <a:pt x="5" y="2"/>
                    <a:pt x="3" y="5"/>
                    <a:pt x="0" y="8"/>
                  </a:cubicBezTo>
                  <a:cubicBezTo>
                    <a:pt x="20" y="21"/>
                    <a:pt x="46" y="18"/>
                    <a:pt x="70" y="11"/>
                  </a:cubicBezTo>
                  <a:close/>
                </a:path>
              </a:pathLst>
            </a:custGeom>
            <a:solidFill>
              <a:srgbClr val="FC9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6" name="Freeform 335"/>
            <p:cNvSpPr/>
            <p:nvPr/>
          </p:nvSpPr>
          <p:spPr bwMode="auto">
            <a:xfrm>
              <a:off x="7086601" y="6246813"/>
              <a:ext cx="306388" cy="80963"/>
            </a:xfrm>
            <a:custGeom>
              <a:avLst/>
              <a:gdLst>
                <a:gd name="T0" fmla="*/ 80 w 80"/>
                <a:gd name="T1" fmla="*/ 12 h 21"/>
                <a:gd name="T2" fmla="*/ 75 w 80"/>
                <a:gd name="T3" fmla="*/ 3 h 21"/>
                <a:gd name="T4" fmla="*/ 5 w 80"/>
                <a:gd name="T5" fmla="*/ 0 h 21"/>
                <a:gd name="T6" fmla="*/ 0 w 80"/>
                <a:gd name="T7" fmla="*/ 9 h 21"/>
                <a:gd name="T8" fmla="*/ 80 w 80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">
                  <a:moveTo>
                    <a:pt x="80" y="12"/>
                  </a:moveTo>
                  <a:cubicBezTo>
                    <a:pt x="79" y="9"/>
                    <a:pt x="77" y="6"/>
                    <a:pt x="75" y="3"/>
                  </a:cubicBezTo>
                  <a:cubicBezTo>
                    <a:pt x="51" y="10"/>
                    <a:pt x="25" y="13"/>
                    <a:pt x="5" y="0"/>
                  </a:cubicBezTo>
                  <a:cubicBezTo>
                    <a:pt x="3" y="3"/>
                    <a:pt x="1" y="6"/>
                    <a:pt x="0" y="9"/>
                  </a:cubicBezTo>
                  <a:cubicBezTo>
                    <a:pt x="23" y="21"/>
                    <a:pt x="54" y="20"/>
                    <a:pt x="80" y="12"/>
                  </a:cubicBezTo>
                  <a:close/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7" name="Freeform 336"/>
            <p:cNvSpPr/>
            <p:nvPr/>
          </p:nvSpPr>
          <p:spPr bwMode="auto">
            <a:xfrm>
              <a:off x="7072313" y="6281738"/>
              <a:ext cx="336550" cy="84138"/>
            </a:xfrm>
            <a:custGeom>
              <a:avLst/>
              <a:gdLst>
                <a:gd name="T0" fmla="*/ 88 w 88"/>
                <a:gd name="T1" fmla="*/ 10 h 22"/>
                <a:gd name="T2" fmla="*/ 84 w 88"/>
                <a:gd name="T3" fmla="*/ 3 h 22"/>
                <a:gd name="T4" fmla="*/ 4 w 88"/>
                <a:gd name="T5" fmla="*/ 0 h 22"/>
                <a:gd name="T6" fmla="*/ 0 w 88"/>
                <a:gd name="T7" fmla="*/ 8 h 22"/>
                <a:gd name="T8" fmla="*/ 88 w 88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">
                  <a:moveTo>
                    <a:pt x="88" y="10"/>
                  </a:moveTo>
                  <a:cubicBezTo>
                    <a:pt x="87" y="8"/>
                    <a:pt x="86" y="5"/>
                    <a:pt x="84" y="3"/>
                  </a:cubicBezTo>
                  <a:cubicBezTo>
                    <a:pt x="58" y="11"/>
                    <a:pt x="27" y="12"/>
                    <a:pt x="4" y="0"/>
                  </a:cubicBezTo>
                  <a:cubicBezTo>
                    <a:pt x="2" y="3"/>
                    <a:pt x="1" y="5"/>
                    <a:pt x="0" y="8"/>
                  </a:cubicBezTo>
                  <a:cubicBezTo>
                    <a:pt x="25" y="22"/>
                    <a:pt x="58" y="18"/>
                    <a:pt x="88" y="10"/>
                  </a:cubicBezTo>
                  <a:close/>
                </a:path>
              </a:pathLst>
            </a:custGeom>
            <a:solidFill>
              <a:srgbClr val="FC9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8" name="Freeform 337"/>
            <p:cNvSpPr/>
            <p:nvPr/>
          </p:nvSpPr>
          <p:spPr bwMode="auto">
            <a:xfrm>
              <a:off x="7061201" y="6311900"/>
              <a:ext cx="354013" cy="80963"/>
            </a:xfrm>
            <a:custGeom>
              <a:avLst/>
              <a:gdLst>
                <a:gd name="T0" fmla="*/ 93 w 93"/>
                <a:gd name="T1" fmla="*/ 8 h 21"/>
                <a:gd name="T2" fmla="*/ 91 w 93"/>
                <a:gd name="T3" fmla="*/ 2 h 21"/>
                <a:gd name="T4" fmla="*/ 3 w 93"/>
                <a:gd name="T5" fmla="*/ 0 h 21"/>
                <a:gd name="T6" fmla="*/ 0 w 93"/>
                <a:gd name="T7" fmla="*/ 10 h 21"/>
                <a:gd name="T8" fmla="*/ 93 w 93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1">
                  <a:moveTo>
                    <a:pt x="93" y="8"/>
                  </a:moveTo>
                  <a:cubicBezTo>
                    <a:pt x="93" y="6"/>
                    <a:pt x="92" y="4"/>
                    <a:pt x="91" y="2"/>
                  </a:cubicBezTo>
                  <a:cubicBezTo>
                    <a:pt x="61" y="10"/>
                    <a:pt x="28" y="14"/>
                    <a:pt x="3" y="0"/>
                  </a:cubicBezTo>
                  <a:cubicBezTo>
                    <a:pt x="2" y="3"/>
                    <a:pt x="1" y="7"/>
                    <a:pt x="0" y="10"/>
                  </a:cubicBezTo>
                  <a:cubicBezTo>
                    <a:pt x="28" y="21"/>
                    <a:pt x="64" y="21"/>
                    <a:pt x="93" y="8"/>
                  </a:cubicBezTo>
                  <a:close/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9" name="Freeform 338"/>
            <p:cNvSpPr/>
            <p:nvPr/>
          </p:nvSpPr>
          <p:spPr bwMode="auto">
            <a:xfrm>
              <a:off x="7056438" y="6343650"/>
              <a:ext cx="374650" cy="98425"/>
            </a:xfrm>
            <a:custGeom>
              <a:avLst/>
              <a:gdLst>
                <a:gd name="T0" fmla="*/ 98 w 98"/>
                <a:gd name="T1" fmla="*/ 14 h 26"/>
                <a:gd name="T2" fmla="*/ 94 w 98"/>
                <a:gd name="T3" fmla="*/ 0 h 26"/>
                <a:gd name="T4" fmla="*/ 1 w 98"/>
                <a:gd name="T5" fmla="*/ 2 h 26"/>
                <a:gd name="T6" fmla="*/ 0 w 98"/>
                <a:gd name="T7" fmla="*/ 12 h 26"/>
                <a:gd name="T8" fmla="*/ 98 w 98"/>
                <a:gd name="T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26">
                  <a:moveTo>
                    <a:pt x="98" y="14"/>
                  </a:moveTo>
                  <a:cubicBezTo>
                    <a:pt x="97" y="10"/>
                    <a:pt x="96" y="5"/>
                    <a:pt x="94" y="0"/>
                  </a:cubicBezTo>
                  <a:cubicBezTo>
                    <a:pt x="65" y="13"/>
                    <a:pt x="29" y="13"/>
                    <a:pt x="1" y="2"/>
                  </a:cubicBezTo>
                  <a:cubicBezTo>
                    <a:pt x="0" y="5"/>
                    <a:pt x="0" y="8"/>
                    <a:pt x="0" y="12"/>
                  </a:cubicBezTo>
                  <a:cubicBezTo>
                    <a:pt x="28" y="26"/>
                    <a:pt x="65" y="23"/>
                    <a:pt x="98" y="14"/>
                  </a:cubicBezTo>
                  <a:close/>
                </a:path>
              </a:pathLst>
            </a:custGeom>
            <a:solidFill>
              <a:srgbClr val="FC9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0" name="Freeform 339"/>
            <p:cNvSpPr/>
            <p:nvPr/>
          </p:nvSpPr>
          <p:spPr bwMode="auto">
            <a:xfrm>
              <a:off x="7053263" y="6388100"/>
              <a:ext cx="377825" cy="92075"/>
            </a:xfrm>
            <a:custGeom>
              <a:avLst/>
              <a:gdLst>
                <a:gd name="T0" fmla="*/ 99 w 99"/>
                <a:gd name="T1" fmla="*/ 14 h 24"/>
                <a:gd name="T2" fmla="*/ 99 w 99"/>
                <a:gd name="T3" fmla="*/ 2 h 24"/>
                <a:gd name="T4" fmla="*/ 1 w 99"/>
                <a:gd name="T5" fmla="*/ 0 h 24"/>
                <a:gd name="T6" fmla="*/ 1 w 99"/>
                <a:gd name="T7" fmla="*/ 11 h 24"/>
                <a:gd name="T8" fmla="*/ 99 w 99"/>
                <a:gd name="T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4">
                  <a:moveTo>
                    <a:pt x="99" y="14"/>
                  </a:moveTo>
                  <a:cubicBezTo>
                    <a:pt x="99" y="10"/>
                    <a:pt x="99" y="6"/>
                    <a:pt x="99" y="2"/>
                  </a:cubicBezTo>
                  <a:cubicBezTo>
                    <a:pt x="66" y="11"/>
                    <a:pt x="29" y="14"/>
                    <a:pt x="1" y="0"/>
                  </a:cubicBezTo>
                  <a:cubicBezTo>
                    <a:pt x="0" y="3"/>
                    <a:pt x="0" y="7"/>
                    <a:pt x="1" y="11"/>
                  </a:cubicBezTo>
                  <a:cubicBezTo>
                    <a:pt x="32" y="24"/>
                    <a:pt x="68" y="24"/>
                    <a:pt x="99" y="14"/>
                  </a:cubicBezTo>
                  <a:close/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1" name="Freeform 340"/>
            <p:cNvSpPr/>
            <p:nvPr/>
          </p:nvSpPr>
          <p:spPr bwMode="auto">
            <a:xfrm>
              <a:off x="7056438" y="6430963"/>
              <a:ext cx="374650" cy="84138"/>
            </a:xfrm>
            <a:custGeom>
              <a:avLst/>
              <a:gdLst>
                <a:gd name="T0" fmla="*/ 97 w 98"/>
                <a:gd name="T1" fmla="*/ 12 h 22"/>
                <a:gd name="T2" fmla="*/ 98 w 98"/>
                <a:gd name="T3" fmla="*/ 3 h 22"/>
                <a:gd name="T4" fmla="*/ 0 w 98"/>
                <a:gd name="T5" fmla="*/ 0 h 22"/>
                <a:gd name="T6" fmla="*/ 1 w 98"/>
                <a:gd name="T7" fmla="*/ 8 h 22"/>
                <a:gd name="T8" fmla="*/ 97 w 98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22">
                  <a:moveTo>
                    <a:pt x="97" y="12"/>
                  </a:moveTo>
                  <a:cubicBezTo>
                    <a:pt x="97" y="9"/>
                    <a:pt x="98" y="6"/>
                    <a:pt x="98" y="3"/>
                  </a:cubicBezTo>
                  <a:cubicBezTo>
                    <a:pt x="67" y="13"/>
                    <a:pt x="31" y="1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30" y="21"/>
                    <a:pt x="65" y="22"/>
                    <a:pt x="97" y="12"/>
                  </a:cubicBezTo>
                  <a:close/>
                </a:path>
              </a:pathLst>
            </a:custGeom>
            <a:solidFill>
              <a:srgbClr val="FC9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2" name="Freeform 341"/>
            <p:cNvSpPr/>
            <p:nvPr/>
          </p:nvSpPr>
          <p:spPr bwMode="auto">
            <a:xfrm>
              <a:off x="7075488" y="6499225"/>
              <a:ext cx="333375" cy="84138"/>
            </a:xfrm>
            <a:custGeom>
              <a:avLst/>
              <a:gdLst>
                <a:gd name="T0" fmla="*/ 0 w 87"/>
                <a:gd name="T1" fmla="*/ 0 h 22"/>
                <a:gd name="T2" fmla="*/ 59 w 87"/>
                <a:gd name="T3" fmla="*/ 20 h 22"/>
                <a:gd name="T4" fmla="*/ 87 w 87"/>
                <a:gd name="T5" fmla="*/ 5 h 22"/>
                <a:gd name="T6" fmla="*/ 0 w 8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22">
                  <a:moveTo>
                    <a:pt x="0" y="0"/>
                  </a:moveTo>
                  <a:cubicBezTo>
                    <a:pt x="12" y="19"/>
                    <a:pt x="37" y="22"/>
                    <a:pt x="59" y="20"/>
                  </a:cubicBezTo>
                  <a:cubicBezTo>
                    <a:pt x="73" y="19"/>
                    <a:pt x="82" y="13"/>
                    <a:pt x="87" y="5"/>
                  </a:cubicBezTo>
                  <a:cubicBezTo>
                    <a:pt x="59" y="13"/>
                    <a:pt x="27" y="11"/>
                    <a:pt x="0" y="0"/>
                  </a:cubicBezTo>
                  <a:close/>
                </a:path>
              </a:pathLst>
            </a:custGeom>
            <a:solidFill>
              <a:srgbClr val="FC9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3" name="Freeform 342"/>
            <p:cNvSpPr/>
            <p:nvPr/>
          </p:nvSpPr>
          <p:spPr bwMode="auto">
            <a:xfrm>
              <a:off x="7061201" y="6461125"/>
              <a:ext cx="366713" cy="87313"/>
            </a:xfrm>
            <a:custGeom>
              <a:avLst/>
              <a:gdLst>
                <a:gd name="T0" fmla="*/ 0 w 96"/>
                <a:gd name="T1" fmla="*/ 0 h 23"/>
                <a:gd name="T2" fmla="*/ 0 w 96"/>
                <a:gd name="T3" fmla="*/ 1 h 23"/>
                <a:gd name="T4" fmla="*/ 4 w 96"/>
                <a:gd name="T5" fmla="*/ 10 h 23"/>
                <a:gd name="T6" fmla="*/ 91 w 96"/>
                <a:gd name="T7" fmla="*/ 15 h 23"/>
                <a:gd name="T8" fmla="*/ 96 w 96"/>
                <a:gd name="T9" fmla="*/ 4 h 23"/>
                <a:gd name="T10" fmla="*/ 0 w 96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2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5"/>
                    <a:pt x="3" y="8"/>
                    <a:pt x="4" y="10"/>
                  </a:cubicBezTo>
                  <a:cubicBezTo>
                    <a:pt x="31" y="21"/>
                    <a:pt x="63" y="23"/>
                    <a:pt x="91" y="15"/>
                  </a:cubicBezTo>
                  <a:cubicBezTo>
                    <a:pt x="93" y="11"/>
                    <a:pt x="95" y="8"/>
                    <a:pt x="96" y="4"/>
                  </a:cubicBezTo>
                  <a:cubicBezTo>
                    <a:pt x="64" y="14"/>
                    <a:pt x="29" y="13"/>
                    <a:pt x="0" y="0"/>
                  </a:cubicBezTo>
                  <a:close/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4" name="Freeform 343"/>
            <p:cNvSpPr/>
            <p:nvPr/>
          </p:nvSpPr>
          <p:spPr bwMode="auto">
            <a:xfrm>
              <a:off x="7186613" y="6042025"/>
              <a:ext cx="260350" cy="163513"/>
            </a:xfrm>
            <a:custGeom>
              <a:avLst/>
              <a:gdLst>
                <a:gd name="T0" fmla="*/ 6 w 68"/>
                <a:gd name="T1" fmla="*/ 37 h 43"/>
                <a:gd name="T2" fmla="*/ 56 w 68"/>
                <a:gd name="T3" fmla="*/ 3 h 43"/>
                <a:gd name="T4" fmla="*/ 68 w 68"/>
                <a:gd name="T5" fmla="*/ 43 h 43"/>
                <a:gd name="T6" fmla="*/ 8 w 68"/>
                <a:gd name="T7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3">
                  <a:moveTo>
                    <a:pt x="6" y="37"/>
                  </a:moveTo>
                  <a:cubicBezTo>
                    <a:pt x="0" y="22"/>
                    <a:pt x="42" y="0"/>
                    <a:pt x="56" y="3"/>
                  </a:cubicBezTo>
                  <a:cubicBezTo>
                    <a:pt x="58" y="17"/>
                    <a:pt x="65" y="30"/>
                    <a:pt x="68" y="43"/>
                  </a:cubicBezTo>
                  <a:cubicBezTo>
                    <a:pt x="51" y="39"/>
                    <a:pt x="25" y="35"/>
                    <a:pt x="8" y="41"/>
                  </a:cubicBezTo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5" name="Freeform 344"/>
            <p:cNvSpPr/>
            <p:nvPr/>
          </p:nvSpPr>
          <p:spPr bwMode="auto">
            <a:xfrm>
              <a:off x="7170738" y="6137275"/>
              <a:ext cx="134938" cy="109538"/>
            </a:xfrm>
            <a:custGeom>
              <a:avLst/>
              <a:gdLst>
                <a:gd name="T0" fmla="*/ 12 w 35"/>
                <a:gd name="T1" fmla="*/ 0 h 29"/>
                <a:gd name="T2" fmla="*/ 34 w 35"/>
                <a:gd name="T3" fmla="*/ 12 h 29"/>
                <a:gd name="T4" fmla="*/ 2 w 35"/>
                <a:gd name="T5" fmla="*/ 16 h 29"/>
                <a:gd name="T6" fmla="*/ 8 w 35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9">
                  <a:moveTo>
                    <a:pt x="12" y="0"/>
                  </a:moveTo>
                  <a:cubicBezTo>
                    <a:pt x="13" y="12"/>
                    <a:pt x="23" y="13"/>
                    <a:pt x="34" y="12"/>
                  </a:cubicBezTo>
                  <a:cubicBezTo>
                    <a:pt x="35" y="29"/>
                    <a:pt x="8" y="22"/>
                    <a:pt x="2" y="16"/>
                  </a:cubicBezTo>
                  <a:cubicBezTo>
                    <a:pt x="0" y="9"/>
                    <a:pt x="1" y="3"/>
                    <a:pt x="8" y="0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6" name="Oval 345"/>
            <p:cNvSpPr>
              <a:spLocks noChangeArrowheads="1"/>
            </p:cNvSpPr>
            <p:nvPr/>
          </p:nvSpPr>
          <p:spPr bwMode="auto">
            <a:xfrm>
              <a:off x="6461126" y="6457950"/>
              <a:ext cx="38100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7" name="Oval 346"/>
            <p:cNvSpPr>
              <a:spLocks noChangeArrowheads="1"/>
            </p:cNvSpPr>
            <p:nvPr/>
          </p:nvSpPr>
          <p:spPr bwMode="auto">
            <a:xfrm>
              <a:off x="6629401" y="6292850"/>
              <a:ext cx="38100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8" name="Oval 347"/>
            <p:cNvSpPr>
              <a:spLocks noChangeArrowheads="1"/>
            </p:cNvSpPr>
            <p:nvPr/>
          </p:nvSpPr>
          <p:spPr bwMode="auto">
            <a:xfrm>
              <a:off x="6510338" y="6327775"/>
              <a:ext cx="38100" cy="41275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9" name="Oval 348"/>
            <p:cNvSpPr>
              <a:spLocks noChangeArrowheads="1"/>
            </p:cNvSpPr>
            <p:nvPr/>
          </p:nvSpPr>
          <p:spPr bwMode="auto">
            <a:xfrm>
              <a:off x="6597651" y="6430963"/>
              <a:ext cx="39688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0" name="Oval 349"/>
            <p:cNvSpPr>
              <a:spLocks noChangeArrowheads="1"/>
            </p:cNvSpPr>
            <p:nvPr/>
          </p:nvSpPr>
          <p:spPr bwMode="auto">
            <a:xfrm>
              <a:off x="6716713" y="6438900"/>
              <a:ext cx="42863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1" name="Oval 350"/>
            <p:cNvSpPr>
              <a:spLocks noChangeArrowheads="1"/>
            </p:cNvSpPr>
            <p:nvPr/>
          </p:nvSpPr>
          <p:spPr bwMode="auto">
            <a:xfrm>
              <a:off x="6610351" y="6561138"/>
              <a:ext cx="38100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2" name="Freeform 351"/>
            <p:cNvSpPr/>
            <p:nvPr/>
          </p:nvSpPr>
          <p:spPr bwMode="auto">
            <a:xfrm>
              <a:off x="6797676" y="6350000"/>
              <a:ext cx="38100" cy="38100"/>
            </a:xfrm>
            <a:custGeom>
              <a:avLst/>
              <a:gdLst>
                <a:gd name="T0" fmla="*/ 3 w 10"/>
                <a:gd name="T1" fmla="*/ 0 h 10"/>
                <a:gd name="T2" fmla="*/ 0 w 10"/>
                <a:gd name="T3" fmla="*/ 5 h 10"/>
                <a:gd name="T4" fmla="*/ 5 w 10"/>
                <a:gd name="T5" fmla="*/ 10 h 10"/>
                <a:gd name="T6" fmla="*/ 10 w 10"/>
                <a:gd name="T7" fmla="*/ 6 h 10"/>
                <a:gd name="T8" fmla="*/ 3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3" y="0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7" y="10"/>
                    <a:pt x="9" y="8"/>
                    <a:pt x="10" y="6"/>
                  </a:cubicBezTo>
                  <a:cubicBezTo>
                    <a:pt x="8" y="4"/>
                    <a:pt x="6" y="2"/>
                    <a:pt x="3" y="0"/>
                  </a:cubicBezTo>
                  <a:close/>
                </a:path>
              </a:pathLst>
            </a:cu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3" name="Oval 352"/>
            <p:cNvSpPr>
              <a:spLocks noChangeArrowheads="1"/>
            </p:cNvSpPr>
            <p:nvPr/>
          </p:nvSpPr>
          <p:spPr bwMode="auto">
            <a:xfrm>
              <a:off x="6762751" y="6567488"/>
              <a:ext cx="38100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4" name="Oval 353"/>
            <p:cNvSpPr>
              <a:spLocks noChangeArrowheads="1"/>
            </p:cNvSpPr>
            <p:nvPr/>
          </p:nvSpPr>
          <p:spPr bwMode="auto">
            <a:xfrm>
              <a:off x="6483351" y="6599238"/>
              <a:ext cx="38100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5" name="Oval 354"/>
            <p:cNvSpPr>
              <a:spLocks noChangeArrowheads="1"/>
            </p:cNvSpPr>
            <p:nvPr/>
          </p:nvSpPr>
          <p:spPr bwMode="auto">
            <a:xfrm>
              <a:off x="6675438" y="6656388"/>
              <a:ext cx="38100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6" name="Freeform 355"/>
            <p:cNvSpPr/>
            <p:nvPr/>
          </p:nvSpPr>
          <p:spPr bwMode="auto">
            <a:xfrm>
              <a:off x="6869113" y="6491288"/>
              <a:ext cx="31750" cy="38100"/>
            </a:xfrm>
            <a:custGeom>
              <a:avLst/>
              <a:gdLst>
                <a:gd name="T0" fmla="*/ 6 w 8"/>
                <a:gd name="T1" fmla="*/ 0 h 10"/>
                <a:gd name="T2" fmla="*/ 6 w 8"/>
                <a:gd name="T3" fmla="*/ 0 h 10"/>
                <a:gd name="T4" fmla="*/ 0 w 8"/>
                <a:gd name="T5" fmla="*/ 5 h 10"/>
                <a:gd name="T6" fmla="*/ 6 w 8"/>
                <a:gd name="T7" fmla="*/ 10 h 10"/>
                <a:gd name="T8" fmla="*/ 7 w 8"/>
                <a:gd name="T9" fmla="*/ 10 h 10"/>
                <a:gd name="T10" fmla="*/ 6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7"/>
                    <a:pt x="8" y="4"/>
                    <a:pt x="6" y="0"/>
                  </a:cubicBezTo>
                  <a:close/>
                </a:path>
              </a:pathLst>
            </a:cu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7" name="Oval 356"/>
            <p:cNvSpPr>
              <a:spLocks noChangeArrowheads="1"/>
            </p:cNvSpPr>
            <p:nvPr/>
          </p:nvSpPr>
          <p:spPr bwMode="auto">
            <a:xfrm>
              <a:off x="6353176" y="6159500"/>
              <a:ext cx="39688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8" name="Freeform 357"/>
            <p:cNvSpPr/>
            <p:nvPr/>
          </p:nvSpPr>
          <p:spPr bwMode="auto">
            <a:xfrm>
              <a:off x="6357938" y="6270625"/>
              <a:ext cx="38100" cy="30163"/>
            </a:xfrm>
            <a:custGeom>
              <a:avLst/>
              <a:gdLst>
                <a:gd name="T0" fmla="*/ 5 w 10"/>
                <a:gd name="T1" fmla="*/ 0 h 8"/>
                <a:gd name="T2" fmla="*/ 0 w 10"/>
                <a:gd name="T3" fmla="*/ 5 h 8"/>
                <a:gd name="T4" fmla="*/ 1 w 10"/>
                <a:gd name="T5" fmla="*/ 8 h 8"/>
                <a:gd name="T6" fmla="*/ 10 w 10"/>
                <a:gd name="T7" fmla="*/ 5 h 8"/>
                <a:gd name="T8" fmla="*/ 5 w 1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4" y="7"/>
                    <a:pt x="7" y="6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9" name="Freeform 358"/>
            <p:cNvSpPr/>
            <p:nvPr/>
          </p:nvSpPr>
          <p:spPr bwMode="auto">
            <a:xfrm>
              <a:off x="6281738" y="6113463"/>
              <a:ext cx="38100" cy="31750"/>
            </a:xfrm>
            <a:custGeom>
              <a:avLst/>
              <a:gdLst>
                <a:gd name="T0" fmla="*/ 1 w 10"/>
                <a:gd name="T1" fmla="*/ 0 h 8"/>
                <a:gd name="T2" fmla="*/ 0 w 10"/>
                <a:gd name="T3" fmla="*/ 3 h 8"/>
                <a:gd name="T4" fmla="*/ 5 w 10"/>
                <a:gd name="T5" fmla="*/ 8 h 8"/>
                <a:gd name="T6" fmla="*/ 10 w 10"/>
                <a:gd name="T7" fmla="*/ 3 h 8"/>
                <a:gd name="T8" fmla="*/ 10 w 10"/>
                <a:gd name="T9" fmla="*/ 1 h 8"/>
                <a:gd name="T10" fmla="*/ 1 w 1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8" y="8"/>
                    <a:pt x="10" y="6"/>
                    <a:pt x="10" y="3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7" y="0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0" name="Oval 359"/>
            <p:cNvSpPr>
              <a:spLocks noChangeArrowheads="1"/>
            </p:cNvSpPr>
            <p:nvPr/>
          </p:nvSpPr>
          <p:spPr bwMode="auto">
            <a:xfrm>
              <a:off x="6276976" y="6232525"/>
              <a:ext cx="38100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1" name="Oval 360"/>
            <p:cNvSpPr>
              <a:spLocks noChangeArrowheads="1"/>
            </p:cNvSpPr>
            <p:nvPr/>
          </p:nvSpPr>
          <p:spPr bwMode="auto">
            <a:xfrm>
              <a:off x="6442076" y="6189663"/>
              <a:ext cx="41275" cy="42863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2" name="Freeform 361"/>
            <p:cNvSpPr/>
            <p:nvPr/>
          </p:nvSpPr>
          <p:spPr bwMode="auto">
            <a:xfrm>
              <a:off x="6934201" y="4506913"/>
              <a:ext cx="206375" cy="1355725"/>
            </a:xfrm>
            <a:custGeom>
              <a:avLst/>
              <a:gdLst>
                <a:gd name="T0" fmla="*/ 9 w 54"/>
                <a:gd name="T1" fmla="*/ 1 h 355"/>
                <a:gd name="T2" fmla="*/ 12 w 54"/>
                <a:gd name="T3" fmla="*/ 83 h 355"/>
                <a:gd name="T4" fmla="*/ 15 w 54"/>
                <a:gd name="T5" fmla="*/ 100 h 355"/>
                <a:gd name="T6" fmla="*/ 20 w 54"/>
                <a:gd name="T7" fmla="*/ 142 h 355"/>
                <a:gd name="T8" fmla="*/ 29 w 54"/>
                <a:gd name="T9" fmla="*/ 212 h 355"/>
                <a:gd name="T10" fmla="*/ 34 w 54"/>
                <a:gd name="T11" fmla="*/ 259 h 355"/>
                <a:gd name="T12" fmla="*/ 51 w 54"/>
                <a:gd name="T13" fmla="*/ 354 h 355"/>
                <a:gd name="T14" fmla="*/ 53 w 54"/>
                <a:gd name="T15" fmla="*/ 355 h 355"/>
                <a:gd name="T16" fmla="*/ 54 w 54"/>
                <a:gd name="T17" fmla="*/ 353 h 355"/>
                <a:gd name="T18" fmla="*/ 37 w 54"/>
                <a:gd name="T19" fmla="*/ 259 h 355"/>
                <a:gd name="T20" fmla="*/ 32 w 54"/>
                <a:gd name="T21" fmla="*/ 211 h 355"/>
                <a:gd name="T22" fmla="*/ 23 w 54"/>
                <a:gd name="T23" fmla="*/ 142 h 355"/>
                <a:gd name="T24" fmla="*/ 18 w 54"/>
                <a:gd name="T25" fmla="*/ 100 h 355"/>
                <a:gd name="T26" fmla="*/ 15 w 54"/>
                <a:gd name="T27" fmla="*/ 82 h 355"/>
                <a:gd name="T28" fmla="*/ 11 w 54"/>
                <a:gd name="T29" fmla="*/ 2 h 355"/>
                <a:gd name="T30" fmla="*/ 11 w 54"/>
                <a:gd name="T31" fmla="*/ 0 h 355"/>
                <a:gd name="T32" fmla="*/ 9 w 54"/>
                <a:gd name="T33" fmla="*/ 1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55">
                  <a:moveTo>
                    <a:pt x="9" y="1"/>
                  </a:moveTo>
                  <a:cubicBezTo>
                    <a:pt x="0" y="11"/>
                    <a:pt x="7" y="54"/>
                    <a:pt x="12" y="83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2" y="165"/>
                    <a:pt x="25" y="188"/>
                    <a:pt x="29" y="212"/>
                  </a:cubicBezTo>
                  <a:cubicBezTo>
                    <a:pt x="31" y="227"/>
                    <a:pt x="32" y="242"/>
                    <a:pt x="34" y="259"/>
                  </a:cubicBezTo>
                  <a:cubicBezTo>
                    <a:pt x="37" y="292"/>
                    <a:pt x="39" y="326"/>
                    <a:pt x="51" y="354"/>
                  </a:cubicBezTo>
                  <a:cubicBezTo>
                    <a:pt x="51" y="355"/>
                    <a:pt x="52" y="355"/>
                    <a:pt x="53" y="355"/>
                  </a:cubicBezTo>
                  <a:cubicBezTo>
                    <a:pt x="54" y="355"/>
                    <a:pt x="54" y="354"/>
                    <a:pt x="54" y="353"/>
                  </a:cubicBezTo>
                  <a:cubicBezTo>
                    <a:pt x="42" y="326"/>
                    <a:pt x="40" y="292"/>
                    <a:pt x="37" y="259"/>
                  </a:cubicBezTo>
                  <a:cubicBezTo>
                    <a:pt x="35" y="242"/>
                    <a:pt x="34" y="226"/>
                    <a:pt x="32" y="211"/>
                  </a:cubicBezTo>
                  <a:cubicBezTo>
                    <a:pt x="28" y="188"/>
                    <a:pt x="25" y="164"/>
                    <a:pt x="23" y="142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1" y="56"/>
                    <a:pt x="3" y="12"/>
                    <a:pt x="11" y="2"/>
                  </a:cubicBezTo>
                  <a:cubicBezTo>
                    <a:pt x="12" y="2"/>
                    <a:pt x="12" y="1"/>
                    <a:pt x="11" y="0"/>
                  </a:cubicBezTo>
                  <a:cubicBezTo>
                    <a:pt x="10" y="0"/>
                    <a:pt x="9" y="0"/>
                    <a:pt x="9" y="1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3" name="Freeform 362"/>
            <p:cNvSpPr/>
            <p:nvPr/>
          </p:nvSpPr>
          <p:spPr bwMode="auto">
            <a:xfrm>
              <a:off x="6938963" y="5400675"/>
              <a:ext cx="225425" cy="487363"/>
            </a:xfrm>
            <a:custGeom>
              <a:avLst/>
              <a:gdLst>
                <a:gd name="T0" fmla="*/ 0 w 59"/>
                <a:gd name="T1" fmla="*/ 0 h 128"/>
                <a:gd name="T2" fmla="*/ 36 w 59"/>
                <a:gd name="T3" fmla="*/ 128 h 128"/>
                <a:gd name="T4" fmla="*/ 24 w 59"/>
                <a:gd name="T5" fmla="*/ 120 h 128"/>
                <a:gd name="T6" fmla="*/ 29 w 59"/>
                <a:gd name="T7" fmla="*/ 70 h 128"/>
                <a:gd name="T8" fmla="*/ 4 w 59"/>
                <a:gd name="T9" fmla="*/ 3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8">
                  <a:moveTo>
                    <a:pt x="0" y="0"/>
                  </a:moveTo>
                  <a:cubicBezTo>
                    <a:pt x="59" y="29"/>
                    <a:pt x="55" y="72"/>
                    <a:pt x="36" y="128"/>
                  </a:cubicBezTo>
                  <a:cubicBezTo>
                    <a:pt x="32" y="127"/>
                    <a:pt x="27" y="123"/>
                    <a:pt x="24" y="120"/>
                  </a:cubicBezTo>
                  <a:cubicBezTo>
                    <a:pt x="37" y="105"/>
                    <a:pt x="32" y="88"/>
                    <a:pt x="29" y="70"/>
                  </a:cubicBezTo>
                  <a:cubicBezTo>
                    <a:pt x="27" y="49"/>
                    <a:pt x="19" y="45"/>
                    <a:pt x="4" y="31"/>
                  </a:cubicBezTo>
                </a:path>
              </a:pathLst>
            </a:custGeom>
            <a:solidFill>
              <a:srgbClr val="568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372" name="Freeform 366"/>
          <p:cNvSpPr/>
          <p:nvPr/>
        </p:nvSpPr>
        <p:spPr bwMode="auto">
          <a:xfrm>
            <a:off x="2470479" y="1273093"/>
            <a:ext cx="1795463" cy="990600"/>
          </a:xfrm>
          <a:custGeom>
            <a:avLst/>
            <a:gdLst>
              <a:gd name="T0" fmla="*/ 163 w 421"/>
              <a:gd name="T1" fmla="*/ 228 h 231"/>
              <a:gd name="T2" fmla="*/ 126 w 421"/>
              <a:gd name="T3" fmla="*/ 143 h 231"/>
              <a:gd name="T4" fmla="*/ 33 w 421"/>
              <a:gd name="T5" fmla="*/ 97 h 231"/>
              <a:gd name="T6" fmla="*/ 123 w 421"/>
              <a:gd name="T7" fmla="*/ 81 h 231"/>
              <a:gd name="T8" fmla="*/ 178 w 421"/>
              <a:gd name="T9" fmla="*/ 2 h 231"/>
              <a:gd name="T10" fmla="*/ 248 w 421"/>
              <a:gd name="T11" fmla="*/ 61 h 231"/>
              <a:gd name="T12" fmla="*/ 303 w 421"/>
              <a:gd name="T13" fmla="*/ 12 h 231"/>
              <a:gd name="T14" fmla="*/ 334 w 421"/>
              <a:gd name="T15" fmla="*/ 71 h 231"/>
              <a:gd name="T16" fmla="*/ 415 w 421"/>
              <a:gd name="T17" fmla="*/ 97 h 231"/>
              <a:gd name="T18" fmla="*/ 344 w 421"/>
              <a:gd name="T19" fmla="*/ 145 h 231"/>
              <a:gd name="T20" fmla="*/ 312 w 421"/>
              <a:gd name="T21" fmla="*/ 221 h 231"/>
              <a:gd name="T22" fmla="*/ 231 w 421"/>
              <a:gd name="T23" fmla="*/ 171 h 231"/>
              <a:gd name="T24" fmla="*/ 163 w 421"/>
              <a:gd name="T25" fmla="*/ 228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1" h="231">
                <a:moveTo>
                  <a:pt x="163" y="228"/>
                </a:moveTo>
                <a:cubicBezTo>
                  <a:pt x="121" y="223"/>
                  <a:pt x="115" y="174"/>
                  <a:pt x="126" y="143"/>
                </a:cubicBezTo>
                <a:cubicBezTo>
                  <a:pt x="95" y="161"/>
                  <a:pt x="0" y="152"/>
                  <a:pt x="33" y="97"/>
                </a:cubicBezTo>
                <a:cubicBezTo>
                  <a:pt x="48" y="73"/>
                  <a:pt x="100" y="67"/>
                  <a:pt x="123" y="81"/>
                </a:cubicBezTo>
                <a:cubicBezTo>
                  <a:pt x="126" y="40"/>
                  <a:pt x="124" y="0"/>
                  <a:pt x="178" y="2"/>
                </a:cubicBezTo>
                <a:cubicBezTo>
                  <a:pt x="214" y="4"/>
                  <a:pt x="237" y="36"/>
                  <a:pt x="248" y="61"/>
                </a:cubicBezTo>
                <a:cubicBezTo>
                  <a:pt x="250" y="34"/>
                  <a:pt x="277" y="5"/>
                  <a:pt x="303" y="12"/>
                </a:cubicBezTo>
                <a:cubicBezTo>
                  <a:pt x="331" y="18"/>
                  <a:pt x="332" y="49"/>
                  <a:pt x="334" y="71"/>
                </a:cubicBezTo>
                <a:cubicBezTo>
                  <a:pt x="366" y="44"/>
                  <a:pt x="410" y="53"/>
                  <a:pt x="415" y="97"/>
                </a:cubicBezTo>
                <a:cubicBezTo>
                  <a:pt x="421" y="140"/>
                  <a:pt x="381" y="146"/>
                  <a:pt x="344" y="145"/>
                </a:cubicBezTo>
                <a:cubicBezTo>
                  <a:pt x="364" y="177"/>
                  <a:pt x="353" y="216"/>
                  <a:pt x="312" y="221"/>
                </a:cubicBezTo>
                <a:cubicBezTo>
                  <a:pt x="267" y="228"/>
                  <a:pt x="258" y="196"/>
                  <a:pt x="231" y="171"/>
                </a:cubicBezTo>
                <a:cubicBezTo>
                  <a:pt x="226" y="198"/>
                  <a:pt x="193" y="231"/>
                  <a:pt x="163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Montserrat" panose="00000500000000000000" charset="0"/>
            </a:endParaRPr>
          </a:p>
        </p:txBody>
      </p:sp>
      <p:sp>
        <p:nvSpPr>
          <p:cNvPr id="369" name="文本框 368"/>
          <p:cNvSpPr txBox="1"/>
          <p:nvPr/>
        </p:nvSpPr>
        <p:spPr>
          <a:xfrm>
            <a:off x="3617370" y="346696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96FF2B-2613-4278-BF31-4957A8D27E82}"/>
              </a:ext>
            </a:extLst>
          </p:cNvPr>
          <p:cNvGrpSpPr/>
          <p:nvPr/>
        </p:nvGrpSpPr>
        <p:grpSpPr>
          <a:xfrm>
            <a:off x="320511" y="2814367"/>
            <a:ext cx="4365042" cy="1766425"/>
            <a:chOff x="320511" y="2814367"/>
            <a:chExt cx="4365042" cy="176642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490ABD0-31BD-40C7-9245-4186DB914D3B}"/>
                </a:ext>
              </a:extLst>
            </p:cNvPr>
            <p:cNvSpPr/>
            <p:nvPr/>
          </p:nvSpPr>
          <p:spPr>
            <a:xfrm>
              <a:off x="320511" y="2814367"/>
              <a:ext cx="4365042" cy="1766425"/>
            </a:xfrm>
            <a:prstGeom prst="roundRect">
              <a:avLst/>
            </a:prstGeom>
            <a:solidFill>
              <a:srgbClr val="D9C0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文本框 364"/>
            <p:cNvSpPr txBox="1"/>
            <p:nvPr/>
          </p:nvSpPr>
          <p:spPr>
            <a:xfrm>
              <a:off x="379224" y="2953439"/>
              <a:ext cx="4288124" cy="147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altLang="zh-CN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SẮM VAI THỂ HIỆN CẢM XÚC CỦA EM</a:t>
              </a:r>
              <a:endPara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586A04ED-13DA-4ABF-82B7-E874BA42A698}"/>
              </a:ext>
            </a:extLst>
          </p:cNvPr>
          <p:cNvGrpSpPr/>
          <p:nvPr/>
        </p:nvGrpSpPr>
        <p:grpSpPr>
          <a:xfrm>
            <a:off x="7704031" y="2292413"/>
            <a:ext cx="3909792" cy="1527530"/>
            <a:chOff x="7704031" y="2292413"/>
            <a:chExt cx="3909792" cy="1527530"/>
          </a:xfrm>
        </p:grpSpPr>
        <p:sp>
          <p:nvSpPr>
            <p:cNvPr id="371" name="Rectangle: Rounded Corners 370">
              <a:extLst>
                <a:ext uri="{FF2B5EF4-FFF2-40B4-BE49-F238E27FC236}">
                  <a16:creationId xmlns:a16="http://schemas.microsoft.com/office/drawing/2014/main" id="{52F0C4CE-BF2F-42B6-BDAF-DC7CAB82F400}"/>
                </a:ext>
              </a:extLst>
            </p:cNvPr>
            <p:cNvSpPr/>
            <p:nvPr/>
          </p:nvSpPr>
          <p:spPr>
            <a:xfrm>
              <a:off x="7704031" y="2292413"/>
              <a:ext cx="3777816" cy="1527530"/>
            </a:xfrm>
            <a:prstGeom prst="roundRect">
              <a:avLst/>
            </a:prstGeom>
            <a:solidFill>
              <a:srgbClr val="D9C0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文本框 364">
              <a:extLst>
                <a:ext uri="{FF2B5EF4-FFF2-40B4-BE49-F238E27FC236}">
                  <a16:creationId xmlns:a16="http://schemas.microsoft.com/office/drawing/2014/main" id="{4C23F114-6332-4F6F-957E-0127E31C2A3B}"/>
                </a:ext>
              </a:extLst>
            </p:cNvPr>
            <p:cNvSpPr txBox="1"/>
            <p:nvPr/>
          </p:nvSpPr>
          <p:spPr>
            <a:xfrm>
              <a:off x="7762744" y="2304126"/>
              <a:ext cx="3851079" cy="147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altLang="zh-CN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ĐÁNH GIÁ </a:t>
              </a:r>
            </a:p>
            <a:p>
              <a:pPr algn="ctr">
                <a:lnSpc>
                  <a:spcPct val="150000"/>
                </a:lnSpc>
              </a:pPr>
              <a:r>
                <a:rPr lang="vi-VN" altLang="zh-CN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</a:t>
              </a:r>
              <a:endPara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组合 151"/>
          <p:cNvGrpSpPr/>
          <p:nvPr/>
        </p:nvGrpSpPr>
        <p:grpSpPr>
          <a:xfrm>
            <a:off x="8878" y="4485893"/>
            <a:ext cx="12192000" cy="2398741"/>
            <a:chOff x="3070226" y="2833688"/>
            <a:chExt cx="6051550" cy="1190625"/>
          </a:xfrm>
        </p:grpSpPr>
        <p:sp>
          <p:nvSpPr>
            <p:cNvPr id="5" name="Freeform 5"/>
            <p:cNvSpPr/>
            <p:nvPr/>
          </p:nvSpPr>
          <p:spPr bwMode="auto">
            <a:xfrm>
              <a:off x="4495801" y="3502025"/>
              <a:ext cx="134938" cy="492125"/>
            </a:xfrm>
            <a:custGeom>
              <a:avLst/>
              <a:gdLst>
                <a:gd name="T0" fmla="*/ 11 w 32"/>
                <a:gd name="T1" fmla="*/ 111 h 115"/>
                <a:gd name="T2" fmla="*/ 4 w 32"/>
                <a:gd name="T3" fmla="*/ 48 h 115"/>
                <a:gd name="T4" fmla="*/ 8 w 32"/>
                <a:gd name="T5" fmla="*/ 0 h 115"/>
                <a:gd name="T6" fmla="*/ 9 w 32"/>
                <a:gd name="T7" fmla="*/ 31 h 115"/>
                <a:gd name="T8" fmla="*/ 14 w 32"/>
                <a:gd name="T9" fmla="*/ 60 h 115"/>
                <a:gd name="T10" fmla="*/ 32 w 32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356101" y="3514725"/>
              <a:ext cx="185738" cy="295275"/>
            </a:xfrm>
            <a:custGeom>
              <a:avLst/>
              <a:gdLst>
                <a:gd name="T0" fmla="*/ 37 w 44"/>
                <a:gd name="T1" fmla="*/ 47 h 69"/>
                <a:gd name="T2" fmla="*/ 19 w 44"/>
                <a:gd name="T3" fmla="*/ 28 h 69"/>
                <a:gd name="T4" fmla="*/ 3 w 44"/>
                <a:gd name="T5" fmla="*/ 0 h 69"/>
                <a:gd name="T6" fmla="*/ 44 w 44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445001" y="3214688"/>
              <a:ext cx="271463" cy="385763"/>
            </a:xfrm>
            <a:custGeom>
              <a:avLst/>
              <a:gdLst>
                <a:gd name="T0" fmla="*/ 62 w 64"/>
                <a:gd name="T1" fmla="*/ 46 h 90"/>
                <a:gd name="T2" fmla="*/ 22 w 64"/>
                <a:gd name="T3" fmla="*/ 89 h 90"/>
                <a:gd name="T4" fmla="*/ 0 w 64"/>
                <a:gd name="T5" fmla="*/ 49 h 90"/>
                <a:gd name="T6" fmla="*/ 38 w 64"/>
                <a:gd name="T7" fmla="*/ 0 h 90"/>
                <a:gd name="T8" fmla="*/ 62 w 64"/>
                <a:gd name="T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254501" y="3378200"/>
              <a:ext cx="185738" cy="273050"/>
            </a:xfrm>
            <a:custGeom>
              <a:avLst/>
              <a:gdLst>
                <a:gd name="T0" fmla="*/ 37 w 44"/>
                <a:gd name="T1" fmla="*/ 19 h 64"/>
                <a:gd name="T2" fmla="*/ 9 w 44"/>
                <a:gd name="T3" fmla="*/ 40 h 64"/>
                <a:gd name="T4" fmla="*/ 40 w 44"/>
                <a:gd name="T5" fmla="*/ 47 h 64"/>
                <a:gd name="T6" fmla="*/ 37 w 44"/>
                <a:gd name="T7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762501" y="3646488"/>
              <a:ext cx="233363" cy="244475"/>
            </a:xfrm>
            <a:custGeom>
              <a:avLst/>
              <a:gdLst>
                <a:gd name="T0" fmla="*/ 0 w 55"/>
                <a:gd name="T1" fmla="*/ 30 h 57"/>
                <a:gd name="T2" fmla="*/ 36 w 55"/>
                <a:gd name="T3" fmla="*/ 57 h 57"/>
                <a:gd name="T4" fmla="*/ 55 w 55"/>
                <a:gd name="T5" fmla="*/ 32 h 57"/>
                <a:gd name="T6" fmla="*/ 22 w 55"/>
                <a:gd name="T7" fmla="*/ 0 h 57"/>
                <a:gd name="T8" fmla="*/ 0 w 55"/>
                <a:gd name="T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975226" y="3446463"/>
              <a:ext cx="206375" cy="260350"/>
            </a:xfrm>
            <a:custGeom>
              <a:avLst/>
              <a:gdLst>
                <a:gd name="T0" fmla="*/ 0 w 49"/>
                <a:gd name="T1" fmla="*/ 21 h 61"/>
                <a:gd name="T2" fmla="*/ 23 w 49"/>
                <a:gd name="T3" fmla="*/ 61 h 61"/>
                <a:gd name="T4" fmla="*/ 49 w 49"/>
                <a:gd name="T5" fmla="*/ 43 h 61"/>
                <a:gd name="T6" fmla="*/ 35 w 49"/>
                <a:gd name="T7" fmla="*/ 0 h 61"/>
                <a:gd name="T8" fmla="*/ 0 w 49"/>
                <a:gd name="T9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5122863" y="3416300"/>
              <a:ext cx="169863" cy="214313"/>
            </a:xfrm>
            <a:custGeom>
              <a:avLst/>
              <a:gdLst>
                <a:gd name="T0" fmla="*/ 0 w 40"/>
                <a:gd name="T1" fmla="*/ 7 h 50"/>
                <a:gd name="T2" fmla="*/ 14 w 40"/>
                <a:gd name="T3" fmla="*/ 50 h 50"/>
                <a:gd name="T4" fmla="*/ 40 w 40"/>
                <a:gd name="T5" fmla="*/ 44 h 50"/>
                <a:gd name="T6" fmla="*/ 38 w 40"/>
                <a:gd name="T7" fmla="*/ 1 h 50"/>
                <a:gd name="T8" fmla="*/ 0 w 40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5284788" y="3421063"/>
              <a:ext cx="180975" cy="212725"/>
            </a:xfrm>
            <a:custGeom>
              <a:avLst/>
              <a:gdLst>
                <a:gd name="T0" fmla="*/ 43 w 43"/>
                <a:gd name="T1" fmla="*/ 12 h 50"/>
                <a:gd name="T2" fmla="*/ 10 w 43"/>
                <a:gd name="T3" fmla="*/ 1 h 50"/>
                <a:gd name="T4" fmla="*/ 0 w 43"/>
                <a:gd name="T5" fmla="*/ 0 h 50"/>
                <a:gd name="T6" fmla="*/ 2 w 43"/>
                <a:gd name="T7" fmla="*/ 43 h 50"/>
                <a:gd name="T8" fmla="*/ 29 w 43"/>
                <a:gd name="T9" fmla="*/ 50 h 50"/>
                <a:gd name="T10" fmla="*/ 43 w 43"/>
                <a:gd name="T1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5407026" y="3471863"/>
              <a:ext cx="212725" cy="239713"/>
            </a:xfrm>
            <a:custGeom>
              <a:avLst/>
              <a:gdLst>
                <a:gd name="T0" fmla="*/ 50 w 50"/>
                <a:gd name="T1" fmla="*/ 28 h 56"/>
                <a:gd name="T2" fmla="*/ 14 w 50"/>
                <a:gd name="T3" fmla="*/ 0 h 56"/>
                <a:gd name="T4" fmla="*/ 0 w 50"/>
                <a:gd name="T5" fmla="*/ 38 h 56"/>
                <a:gd name="T6" fmla="*/ 14 w 50"/>
                <a:gd name="T7" fmla="*/ 47 h 56"/>
                <a:gd name="T8" fmla="*/ 23 w 50"/>
                <a:gd name="T9" fmla="*/ 56 h 56"/>
                <a:gd name="T10" fmla="*/ 50 w 50"/>
                <a:gd name="T1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5503863" y="3590925"/>
              <a:ext cx="207963" cy="219075"/>
            </a:xfrm>
            <a:custGeom>
              <a:avLst/>
              <a:gdLst>
                <a:gd name="T0" fmla="*/ 27 w 49"/>
                <a:gd name="T1" fmla="*/ 0 h 51"/>
                <a:gd name="T2" fmla="*/ 0 w 49"/>
                <a:gd name="T3" fmla="*/ 28 h 51"/>
                <a:gd name="T4" fmla="*/ 18 w 49"/>
                <a:gd name="T5" fmla="*/ 51 h 51"/>
                <a:gd name="T6" fmla="*/ 49 w 49"/>
                <a:gd name="T7" fmla="*/ 30 h 51"/>
                <a:gd name="T8" fmla="*/ 27 w 4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5581651" y="3719513"/>
              <a:ext cx="193675" cy="214313"/>
            </a:xfrm>
            <a:custGeom>
              <a:avLst/>
              <a:gdLst>
                <a:gd name="T0" fmla="*/ 31 w 46"/>
                <a:gd name="T1" fmla="*/ 0 h 50"/>
                <a:gd name="T2" fmla="*/ 0 w 46"/>
                <a:gd name="T3" fmla="*/ 21 h 50"/>
                <a:gd name="T4" fmla="*/ 14 w 46"/>
                <a:gd name="T5" fmla="*/ 50 h 50"/>
                <a:gd name="T6" fmla="*/ 46 w 46"/>
                <a:gd name="T7" fmla="*/ 35 h 50"/>
                <a:gd name="T8" fmla="*/ 31 w 4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5640388" y="3870325"/>
              <a:ext cx="177800" cy="141288"/>
            </a:xfrm>
            <a:custGeom>
              <a:avLst/>
              <a:gdLst>
                <a:gd name="T0" fmla="*/ 0 w 42"/>
                <a:gd name="T1" fmla="*/ 15 h 33"/>
                <a:gd name="T2" fmla="*/ 6 w 42"/>
                <a:gd name="T3" fmla="*/ 33 h 33"/>
                <a:gd name="T4" fmla="*/ 42 w 42"/>
                <a:gd name="T5" fmla="*/ 32 h 33"/>
                <a:gd name="T6" fmla="*/ 32 w 42"/>
                <a:gd name="T7" fmla="*/ 0 h 33"/>
                <a:gd name="T8" fmla="*/ 0 w 42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856163" y="3535363"/>
              <a:ext cx="215900" cy="249238"/>
            </a:xfrm>
            <a:custGeom>
              <a:avLst/>
              <a:gdLst>
                <a:gd name="T0" fmla="*/ 0 w 51"/>
                <a:gd name="T1" fmla="*/ 26 h 58"/>
                <a:gd name="T2" fmla="*/ 33 w 51"/>
                <a:gd name="T3" fmla="*/ 58 h 58"/>
                <a:gd name="T4" fmla="*/ 51 w 51"/>
                <a:gd name="T5" fmla="*/ 40 h 58"/>
                <a:gd name="T6" fmla="*/ 28 w 51"/>
                <a:gd name="T7" fmla="*/ 0 h 58"/>
                <a:gd name="T8" fmla="*/ 0 w 51"/>
                <a:gd name="T9" fmla="*/ 2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665663" y="3775075"/>
              <a:ext cx="249238" cy="231775"/>
            </a:xfrm>
            <a:custGeom>
              <a:avLst/>
              <a:gdLst>
                <a:gd name="T0" fmla="*/ 0 w 59"/>
                <a:gd name="T1" fmla="*/ 36 h 54"/>
                <a:gd name="T2" fmla="*/ 41 w 59"/>
                <a:gd name="T3" fmla="*/ 54 h 54"/>
                <a:gd name="T4" fmla="*/ 59 w 59"/>
                <a:gd name="T5" fmla="*/ 27 h 54"/>
                <a:gd name="T6" fmla="*/ 23 w 59"/>
                <a:gd name="T7" fmla="*/ 0 h 54"/>
                <a:gd name="T8" fmla="*/ 0 w 59"/>
                <a:gd name="T9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622801" y="3929063"/>
              <a:ext cx="215900" cy="85725"/>
            </a:xfrm>
            <a:custGeom>
              <a:avLst/>
              <a:gdLst>
                <a:gd name="T0" fmla="*/ 0 w 51"/>
                <a:gd name="T1" fmla="*/ 20 h 20"/>
                <a:gd name="T2" fmla="*/ 50 w 51"/>
                <a:gd name="T3" fmla="*/ 20 h 20"/>
                <a:gd name="T4" fmla="*/ 51 w 51"/>
                <a:gd name="T5" fmla="*/ 18 h 20"/>
                <a:gd name="T6" fmla="*/ 10 w 51"/>
                <a:gd name="T7" fmla="*/ 0 h 20"/>
                <a:gd name="T8" fmla="*/ 0 w 5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767263" y="3497263"/>
              <a:ext cx="931863" cy="517525"/>
            </a:xfrm>
            <a:custGeom>
              <a:avLst/>
              <a:gdLst>
                <a:gd name="T0" fmla="*/ 220 w 220"/>
                <a:gd name="T1" fmla="*/ 119 h 121"/>
                <a:gd name="T2" fmla="*/ 130 w 220"/>
                <a:gd name="T3" fmla="*/ 13 h 121"/>
                <a:gd name="T4" fmla="*/ 0 w 220"/>
                <a:gd name="T5" fmla="*/ 121 h 121"/>
                <a:gd name="T6" fmla="*/ 220 w 220"/>
                <a:gd name="T7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703888" y="3827463"/>
              <a:ext cx="415925" cy="184150"/>
            </a:xfrm>
            <a:custGeom>
              <a:avLst/>
              <a:gdLst>
                <a:gd name="T0" fmla="*/ 0 w 98"/>
                <a:gd name="T1" fmla="*/ 43 h 43"/>
                <a:gd name="T2" fmla="*/ 95 w 98"/>
                <a:gd name="T3" fmla="*/ 43 h 43"/>
                <a:gd name="T4" fmla="*/ 98 w 98"/>
                <a:gd name="T5" fmla="*/ 38 h 43"/>
                <a:gd name="T6" fmla="*/ 19 w 98"/>
                <a:gd name="T7" fmla="*/ 0 h 43"/>
                <a:gd name="T8" fmla="*/ 0 w 98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784851" y="3575050"/>
              <a:ext cx="439738" cy="414338"/>
            </a:xfrm>
            <a:custGeom>
              <a:avLst/>
              <a:gdLst>
                <a:gd name="T0" fmla="*/ 0 w 104"/>
                <a:gd name="T1" fmla="*/ 59 h 97"/>
                <a:gd name="T2" fmla="*/ 79 w 104"/>
                <a:gd name="T3" fmla="*/ 97 h 97"/>
                <a:gd name="T4" fmla="*/ 104 w 104"/>
                <a:gd name="T5" fmla="*/ 55 h 97"/>
                <a:gd name="T6" fmla="*/ 42 w 104"/>
                <a:gd name="T7" fmla="*/ 0 h 97"/>
                <a:gd name="T8" fmla="*/ 0 w 104"/>
                <a:gd name="T9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170613" y="3240088"/>
              <a:ext cx="355600" cy="390525"/>
            </a:xfrm>
            <a:custGeom>
              <a:avLst/>
              <a:gdLst>
                <a:gd name="T0" fmla="*/ 0 w 84"/>
                <a:gd name="T1" fmla="*/ 32 h 91"/>
                <a:gd name="T2" fmla="*/ 48 w 84"/>
                <a:gd name="T3" fmla="*/ 91 h 91"/>
                <a:gd name="T4" fmla="*/ 84 w 84"/>
                <a:gd name="T5" fmla="*/ 62 h 91"/>
                <a:gd name="T6" fmla="*/ 49 w 84"/>
                <a:gd name="T7" fmla="*/ 0 h 91"/>
                <a:gd name="T8" fmla="*/ 0 w 84"/>
                <a:gd name="T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378576" y="3151188"/>
              <a:ext cx="317500" cy="355600"/>
            </a:xfrm>
            <a:custGeom>
              <a:avLst/>
              <a:gdLst>
                <a:gd name="T0" fmla="*/ 0 w 75"/>
                <a:gd name="T1" fmla="*/ 21 h 83"/>
                <a:gd name="T2" fmla="*/ 35 w 75"/>
                <a:gd name="T3" fmla="*/ 83 h 83"/>
                <a:gd name="T4" fmla="*/ 43 w 75"/>
                <a:gd name="T5" fmla="*/ 79 h 83"/>
                <a:gd name="T6" fmla="*/ 75 w 75"/>
                <a:gd name="T7" fmla="*/ 65 h 83"/>
                <a:gd name="T8" fmla="*/ 48 w 75"/>
                <a:gd name="T9" fmla="*/ 0 h 83"/>
                <a:gd name="T10" fmla="*/ 0 w 75"/>
                <a:gd name="T11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581776" y="3090863"/>
              <a:ext cx="317500" cy="338138"/>
            </a:xfrm>
            <a:custGeom>
              <a:avLst/>
              <a:gdLst>
                <a:gd name="T0" fmla="*/ 0 w 75"/>
                <a:gd name="T1" fmla="*/ 14 h 79"/>
                <a:gd name="T2" fmla="*/ 27 w 75"/>
                <a:gd name="T3" fmla="*/ 79 h 79"/>
                <a:gd name="T4" fmla="*/ 75 w 75"/>
                <a:gd name="T5" fmla="*/ 73 h 79"/>
                <a:gd name="T6" fmla="*/ 66 w 75"/>
                <a:gd name="T7" fmla="*/ 0 h 79"/>
                <a:gd name="T8" fmla="*/ 0 w 75"/>
                <a:gd name="T9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861176" y="3082925"/>
              <a:ext cx="304800" cy="371475"/>
            </a:xfrm>
            <a:custGeom>
              <a:avLst/>
              <a:gdLst>
                <a:gd name="T0" fmla="*/ 9 w 72"/>
                <a:gd name="T1" fmla="*/ 1 h 87"/>
                <a:gd name="T2" fmla="*/ 0 w 72"/>
                <a:gd name="T3" fmla="*/ 2 h 87"/>
                <a:gd name="T4" fmla="*/ 9 w 72"/>
                <a:gd name="T5" fmla="*/ 75 h 87"/>
                <a:gd name="T6" fmla="*/ 57 w 72"/>
                <a:gd name="T7" fmla="*/ 87 h 87"/>
                <a:gd name="T8" fmla="*/ 72 w 72"/>
                <a:gd name="T9" fmla="*/ 9 h 87"/>
                <a:gd name="T10" fmla="*/ 9 w 72"/>
                <a:gd name="T1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7102476" y="3121025"/>
              <a:ext cx="352425" cy="419100"/>
            </a:xfrm>
            <a:custGeom>
              <a:avLst/>
              <a:gdLst>
                <a:gd name="T0" fmla="*/ 15 w 83"/>
                <a:gd name="T1" fmla="*/ 0 h 98"/>
                <a:gd name="T2" fmla="*/ 0 w 83"/>
                <a:gd name="T3" fmla="*/ 78 h 98"/>
                <a:gd name="T4" fmla="*/ 18 w 83"/>
                <a:gd name="T5" fmla="*/ 90 h 98"/>
                <a:gd name="T6" fmla="*/ 28 w 83"/>
                <a:gd name="T7" fmla="*/ 98 h 98"/>
                <a:gd name="T8" fmla="*/ 83 w 83"/>
                <a:gd name="T9" fmla="*/ 37 h 98"/>
                <a:gd name="T10" fmla="*/ 15 w 83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221538" y="3279775"/>
              <a:ext cx="415925" cy="406400"/>
            </a:xfrm>
            <a:custGeom>
              <a:avLst/>
              <a:gdLst>
                <a:gd name="T0" fmla="*/ 55 w 98"/>
                <a:gd name="T1" fmla="*/ 0 h 95"/>
                <a:gd name="T2" fmla="*/ 0 w 98"/>
                <a:gd name="T3" fmla="*/ 61 h 95"/>
                <a:gd name="T4" fmla="*/ 31 w 98"/>
                <a:gd name="T5" fmla="*/ 95 h 95"/>
                <a:gd name="T6" fmla="*/ 98 w 98"/>
                <a:gd name="T7" fmla="*/ 42 h 95"/>
                <a:gd name="T8" fmla="*/ 55 w 98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7353301" y="3459163"/>
              <a:ext cx="614363" cy="552450"/>
            </a:xfrm>
            <a:custGeom>
              <a:avLst/>
              <a:gdLst>
                <a:gd name="T0" fmla="*/ 145 w 145"/>
                <a:gd name="T1" fmla="*/ 129 h 129"/>
                <a:gd name="T2" fmla="*/ 67 w 145"/>
                <a:gd name="T3" fmla="*/ 0 h 129"/>
                <a:gd name="T4" fmla="*/ 0 w 145"/>
                <a:gd name="T5" fmla="*/ 53 h 129"/>
                <a:gd name="T6" fmla="*/ 41 w 145"/>
                <a:gd name="T7" fmla="*/ 129 h 129"/>
                <a:gd name="T8" fmla="*/ 145 w 145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5962651" y="3378200"/>
              <a:ext cx="411163" cy="431800"/>
            </a:xfrm>
            <a:custGeom>
              <a:avLst/>
              <a:gdLst>
                <a:gd name="T0" fmla="*/ 0 w 97"/>
                <a:gd name="T1" fmla="*/ 46 h 101"/>
                <a:gd name="T2" fmla="*/ 62 w 97"/>
                <a:gd name="T3" fmla="*/ 101 h 101"/>
                <a:gd name="T4" fmla="*/ 97 w 97"/>
                <a:gd name="T5" fmla="*/ 59 h 101"/>
                <a:gd name="T6" fmla="*/ 49 w 97"/>
                <a:gd name="T7" fmla="*/ 0 h 101"/>
                <a:gd name="T8" fmla="*/ 0 w 97"/>
                <a:gd name="T9" fmla="*/ 4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5945188" y="3262313"/>
              <a:ext cx="1738313" cy="749300"/>
            </a:xfrm>
            <a:custGeom>
              <a:avLst/>
              <a:gdLst>
                <a:gd name="T0" fmla="*/ 410 w 410"/>
                <a:gd name="T1" fmla="*/ 175 h 175"/>
                <a:gd name="T2" fmla="*/ 213 w 410"/>
                <a:gd name="T3" fmla="*/ 11 h 175"/>
                <a:gd name="T4" fmla="*/ 0 w 410"/>
                <a:gd name="T5" fmla="*/ 175 h 175"/>
                <a:gd name="T6" fmla="*/ 410 w 410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7323138" y="3227388"/>
              <a:ext cx="1793875" cy="757238"/>
            </a:xfrm>
            <a:custGeom>
              <a:avLst/>
              <a:gdLst>
                <a:gd name="T0" fmla="*/ 422 w 423"/>
                <a:gd name="T1" fmla="*/ 48 h 177"/>
                <a:gd name="T2" fmla="*/ 0 w 423"/>
                <a:gd name="T3" fmla="*/ 177 h 177"/>
                <a:gd name="T4" fmla="*/ 423 w 423"/>
                <a:gd name="T5" fmla="*/ 177 h 177"/>
                <a:gd name="T6" fmla="*/ 422 w 423"/>
                <a:gd name="T7" fmla="*/ 4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7620001" y="3506788"/>
              <a:ext cx="1501775" cy="492125"/>
            </a:xfrm>
            <a:custGeom>
              <a:avLst/>
              <a:gdLst>
                <a:gd name="T0" fmla="*/ 354 w 354"/>
                <a:gd name="T1" fmla="*/ 31 h 115"/>
                <a:gd name="T2" fmla="*/ 0 w 354"/>
                <a:gd name="T3" fmla="*/ 115 h 115"/>
                <a:gd name="T4" fmla="*/ 353 w 354"/>
                <a:gd name="T5" fmla="*/ 115 h 115"/>
                <a:gd name="T6" fmla="*/ 354 w 354"/>
                <a:gd name="T7" fmla="*/ 3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7951788" y="3736975"/>
              <a:ext cx="1165225" cy="282575"/>
            </a:xfrm>
            <a:custGeom>
              <a:avLst/>
              <a:gdLst>
                <a:gd name="T0" fmla="*/ 275 w 275"/>
                <a:gd name="T1" fmla="*/ 18 h 66"/>
                <a:gd name="T2" fmla="*/ 0 w 275"/>
                <a:gd name="T3" fmla="*/ 66 h 66"/>
                <a:gd name="T4" fmla="*/ 274 w 275"/>
                <a:gd name="T5" fmla="*/ 66 h 66"/>
                <a:gd name="T6" fmla="*/ 275 w 275"/>
                <a:gd name="T7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7475538" y="3411538"/>
              <a:ext cx="1646238" cy="582613"/>
            </a:xfrm>
            <a:custGeom>
              <a:avLst/>
              <a:gdLst>
                <a:gd name="T0" fmla="*/ 386 w 388"/>
                <a:gd name="T1" fmla="*/ 5 h 136"/>
                <a:gd name="T2" fmla="*/ 343 w 388"/>
                <a:gd name="T3" fmla="*/ 50 h 136"/>
                <a:gd name="T4" fmla="*/ 319 w 388"/>
                <a:gd name="T5" fmla="*/ 2 h 136"/>
                <a:gd name="T6" fmla="*/ 297 w 388"/>
                <a:gd name="T7" fmla="*/ 47 h 136"/>
                <a:gd name="T8" fmla="*/ 266 w 388"/>
                <a:gd name="T9" fmla="*/ 0 h 136"/>
                <a:gd name="T10" fmla="*/ 245 w 388"/>
                <a:gd name="T11" fmla="*/ 54 h 136"/>
                <a:gd name="T12" fmla="*/ 212 w 388"/>
                <a:gd name="T13" fmla="*/ 7 h 136"/>
                <a:gd name="T14" fmla="*/ 193 w 388"/>
                <a:gd name="T15" fmla="*/ 67 h 136"/>
                <a:gd name="T16" fmla="*/ 147 w 388"/>
                <a:gd name="T17" fmla="*/ 23 h 136"/>
                <a:gd name="T18" fmla="*/ 141 w 388"/>
                <a:gd name="T19" fmla="*/ 81 h 136"/>
                <a:gd name="T20" fmla="*/ 93 w 388"/>
                <a:gd name="T21" fmla="*/ 45 h 136"/>
                <a:gd name="T22" fmla="*/ 100 w 388"/>
                <a:gd name="T23" fmla="*/ 98 h 136"/>
                <a:gd name="T24" fmla="*/ 47 w 388"/>
                <a:gd name="T25" fmla="*/ 65 h 136"/>
                <a:gd name="T26" fmla="*/ 52 w 388"/>
                <a:gd name="T27" fmla="*/ 120 h 136"/>
                <a:gd name="T28" fmla="*/ 0 w 388"/>
                <a:gd name="T29" fmla="*/ 100 h 136"/>
                <a:gd name="T30" fmla="*/ 3 w 388"/>
                <a:gd name="T31" fmla="*/ 136 h 136"/>
                <a:gd name="T32" fmla="*/ 34 w 388"/>
                <a:gd name="T33" fmla="*/ 136 h 136"/>
                <a:gd name="T34" fmla="*/ 388 w 388"/>
                <a:gd name="T35" fmla="*/ 53 h 136"/>
                <a:gd name="T36" fmla="*/ 386 w 388"/>
                <a:gd name="T37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7756526" y="3330575"/>
              <a:ext cx="130175" cy="342900"/>
            </a:xfrm>
            <a:custGeom>
              <a:avLst/>
              <a:gdLst>
                <a:gd name="T0" fmla="*/ 19 w 31"/>
                <a:gd name="T1" fmla="*/ 66 h 80"/>
                <a:gd name="T2" fmla="*/ 30 w 31"/>
                <a:gd name="T3" fmla="*/ 0 h 80"/>
                <a:gd name="T4" fmla="*/ 26 w 31"/>
                <a:gd name="T5" fmla="*/ 0 h 80"/>
                <a:gd name="T6" fmla="*/ 0 w 31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7751763" y="3360738"/>
              <a:ext cx="84138" cy="153988"/>
            </a:xfrm>
            <a:custGeom>
              <a:avLst/>
              <a:gdLst>
                <a:gd name="T0" fmla="*/ 20 w 20"/>
                <a:gd name="T1" fmla="*/ 25 h 36"/>
                <a:gd name="T2" fmla="*/ 4 w 20"/>
                <a:gd name="T3" fmla="*/ 0 h 36"/>
                <a:gd name="T4" fmla="*/ 20 w 20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7785101" y="3027363"/>
              <a:ext cx="276225" cy="388938"/>
            </a:xfrm>
            <a:custGeom>
              <a:avLst/>
              <a:gdLst>
                <a:gd name="T0" fmla="*/ 14 w 65"/>
                <a:gd name="T1" fmla="*/ 22 h 91"/>
                <a:gd name="T2" fmla="*/ 41 w 65"/>
                <a:gd name="T3" fmla="*/ 77 h 91"/>
                <a:gd name="T4" fmla="*/ 2 w 65"/>
                <a:gd name="T5" fmla="*/ 59 h 91"/>
                <a:gd name="T6" fmla="*/ 14 w 65"/>
                <a:gd name="T7" fmla="*/ 2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7620001" y="3267075"/>
              <a:ext cx="169863" cy="179388"/>
            </a:xfrm>
            <a:custGeom>
              <a:avLst/>
              <a:gdLst>
                <a:gd name="T0" fmla="*/ 16 w 40"/>
                <a:gd name="T1" fmla="*/ 11 h 42"/>
                <a:gd name="T2" fmla="*/ 39 w 40"/>
                <a:gd name="T3" fmla="*/ 22 h 42"/>
                <a:gd name="T4" fmla="*/ 16 w 40"/>
                <a:gd name="T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8099426" y="3163888"/>
              <a:ext cx="444500" cy="273050"/>
            </a:xfrm>
            <a:custGeom>
              <a:avLst/>
              <a:gdLst>
                <a:gd name="T0" fmla="*/ 18 w 105"/>
                <a:gd name="T1" fmla="*/ 13 h 64"/>
                <a:gd name="T2" fmla="*/ 17 w 105"/>
                <a:gd name="T3" fmla="*/ 40 h 64"/>
                <a:gd name="T4" fmla="*/ 8 w 105"/>
                <a:gd name="T5" fmla="*/ 43 h 64"/>
                <a:gd name="T6" fmla="*/ 0 w 105"/>
                <a:gd name="T7" fmla="*/ 46 h 64"/>
                <a:gd name="T8" fmla="*/ 1 w 105"/>
                <a:gd name="T9" fmla="*/ 64 h 64"/>
                <a:gd name="T10" fmla="*/ 11 w 105"/>
                <a:gd name="T11" fmla="*/ 62 h 64"/>
                <a:gd name="T12" fmla="*/ 42 w 105"/>
                <a:gd name="T13" fmla="*/ 58 h 64"/>
                <a:gd name="T14" fmla="*/ 77 w 105"/>
                <a:gd name="T15" fmla="*/ 51 h 64"/>
                <a:gd name="T16" fmla="*/ 104 w 105"/>
                <a:gd name="T17" fmla="*/ 46 h 64"/>
                <a:gd name="T18" fmla="*/ 104 w 105"/>
                <a:gd name="T19" fmla="*/ 37 h 64"/>
                <a:gd name="T20" fmla="*/ 101 w 105"/>
                <a:gd name="T21" fmla="*/ 31 h 64"/>
                <a:gd name="T22" fmla="*/ 91 w 105"/>
                <a:gd name="T23" fmla="*/ 31 h 64"/>
                <a:gd name="T24" fmla="*/ 84 w 105"/>
                <a:gd name="T25" fmla="*/ 30 h 64"/>
                <a:gd name="T26" fmla="*/ 81 w 105"/>
                <a:gd name="T27" fmla="*/ 5 h 64"/>
                <a:gd name="T28" fmla="*/ 73 w 105"/>
                <a:gd name="T29" fmla="*/ 1 h 64"/>
                <a:gd name="T30" fmla="*/ 38 w 105"/>
                <a:gd name="T31" fmla="*/ 7 h 64"/>
                <a:gd name="T32" fmla="*/ 27 w 105"/>
                <a:gd name="T33" fmla="*/ 9 h 64"/>
                <a:gd name="T34" fmla="*/ 18 w 105"/>
                <a:gd name="T35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8337551" y="3313113"/>
              <a:ext cx="117475" cy="133350"/>
            </a:xfrm>
            <a:custGeom>
              <a:avLst/>
              <a:gdLst>
                <a:gd name="T0" fmla="*/ 7 w 28"/>
                <a:gd name="T1" fmla="*/ 27 h 31"/>
                <a:gd name="T2" fmla="*/ 3 w 28"/>
                <a:gd name="T3" fmla="*/ 20 h 31"/>
                <a:gd name="T4" fmla="*/ 24 w 28"/>
                <a:gd name="T5" fmla="*/ 9 h 31"/>
                <a:gd name="T6" fmla="*/ 26 w 28"/>
                <a:gd name="T7" fmla="*/ 22 h 31"/>
                <a:gd name="T8" fmla="*/ 7 w 28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8375651" y="3355975"/>
              <a:ext cx="46038" cy="52388"/>
            </a:xfrm>
            <a:custGeom>
              <a:avLst/>
              <a:gdLst>
                <a:gd name="T0" fmla="*/ 3 w 11"/>
                <a:gd name="T1" fmla="*/ 10 h 12"/>
                <a:gd name="T2" fmla="*/ 1 w 11"/>
                <a:gd name="T3" fmla="*/ 7 h 12"/>
                <a:gd name="T4" fmla="*/ 9 w 11"/>
                <a:gd name="T5" fmla="*/ 3 h 12"/>
                <a:gd name="T6" fmla="*/ 10 w 11"/>
                <a:gd name="T7" fmla="*/ 8 h 12"/>
                <a:gd name="T8" fmla="*/ 3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8150226" y="3355975"/>
              <a:ext cx="114300" cy="133350"/>
            </a:xfrm>
            <a:custGeom>
              <a:avLst/>
              <a:gdLst>
                <a:gd name="T0" fmla="*/ 7 w 27"/>
                <a:gd name="T1" fmla="*/ 27 h 31"/>
                <a:gd name="T2" fmla="*/ 2 w 27"/>
                <a:gd name="T3" fmla="*/ 20 h 31"/>
                <a:gd name="T4" fmla="*/ 24 w 27"/>
                <a:gd name="T5" fmla="*/ 9 h 31"/>
                <a:gd name="T6" fmla="*/ 26 w 27"/>
                <a:gd name="T7" fmla="*/ 22 h 31"/>
                <a:gd name="T8" fmla="*/ 7 w 2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8188326" y="3398838"/>
              <a:ext cx="42863" cy="50800"/>
            </a:xfrm>
            <a:custGeom>
              <a:avLst/>
              <a:gdLst>
                <a:gd name="T0" fmla="*/ 3 w 10"/>
                <a:gd name="T1" fmla="*/ 10 h 12"/>
                <a:gd name="T2" fmla="*/ 1 w 10"/>
                <a:gd name="T3" fmla="*/ 7 h 12"/>
                <a:gd name="T4" fmla="*/ 9 w 10"/>
                <a:gd name="T5" fmla="*/ 3 h 12"/>
                <a:gd name="T6" fmla="*/ 10 w 10"/>
                <a:gd name="T7" fmla="*/ 8 h 12"/>
                <a:gd name="T8" fmla="*/ 3 w 10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8332788" y="3201988"/>
              <a:ext cx="93663" cy="90488"/>
            </a:xfrm>
            <a:custGeom>
              <a:avLst/>
              <a:gdLst>
                <a:gd name="T0" fmla="*/ 18 w 22"/>
                <a:gd name="T1" fmla="*/ 2 h 21"/>
                <a:gd name="T2" fmla="*/ 21 w 22"/>
                <a:gd name="T3" fmla="*/ 17 h 21"/>
                <a:gd name="T4" fmla="*/ 12 w 22"/>
                <a:gd name="T5" fmla="*/ 19 h 21"/>
                <a:gd name="T6" fmla="*/ 4 w 22"/>
                <a:gd name="T7" fmla="*/ 20 h 21"/>
                <a:gd name="T8" fmla="*/ 1 w 22"/>
                <a:gd name="T9" fmla="*/ 11 h 21"/>
                <a:gd name="T10" fmla="*/ 0 w 22"/>
                <a:gd name="T11" fmla="*/ 2 h 21"/>
                <a:gd name="T12" fmla="*/ 18 w 2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8180388" y="3201988"/>
              <a:ext cx="139700" cy="120650"/>
            </a:xfrm>
            <a:custGeom>
              <a:avLst/>
              <a:gdLst>
                <a:gd name="T0" fmla="*/ 31 w 33"/>
                <a:gd name="T1" fmla="*/ 4 h 28"/>
                <a:gd name="T2" fmla="*/ 32 w 33"/>
                <a:gd name="T3" fmla="*/ 22 h 28"/>
                <a:gd name="T4" fmla="*/ 2 w 33"/>
                <a:gd name="T5" fmla="*/ 28 h 28"/>
                <a:gd name="T6" fmla="*/ 0 w 33"/>
                <a:gd name="T7" fmla="*/ 17 h 28"/>
                <a:gd name="T8" fmla="*/ 6 w 33"/>
                <a:gd name="T9" fmla="*/ 7 h 28"/>
                <a:gd name="T10" fmla="*/ 30 w 33"/>
                <a:gd name="T1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6429376" y="2833688"/>
              <a:ext cx="533400" cy="239713"/>
            </a:xfrm>
            <a:custGeom>
              <a:avLst/>
              <a:gdLst>
                <a:gd name="T0" fmla="*/ 1 w 126"/>
                <a:gd name="T1" fmla="*/ 31 h 56"/>
                <a:gd name="T2" fmla="*/ 2 w 126"/>
                <a:gd name="T3" fmla="*/ 22 h 56"/>
                <a:gd name="T4" fmla="*/ 2 w 126"/>
                <a:gd name="T5" fmla="*/ 17 h 56"/>
                <a:gd name="T6" fmla="*/ 16 w 126"/>
                <a:gd name="T7" fmla="*/ 10 h 56"/>
                <a:gd name="T8" fmla="*/ 29 w 126"/>
                <a:gd name="T9" fmla="*/ 7 h 56"/>
                <a:gd name="T10" fmla="*/ 73 w 126"/>
                <a:gd name="T11" fmla="*/ 2 h 56"/>
                <a:gd name="T12" fmla="*/ 104 w 126"/>
                <a:gd name="T13" fmla="*/ 1 h 56"/>
                <a:gd name="T14" fmla="*/ 124 w 126"/>
                <a:gd name="T15" fmla="*/ 6 h 56"/>
                <a:gd name="T16" fmla="*/ 126 w 126"/>
                <a:gd name="T17" fmla="*/ 11 h 56"/>
                <a:gd name="T18" fmla="*/ 126 w 126"/>
                <a:gd name="T19" fmla="*/ 21 h 56"/>
                <a:gd name="T20" fmla="*/ 125 w 126"/>
                <a:gd name="T21" fmla="*/ 42 h 56"/>
                <a:gd name="T22" fmla="*/ 113 w 126"/>
                <a:gd name="T23" fmla="*/ 44 h 56"/>
                <a:gd name="T24" fmla="*/ 101 w 126"/>
                <a:gd name="T25" fmla="*/ 45 h 56"/>
                <a:gd name="T26" fmla="*/ 77 w 126"/>
                <a:gd name="T27" fmla="*/ 48 h 56"/>
                <a:gd name="T28" fmla="*/ 31 w 126"/>
                <a:gd name="T29" fmla="*/ 52 h 56"/>
                <a:gd name="T30" fmla="*/ 9 w 126"/>
                <a:gd name="T31" fmla="*/ 55 h 56"/>
                <a:gd name="T32" fmla="*/ 2 w 126"/>
                <a:gd name="T33" fmla="*/ 55 h 56"/>
                <a:gd name="T34" fmla="*/ 1 w 126"/>
                <a:gd name="T35" fmla="*/ 46 h 56"/>
                <a:gd name="T36" fmla="*/ 1 w 126"/>
                <a:gd name="T37" fmla="*/ 34 h 56"/>
                <a:gd name="T38" fmla="*/ 1 w 126"/>
                <a:gd name="T3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6399213" y="3014663"/>
              <a:ext cx="593725" cy="111125"/>
            </a:xfrm>
            <a:custGeom>
              <a:avLst/>
              <a:gdLst>
                <a:gd name="T0" fmla="*/ 7 w 140"/>
                <a:gd name="T1" fmla="*/ 13 h 26"/>
                <a:gd name="T2" fmla="*/ 10 w 140"/>
                <a:gd name="T3" fmla="*/ 13 h 26"/>
                <a:gd name="T4" fmla="*/ 18 w 140"/>
                <a:gd name="T5" fmla="*/ 12 h 26"/>
                <a:gd name="T6" fmla="*/ 30 w 140"/>
                <a:gd name="T7" fmla="*/ 11 h 26"/>
                <a:gd name="T8" fmla="*/ 53 w 140"/>
                <a:gd name="T9" fmla="*/ 9 h 26"/>
                <a:gd name="T10" fmla="*/ 99 w 140"/>
                <a:gd name="T11" fmla="*/ 4 h 26"/>
                <a:gd name="T12" fmla="*/ 117 w 140"/>
                <a:gd name="T13" fmla="*/ 2 h 26"/>
                <a:gd name="T14" fmla="*/ 135 w 140"/>
                <a:gd name="T15" fmla="*/ 0 h 26"/>
                <a:gd name="T16" fmla="*/ 138 w 140"/>
                <a:gd name="T17" fmla="*/ 1 h 26"/>
                <a:gd name="T18" fmla="*/ 138 w 140"/>
                <a:gd name="T19" fmla="*/ 10 h 26"/>
                <a:gd name="T20" fmla="*/ 129 w 140"/>
                <a:gd name="T21" fmla="*/ 11 h 26"/>
                <a:gd name="T22" fmla="*/ 106 w 140"/>
                <a:gd name="T23" fmla="*/ 14 h 26"/>
                <a:gd name="T24" fmla="*/ 71 w 140"/>
                <a:gd name="T25" fmla="*/ 19 h 26"/>
                <a:gd name="T26" fmla="*/ 44 w 140"/>
                <a:gd name="T27" fmla="*/ 22 h 26"/>
                <a:gd name="T28" fmla="*/ 20 w 140"/>
                <a:gd name="T29" fmla="*/ 24 h 26"/>
                <a:gd name="T30" fmla="*/ 8 w 140"/>
                <a:gd name="T31" fmla="*/ 24 h 26"/>
                <a:gd name="T32" fmla="*/ 1 w 140"/>
                <a:gd name="T33" fmla="*/ 25 h 26"/>
                <a:gd name="T34" fmla="*/ 0 w 140"/>
                <a:gd name="T35" fmla="*/ 19 h 26"/>
                <a:gd name="T36" fmla="*/ 2 w 140"/>
                <a:gd name="T37" fmla="*/ 14 h 26"/>
                <a:gd name="T38" fmla="*/ 7 w 140"/>
                <a:gd name="T3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6950076" y="3017838"/>
              <a:ext cx="9525" cy="9525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6815138" y="3014663"/>
              <a:ext cx="114300" cy="131763"/>
            </a:xfrm>
            <a:custGeom>
              <a:avLst/>
              <a:gdLst>
                <a:gd name="T0" fmla="*/ 7 w 27"/>
                <a:gd name="T1" fmla="*/ 27 h 31"/>
                <a:gd name="T2" fmla="*/ 2 w 27"/>
                <a:gd name="T3" fmla="*/ 20 h 31"/>
                <a:gd name="T4" fmla="*/ 24 w 27"/>
                <a:gd name="T5" fmla="*/ 9 h 31"/>
                <a:gd name="T6" fmla="*/ 26 w 27"/>
                <a:gd name="T7" fmla="*/ 21 h 31"/>
                <a:gd name="T8" fmla="*/ 7 w 2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6853238" y="3052763"/>
              <a:ext cx="41275" cy="50800"/>
            </a:xfrm>
            <a:custGeom>
              <a:avLst/>
              <a:gdLst>
                <a:gd name="T0" fmla="*/ 2 w 10"/>
                <a:gd name="T1" fmla="*/ 11 h 12"/>
                <a:gd name="T2" fmla="*/ 1 w 10"/>
                <a:gd name="T3" fmla="*/ 8 h 12"/>
                <a:gd name="T4" fmla="*/ 9 w 10"/>
                <a:gd name="T5" fmla="*/ 4 h 12"/>
                <a:gd name="T6" fmla="*/ 10 w 10"/>
                <a:gd name="T7" fmla="*/ 9 h 12"/>
                <a:gd name="T8" fmla="*/ 2 w 10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6483351" y="3060700"/>
              <a:ext cx="119063" cy="133350"/>
            </a:xfrm>
            <a:custGeom>
              <a:avLst/>
              <a:gdLst>
                <a:gd name="T0" fmla="*/ 7 w 28"/>
                <a:gd name="T1" fmla="*/ 27 h 31"/>
                <a:gd name="T2" fmla="*/ 3 w 28"/>
                <a:gd name="T3" fmla="*/ 20 h 31"/>
                <a:gd name="T4" fmla="*/ 24 w 28"/>
                <a:gd name="T5" fmla="*/ 9 h 31"/>
                <a:gd name="T6" fmla="*/ 27 w 28"/>
                <a:gd name="T7" fmla="*/ 22 h 31"/>
                <a:gd name="T8" fmla="*/ 7 w 28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6521451" y="3103563"/>
              <a:ext cx="47625" cy="50800"/>
            </a:xfrm>
            <a:custGeom>
              <a:avLst/>
              <a:gdLst>
                <a:gd name="T0" fmla="*/ 3 w 11"/>
                <a:gd name="T1" fmla="*/ 10 h 12"/>
                <a:gd name="T2" fmla="*/ 1 w 11"/>
                <a:gd name="T3" fmla="*/ 7 h 12"/>
                <a:gd name="T4" fmla="*/ 9 w 11"/>
                <a:gd name="T5" fmla="*/ 3 h 12"/>
                <a:gd name="T6" fmla="*/ 10 w 11"/>
                <a:gd name="T7" fmla="*/ 8 h 12"/>
                <a:gd name="T8" fmla="*/ 3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4851401" y="3590925"/>
              <a:ext cx="758825" cy="423863"/>
            </a:xfrm>
            <a:custGeom>
              <a:avLst/>
              <a:gdLst>
                <a:gd name="T0" fmla="*/ 179 w 179"/>
                <a:gd name="T1" fmla="*/ 98 h 99"/>
                <a:gd name="T2" fmla="*/ 105 w 179"/>
                <a:gd name="T3" fmla="*/ 11 h 99"/>
                <a:gd name="T4" fmla="*/ 0 w 179"/>
                <a:gd name="T5" fmla="*/ 99 h 99"/>
                <a:gd name="T6" fmla="*/ 179 w 179"/>
                <a:gd name="T7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5153026" y="3759200"/>
              <a:ext cx="195263" cy="38100"/>
            </a:xfrm>
            <a:custGeom>
              <a:avLst/>
              <a:gdLst>
                <a:gd name="T0" fmla="*/ 30 w 46"/>
                <a:gd name="T1" fmla="*/ 2 h 9"/>
                <a:gd name="T2" fmla="*/ 46 w 46"/>
                <a:gd name="T3" fmla="*/ 8 h 9"/>
                <a:gd name="T4" fmla="*/ 0 w 46"/>
                <a:gd name="T5" fmla="*/ 9 h 9"/>
                <a:gd name="T6" fmla="*/ 30 w 46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5114926" y="3792538"/>
              <a:ext cx="274638" cy="34925"/>
            </a:xfrm>
            <a:custGeom>
              <a:avLst/>
              <a:gdLst>
                <a:gd name="T0" fmla="*/ 55 w 65"/>
                <a:gd name="T1" fmla="*/ 0 h 8"/>
                <a:gd name="T2" fmla="*/ 65 w 65"/>
                <a:gd name="T3" fmla="*/ 8 h 8"/>
                <a:gd name="T4" fmla="*/ 0 w 65"/>
                <a:gd name="T5" fmla="*/ 8 h 8"/>
                <a:gd name="T6" fmla="*/ 9 w 65"/>
                <a:gd name="T7" fmla="*/ 1 h 8"/>
                <a:gd name="T8" fmla="*/ 55 w 6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5076826" y="3827463"/>
              <a:ext cx="347663" cy="42863"/>
            </a:xfrm>
            <a:custGeom>
              <a:avLst/>
              <a:gdLst>
                <a:gd name="T0" fmla="*/ 9 w 82"/>
                <a:gd name="T1" fmla="*/ 0 h 10"/>
                <a:gd name="T2" fmla="*/ 74 w 82"/>
                <a:gd name="T3" fmla="*/ 0 h 10"/>
                <a:gd name="T4" fmla="*/ 82 w 82"/>
                <a:gd name="T5" fmla="*/ 9 h 10"/>
                <a:gd name="T6" fmla="*/ 0 w 82"/>
                <a:gd name="T7" fmla="*/ 10 h 10"/>
                <a:gd name="T8" fmla="*/ 9 w 8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5046663" y="3865563"/>
              <a:ext cx="403225" cy="47625"/>
            </a:xfrm>
            <a:custGeom>
              <a:avLst/>
              <a:gdLst>
                <a:gd name="T0" fmla="*/ 7 w 95"/>
                <a:gd name="T1" fmla="*/ 1 h 11"/>
                <a:gd name="T2" fmla="*/ 89 w 95"/>
                <a:gd name="T3" fmla="*/ 0 h 11"/>
                <a:gd name="T4" fmla="*/ 95 w 95"/>
                <a:gd name="T5" fmla="*/ 10 h 11"/>
                <a:gd name="T6" fmla="*/ 0 w 95"/>
                <a:gd name="T7" fmla="*/ 11 h 11"/>
                <a:gd name="T8" fmla="*/ 7 w 95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5016501" y="3908425"/>
              <a:ext cx="446088" cy="50800"/>
            </a:xfrm>
            <a:custGeom>
              <a:avLst/>
              <a:gdLst>
                <a:gd name="T0" fmla="*/ 7 w 105"/>
                <a:gd name="T1" fmla="*/ 1 h 12"/>
                <a:gd name="T2" fmla="*/ 102 w 105"/>
                <a:gd name="T3" fmla="*/ 0 h 12"/>
                <a:gd name="T4" fmla="*/ 105 w 105"/>
                <a:gd name="T5" fmla="*/ 9 h 12"/>
                <a:gd name="T6" fmla="*/ 0 w 105"/>
                <a:gd name="T7" fmla="*/ 12 h 12"/>
                <a:gd name="T8" fmla="*/ 7 w 10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000626" y="3946525"/>
              <a:ext cx="474663" cy="42863"/>
            </a:xfrm>
            <a:custGeom>
              <a:avLst/>
              <a:gdLst>
                <a:gd name="T0" fmla="*/ 4 w 112"/>
                <a:gd name="T1" fmla="*/ 3 h 10"/>
                <a:gd name="T2" fmla="*/ 109 w 112"/>
                <a:gd name="T3" fmla="*/ 0 h 10"/>
                <a:gd name="T4" fmla="*/ 112 w 112"/>
                <a:gd name="T5" fmla="*/ 9 h 10"/>
                <a:gd name="T6" fmla="*/ 0 w 112"/>
                <a:gd name="T7" fmla="*/ 10 h 10"/>
                <a:gd name="T8" fmla="*/ 4 w 112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4987926" y="3984625"/>
              <a:ext cx="495300" cy="30163"/>
            </a:xfrm>
            <a:custGeom>
              <a:avLst/>
              <a:gdLst>
                <a:gd name="T0" fmla="*/ 115 w 117"/>
                <a:gd name="T1" fmla="*/ 0 h 7"/>
                <a:gd name="T2" fmla="*/ 117 w 117"/>
                <a:gd name="T3" fmla="*/ 6 h 7"/>
                <a:gd name="T4" fmla="*/ 0 w 117"/>
                <a:gd name="T5" fmla="*/ 7 h 7"/>
                <a:gd name="T6" fmla="*/ 3 w 117"/>
                <a:gd name="T7" fmla="*/ 1 h 7"/>
                <a:gd name="T8" fmla="*/ 115 w 1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8" name="Oval 88"/>
            <p:cNvSpPr>
              <a:spLocks noChangeArrowheads="1"/>
            </p:cNvSpPr>
            <p:nvPr/>
          </p:nvSpPr>
          <p:spPr bwMode="auto"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9" name="Oval 89"/>
            <p:cNvSpPr>
              <a:spLocks noChangeArrowheads="1"/>
            </p:cNvSpPr>
            <p:nvPr/>
          </p:nvSpPr>
          <p:spPr bwMode="auto"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6886576" y="2859088"/>
              <a:ext cx="55563" cy="98425"/>
            </a:xfrm>
            <a:custGeom>
              <a:avLst/>
              <a:gdLst>
                <a:gd name="T0" fmla="*/ 0 w 13"/>
                <a:gd name="T1" fmla="*/ 0 h 23"/>
                <a:gd name="T2" fmla="*/ 12 w 13"/>
                <a:gd name="T3" fmla="*/ 4 h 23"/>
                <a:gd name="T4" fmla="*/ 13 w 13"/>
                <a:gd name="T5" fmla="*/ 21 h 23"/>
                <a:gd name="T6" fmla="*/ 0 w 13"/>
                <a:gd name="T7" fmla="*/ 23 h 23"/>
                <a:gd name="T8" fmla="*/ 0 w 1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6797676" y="2863850"/>
              <a:ext cx="68263" cy="98425"/>
            </a:xfrm>
            <a:custGeom>
              <a:avLst/>
              <a:gdLst>
                <a:gd name="T0" fmla="*/ 16 w 16"/>
                <a:gd name="T1" fmla="*/ 0 h 23"/>
                <a:gd name="T2" fmla="*/ 16 w 16"/>
                <a:gd name="T3" fmla="*/ 22 h 23"/>
                <a:gd name="T4" fmla="*/ 0 w 16"/>
                <a:gd name="T5" fmla="*/ 23 h 23"/>
                <a:gd name="T6" fmla="*/ 0 w 16"/>
                <a:gd name="T7" fmla="*/ 1 h 23"/>
                <a:gd name="T8" fmla="*/ 16 w 1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700838" y="2868613"/>
              <a:ext cx="71438" cy="103188"/>
            </a:xfrm>
            <a:custGeom>
              <a:avLst/>
              <a:gdLst>
                <a:gd name="T0" fmla="*/ 16 w 17"/>
                <a:gd name="T1" fmla="*/ 1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2 h 24"/>
                <a:gd name="T8" fmla="*/ 16 w 1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599238" y="2876550"/>
              <a:ext cx="71438" cy="103188"/>
            </a:xfrm>
            <a:custGeom>
              <a:avLst/>
              <a:gdLst>
                <a:gd name="T0" fmla="*/ 16 w 17"/>
                <a:gd name="T1" fmla="*/ 1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2 h 24"/>
                <a:gd name="T8" fmla="*/ 16 w 1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50013" y="2889250"/>
              <a:ext cx="122238" cy="98425"/>
            </a:xfrm>
            <a:custGeom>
              <a:avLst/>
              <a:gdLst>
                <a:gd name="T0" fmla="*/ 28 w 29"/>
                <a:gd name="T1" fmla="*/ 1 h 23"/>
                <a:gd name="T2" fmla="*/ 29 w 29"/>
                <a:gd name="T3" fmla="*/ 20 h 23"/>
                <a:gd name="T4" fmla="*/ 1 w 29"/>
                <a:gd name="T5" fmla="*/ 23 h 23"/>
                <a:gd name="T6" fmla="*/ 2 w 29"/>
                <a:gd name="T7" fmla="*/ 6 h 23"/>
                <a:gd name="T8" fmla="*/ 28 w 29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437313" y="2979738"/>
              <a:ext cx="522288" cy="63500"/>
            </a:xfrm>
            <a:custGeom>
              <a:avLst/>
              <a:gdLst>
                <a:gd name="T0" fmla="*/ 323 w 329"/>
                <a:gd name="T1" fmla="*/ 0 h 40"/>
                <a:gd name="T2" fmla="*/ 0 w 329"/>
                <a:gd name="T3" fmla="*/ 24 h 40"/>
                <a:gd name="T4" fmla="*/ 0 w 329"/>
                <a:gd name="T5" fmla="*/ 40 h 40"/>
                <a:gd name="T6" fmla="*/ 329 w 329"/>
                <a:gd name="T7" fmla="*/ 11 h 40"/>
                <a:gd name="T8" fmla="*/ 323 w 3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3070226" y="3014663"/>
              <a:ext cx="1570038" cy="996950"/>
            </a:xfrm>
            <a:custGeom>
              <a:avLst/>
              <a:gdLst>
                <a:gd name="T0" fmla="*/ 0 w 370"/>
                <a:gd name="T1" fmla="*/ 233 h 233"/>
                <a:gd name="T2" fmla="*/ 370 w 370"/>
                <a:gd name="T3" fmla="*/ 233 h 233"/>
                <a:gd name="T4" fmla="*/ 0 w 370"/>
                <a:gd name="T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3290888" y="3895725"/>
              <a:ext cx="228600" cy="111125"/>
            </a:xfrm>
            <a:custGeom>
              <a:avLst/>
              <a:gdLst>
                <a:gd name="T0" fmla="*/ 0 w 54"/>
                <a:gd name="T1" fmla="*/ 26 h 26"/>
                <a:gd name="T2" fmla="*/ 54 w 54"/>
                <a:gd name="T3" fmla="*/ 26 h 26"/>
                <a:gd name="T4" fmla="*/ 25 w 54"/>
                <a:gd name="T5" fmla="*/ 0 h 26"/>
                <a:gd name="T6" fmla="*/ 0 w 54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3397251" y="3805238"/>
              <a:ext cx="276225" cy="201613"/>
            </a:xfrm>
            <a:custGeom>
              <a:avLst/>
              <a:gdLst>
                <a:gd name="T0" fmla="*/ 0 w 65"/>
                <a:gd name="T1" fmla="*/ 21 h 47"/>
                <a:gd name="T2" fmla="*/ 29 w 65"/>
                <a:gd name="T3" fmla="*/ 47 h 47"/>
                <a:gd name="T4" fmla="*/ 65 w 65"/>
                <a:gd name="T5" fmla="*/ 47 h 47"/>
                <a:gd name="T6" fmla="*/ 28 w 65"/>
                <a:gd name="T7" fmla="*/ 0 h 47"/>
                <a:gd name="T8" fmla="*/ 0 w 65"/>
                <a:gd name="T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3871913" y="3681413"/>
              <a:ext cx="195263" cy="325438"/>
            </a:xfrm>
            <a:custGeom>
              <a:avLst/>
              <a:gdLst>
                <a:gd name="T0" fmla="*/ 0 w 46"/>
                <a:gd name="T1" fmla="*/ 1 h 76"/>
                <a:gd name="T2" fmla="*/ 0 w 46"/>
                <a:gd name="T3" fmla="*/ 76 h 76"/>
                <a:gd name="T4" fmla="*/ 31 w 46"/>
                <a:gd name="T5" fmla="*/ 76 h 76"/>
                <a:gd name="T6" fmla="*/ 46 w 46"/>
                <a:gd name="T7" fmla="*/ 9 h 76"/>
                <a:gd name="T8" fmla="*/ 0 w 46"/>
                <a:gd name="T9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4003676" y="3719513"/>
              <a:ext cx="228600" cy="287338"/>
            </a:xfrm>
            <a:custGeom>
              <a:avLst/>
              <a:gdLst>
                <a:gd name="T0" fmla="*/ 54 w 54"/>
                <a:gd name="T1" fmla="*/ 21 h 67"/>
                <a:gd name="T2" fmla="*/ 15 w 54"/>
                <a:gd name="T3" fmla="*/ 0 h 67"/>
                <a:gd name="T4" fmla="*/ 0 w 54"/>
                <a:gd name="T5" fmla="*/ 67 h 67"/>
                <a:gd name="T6" fmla="*/ 34 w 54"/>
                <a:gd name="T7" fmla="*/ 67 h 67"/>
                <a:gd name="T8" fmla="*/ 54 w 54"/>
                <a:gd name="T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4292601" y="3938588"/>
              <a:ext cx="139700" cy="68263"/>
            </a:xfrm>
            <a:custGeom>
              <a:avLst/>
              <a:gdLst>
                <a:gd name="T0" fmla="*/ 19 w 33"/>
                <a:gd name="T1" fmla="*/ 0 h 16"/>
                <a:gd name="T2" fmla="*/ 0 w 33"/>
                <a:gd name="T3" fmla="*/ 16 h 16"/>
                <a:gd name="T4" fmla="*/ 33 w 33"/>
                <a:gd name="T5" fmla="*/ 16 h 16"/>
                <a:gd name="T6" fmla="*/ 19 w 3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4148138" y="3810000"/>
              <a:ext cx="223838" cy="196850"/>
            </a:xfrm>
            <a:custGeom>
              <a:avLst/>
              <a:gdLst>
                <a:gd name="T0" fmla="*/ 20 w 53"/>
                <a:gd name="T1" fmla="*/ 0 h 46"/>
                <a:gd name="T2" fmla="*/ 0 w 53"/>
                <a:gd name="T3" fmla="*/ 46 h 46"/>
                <a:gd name="T4" fmla="*/ 34 w 53"/>
                <a:gd name="T5" fmla="*/ 46 h 46"/>
                <a:gd name="T6" fmla="*/ 53 w 53"/>
                <a:gd name="T7" fmla="*/ 30 h 46"/>
                <a:gd name="T8" fmla="*/ 20 w 5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3689351" y="3686175"/>
              <a:ext cx="182563" cy="320675"/>
            </a:xfrm>
            <a:custGeom>
              <a:avLst/>
              <a:gdLst>
                <a:gd name="T0" fmla="*/ 0 w 43"/>
                <a:gd name="T1" fmla="*/ 7 h 75"/>
                <a:gd name="T2" fmla="*/ 14 w 43"/>
                <a:gd name="T3" fmla="*/ 75 h 75"/>
                <a:gd name="T4" fmla="*/ 43 w 43"/>
                <a:gd name="T5" fmla="*/ 75 h 75"/>
                <a:gd name="T6" fmla="*/ 43 w 43"/>
                <a:gd name="T7" fmla="*/ 0 h 75"/>
                <a:gd name="T8" fmla="*/ 0 w 43"/>
                <a:gd name="T9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3516313" y="3716338"/>
              <a:ext cx="233363" cy="290513"/>
            </a:xfrm>
            <a:custGeom>
              <a:avLst/>
              <a:gdLst>
                <a:gd name="T0" fmla="*/ 0 w 55"/>
                <a:gd name="T1" fmla="*/ 21 h 68"/>
                <a:gd name="T2" fmla="*/ 37 w 55"/>
                <a:gd name="T3" fmla="*/ 68 h 68"/>
                <a:gd name="T4" fmla="*/ 55 w 55"/>
                <a:gd name="T5" fmla="*/ 68 h 68"/>
                <a:gd name="T6" fmla="*/ 41 w 55"/>
                <a:gd name="T7" fmla="*/ 0 h 68"/>
                <a:gd name="T8" fmla="*/ 0 w 55"/>
                <a:gd name="T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3546476" y="3565525"/>
              <a:ext cx="695325" cy="446088"/>
            </a:xfrm>
            <a:custGeom>
              <a:avLst/>
              <a:gdLst>
                <a:gd name="T0" fmla="*/ 0 w 164"/>
                <a:gd name="T1" fmla="*/ 104 h 104"/>
                <a:gd name="T2" fmla="*/ 164 w 164"/>
                <a:gd name="T3" fmla="*/ 104 h 104"/>
                <a:gd name="T4" fmla="*/ 0 w 164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3681413" y="3744913"/>
              <a:ext cx="431800" cy="279400"/>
            </a:xfrm>
            <a:custGeom>
              <a:avLst/>
              <a:gdLst>
                <a:gd name="T0" fmla="*/ 0 w 102"/>
                <a:gd name="T1" fmla="*/ 65 h 65"/>
                <a:gd name="T2" fmla="*/ 102 w 102"/>
                <a:gd name="T3" fmla="*/ 65 h 65"/>
                <a:gd name="T4" fmla="*/ 0 w 102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5983288" y="3309938"/>
              <a:ext cx="1522413" cy="701675"/>
            </a:xfrm>
            <a:custGeom>
              <a:avLst/>
              <a:gdLst>
                <a:gd name="T0" fmla="*/ 0 w 359"/>
                <a:gd name="T1" fmla="*/ 142 h 164"/>
                <a:gd name="T2" fmla="*/ 42 w 359"/>
                <a:gd name="T3" fmla="*/ 145 h 164"/>
                <a:gd name="T4" fmla="*/ 22 w 359"/>
                <a:gd name="T5" fmla="*/ 108 h 164"/>
                <a:gd name="T6" fmla="*/ 66 w 359"/>
                <a:gd name="T7" fmla="*/ 108 h 164"/>
                <a:gd name="T8" fmla="*/ 52 w 359"/>
                <a:gd name="T9" fmla="*/ 71 h 164"/>
                <a:gd name="T10" fmla="*/ 89 w 359"/>
                <a:gd name="T11" fmla="*/ 81 h 164"/>
                <a:gd name="T12" fmla="*/ 85 w 359"/>
                <a:gd name="T13" fmla="*/ 42 h 164"/>
                <a:gd name="T14" fmla="*/ 120 w 359"/>
                <a:gd name="T15" fmla="*/ 58 h 164"/>
                <a:gd name="T16" fmla="*/ 122 w 359"/>
                <a:gd name="T17" fmla="*/ 23 h 164"/>
                <a:gd name="T18" fmla="*/ 158 w 359"/>
                <a:gd name="T19" fmla="*/ 42 h 164"/>
                <a:gd name="T20" fmla="*/ 169 w 359"/>
                <a:gd name="T21" fmla="*/ 6 h 164"/>
                <a:gd name="T22" fmla="*/ 196 w 359"/>
                <a:gd name="T23" fmla="*/ 33 h 164"/>
                <a:gd name="T24" fmla="*/ 214 w 359"/>
                <a:gd name="T25" fmla="*/ 0 h 164"/>
                <a:gd name="T26" fmla="*/ 228 w 359"/>
                <a:gd name="T27" fmla="*/ 35 h 164"/>
                <a:gd name="T28" fmla="*/ 263 w 359"/>
                <a:gd name="T29" fmla="*/ 10 h 164"/>
                <a:gd name="T30" fmla="*/ 260 w 359"/>
                <a:gd name="T31" fmla="*/ 47 h 164"/>
                <a:gd name="T32" fmla="*/ 300 w 359"/>
                <a:gd name="T33" fmla="*/ 29 h 164"/>
                <a:gd name="T34" fmla="*/ 292 w 359"/>
                <a:gd name="T35" fmla="*/ 69 h 164"/>
                <a:gd name="T36" fmla="*/ 334 w 359"/>
                <a:gd name="T37" fmla="*/ 63 h 164"/>
                <a:gd name="T38" fmla="*/ 316 w 359"/>
                <a:gd name="T39" fmla="*/ 99 h 164"/>
                <a:gd name="T40" fmla="*/ 359 w 359"/>
                <a:gd name="T41" fmla="*/ 95 h 164"/>
                <a:gd name="T42" fmla="*/ 339 w 359"/>
                <a:gd name="T43" fmla="*/ 133 h 164"/>
                <a:gd name="T44" fmla="*/ 199 w 359"/>
                <a:gd name="T45" fmla="*/ 52 h 164"/>
                <a:gd name="T46" fmla="*/ 59 w 359"/>
                <a:gd name="T47" fmla="*/ 153 h 164"/>
                <a:gd name="T48" fmla="*/ 55 w 359"/>
                <a:gd name="T49" fmla="*/ 164 h 164"/>
                <a:gd name="T50" fmla="*/ 35 w 359"/>
                <a:gd name="T51" fmla="*/ 164 h 164"/>
                <a:gd name="T52" fmla="*/ 14 w 359"/>
                <a:gd name="T53" fmla="*/ 164 h 164"/>
                <a:gd name="T54" fmla="*/ 0 w 359"/>
                <a:gd name="T55" fmla="*/ 14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7099301" y="3732213"/>
              <a:ext cx="376238" cy="274638"/>
            </a:xfrm>
            <a:custGeom>
              <a:avLst/>
              <a:gdLst>
                <a:gd name="T0" fmla="*/ 89 w 89"/>
                <a:gd name="T1" fmla="*/ 64 h 64"/>
                <a:gd name="T2" fmla="*/ 0 w 89"/>
                <a:gd name="T3" fmla="*/ 64 h 64"/>
                <a:gd name="T4" fmla="*/ 53 w 89"/>
                <a:gd name="T5" fmla="*/ 0 h 64"/>
                <a:gd name="T6" fmla="*/ 89 w 89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637338" y="3449638"/>
              <a:ext cx="261938" cy="557213"/>
            </a:xfrm>
            <a:custGeom>
              <a:avLst/>
              <a:gdLst>
                <a:gd name="T0" fmla="*/ 47 w 62"/>
                <a:gd name="T1" fmla="*/ 1 h 130"/>
                <a:gd name="T2" fmla="*/ 62 w 62"/>
                <a:gd name="T3" fmla="*/ 1 h 130"/>
                <a:gd name="T4" fmla="*/ 45 w 62"/>
                <a:gd name="T5" fmla="*/ 130 h 130"/>
                <a:gd name="T6" fmla="*/ 20 w 62"/>
                <a:gd name="T7" fmla="*/ 130 h 130"/>
                <a:gd name="T8" fmla="*/ 0 w 62"/>
                <a:gd name="T9" fmla="*/ 11 h 130"/>
                <a:gd name="T10" fmla="*/ 47 w 62"/>
                <a:gd name="T11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419851" y="3497263"/>
              <a:ext cx="301625" cy="509588"/>
            </a:xfrm>
            <a:custGeom>
              <a:avLst/>
              <a:gdLst>
                <a:gd name="T0" fmla="*/ 51 w 71"/>
                <a:gd name="T1" fmla="*/ 0 h 119"/>
                <a:gd name="T2" fmla="*/ 71 w 71"/>
                <a:gd name="T3" fmla="*/ 119 h 119"/>
                <a:gd name="T4" fmla="*/ 38 w 71"/>
                <a:gd name="T5" fmla="*/ 119 h 119"/>
                <a:gd name="T6" fmla="*/ 0 w 71"/>
                <a:gd name="T7" fmla="*/ 27 h 119"/>
                <a:gd name="T8" fmla="*/ 51 w 7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6246813" y="3613150"/>
              <a:ext cx="334963" cy="393700"/>
            </a:xfrm>
            <a:custGeom>
              <a:avLst/>
              <a:gdLst>
                <a:gd name="T0" fmla="*/ 41 w 79"/>
                <a:gd name="T1" fmla="*/ 0 h 92"/>
                <a:gd name="T2" fmla="*/ 79 w 79"/>
                <a:gd name="T3" fmla="*/ 92 h 92"/>
                <a:gd name="T4" fmla="*/ 39 w 79"/>
                <a:gd name="T5" fmla="*/ 92 h 92"/>
                <a:gd name="T6" fmla="*/ 0 w 79"/>
                <a:gd name="T7" fmla="*/ 40 h 92"/>
                <a:gd name="T8" fmla="*/ 41 w 79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6122988" y="3784600"/>
              <a:ext cx="288925" cy="222250"/>
            </a:xfrm>
            <a:custGeom>
              <a:avLst/>
              <a:gdLst>
                <a:gd name="T0" fmla="*/ 29 w 68"/>
                <a:gd name="T1" fmla="*/ 0 h 52"/>
                <a:gd name="T2" fmla="*/ 68 w 68"/>
                <a:gd name="T3" fmla="*/ 52 h 52"/>
                <a:gd name="T4" fmla="*/ 0 w 68"/>
                <a:gd name="T5" fmla="*/ 52 h 52"/>
                <a:gd name="T6" fmla="*/ 29 w 6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827838" y="3454400"/>
              <a:ext cx="330200" cy="552450"/>
            </a:xfrm>
            <a:custGeom>
              <a:avLst/>
              <a:gdLst>
                <a:gd name="T0" fmla="*/ 78 w 78"/>
                <a:gd name="T1" fmla="*/ 24 h 129"/>
                <a:gd name="T2" fmla="*/ 22 w 78"/>
                <a:gd name="T3" fmla="*/ 129 h 129"/>
                <a:gd name="T4" fmla="*/ 0 w 78"/>
                <a:gd name="T5" fmla="*/ 129 h 129"/>
                <a:gd name="T6" fmla="*/ 17 w 78"/>
                <a:gd name="T7" fmla="*/ 0 h 129"/>
                <a:gd name="T8" fmla="*/ 78 w 78"/>
                <a:gd name="T9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6919913" y="3557588"/>
              <a:ext cx="403225" cy="449263"/>
            </a:xfrm>
            <a:custGeom>
              <a:avLst/>
              <a:gdLst>
                <a:gd name="T0" fmla="*/ 95 w 95"/>
                <a:gd name="T1" fmla="*/ 41 h 105"/>
                <a:gd name="T2" fmla="*/ 42 w 95"/>
                <a:gd name="T3" fmla="*/ 105 h 105"/>
                <a:gd name="T4" fmla="*/ 0 w 95"/>
                <a:gd name="T5" fmla="*/ 105 h 105"/>
                <a:gd name="T6" fmla="*/ 56 w 95"/>
                <a:gd name="T7" fmla="*/ 0 h 105"/>
                <a:gd name="T8" fmla="*/ 95 w 95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6335713" y="3630613"/>
              <a:ext cx="890588" cy="384175"/>
            </a:xfrm>
            <a:custGeom>
              <a:avLst/>
              <a:gdLst>
                <a:gd name="T0" fmla="*/ 210 w 210"/>
                <a:gd name="T1" fmla="*/ 90 h 90"/>
                <a:gd name="T2" fmla="*/ 111 w 210"/>
                <a:gd name="T3" fmla="*/ 5 h 90"/>
                <a:gd name="T4" fmla="*/ 0 w 210"/>
                <a:gd name="T5" fmla="*/ 90 h 90"/>
                <a:gd name="T6" fmla="*/ 210 w 210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6492876" y="3762375"/>
              <a:ext cx="593725" cy="257175"/>
            </a:xfrm>
            <a:custGeom>
              <a:avLst/>
              <a:gdLst>
                <a:gd name="T0" fmla="*/ 140 w 140"/>
                <a:gd name="T1" fmla="*/ 60 h 60"/>
                <a:gd name="T2" fmla="*/ 74 w 140"/>
                <a:gd name="T3" fmla="*/ 3 h 60"/>
                <a:gd name="T4" fmla="*/ 0 w 140"/>
                <a:gd name="T5" fmla="*/ 60 h 60"/>
                <a:gd name="T6" fmla="*/ 140 w 140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7" name="Oval 117"/>
            <p:cNvSpPr>
              <a:spLocks noChangeArrowheads="1"/>
            </p:cNvSpPr>
            <p:nvPr/>
          </p:nvSpPr>
          <p:spPr bwMode="auto"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8" name="Oval 118"/>
            <p:cNvSpPr>
              <a:spLocks noChangeArrowheads="1"/>
            </p:cNvSpPr>
            <p:nvPr/>
          </p:nvSpPr>
          <p:spPr bwMode="auto"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9" name="Oval 119"/>
            <p:cNvSpPr>
              <a:spLocks noChangeArrowheads="1"/>
            </p:cNvSpPr>
            <p:nvPr/>
          </p:nvSpPr>
          <p:spPr bwMode="auto"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0" name="Oval 120"/>
            <p:cNvSpPr>
              <a:spLocks noChangeArrowheads="1"/>
            </p:cNvSpPr>
            <p:nvPr/>
          </p:nvSpPr>
          <p:spPr bwMode="auto"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1" name="Oval 121"/>
            <p:cNvSpPr>
              <a:spLocks noChangeArrowheads="1"/>
            </p:cNvSpPr>
            <p:nvPr/>
          </p:nvSpPr>
          <p:spPr bwMode="auto"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2" name="Oval 122"/>
            <p:cNvSpPr>
              <a:spLocks noChangeArrowheads="1"/>
            </p:cNvSpPr>
            <p:nvPr/>
          </p:nvSpPr>
          <p:spPr bwMode="auto"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3" name="Oval 123"/>
            <p:cNvSpPr>
              <a:spLocks noChangeArrowheads="1"/>
            </p:cNvSpPr>
            <p:nvPr/>
          </p:nvSpPr>
          <p:spPr bwMode="auto"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4" name="Oval 124"/>
            <p:cNvSpPr>
              <a:spLocks noChangeArrowheads="1"/>
            </p:cNvSpPr>
            <p:nvPr/>
          </p:nvSpPr>
          <p:spPr bwMode="auto"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5" name="Oval 125"/>
            <p:cNvSpPr>
              <a:spLocks noChangeArrowheads="1"/>
            </p:cNvSpPr>
            <p:nvPr/>
          </p:nvSpPr>
          <p:spPr bwMode="auto"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6" name="Oval 126"/>
            <p:cNvSpPr>
              <a:spLocks noChangeArrowheads="1"/>
            </p:cNvSpPr>
            <p:nvPr/>
          </p:nvSpPr>
          <p:spPr bwMode="auto"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7" name="Oval 127"/>
            <p:cNvSpPr>
              <a:spLocks noChangeArrowheads="1"/>
            </p:cNvSpPr>
            <p:nvPr/>
          </p:nvSpPr>
          <p:spPr bwMode="auto"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8" name="Oval 128"/>
            <p:cNvSpPr>
              <a:spLocks noChangeArrowheads="1"/>
            </p:cNvSpPr>
            <p:nvPr/>
          </p:nvSpPr>
          <p:spPr bwMode="auto"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0" name="Oval 130"/>
            <p:cNvSpPr>
              <a:spLocks noChangeArrowheads="1"/>
            </p:cNvSpPr>
            <p:nvPr/>
          </p:nvSpPr>
          <p:spPr bwMode="auto"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1" name="Oval 131"/>
            <p:cNvSpPr>
              <a:spLocks noChangeArrowheads="1"/>
            </p:cNvSpPr>
            <p:nvPr/>
          </p:nvSpPr>
          <p:spPr bwMode="auto"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2" name="Oval 132"/>
            <p:cNvSpPr>
              <a:spLocks noChangeArrowheads="1"/>
            </p:cNvSpPr>
            <p:nvPr/>
          </p:nvSpPr>
          <p:spPr bwMode="auto"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3" name="Oval 133"/>
            <p:cNvSpPr>
              <a:spLocks noChangeArrowheads="1"/>
            </p:cNvSpPr>
            <p:nvPr/>
          </p:nvSpPr>
          <p:spPr bwMode="auto"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4" name="Oval 134"/>
            <p:cNvSpPr>
              <a:spLocks noChangeArrowheads="1"/>
            </p:cNvSpPr>
            <p:nvPr/>
          </p:nvSpPr>
          <p:spPr bwMode="auto"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5" name="Oval 135"/>
            <p:cNvSpPr>
              <a:spLocks noChangeArrowheads="1"/>
            </p:cNvSpPr>
            <p:nvPr/>
          </p:nvSpPr>
          <p:spPr bwMode="auto"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6" name="Oval 136"/>
            <p:cNvSpPr>
              <a:spLocks noChangeArrowheads="1"/>
            </p:cNvSpPr>
            <p:nvPr/>
          </p:nvSpPr>
          <p:spPr bwMode="auto"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7" name="Oval 137"/>
            <p:cNvSpPr>
              <a:spLocks noChangeArrowheads="1"/>
            </p:cNvSpPr>
            <p:nvPr/>
          </p:nvSpPr>
          <p:spPr bwMode="auto"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8" name="Oval 138"/>
            <p:cNvSpPr>
              <a:spLocks noChangeArrowheads="1"/>
            </p:cNvSpPr>
            <p:nvPr/>
          </p:nvSpPr>
          <p:spPr bwMode="auto"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9" name="Oval 139"/>
            <p:cNvSpPr>
              <a:spLocks noChangeArrowheads="1"/>
            </p:cNvSpPr>
            <p:nvPr/>
          </p:nvSpPr>
          <p:spPr bwMode="auto"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0" name="Oval 140"/>
            <p:cNvSpPr>
              <a:spLocks noChangeArrowheads="1"/>
            </p:cNvSpPr>
            <p:nvPr/>
          </p:nvSpPr>
          <p:spPr bwMode="auto"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1" name="Oval 141"/>
            <p:cNvSpPr>
              <a:spLocks noChangeArrowheads="1"/>
            </p:cNvSpPr>
            <p:nvPr/>
          </p:nvSpPr>
          <p:spPr bwMode="auto"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2" name="Oval 142"/>
            <p:cNvSpPr>
              <a:spLocks noChangeArrowheads="1"/>
            </p:cNvSpPr>
            <p:nvPr/>
          </p:nvSpPr>
          <p:spPr bwMode="auto"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3" name="Oval 143"/>
            <p:cNvSpPr>
              <a:spLocks noChangeArrowheads="1"/>
            </p:cNvSpPr>
            <p:nvPr/>
          </p:nvSpPr>
          <p:spPr bwMode="auto"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4" name="Oval 144"/>
            <p:cNvSpPr>
              <a:spLocks noChangeArrowheads="1"/>
            </p:cNvSpPr>
            <p:nvPr/>
          </p:nvSpPr>
          <p:spPr bwMode="auto"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5" name="Oval 145"/>
            <p:cNvSpPr>
              <a:spLocks noChangeArrowheads="1"/>
            </p:cNvSpPr>
            <p:nvPr/>
          </p:nvSpPr>
          <p:spPr bwMode="auto"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6" name="Oval 146"/>
            <p:cNvSpPr>
              <a:spLocks noChangeArrowheads="1"/>
            </p:cNvSpPr>
            <p:nvPr/>
          </p:nvSpPr>
          <p:spPr bwMode="auto"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7" name="Oval 147"/>
            <p:cNvSpPr>
              <a:spLocks noChangeArrowheads="1"/>
            </p:cNvSpPr>
            <p:nvPr/>
          </p:nvSpPr>
          <p:spPr bwMode="auto"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8" name="Oval 148"/>
            <p:cNvSpPr>
              <a:spLocks noChangeArrowheads="1"/>
            </p:cNvSpPr>
            <p:nvPr/>
          </p:nvSpPr>
          <p:spPr bwMode="auto"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9" name="Oval 149"/>
            <p:cNvSpPr>
              <a:spLocks noChangeArrowheads="1"/>
            </p:cNvSpPr>
            <p:nvPr/>
          </p:nvSpPr>
          <p:spPr bwMode="auto"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0" name="Oval 150"/>
            <p:cNvSpPr>
              <a:spLocks noChangeArrowheads="1"/>
            </p:cNvSpPr>
            <p:nvPr/>
          </p:nvSpPr>
          <p:spPr bwMode="auto"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1" name="Oval 151"/>
            <p:cNvSpPr>
              <a:spLocks noChangeArrowheads="1"/>
            </p:cNvSpPr>
            <p:nvPr/>
          </p:nvSpPr>
          <p:spPr bwMode="auto"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pic>
        <p:nvPicPr>
          <p:cNvPr id="154" name="Picture 153">
            <a:extLst>
              <a:ext uri="{FF2B5EF4-FFF2-40B4-BE49-F238E27FC236}">
                <a16:creationId xmlns:a16="http://schemas.microsoft.com/office/drawing/2014/main" id="{19066FFE-CCA2-435A-8267-FD5B926E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37"/>
            <a:ext cx="12212883" cy="6894274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-41937" y="-15537"/>
            <a:ext cx="10221117" cy="658386"/>
          </a:xfrm>
          <a:prstGeom prst="homePlate">
            <a:avLst/>
          </a:prstGeom>
          <a:solidFill>
            <a:srgbClr val="74A4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altLang="zh-CN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SẮM VAI THỂ HIỆN CẢM XÚC CỦA EM</a:t>
            </a:r>
            <a:endParaRPr lang="zh-CN" altLang="en-US" sz="2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91" y="-124899"/>
            <a:ext cx="768255" cy="700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5" name="Oval 154">
            <a:extLst>
              <a:ext uri="{FF2B5EF4-FFF2-40B4-BE49-F238E27FC236}">
                <a16:creationId xmlns:a16="http://schemas.microsoft.com/office/drawing/2014/main" id="{23E9100D-1AE0-46F2-98BC-FD36515E1E0F}"/>
              </a:ext>
            </a:extLst>
          </p:cNvPr>
          <p:cNvSpPr/>
          <p:nvPr/>
        </p:nvSpPr>
        <p:spPr>
          <a:xfrm>
            <a:off x="150828" y="6203390"/>
            <a:ext cx="766373" cy="5245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ysClr val="windowText" lastClr="000000"/>
                </a:solidFill>
              </a:rPr>
              <a:t>60</a:t>
            </a:r>
            <a:endParaRPr lang="en-US" b="1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6CB7E3F-D914-467D-BF6A-C3C1CB34B501}"/>
              </a:ext>
            </a:extLst>
          </p:cNvPr>
          <p:cNvSpPr/>
          <p:nvPr/>
        </p:nvSpPr>
        <p:spPr>
          <a:xfrm>
            <a:off x="4371717" y="4981321"/>
            <a:ext cx="6393693" cy="9049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F:\1-原创素材\1_mm1102\PPT\PPT_014\materaials\pageimg_g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3" y="353181"/>
            <a:ext cx="10877624" cy="399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605" y="971735"/>
            <a:ext cx="6129043" cy="33571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5492" y="4325287"/>
            <a:ext cx="3656225" cy="2261443"/>
            <a:chOff x="7232565" y="3730738"/>
            <a:chExt cx="4983744" cy="3127262"/>
          </a:xfrm>
        </p:grpSpPr>
        <p:grpSp>
          <p:nvGrpSpPr>
            <p:cNvPr id="10" name="Group 9"/>
            <p:cNvGrpSpPr/>
            <p:nvPr/>
          </p:nvGrpSpPr>
          <p:grpSpPr>
            <a:xfrm>
              <a:off x="7232565" y="4031744"/>
              <a:ext cx="2512632" cy="2826256"/>
              <a:chOff x="7505470" y="3540033"/>
              <a:chExt cx="2791670" cy="2913128"/>
            </a:xfrm>
          </p:grpSpPr>
          <p:grpSp>
            <p:nvGrpSpPr>
              <p:cNvPr id="16" name="Google Shape;571;p20"/>
              <p:cNvGrpSpPr/>
              <p:nvPr/>
            </p:nvGrpSpPr>
            <p:grpSpPr>
              <a:xfrm>
                <a:off x="7505470" y="3540033"/>
                <a:ext cx="2791670" cy="2913128"/>
                <a:chOff x="6290820" y="1739825"/>
                <a:chExt cx="2284027" cy="2669073"/>
              </a:xfrm>
            </p:grpSpPr>
            <p:pic>
              <p:nvPicPr>
                <p:cNvPr id="18" name="Google Shape;572;p2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6290820" y="1739825"/>
                  <a:ext cx="2284027" cy="26690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9" name="Google Shape;573;p20"/>
                <p:cNvSpPr/>
                <p:nvPr/>
              </p:nvSpPr>
              <p:spPr>
                <a:xfrm>
                  <a:off x="7668344" y="1993915"/>
                  <a:ext cx="720080" cy="649843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Google Shape;574;p20"/>
                <p:cNvSpPr/>
                <p:nvPr/>
              </p:nvSpPr>
              <p:spPr>
                <a:xfrm>
                  <a:off x="7770495" y="2063386"/>
                  <a:ext cx="515778" cy="508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2" h="2571" extrusionOk="0">
                      <a:moveTo>
                        <a:pt x="2807" y="291"/>
                      </a:moveTo>
                      <a:cubicBezTo>
                        <a:pt x="2693" y="191"/>
                        <a:pt x="2570" y="104"/>
                        <a:pt x="2437" y="32"/>
                      </a:cubicBezTo>
                      <a:cubicBezTo>
                        <a:pt x="2379" y="0"/>
                        <a:pt x="2301" y="22"/>
                        <a:pt x="2258" y="85"/>
                      </a:cubicBezTo>
                      <a:cubicBezTo>
                        <a:pt x="1216" y="1572"/>
                        <a:pt x="1216" y="1572"/>
                        <a:pt x="1216" y="1572"/>
                      </a:cubicBezTo>
                      <a:cubicBezTo>
                        <a:pt x="604" y="710"/>
                        <a:pt x="604" y="710"/>
                        <a:pt x="604" y="710"/>
                      </a:cubicBezTo>
                      <a:cubicBezTo>
                        <a:pt x="561" y="647"/>
                        <a:pt x="482" y="624"/>
                        <a:pt x="424" y="656"/>
                      </a:cubicBezTo>
                      <a:cubicBezTo>
                        <a:pt x="292" y="729"/>
                        <a:pt x="169" y="815"/>
                        <a:pt x="55" y="915"/>
                      </a:cubicBezTo>
                      <a:cubicBezTo>
                        <a:pt x="5" y="958"/>
                        <a:pt x="0" y="1040"/>
                        <a:pt x="44" y="1102"/>
                      </a:cubicBezTo>
                      <a:cubicBezTo>
                        <a:pt x="44" y="1102"/>
                        <a:pt x="848" y="2237"/>
                        <a:pt x="946" y="2374"/>
                      </a:cubicBezTo>
                      <a:cubicBezTo>
                        <a:pt x="1087" y="2571"/>
                        <a:pt x="1350" y="2561"/>
                        <a:pt x="1486" y="2374"/>
                      </a:cubicBezTo>
                      <a:cubicBezTo>
                        <a:pt x="1587" y="2235"/>
                        <a:pt x="2819" y="477"/>
                        <a:pt x="2819" y="477"/>
                      </a:cubicBezTo>
                      <a:cubicBezTo>
                        <a:pt x="2862" y="415"/>
                        <a:pt x="2857" y="334"/>
                        <a:pt x="2807" y="291"/>
                      </a:cubicBezTo>
                      <a:close/>
                    </a:path>
                  </a:pathLst>
                </a:custGeom>
                <a:solidFill>
                  <a:srgbClr val="E5517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1">
                  <a:noAutofit/>
                </a:bodyPr>
                <a:lstStyle/>
                <a:p>
                  <a:endParaRPr sz="2400">
                    <a:solidFill>
                      <a:schemeClr val="dk1"/>
                    </a:solidFill>
                  </a:endParaRPr>
                </a:p>
              </p:txBody>
            </p:sp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1638" y="3671385"/>
                <a:ext cx="1086575" cy="986959"/>
              </a:xfrm>
              <a:prstGeom prst="ellipse">
                <a:avLst/>
              </a:prstGeom>
              <a:ln w="28575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9593046" y="3730738"/>
              <a:ext cx="2623263" cy="3123832"/>
              <a:chOff x="9417862" y="3463823"/>
              <a:chExt cx="2761705" cy="3288691"/>
            </a:xfrm>
          </p:grpSpPr>
          <p:grpSp>
            <p:nvGrpSpPr>
              <p:cNvPr id="12" name="Google Shape;568;p20"/>
              <p:cNvGrpSpPr/>
              <p:nvPr/>
            </p:nvGrpSpPr>
            <p:grpSpPr>
              <a:xfrm>
                <a:off x="9417862" y="3463823"/>
                <a:ext cx="2761705" cy="3288691"/>
                <a:chOff x="1656283" y="2342932"/>
                <a:chExt cx="2587752" cy="3263934"/>
              </a:xfrm>
            </p:grpSpPr>
            <p:pic>
              <p:nvPicPr>
                <p:cNvPr id="14" name="Google Shape;569;p20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1656283" y="2342932"/>
                  <a:ext cx="2587752" cy="326393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" name="Google Shape;570;p20"/>
                <p:cNvSpPr/>
                <p:nvPr/>
              </p:nvSpPr>
              <p:spPr>
                <a:xfrm>
                  <a:off x="3400738" y="2609243"/>
                  <a:ext cx="553425" cy="545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2" h="2571" extrusionOk="0">
                      <a:moveTo>
                        <a:pt x="2807" y="291"/>
                      </a:moveTo>
                      <a:cubicBezTo>
                        <a:pt x="2693" y="191"/>
                        <a:pt x="2570" y="104"/>
                        <a:pt x="2437" y="32"/>
                      </a:cubicBezTo>
                      <a:cubicBezTo>
                        <a:pt x="2379" y="0"/>
                        <a:pt x="2301" y="22"/>
                        <a:pt x="2258" y="85"/>
                      </a:cubicBezTo>
                      <a:cubicBezTo>
                        <a:pt x="1216" y="1572"/>
                        <a:pt x="1216" y="1572"/>
                        <a:pt x="1216" y="1572"/>
                      </a:cubicBezTo>
                      <a:cubicBezTo>
                        <a:pt x="604" y="710"/>
                        <a:pt x="604" y="710"/>
                        <a:pt x="604" y="710"/>
                      </a:cubicBezTo>
                      <a:cubicBezTo>
                        <a:pt x="561" y="647"/>
                        <a:pt x="482" y="624"/>
                        <a:pt x="424" y="656"/>
                      </a:cubicBezTo>
                      <a:cubicBezTo>
                        <a:pt x="292" y="729"/>
                        <a:pt x="169" y="815"/>
                        <a:pt x="55" y="915"/>
                      </a:cubicBezTo>
                      <a:cubicBezTo>
                        <a:pt x="5" y="958"/>
                        <a:pt x="0" y="1040"/>
                        <a:pt x="44" y="1102"/>
                      </a:cubicBezTo>
                      <a:cubicBezTo>
                        <a:pt x="44" y="1102"/>
                        <a:pt x="848" y="2237"/>
                        <a:pt x="946" y="2374"/>
                      </a:cubicBezTo>
                      <a:cubicBezTo>
                        <a:pt x="1087" y="2571"/>
                        <a:pt x="1350" y="2561"/>
                        <a:pt x="1486" y="2374"/>
                      </a:cubicBezTo>
                      <a:cubicBezTo>
                        <a:pt x="1587" y="2235"/>
                        <a:pt x="2819" y="477"/>
                        <a:pt x="2819" y="477"/>
                      </a:cubicBezTo>
                      <a:cubicBezTo>
                        <a:pt x="2862" y="415"/>
                        <a:pt x="2857" y="334"/>
                        <a:pt x="2807" y="291"/>
                      </a:cubicBezTo>
                      <a:close/>
                    </a:path>
                  </a:pathLst>
                </a:custGeom>
                <a:solidFill>
                  <a:srgbClr val="E5517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1">
                  <a:noAutofit/>
                </a:bodyPr>
                <a:lstStyle/>
                <a:p>
                  <a:endParaRPr sz="2400">
                    <a:solidFill>
                      <a:schemeClr val="dk1"/>
                    </a:solidFill>
                  </a:endParaRPr>
                </a:p>
              </p:txBody>
            </p:sp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55396" y="3502725"/>
                <a:ext cx="1063755" cy="986959"/>
              </a:xfrm>
              <a:prstGeom prst="ellipse">
                <a:avLst/>
              </a:prstGeom>
              <a:ln w="28575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4410548" y="5047087"/>
            <a:ext cx="7278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>
                <a:latin typeface="+mj-lt"/>
              </a:rPr>
              <a:t>THẢO LUẬN NHÓM 4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598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sachthietbigiaoduc.vn/public/1/Books/6507/13159/HF_36238.png">
            <a:extLst>
              <a:ext uri="{FF2B5EF4-FFF2-40B4-BE49-F238E27FC236}">
                <a16:creationId xmlns:a16="http://schemas.microsoft.com/office/drawing/2014/main" id="{2DD6C339-4F51-4B91-9580-061FB040A1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09" y="464270"/>
            <a:ext cx="11281859" cy="5929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1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Montserrat"/>
        <a:ea typeface="Montserrat"/>
        <a:cs typeface=""/>
      </a:majorFont>
      <a:minorFont>
        <a:latin typeface="Montserrat"/>
        <a:ea typeface="Montserra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508</Words>
  <Application>Microsoft Office PowerPoint</Application>
  <PresentationFormat>Widescreen</PresentationFormat>
  <Paragraphs>74</Paragraphs>
  <Slides>23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VNI-Avo</vt:lpstr>
      <vt:lpstr>Montserrat</vt:lpstr>
      <vt:lpstr>Coiny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Hien Le</cp:lastModifiedBy>
  <cp:revision>124</cp:revision>
  <dcterms:created xsi:type="dcterms:W3CDTF">2017-03-06T01:39:00Z</dcterms:created>
  <dcterms:modified xsi:type="dcterms:W3CDTF">2025-02-01T15:16:37Z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72A4337B3A3740208A9D218FB3200EC8</vt:lpwstr>
  </property>
</Properties>
</file>