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2" r:id="rId2"/>
    <p:sldMasterId id="2147483699" r:id="rId3"/>
    <p:sldMasterId id="2147483712" r:id="rId4"/>
    <p:sldMasterId id="2147483809" r:id="rId5"/>
    <p:sldMasterId id="2147483822" r:id="rId6"/>
    <p:sldMasterId id="2147483835" r:id="rId7"/>
    <p:sldMasterId id="2147483911" r:id="rId8"/>
    <p:sldMasterId id="2147483925" r:id="rId9"/>
    <p:sldMasterId id="2147483940" r:id="rId10"/>
    <p:sldMasterId id="2147483966" r:id="rId11"/>
  </p:sldMasterIdLst>
  <p:notesMasterIdLst>
    <p:notesMasterId r:id="rId43"/>
  </p:notesMasterIdLst>
  <p:sldIdLst>
    <p:sldId id="256" r:id="rId12"/>
    <p:sldId id="257" r:id="rId13"/>
    <p:sldId id="300" r:id="rId14"/>
    <p:sldId id="301" r:id="rId15"/>
    <p:sldId id="302" r:id="rId16"/>
    <p:sldId id="303" r:id="rId17"/>
    <p:sldId id="268" r:id="rId18"/>
    <p:sldId id="304" r:id="rId19"/>
    <p:sldId id="264" r:id="rId20"/>
    <p:sldId id="267" r:id="rId21"/>
    <p:sldId id="325" r:id="rId22"/>
    <p:sldId id="326" r:id="rId23"/>
    <p:sldId id="318" r:id="rId24"/>
    <p:sldId id="317" r:id="rId25"/>
    <p:sldId id="319" r:id="rId26"/>
    <p:sldId id="278" r:id="rId27"/>
    <p:sldId id="265" r:id="rId28"/>
    <p:sldId id="286" r:id="rId29"/>
    <p:sldId id="327" r:id="rId30"/>
    <p:sldId id="328" r:id="rId31"/>
    <p:sldId id="329" r:id="rId32"/>
    <p:sldId id="330" r:id="rId33"/>
    <p:sldId id="331" r:id="rId34"/>
    <p:sldId id="279" r:id="rId35"/>
    <p:sldId id="284" r:id="rId36"/>
    <p:sldId id="332" r:id="rId37"/>
    <p:sldId id="280" r:id="rId38"/>
    <p:sldId id="333" r:id="rId39"/>
    <p:sldId id="334" r:id="rId40"/>
    <p:sldId id="289" r:id="rId41"/>
    <p:sldId id="290" r:id="rId42"/>
  </p:sldIdLst>
  <p:sldSz cx="12192000" cy="6858000"/>
  <p:notesSz cx="6858000" cy="9144000"/>
  <p:embeddedFontLst>
    <p:embeddedFont>
      <p:font typeface="等线" panose="02010600030101010101" pitchFamily="2" charset="-122"/>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oiny" panose="020B0604020202020204" charset="0"/>
      <p:regular r:id="rId51"/>
    </p:embeddedFont>
    <p:embeddedFont>
      <p:font typeface="Georgia" panose="02040502050405020303" pitchFamily="18" charset="0"/>
      <p:regular r:id="rId52"/>
      <p:bold r:id="rId53"/>
      <p:italic r:id="rId54"/>
      <p:boldItalic r:id="rId55"/>
    </p:embeddedFont>
    <p:embeddedFont>
      <p:font typeface="Roboto Condensed Light" panose="02000000000000000000" pitchFamily="2" charset="0"/>
      <p:regular r:id="rId56"/>
      <p:italic r:id="rId57"/>
    </p:embeddedFont>
  </p:embeddedFontLst>
  <p:custDataLst>
    <p:tags r:id="rId5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hJsRrJ4KGcUhHy03bbmZIkT3GC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62" autoAdjust="0"/>
    <p:restoredTop sz="88909" autoAdjust="0"/>
  </p:normalViewPr>
  <p:slideViewPr>
    <p:cSldViewPr snapToGrid="0">
      <p:cViewPr varScale="1">
        <p:scale>
          <a:sx n="63" d="100"/>
          <a:sy n="63" d="100"/>
        </p:scale>
        <p:origin x="588" y="60"/>
      </p:cViewPr>
      <p:guideLst/>
    </p:cSldViewPr>
  </p:slideViewPr>
  <p:notesTextViewPr>
    <p:cViewPr>
      <p:scale>
        <a:sx n="1" d="1"/>
        <a:sy n="1" d="1"/>
      </p:scale>
      <p:origin x="0" y="0"/>
    </p:cViewPr>
  </p:notesTextViewPr>
  <p:sorterViewPr>
    <p:cViewPr>
      <p:scale>
        <a:sx n="75" d="100"/>
        <a:sy n="75" d="100"/>
      </p:scale>
      <p:origin x="0" y="-2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6"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font" Target="fonts/font11.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ags" Target="tags/tag1.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font" Target="fonts/font1.fntdata"/><Relationship Id="rId52" Type="http://schemas.openxmlformats.org/officeDocument/2006/relationships/font" Target="fonts/font9.fntdata"/><Relationship Id="rId73"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09255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bfe78c466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bfe78c466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a:t>
            </a:r>
            <a:r>
              <a:rPr lang="en-US" baseline="0" dirty="0"/>
              <a:t> bấm vào hình xe buýt nhỏ để quay lại slide đường đi.</a:t>
            </a:r>
            <a:endParaRPr dirty="0"/>
          </a:p>
        </p:txBody>
      </p:sp>
    </p:spTree>
    <p:extLst>
      <p:ext uri="{BB962C8B-B14F-4D97-AF65-F5344CB8AC3E}">
        <p14:creationId xmlns:p14="http://schemas.microsoft.com/office/powerpoint/2010/main" val="798517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bfe78c466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bfe78c466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dirty="0"/>
              <a:t>GV</a:t>
            </a:r>
            <a:r>
              <a:rPr lang="vi-VN" baseline="0" dirty="0"/>
              <a:t> bấm vào hình xe buýt nhỏ để quay lại slide đường đi.</a:t>
            </a:r>
            <a:endParaRPr lang="vi-VN" dirty="0"/>
          </a:p>
        </p:txBody>
      </p:sp>
    </p:spTree>
    <p:extLst>
      <p:ext uri="{BB962C8B-B14F-4D97-AF65-F5344CB8AC3E}">
        <p14:creationId xmlns:p14="http://schemas.microsoft.com/office/powerpoint/2010/main" val="660235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bfe78c466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bfe78c466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a:t>
            </a:r>
            <a:r>
              <a:rPr lang="en-US" baseline="0" dirty="0"/>
              <a:t> bấm vào hình xe buýt nhỏ để quay lại slide đường đi.</a:t>
            </a:r>
            <a:endParaRPr dirty="0"/>
          </a:p>
        </p:txBody>
      </p:sp>
    </p:spTree>
    <p:extLst>
      <p:ext uri="{BB962C8B-B14F-4D97-AF65-F5344CB8AC3E}">
        <p14:creationId xmlns:p14="http://schemas.microsoft.com/office/powerpoint/2010/main" val="73817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bfe78c466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bfe78c466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dirty="0"/>
              <a:t>GV</a:t>
            </a:r>
            <a:r>
              <a:rPr lang="vi-VN" baseline="0" dirty="0"/>
              <a:t> bấm vào hình xe buýt nhỏ để quay lại slide đường đi.</a:t>
            </a:r>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98441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Cho hiệu ứng của các shape xuất hiện ngay khi vào slide</a:t>
            </a:r>
            <a:endParaRPr/>
          </a:p>
          <a:p>
            <a:pPr marL="0" lvl="0" indent="0" algn="l" rtl="0">
              <a:spcBef>
                <a:spcPts val="0"/>
              </a:spcBef>
              <a:spcAft>
                <a:spcPts val="0"/>
              </a:spcAft>
              <a:buNone/>
            </a:pPr>
            <a:r>
              <a:rPr lang="en-US"/>
              <a:t>- Hiệu ứng xuất hiện chữ bị lâu nha em, giống slide 8</a:t>
            </a:r>
            <a:endParaRPr/>
          </a:p>
        </p:txBody>
      </p:sp>
      <p:sp>
        <p:nvSpPr>
          <p:cNvPr id="1154" name="Google Shape;115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5485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05993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181120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36894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462196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44" name="Google Shape;8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0612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867981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71461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62720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66806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1" name="Google Shape;118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834299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495666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56477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58650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72583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137930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4121520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44" name="Google Shape;8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90749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gc062ea4f8e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6" name="Google Shape;1846;gc062ea4f8e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gbfe78c4662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1" name="Google Shape;1911;gbfe78c4662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bfe78c466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bfe78c466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22284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2"/>
        <p:cNvGrpSpPr/>
        <p:nvPr/>
      </p:nvGrpSpPr>
      <p:grpSpPr>
        <a:xfrm>
          <a:off x="0" y="0"/>
          <a:ext cx="0" cy="0"/>
          <a:chOff x="0" y="0"/>
          <a:chExt cx="0" cy="0"/>
        </a:xfrm>
      </p:grpSpPr>
      <p:pic>
        <p:nvPicPr>
          <p:cNvPr id="13" name="Google Shape;13;p32"/>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216"/>
        <p:cNvGrpSpPr/>
        <p:nvPr/>
      </p:nvGrpSpPr>
      <p:grpSpPr>
        <a:xfrm>
          <a:off x="0" y="0"/>
          <a:ext cx="0" cy="0"/>
          <a:chOff x="0" y="0"/>
          <a:chExt cx="0" cy="0"/>
        </a:xfrm>
      </p:grpSpPr>
      <p:sp>
        <p:nvSpPr>
          <p:cNvPr id="217" name="Google Shape;217;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5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5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8"/>
        <p:cNvGrpSpPr/>
        <p:nvPr/>
      </p:nvGrpSpPr>
      <p:grpSpPr>
        <a:xfrm>
          <a:off x="0" y="0"/>
          <a:ext cx="0" cy="0"/>
          <a:chOff x="0" y="0"/>
          <a:chExt cx="0" cy="0"/>
        </a:xfrm>
      </p:grpSpPr>
      <p:grpSp>
        <p:nvGrpSpPr>
          <p:cNvPr id="879" name="Google Shape;879;p36"/>
          <p:cNvGrpSpPr/>
          <p:nvPr/>
        </p:nvGrpSpPr>
        <p:grpSpPr>
          <a:xfrm flipH="1">
            <a:off x="-774680" y="407028"/>
            <a:ext cx="13295983" cy="6474833"/>
            <a:chOff x="-376905" y="-18529"/>
            <a:chExt cx="10637921" cy="5180419"/>
          </a:xfrm>
        </p:grpSpPr>
        <p:sp>
          <p:nvSpPr>
            <p:cNvPr id="880" name="Google Shape;880;p3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1" name="Google Shape;881;p3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2" name="Google Shape;882;p3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36"/>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3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3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36"/>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3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3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3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3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1" name="Google Shape;891;p3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2" name="Google Shape;892;p3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93" name="Google Shape;893;p36"/>
          <p:cNvGrpSpPr/>
          <p:nvPr/>
        </p:nvGrpSpPr>
        <p:grpSpPr>
          <a:xfrm flipH="1">
            <a:off x="8270069" y="4470284"/>
            <a:ext cx="3668707" cy="1827857"/>
            <a:chOff x="404850" y="2182975"/>
            <a:chExt cx="2230850" cy="1111475"/>
          </a:xfrm>
        </p:grpSpPr>
        <p:sp>
          <p:nvSpPr>
            <p:cNvPr id="894" name="Google Shape;894;p3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5" name="Google Shape;895;p3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6" name="Google Shape;896;p3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7" name="Google Shape;897;p3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8" name="Google Shape;898;p3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9" name="Google Shape;899;p3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0" name="Google Shape;900;p3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1" name="Google Shape;901;p3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2" name="Google Shape;902;p3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3" name="Google Shape;903;p3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4" name="Google Shape;904;p3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5" name="Google Shape;905;p3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6" name="Google Shape;906;p3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7" name="Google Shape;907;p3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8" name="Google Shape;908;p3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9" name="Google Shape;909;p3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0" name="Google Shape;910;p3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1" name="Google Shape;911;p3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2" name="Google Shape;912;p3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3" name="Google Shape;913;p3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4" name="Google Shape;914;p3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5" name="Google Shape;915;p3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6" name="Google Shape;916;p3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7" name="Google Shape;917;p3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8" name="Google Shape;918;p3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9" name="Google Shape;919;p3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0" name="Google Shape;920;p3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1" name="Google Shape;921;p3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8020294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22"/>
        <p:cNvGrpSpPr/>
        <p:nvPr/>
      </p:nvGrpSpPr>
      <p:grpSpPr>
        <a:xfrm>
          <a:off x="0" y="0"/>
          <a:ext cx="0" cy="0"/>
          <a:chOff x="0" y="0"/>
          <a:chExt cx="0" cy="0"/>
        </a:xfrm>
      </p:grpSpPr>
      <p:sp>
        <p:nvSpPr>
          <p:cNvPr id="923" name="Google Shape;923;p37"/>
          <p:cNvSpPr/>
          <p:nvPr/>
        </p:nvSpPr>
        <p:spPr>
          <a:xfrm>
            <a:off x="-1139997" y="1229667"/>
            <a:ext cx="2914396" cy="3235775"/>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24" name="Google Shape;924;p37"/>
          <p:cNvSpPr/>
          <p:nvPr/>
        </p:nvSpPr>
        <p:spPr>
          <a:xfrm>
            <a:off x="1096385" y="3739734"/>
            <a:ext cx="206419" cy="727316"/>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25" name="Google Shape;925;p37"/>
          <p:cNvSpPr/>
          <p:nvPr/>
        </p:nvSpPr>
        <p:spPr>
          <a:xfrm>
            <a:off x="492230" y="1396724"/>
            <a:ext cx="2212917" cy="2572608"/>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26" name="Google Shape;926;p37"/>
          <p:cNvSpPr/>
          <p:nvPr/>
        </p:nvSpPr>
        <p:spPr>
          <a:xfrm>
            <a:off x="-1323913" y="3787109"/>
            <a:ext cx="197012" cy="700783"/>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27" name="Google Shape;927;p37"/>
          <p:cNvSpPr/>
          <p:nvPr/>
        </p:nvSpPr>
        <p:spPr>
          <a:xfrm>
            <a:off x="-2178001" y="1583093"/>
            <a:ext cx="2132488" cy="24244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28" name="Google Shape;928;p37"/>
          <p:cNvSpPr/>
          <p:nvPr/>
        </p:nvSpPr>
        <p:spPr>
          <a:xfrm>
            <a:off x="-112573" y="6516225"/>
            <a:ext cx="101133" cy="27488"/>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29" name="Google Shape;929;p37"/>
          <p:cNvSpPr/>
          <p:nvPr/>
        </p:nvSpPr>
        <p:spPr>
          <a:xfrm>
            <a:off x="686302" y="6784131"/>
            <a:ext cx="59885" cy="28488"/>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0" name="Google Shape;930;p37"/>
          <p:cNvSpPr/>
          <p:nvPr/>
        </p:nvSpPr>
        <p:spPr>
          <a:xfrm>
            <a:off x="1763872" y="6574109"/>
            <a:ext cx="122712" cy="30459"/>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1" name="Google Shape;931;p37"/>
          <p:cNvSpPr/>
          <p:nvPr/>
        </p:nvSpPr>
        <p:spPr>
          <a:xfrm>
            <a:off x="-232910" y="6273214"/>
            <a:ext cx="104951" cy="26879"/>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2" name="Google Shape;932;p37"/>
          <p:cNvSpPr/>
          <p:nvPr/>
        </p:nvSpPr>
        <p:spPr>
          <a:xfrm>
            <a:off x="609789" y="6279098"/>
            <a:ext cx="83955" cy="15137"/>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3" name="Google Shape;933;p37"/>
          <p:cNvSpPr/>
          <p:nvPr/>
        </p:nvSpPr>
        <p:spPr>
          <a:xfrm>
            <a:off x="512413" y="6322744"/>
            <a:ext cx="49559" cy="23509"/>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4" name="Google Shape;934;p37"/>
          <p:cNvSpPr/>
          <p:nvPr/>
        </p:nvSpPr>
        <p:spPr>
          <a:xfrm>
            <a:off x="693715" y="6342883"/>
            <a:ext cx="63815" cy="6739"/>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5" name="Google Shape;935;p37"/>
          <p:cNvSpPr/>
          <p:nvPr/>
        </p:nvSpPr>
        <p:spPr>
          <a:xfrm>
            <a:off x="-1117532" y="6455372"/>
            <a:ext cx="56947" cy="16729"/>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6" name="Google Shape;936;p37"/>
          <p:cNvSpPr/>
          <p:nvPr/>
        </p:nvSpPr>
        <p:spPr>
          <a:xfrm>
            <a:off x="-1016460" y="6471069"/>
            <a:ext cx="106043" cy="45187"/>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7" name="Google Shape;937;p37"/>
          <p:cNvSpPr/>
          <p:nvPr/>
        </p:nvSpPr>
        <p:spPr>
          <a:xfrm>
            <a:off x="-1077283" y="6537803"/>
            <a:ext cx="37308" cy="11820"/>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8" name="Google Shape;938;p37"/>
          <p:cNvSpPr/>
          <p:nvPr/>
        </p:nvSpPr>
        <p:spPr>
          <a:xfrm>
            <a:off x="-691607" y="6580990"/>
            <a:ext cx="46157" cy="16729"/>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9" name="Google Shape;939;p37"/>
          <p:cNvSpPr/>
          <p:nvPr/>
        </p:nvSpPr>
        <p:spPr>
          <a:xfrm>
            <a:off x="-1599328" y="6295868"/>
            <a:ext cx="83955" cy="15137"/>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0" name="Google Shape;940;p37"/>
          <p:cNvSpPr/>
          <p:nvPr/>
        </p:nvSpPr>
        <p:spPr>
          <a:xfrm>
            <a:off x="-1496921" y="6334486"/>
            <a:ext cx="49533" cy="24365"/>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1" name="Google Shape;941;p37"/>
          <p:cNvSpPr/>
          <p:nvPr/>
        </p:nvSpPr>
        <p:spPr>
          <a:xfrm>
            <a:off x="-1781937" y="6420033"/>
            <a:ext cx="74615" cy="8880"/>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2" name="Google Shape;942;p37"/>
          <p:cNvSpPr/>
          <p:nvPr/>
        </p:nvSpPr>
        <p:spPr>
          <a:xfrm>
            <a:off x="20895" y="6616325"/>
            <a:ext cx="79525" cy="35368"/>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3" name="Google Shape;943;p37"/>
          <p:cNvSpPr/>
          <p:nvPr/>
        </p:nvSpPr>
        <p:spPr>
          <a:xfrm>
            <a:off x="1512633" y="6798860"/>
            <a:ext cx="56976" cy="16729"/>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4" name="Google Shape;944;p37"/>
          <p:cNvSpPr/>
          <p:nvPr/>
        </p:nvSpPr>
        <p:spPr>
          <a:xfrm>
            <a:off x="1362495" y="6814557"/>
            <a:ext cx="106983" cy="45187"/>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5" name="Google Shape;945;p37"/>
          <p:cNvSpPr/>
          <p:nvPr/>
        </p:nvSpPr>
        <p:spPr>
          <a:xfrm>
            <a:off x="-865607" y="6499230"/>
            <a:ext cx="35515" cy="10957"/>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6" name="Google Shape;946;p37"/>
          <p:cNvSpPr/>
          <p:nvPr/>
        </p:nvSpPr>
        <p:spPr>
          <a:xfrm>
            <a:off x="1176991" y="6798860"/>
            <a:ext cx="45187" cy="16729"/>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7" name="Google Shape;947;p37"/>
          <p:cNvSpPr/>
          <p:nvPr/>
        </p:nvSpPr>
        <p:spPr>
          <a:xfrm>
            <a:off x="1560752" y="6387359"/>
            <a:ext cx="48704" cy="14308"/>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8" name="Google Shape;948;p37"/>
          <p:cNvSpPr/>
          <p:nvPr/>
        </p:nvSpPr>
        <p:spPr>
          <a:xfrm>
            <a:off x="1432325" y="6401640"/>
            <a:ext cx="91524" cy="37792"/>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9" name="Google Shape;949;p37"/>
          <p:cNvSpPr/>
          <p:nvPr/>
        </p:nvSpPr>
        <p:spPr>
          <a:xfrm>
            <a:off x="1543127" y="6458714"/>
            <a:ext cx="31908" cy="9253"/>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0" name="Google Shape;950;p37"/>
          <p:cNvSpPr/>
          <p:nvPr/>
        </p:nvSpPr>
        <p:spPr>
          <a:xfrm>
            <a:off x="1821782" y="3177804"/>
            <a:ext cx="462516" cy="803287"/>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1" name="Google Shape;951;p37"/>
          <p:cNvSpPr/>
          <p:nvPr/>
        </p:nvSpPr>
        <p:spPr>
          <a:xfrm>
            <a:off x="-661821" y="4370957"/>
            <a:ext cx="3366800" cy="2704400"/>
          </a:xfrm>
          <a:prstGeom prst="trapezoid">
            <a:avLst>
              <a:gd name="adj" fmla="val 34293"/>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2" name="Google Shape;952;p37"/>
          <p:cNvSpPr/>
          <p:nvPr/>
        </p:nvSpPr>
        <p:spPr>
          <a:xfrm>
            <a:off x="-1355922" y="3862341"/>
            <a:ext cx="26049" cy="20503"/>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3" name="Google Shape;953;p37"/>
          <p:cNvSpPr/>
          <p:nvPr/>
        </p:nvSpPr>
        <p:spPr>
          <a:xfrm>
            <a:off x="-1304733" y="3752731"/>
            <a:ext cx="57957" cy="40099"/>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4" name="Google Shape;954;p37"/>
          <p:cNvSpPr/>
          <p:nvPr/>
        </p:nvSpPr>
        <p:spPr>
          <a:xfrm>
            <a:off x="-1291307" y="3662923"/>
            <a:ext cx="25220" cy="12623"/>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5" name="Google Shape;955;p37"/>
          <p:cNvSpPr/>
          <p:nvPr/>
        </p:nvSpPr>
        <p:spPr>
          <a:xfrm>
            <a:off x="-1280396" y="3563889"/>
            <a:ext cx="45360" cy="31908"/>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6" name="Google Shape;956;p37"/>
          <p:cNvSpPr/>
          <p:nvPr/>
        </p:nvSpPr>
        <p:spPr>
          <a:xfrm>
            <a:off x="-1247659" y="3935691"/>
            <a:ext cx="40332" cy="35303"/>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7" name="Google Shape;957;p37"/>
          <p:cNvSpPr/>
          <p:nvPr/>
        </p:nvSpPr>
        <p:spPr>
          <a:xfrm>
            <a:off x="-2321166" y="4430739"/>
            <a:ext cx="4034863" cy="264064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8" name="Google Shape;958;p37"/>
          <p:cNvSpPr/>
          <p:nvPr/>
        </p:nvSpPr>
        <p:spPr>
          <a:xfrm>
            <a:off x="198509" y="4992419"/>
            <a:ext cx="392015" cy="2079976"/>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9" name="Google Shape;959;p37"/>
          <p:cNvSpPr/>
          <p:nvPr/>
        </p:nvSpPr>
        <p:spPr>
          <a:xfrm>
            <a:off x="-171638" y="6149842"/>
            <a:ext cx="86495" cy="23509"/>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0" name="Google Shape;960;p37"/>
          <p:cNvSpPr/>
          <p:nvPr/>
        </p:nvSpPr>
        <p:spPr>
          <a:xfrm>
            <a:off x="-23901" y="6173323"/>
            <a:ext cx="50388" cy="24365"/>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1" name="Google Shape;961;p37"/>
          <p:cNvSpPr/>
          <p:nvPr/>
        </p:nvSpPr>
        <p:spPr>
          <a:xfrm>
            <a:off x="-1292967" y="6053320"/>
            <a:ext cx="85640" cy="23509"/>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2" name="Google Shape;962;p37"/>
          <p:cNvSpPr/>
          <p:nvPr/>
        </p:nvSpPr>
        <p:spPr>
          <a:xfrm>
            <a:off x="-1254373" y="6144788"/>
            <a:ext cx="104951" cy="26905"/>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3" name="Google Shape;963;p37"/>
          <p:cNvSpPr/>
          <p:nvPr/>
        </p:nvSpPr>
        <p:spPr>
          <a:xfrm>
            <a:off x="-1243461" y="4147212"/>
            <a:ext cx="39476" cy="21021"/>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4" name="Google Shape;964;p37"/>
          <p:cNvSpPr/>
          <p:nvPr/>
        </p:nvSpPr>
        <p:spPr>
          <a:xfrm>
            <a:off x="-1699218" y="3177804"/>
            <a:ext cx="461687" cy="803287"/>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5" name="Google Shape;965;p37"/>
          <p:cNvSpPr/>
          <p:nvPr/>
        </p:nvSpPr>
        <p:spPr>
          <a:xfrm>
            <a:off x="-1569105" y="3492534"/>
            <a:ext cx="501967" cy="62985"/>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6" name="Google Shape;966;p37"/>
          <p:cNvSpPr/>
          <p:nvPr/>
        </p:nvSpPr>
        <p:spPr>
          <a:xfrm>
            <a:off x="-1569105" y="3704057"/>
            <a:ext cx="501967" cy="62985"/>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7" name="Google Shape;967;p37"/>
          <p:cNvSpPr/>
          <p:nvPr/>
        </p:nvSpPr>
        <p:spPr>
          <a:xfrm>
            <a:off x="1651391" y="3492534"/>
            <a:ext cx="502796" cy="62985"/>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8" name="Google Shape;968;p37"/>
          <p:cNvSpPr/>
          <p:nvPr/>
        </p:nvSpPr>
        <p:spPr>
          <a:xfrm>
            <a:off x="1651391" y="3704057"/>
            <a:ext cx="502796" cy="62985"/>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9" name="Google Shape;969;p37"/>
          <p:cNvSpPr/>
          <p:nvPr/>
        </p:nvSpPr>
        <p:spPr>
          <a:xfrm>
            <a:off x="-1216609" y="2679234"/>
            <a:ext cx="3018384" cy="1587263"/>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0" name="Google Shape;970;p37"/>
          <p:cNvSpPr/>
          <p:nvPr/>
        </p:nvSpPr>
        <p:spPr>
          <a:xfrm>
            <a:off x="-1110835" y="2826970"/>
            <a:ext cx="1358104" cy="1168421"/>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1" name="Google Shape;971;p37"/>
          <p:cNvSpPr/>
          <p:nvPr/>
        </p:nvSpPr>
        <p:spPr>
          <a:xfrm>
            <a:off x="338678" y="2826113"/>
            <a:ext cx="1356445" cy="1154995"/>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2" name="Google Shape;972;p37"/>
          <p:cNvSpPr/>
          <p:nvPr/>
        </p:nvSpPr>
        <p:spPr>
          <a:xfrm>
            <a:off x="-1072241" y="3955001"/>
            <a:ext cx="25" cy="25"/>
          </a:xfrm>
          <a:custGeom>
            <a:avLst/>
            <a:gdLst/>
            <a:ahLst/>
            <a:cxnLst/>
            <a:rect l="l" t="t" r="r" b="b"/>
            <a:pathLst>
              <a:path w="1" h="1" extrusionOk="0">
                <a:moveTo>
                  <a:pt x="1" y="1"/>
                </a:moveTo>
                <a:close/>
              </a:path>
            </a:pathLst>
          </a:custGeom>
          <a:solidFill>
            <a:srgbClr val="A9E3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3" name="Google Shape;973;p37"/>
          <p:cNvSpPr/>
          <p:nvPr/>
        </p:nvSpPr>
        <p:spPr>
          <a:xfrm>
            <a:off x="233759" y="2826969"/>
            <a:ext cx="115863" cy="1110491"/>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4" name="Google Shape;974;p37"/>
          <p:cNvSpPr/>
          <p:nvPr/>
        </p:nvSpPr>
        <p:spPr>
          <a:xfrm>
            <a:off x="-813726" y="2204172"/>
            <a:ext cx="2211753" cy="563241"/>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5" name="Google Shape;975;p37"/>
          <p:cNvSpPr/>
          <p:nvPr/>
        </p:nvSpPr>
        <p:spPr>
          <a:xfrm>
            <a:off x="-838064" y="2219281"/>
            <a:ext cx="61301" cy="548131"/>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6" name="Google Shape;976;p37"/>
          <p:cNvSpPr/>
          <p:nvPr/>
        </p:nvSpPr>
        <p:spPr>
          <a:xfrm>
            <a:off x="-1388658" y="2220136"/>
            <a:ext cx="587580" cy="547275"/>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7" name="Google Shape;977;p37"/>
          <p:cNvSpPr/>
          <p:nvPr/>
        </p:nvSpPr>
        <p:spPr>
          <a:xfrm>
            <a:off x="1360970" y="2220136"/>
            <a:ext cx="62156" cy="547275"/>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8" name="Google Shape;978;p37"/>
          <p:cNvSpPr/>
          <p:nvPr/>
        </p:nvSpPr>
        <p:spPr>
          <a:xfrm>
            <a:off x="1386163" y="2220966"/>
            <a:ext cx="560728" cy="5464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9" name="Google Shape;979;p37"/>
          <p:cNvSpPr/>
          <p:nvPr/>
        </p:nvSpPr>
        <p:spPr>
          <a:xfrm>
            <a:off x="-1247660" y="2346879"/>
            <a:ext cx="381101" cy="278692"/>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0" name="Google Shape;980;p37"/>
          <p:cNvSpPr/>
          <p:nvPr/>
        </p:nvSpPr>
        <p:spPr>
          <a:xfrm>
            <a:off x="1450779" y="2346879"/>
            <a:ext cx="381101" cy="278692"/>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1" name="Google Shape;981;p37"/>
          <p:cNvSpPr/>
          <p:nvPr/>
        </p:nvSpPr>
        <p:spPr>
          <a:xfrm>
            <a:off x="-1211554" y="2404781"/>
            <a:ext cx="162025" cy="16202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2" name="Google Shape;982;p37"/>
          <p:cNvSpPr/>
          <p:nvPr/>
        </p:nvSpPr>
        <p:spPr>
          <a:xfrm>
            <a:off x="-1015997" y="2429949"/>
            <a:ext cx="112493" cy="112519"/>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3" name="Google Shape;983;p37"/>
          <p:cNvSpPr/>
          <p:nvPr/>
        </p:nvSpPr>
        <p:spPr>
          <a:xfrm>
            <a:off x="1633766" y="2404781"/>
            <a:ext cx="162025" cy="16202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4" name="Google Shape;984;p37"/>
          <p:cNvSpPr/>
          <p:nvPr/>
        </p:nvSpPr>
        <p:spPr>
          <a:xfrm>
            <a:off x="1488568" y="2429949"/>
            <a:ext cx="111664" cy="112519"/>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5" name="Google Shape;985;p37"/>
          <p:cNvSpPr/>
          <p:nvPr/>
        </p:nvSpPr>
        <p:spPr>
          <a:xfrm>
            <a:off x="-717205" y="2346879"/>
            <a:ext cx="2019557" cy="278692"/>
          </a:xfrm>
          <a:custGeom>
            <a:avLst/>
            <a:gdLst/>
            <a:ahLst/>
            <a:cxnLst/>
            <a:rect l="l" t="t" r="r" b="b"/>
            <a:pathLst>
              <a:path w="77915" h="10752" extrusionOk="0">
                <a:moveTo>
                  <a:pt x="77914" y="5376"/>
                </a:moveTo>
                <a:cubicBezTo>
                  <a:pt x="77914" y="8322"/>
                  <a:pt x="75485" y="10751"/>
                  <a:pt x="72539" y="10751"/>
                </a:cubicBezTo>
                <a:lnTo>
                  <a:pt x="5376" y="10751"/>
                </a:lnTo>
                <a:cubicBezTo>
                  <a:pt x="2397" y="10751"/>
                  <a:pt x="1" y="8322"/>
                  <a:pt x="1" y="5376"/>
                </a:cubicBezTo>
                <a:lnTo>
                  <a:pt x="1" y="5376"/>
                </a:lnTo>
                <a:cubicBezTo>
                  <a:pt x="1" y="2396"/>
                  <a:pt x="2397" y="0"/>
                  <a:pt x="5376" y="0"/>
                </a:cubicBezTo>
                <a:lnTo>
                  <a:pt x="72539" y="0"/>
                </a:lnTo>
                <a:cubicBezTo>
                  <a:pt x="75485" y="0"/>
                  <a:pt x="77914" y="2396"/>
                  <a:pt x="77914" y="5376"/>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6" name="Google Shape;986;p37"/>
          <p:cNvSpPr/>
          <p:nvPr/>
        </p:nvSpPr>
        <p:spPr>
          <a:xfrm>
            <a:off x="-731460" y="2334282"/>
            <a:ext cx="2048069" cy="303860"/>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7" name="Google Shape;987;p37"/>
          <p:cNvSpPr/>
          <p:nvPr/>
        </p:nvSpPr>
        <p:spPr>
          <a:xfrm>
            <a:off x="-717205" y="2668322"/>
            <a:ext cx="2019557" cy="39476"/>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8" name="Google Shape;988;p37"/>
          <p:cNvSpPr/>
          <p:nvPr/>
        </p:nvSpPr>
        <p:spPr>
          <a:xfrm>
            <a:off x="-463591" y="2393870"/>
            <a:ext cx="109149" cy="186365"/>
          </a:xfrm>
          <a:custGeom>
            <a:avLst/>
            <a:gdLst/>
            <a:ahLst/>
            <a:cxnLst/>
            <a:rect l="l" t="t" r="r" b="b"/>
            <a:pathLst>
              <a:path w="4211" h="7190" extrusionOk="0">
                <a:moveTo>
                  <a:pt x="227" y="5991"/>
                </a:moveTo>
                <a:cubicBezTo>
                  <a:pt x="713" y="6283"/>
                  <a:pt x="1296" y="6445"/>
                  <a:pt x="1847" y="6445"/>
                </a:cubicBezTo>
                <a:cubicBezTo>
                  <a:pt x="2786" y="6445"/>
                  <a:pt x="3304" y="5959"/>
                  <a:pt x="3304" y="5279"/>
                </a:cubicBezTo>
                <a:cubicBezTo>
                  <a:pt x="3304" y="4567"/>
                  <a:pt x="2948" y="4243"/>
                  <a:pt x="2008" y="3886"/>
                </a:cubicBezTo>
                <a:cubicBezTo>
                  <a:pt x="875" y="3465"/>
                  <a:pt x="163" y="2915"/>
                  <a:pt x="163" y="1911"/>
                </a:cubicBezTo>
                <a:cubicBezTo>
                  <a:pt x="163" y="842"/>
                  <a:pt x="1069" y="33"/>
                  <a:pt x="2429" y="33"/>
                </a:cubicBezTo>
                <a:cubicBezTo>
                  <a:pt x="2948" y="1"/>
                  <a:pt x="3466" y="130"/>
                  <a:pt x="3951" y="389"/>
                </a:cubicBezTo>
                <a:lnTo>
                  <a:pt x="3692" y="1102"/>
                </a:lnTo>
                <a:cubicBezTo>
                  <a:pt x="3304" y="875"/>
                  <a:pt x="2818" y="778"/>
                  <a:pt x="2365" y="778"/>
                </a:cubicBezTo>
                <a:cubicBezTo>
                  <a:pt x="1426" y="778"/>
                  <a:pt x="1069" y="1328"/>
                  <a:pt x="1069" y="1814"/>
                </a:cubicBezTo>
                <a:cubicBezTo>
                  <a:pt x="1069" y="2462"/>
                  <a:pt x="1458" y="2785"/>
                  <a:pt x="2429" y="3142"/>
                </a:cubicBezTo>
                <a:cubicBezTo>
                  <a:pt x="3595" y="3595"/>
                  <a:pt x="4211" y="4178"/>
                  <a:pt x="4211" y="5182"/>
                </a:cubicBezTo>
                <a:cubicBezTo>
                  <a:pt x="4211" y="6186"/>
                  <a:pt x="3401" y="7190"/>
                  <a:pt x="1782" y="7190"/>
                </a:cubicBezTo>
                <a:cubicBezTo>
                  <a:pt x="1167"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9" name="Google Shape;989;p37"/>
          <p:cNvSpPr/>
          <p:nvPr/>
        </p:nvSpPr>
        <p:spPr>
          <a:xfrm>
            <a:off x="-326765" y="2393869"/>
            <a:ext cx="137661" cy="187195"/>
          </a:xfrm>
          <a:custGeom>
            <a:avLst/>
            <a:gdLst/>
            <a:ahLst/>
            <a:cxnLst/>
            <a:rect l="l" t="t" r="r" b="b"/>
            <a:pathLst>
              <a:path w="5311" h="7222" extrusionOk="0">
                <a:moveTo>
                  <a:pt x="5279" y="6866"/>
                </a:moveTo>
                <a:cubicBezTo>
                  <a:pt x="4696" y="7092"/>
                  <a:pt x="4080" y="7222"/>
                  <a:pt x="3433" y="7190"/>
                </a:cubicBezTo>
                <a:cubicBezTo>
                  <a:pt x="1490" y="7190"/>
                  <a:pt x="0" y="5959"/>
                  <a:pt x="0" y="3692"/>
                </a:cubicBezTo>
                <a:cubicBezTo>
                  <a:pt x="0" y="1523"/>
                  <a:pt x="1490" y="33"/>
                  <a:pt x="3659" y="33"/>
                </a:cubicBezTo>
                <a:cubicBezTo>
                  <a:pt x="4210" y="1"/>
                  <a:pt x="4760" y="130"/>
                  <a:pt x="5311" y="357"/>
                </a:cubicBezTo>
                <a:lnTo>
                  <a:pt x="5084" y="1069"/>
                </a:lnTo>
                <a:cubicBezTo>
                  <a:pt x="4631" y="875"/>
                  <a:pt x="4178" y="778"/>
                  <a:pt x="3692" y="778"/>
                </a:cubicBezTo>
                <a:cubicBezTo>
                  <a:pt x="2073" y="778"/>
                  <a:pt x="972" y="1814"/>
                  <a:pt x="972" y="3660"/>
                </a:cubicBezTo>
                <a:cubicBezTo>
                  <a:pt x="972" y="5344"/>
                  <a:pt x="1943" y="6445"/>
                  <a:pt x="3627" y="6445"/>
                </a:cubicBezTo>
                <a:cubicBezTo>
                  <a:pt x="4145" y="6445"/>
                  <a:pt x="4631" y="6348"/>
                  <a:pt x="5117" y="6153"/>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0" name="Google Shape;990;p37"/>
          <p:cNvSpPr/>
          <p:nvPr/>
        </p:nvSpPr>
        <p:spPr>
          <a:xfrm>
            <a:off x="-154716" y="2398069"/>
            <a:ext cx="134317" cy="179652"/>
          </a:xfrm>
          <a:custGeom>
            <a:avLst/>
            <a:gdLst/>
            <a:ahLst/>
            <a:cxnLst/>
            <a:rect l="l" t="t" r="r" b="b"/>
            <a:pathLst>
              <a:path w="5182" h="6931" extrusionOk="0">
                <a:moveTo>
                  <a:pt x="907" y="0"/>
                </a:moveTo>
                <a:lnTo>
                  <a:pt x="907" y="2883"/>
                </a:lnTo>
                <a:lnTo>
                  <a:pt x="4275" y="2883"/>
                </a:lnTo>
                <a:lnTo>
                  <a:pt x="4275" y="0"/>
                </a:lnTo>
                <a:lnTo>
                  <a:pt x="5182" y="0"/>
                </a:lnTo>
                <a:lnTo>
                  <a:pt x="5182" y="6930"/>
                </a:lnTo>
                <a:lnTo>
                  <a:pt x="4275" y="6930"/>
                </a:lnTo>
                <a:lnTo>
                  <a:pt x="4275" y="3692"/>
                </a:lnTo>
                <a:lnTo>
                  <a:pt x="907" y="3692"/>
                </a:lnTo>
                <a:lnTo>
                  <a:pt x="907" y="6930"/>
                </a:lnTo>
                <a:lnTo>
                  <a:pt x="1" y="6930"/>
                </a:ln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1" name="Google Shape;991;p37"/>
          <p:cNvSpPr/>
          <p:nvPr/>
        </p:nvSpPr>
        <p:spPr>
          <a:xfrm>
            <a:off x="1567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5" y="1"/>
                  <a:pt x="6347" y="1458"/>
                  <a:pt x="6347" y="3531"/>
                </a:cubicBezTo>
                <a:close/>
                <a:moveTo>
                  <a:pt x="972" y="3628"/>
                </a:moveTo>
                <a:cubicBezTo>
                  <a:pt x="972" y="5117"/>
                  <a:pt x="1781" y="6445"/>
                  <a:pt x="3174" y="6445"/>
                </a:cubicBezTo>
                <a:cubicBezTo>
                  <a:pt x="4566" y="6445"/>
                  <a:pt x="5408" y="5150"/>
                  <a:pt x="5408" y="3563"/>
                </a:cubicBezTo>
                <a:cubicBezTo>
                  <a:pt x="5408" y="2171"/>
                  <a:pt x="4664"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2" name="Google Shape;992;p37"/>
          <p:cNvSpPr/>
          <p:nvPr/>
        </p:nvSpPr>
        <p:spPr>
          <a:xfrm>
            <a:off x="20620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4" y="1"/>
                  <a:pt x="6347" y="1458"/>
                  <a:pt x="6347" y="3531"/>
                </a:cubicBezTo>
                <a:close/>
                <a:moveTo>
                  <a:pt x="972" y="3628"/>
                </a:moveTo>
                <a:cubicBezTo>
                  <a:pt x="972" y="5117"/>
                  <a:pt x="1781" y="6445"/>
                  <a:pt x="3174" y="6445"/>
                </a:cubicBezTo>
                <a:cubicBezTo>
                  <a:pt x="4566" y="6445"/>
                  <a:pt x="5408" y="5150"/>
                  <a:pt x="5408" y="3563"/>
                </a:cubicBezTo>
                <a:cubicBezTo>
                  <a:pt x="5408" y="2171"/>
                  <a:pt x="4696"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3" name="Google Shape;993;p37"/>
          <p:cNvSpPr/>
          <p:nvPr/>
        </p:nvSpPr>
        <p:spPr>
          <a:xfrm>
            <a:off x="407645" y="2398069"/>
            <a:ext cx="99896" cy="179652"/>
          </a:xfrm>
          <a:custGeom>
            <a:avLst/>
            <a:gdLst/>
            <a:ahLst/>
            <a:cxnLst/>
            <a:rect l="l" t="t" r="r" b="b"/>
            <a:pathLst>
              <a:path w="3854" h="6931" extrusionOk="0">
                <a:moveTo>
                  <a:pt x="0" y="0"/>
                </a:moveTo>
                <a:lnTo>
                  <a:pt x="907" y="0"/>
                </a:lnTo>
                <a:lnTo>
                  <a:pt x="907" y="6186"/>
                </a:lnTo>
                <a:lnTo>
                  <a:pt x="3854" y="6186"/>
                </a:lnTo>
                <a:lnTo>
                  <a:pt x="3854" y="6930"/>
                </a:lnTo>
                <a:lnTo>
                  <a:pt x="0" y="693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4" name="Google Shape;994;p37"/>
          <p:cNvSpPr/>
          <p:nvPr/>
        </p:nvSpPr>
        <p:spPr>
          <a:xfrm>
            <a:off x="603203" y="2396383"/>
            <a:ext cx="113348" cy="183021"/>
          </a:xfrm>
          <a:custGeom>
            <a:avLst/>
            <a:gdLst/>
            <a:ahLst/>
            <a:cxnLst/>
            <a:rect l="l" t="t" r="r" b="b"/>
            <a:pathLst>
              <a:path w="4373" h="7061" extrusionOk="0">
                <a:moveTo>
                  <a:pt x="0" y="130"/>
                </a:moveTo>
                <a:cubicBezTo>
                  <a:pt x="551" y="33"/>
                  <a:pt x="1101" y="1"/>
                  <a:pt x="1620" y="1"/>
                </a:cubicBezTo>
                <a:cubicBezTo>
                  <a:pt x="2526" y="1"/>
                  <a:pt x="3109" y="163"/>
                  <a:pt x="3530" y="519"/>
                </a:cubicBezTo>
                <a:cubicBezTo>
                  <a:pt x="3919" y="778"/>
                  <a:pt x="4145" y="1231"/>
                  <a:pt x="4113" y="1717"/>
                </a:cubicBezTo>
                <a:cubicBezTo>
                  <a:pt x="4081" y="2429"/>
                  <a:pt x="3627" y="3045"/>
                  <a:pt x="2947" y="3239"/>
                </a:cubicBezTo>
                <a:lnTo>
                  <a:pt x="2947" y="3271"/>
                </a:lnTo>
                <a:cubicBezTo>
                  <a:pt x="3757" y="3433"/>
                  <a:pt x="4372" y="4146"/>
                  <a:pt x="4372" y="5020"/>
                </a:cubicBezTo>
                <a:cubicBezTo>
                  <a:pt x="4372" y="5538"/>
                  <a:pt x="4178" y="6024"/>
                  <a:pt x="3789" y="6412"/>
                </a:cubicBezTo>
                <a:cubicBezTo>
                  <a:pt x="3304" y="6833"/>
                  <a:pt x="2526" y="7060"/>
                  <a:pt x="1393" y="7060"/>
                </a:cubicBezTo>
                <a:cubicBezTo>
                  <a:pt x="940" y="7060"/>
                  <a:pt x="454" y="7028"/>
                  <a:pt x="0" y="6963"/>
                </a:cubicBezTo>
                <a:close/>
                <a:moveTo>
                  <a:pt x="907" y="2980"/>
                </a:moveTo>
                <a:lnTo>
                  <a:pt x="1717" y="2980"/>
                </a:lnTo>
                <a:cubicBezTo>
                  <a:pt x="2656" y="2980"/>
                  <a:pt x="3239" y="2494"/>
                  <a:pt x="3239" y="1814"/>
                </a:cubicBezTo>
                <a:cubicBezTo>
                  <a:pt x="3239" y="1005"/>
                  <a:pt x="2591" y="681"/>
                  <a:pt x="1684" y="681"/>
                </a:cubicBezTo>
                <a:cubicBezTo>
                  <a:pt x="1425" y="681"/>
                  <a:pt x="1166" y="681"/>
                  <a:pt x="875" y="745"/>
                </a:cubicBezTo>
                <a:close/>
                <a:moveTo>
                  <a:pt x="907" y="6315"/>
                </a:moveTo>
                <a:cubicBezTo>
                  <a:pt x="1166" y="6348"/>
                  <a:pt x="1425" y="6348"/>
                  <a:pt x="1684" y="6348"/>
                </a:cubicBezTo>
                <a:cubicBezTo>
                  <a:pt x="2623" y="6348"/>
                  <a:pt x="3465" y="5992"/>
                  <a:pt x="3465" y="4988"/>
                </a:cubicBezTo>
                <a:cubicBezTo>
                  <a:pt x="3465" y="4049"/>
                  <a:pt x="2656" y="3660"/>
                  <a:pt x="1684" y="3660"/>
                </a:cubicBezTo>
                <a:lnTo>
                  <a:pt x="907" y="366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5" name="Google Shape;995;p37"/>
          <p:cNvSpPr/>
          <p:nvPr/>
        </p:nvSpPr>
        <p:spPr>
          <a:xfrm>
            <a:off x="755113" y="2398068"/>
            <a:ext cx="132659" cy="182995"/>
          </a:xfrm>
          <a:custGeom>
            <a:avLst/>
            <a:gdLst/>
            <a:ahLst/>
            <a:cxnLst/>
            <a:rect l="l" t="t" r="r" b="b"/>
            <a:pathLst>
              <a:path w="5118" h="7060" extrusionOk="0">
                <a:moveTo>
                  <a:pt x="908" y="0"/>
                </a:moveTo>
                <a:lnTo>
                  <a:pt x="908" y="4081"/>
                </a:lnTo>
                <a:cubicBezTo>
                  <a:pt x="908" y="5667"/>
                  <a:pt x="1588" y="6315"/>
                  <a:pt x="2527" y="6315"/>
                </a:cubicBezTo>
                <a:cubicBezTo>
                  <a:pt x="3531" y="6315"/>
                  <a:pt x="4211" y="5635"/>
                  <a:pt x="4211" y="4081"/>
                </a:cubicBezTo>
                <a:lnTo>
                  <a:pt x="4211" y="0"/>
                </a:lnTo>
                <a:lnTo>
                  <a:pt x="5117" y="0"/>
                </a:lnTo>
                <a:lnTo>
                  <a:pt x="5117" y="4048"/>
                </a:lnTo>
                <a:cubicBezTo>
                  <a:pt x="5117" y="6186"/>
                  <a:pt x="3984" y="7060"/>
                  <a:pt x="2494" y="7060"/>
                </a:cubicBezTo>
                <a:cubicBezTo>
                  <a:pt x="1069" y="7060"/>
                  <a:pt x="1" y="6250"/>
                  <a:pt x="1" y="4081"/>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6" name="Google Shape;996;p37"/>
          <p:cNvSpPr/>
          <p:nvPr/>
        </p:nvSpPr>
        <p:spPr>
          <a:xfrm>
            <a:off x="925504" y="2393870"/>
            <a:ext cx="109149" cy="186365"/>
          </a:xfrm>
          <a:custGeom>
            <a:avLst/>
            <a:gdLst/>
            <a:ahLst/>
            <a:cxnLst/>
            <a:rect l="l" t="t" r="r" b="b"/>
            <a:pathLst>
              <a:path w="4211" h="7190" extrusionOk="0">
                <a:moveTo>
                  <a:pt x="227" y="5991"/>
                </a:moveTo>
                <a:cubicBezTo>
                  <a:pt x="713" y="6283"/>
                  <a:pt x="1263" y="6445"/>
                  <a:pt x="1846" y="6445"/>
                </a:cubicBezTo>
                <a:cubicBezTo>
                  <a:pt x="2753" y="6445"/>
                  <a:pt x="3304" y="5959"/>
                  <a:pt x="3304" y="5279"/>
                </a:cubicBezTo>
                <a:cubicBezTo>
                  <a:pt x="3304" y="4567"/>
                  <a:pt x="2915" y="4243"/>
                  <a:pt x="1976" y="3886"/>
                </a:cubicBezTo>
                <a:cubicBezTo>
                  <a:pt x="842" y="3465"/>
                  <a:pt x="162" y="2915"/>
                  <a:pt x="162" y="1911"/>
                </a:cubicBezTo>
                <a:cubicBezTo>
                  <a:pt x="162" y="842"/>
                  <a:pt x="1037" y="33"/>
                  <a:pt x="2397" y="33"/>
                </a:cubicBezTo>
                <a:cubicBezTo>
                  <a:pt x="2915" y="1"/>
                  <a:pt x="3465" y="130"/>
                  <a:pt x="3919" y="389"/>
                </a:cubicBezTo>
                <a:lnTo>
                  <a:pt x="3692" y="1102"/>
                </a:lnTo>
                <a:cubicBezTo>
                  <a:pt x="3271" y="875"/>
                  <a:pt x="2818" y="778"/>
                  <a:pt x="2364" y="778"/>
                </a:cubicBezTo>
                <a:cubicBezTo>
                  <a:pt x="1425" y="778"/>
                  <a:pt x="1069" y="1361"/>
                  <a:pt x="1069" y="1814"/>
                </a:cubicBezTo>
                <a:cubicBezTo>
                  <a:pt x="1069" y="2462"/>
                  <a:pt x="1458" y="2785"/>
                  <a:pt x="2429" y="3174"/>
                </a:cubicBezTo>
                <a:cubicBezTo>
                  <a:pt x="3627" y="3627"/>
                  <a:pt x="4210" y="4178"/>
                  <a:pt x="4210" y="5182"/>
                </a:cubicBezTo>
                <a:cubicBezTo>
                  <a:pt x="4210" y="6186"/>
                  <a:pt x="3401" y="7190"/>
                  <a:pt x="1782" y="7190"/>
                </a:cubicBezTo>
                <a:cubicBezTo>
                  <a:pt x="1166"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7" name="Google Shape;997;p37"/>
          <p:cNvSpPr/>
          <p:nvPr/>
        </p:nvSpPr>
        <p:spPr>
          <a:xfrm>
            <a:off x="-1141885" y="5182091"/>
            <a:ext cx="783976" cy="115668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8" name="Google Shape;998;p37"/>
          <p:cNvSpPr/>
          <p:nvPr/>
        </p:nvSpPr>
        <p:spPr>
          <a:xfrm>
            <a:off x="-1067187" y="5608480"/>
            <a:ext cx="146915" cy="654713"/>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9" name="Google Shape;999;p37"/>
          <p:cNvSpPr/>
          <p:nvPr/>
        </p:nvSpPr>
        <p:spPr>
          <a:xfrm>
            <a:off x="-959753" y="5533781"/>
            <a:ext cx="86469" cy="611064"/>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0" name="Google Shape;1000;p37"/>
          <p:cNvSpPr/>
          <p:nvPr/>
        </p:nvSpPr>
        <p:spPr>
          <a:xfrm>
            <a:off x="-864087" y="5589999"/>
            <a:ext cx="68869" cy="641312"/>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1" name="Google Shape;1001;p37"/>
          <p:cNvSpPr/>
          <p:nvPr/>
        </p:nvSpPr>
        <p:spPr>
          <a:xfrm>
            <a:off x="-743228" y="5537125"/>
            <a:ext cx="29419" cy="703417"/>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2" name="Google Shape;1002;p37"/>
          <p:cNvSpPr/>
          <p:nvPr/>
        </p:nvSpPr>
        <p:spPr>
          <a:xfrm>
            <a:off x="-624026" y="5527068"/>
            <a:ext cx="31908" cy="695019"/>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3" name="Google Shape;1003;p37"/>
          <p:cNvSpPr/>
          <p:nvPr/>
        </p:nvSpPr>
        <p:spPr>
          <a:xfrm>
            <a:off x="-505681" y="5605110"/>
            <a:ext cx="36961" cy="557357"/>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4" name="Google Shape;1004;p37"/>
          <p:cNvSpPr/>
          <p:nvPr/>
        </p:nvSpPr>
        <p:spPr>
          <a:xfrm>
            <a:off x="943001" y="5182947"/>
            <a:ext cx="783976" cy="1155824"/>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5" name="Google Shape;1005;p37"/>
          <p:cNvSpPr/>
          <p:nvPr/>
        </p:nvSpPr>
        <p:spPr>
          <a:xfrm>
            <a:off x="1505338" y="5608480"/>
            <a:ext cx="146085" cy="654713"/>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6" name="Google Shape;1006;p37"/>
          <p:cNvSpPr/>
          <p:nvPr/>
        </p:nvSpPr>
        <p:spPr>
          <a:xfrm>
            <a:off x="1458347" y="5533781"/>
            <a:ext cx="87324" cy="611064"/>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7" name="Google Shape;1007;p37"/>
          <p:cNvSpPr/>
          <p:nvPr/>
        </p:nvSpPr>
        <p:spPr>
          <a:xfrm>
            <a:off x="1380279" y="5589999"/>
            <a:ext cx="68015" cy="642143"/>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8" name="Google Shape;1008;p37"/>
          <p:cNvSpPr/>
          <p:nvPr/>
        </p:nvSpPr>
        <p:spPr>
          <a:xfrm>
            <a:off x="1298869" y="5537125"/>
            <a:ext cx="28564" cy="704247"/>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9" name="Google Shape;1009;p37"/>
          <p:cNvSpPr/>
          <p:nvPr/>
        </p:nvSpPr>
        <p:spPr>
          <a:xfrm>
            <a:off x="1176324" y="5527068"/>
            <a:ext cx="31933" cy="695019"/>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0" name="Google Shape;1010;p37"/>
          <p:cNvSpPr/>
          <p:nvPr/>
        </p:nvSpPr>
        <p:spPr>
          <a:xfrm>
            <a:off x="1052949" y="5605110"/>
            <a:ext cx="37792" cy="558213"/>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1" name="Google Shape;1011;p37"/>
          <p:cNvSpPr/>
          <p:nvPr/>
        </p:nvSpPr>
        <p:spPr>
          <a:xfrm>
            <a:off x="-1453300" y="5153556"/>
            <a:ext cx="3491787" cy="846961"/>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2" name="Google Shape;1012;p37"/>
          <p:cNvSpPr/>
          <p:nvPr/>
        </p:nvSpPr>
        <p:spPr>
          <a:xfrm>
            <a:off x="-122963" y="5874533"/>
            <a:ext cx="917464" cy="132659"/>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3" name="Google Shape;1013;p37"/>
          <p:cNvSpPr/>
          <p:nvPr/>
        </p:nvSpPr>
        <p:spPr>
          <a:xfrm>
            <a:off x="-1482666" y="4057405"/>
            <a:ext cx="3549692" cy="1525988"/>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4" name="Google Shape;1014;p37"/>
          <p:cNvSpPr/>
          <p:nvPr/>
        </p:nvSpPr>
        <p:spPr>
          <a:xfrm>
            <a:off x="-661791" y="3780438"/>
            <a:ext cx="1934747" cy="73446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5" name="Google Shape;1015;p37"/>
          <p:cNvSpPr/>
          <p:nvPr/>
        </p:nvSpPr>
        <p:spPr>
          <a:xfrm>
            <a:off x="282433" y="3820715"/>
            <a:ext cx="20192" cy="642143"/>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6" name="Google Shape;1016;p37"/>
          <p:cNvSpPr/>
          <p:nvPr/>
        </p:nvSpPr>
        <p:spPr>
          <a:xfrm>
            <a:off x="-566953" y="4442659"/>
            <a:ext cx="1719040" cy="1122259"/>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7" name="Google Shape;1017;p37"/>
          <p:cNvSpPr/>
          <p:nvPr/>
        </p:nvSpPr>
        <p:spPr>
          <a:xfrm>
            <a:off x="-376424" y="4573600"/>
            <a:ext cx="1337135" cy="99896"/>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8" name="Google Shape;1018;p37"/>
          <p:cNvSpPr/>
          <p:nvPr/>
        </p:nvSpPr>
        <p:spPr>
          <a:xfrm>
            <a:off x="-376424" y="4735566"/>
            <a:ext cx="1337135" cy="9992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9" name="Google Shape;1019;p37"/>
          <p:cNvSpPr/>
          <p:nvPr/>
        </p:nvSpPr>
        <p:spPr>
          <a:xfrm>
            <a:off x="-376424" y="4885815"/>
            <a:ext cx="1337135" cy="99067"/>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0" name="Google Shape;1020;p37"/>
          <p:cNvSpPr/>
          <p:nvPr/>
        </p:nvSpPr>
        <p:spPr>
          <a:xfrm>
            <a:off x="-376424" y="5035212"/>
            <a:ext cx="1337135" cy="9992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1" name="Google Shape;1021;p37"/>
          <p:cNvSpPr/>
          <p:nvPr/>
        </p:nvSpPr>
        <p:spPr>
          <a:xfrm>
            <a:off x="-376424" y="5191319"/>
            <a:ext cx="1337135" cy="99092"/>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2" name="Google Shape;1022;p37"/>
          <p:cNvSpPr/>
          <p:nvPr/>
        </p:nvSpPr>
        <p:spPr>
          <a:xfrm>
            <a:off x="-376424" y="5340739"/>
            <a:ext cx="1337135" cy="99067"/>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3" name="Google Shape;1023;p37"/>
          <p:cNvSpPr/>
          <p:nvPr/>
        </p:nvSpPr>
        <p:spPr>
          <a:xfrm>
            <a:off x="1666501" y="4687745"/>
            <a:ext cx="113323" cy="735299"/>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4" name="Google Shape;1024;p37"/>
          <p:cNvSpPr/>
          <p:nvPr/>
        </p:nvSpPr>
        <p:spPr>
          <a:xfrm>
            <a:off x="-1195614" y="4687745"/>
            <a:ext cx="113348" cy="735299"/>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5" name="Google Shape;1025;p37"/>
          <p:cNvSpPr/>
          <p:nvPr/>
        </p:nvSpPr>
        <p:spPr>
          <a:xfrm>
            <a:off x="-1401256" y="4329343"/>
            <a:ext cx="605207" cy="605207"/>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6" name="Google Shape;1026;p37"/>
          <p:cNvSpPr/>
          <p:nvPr/>
        </p:nvSpPr>
        <p:spPr>
          <a:xfrm>
            <a:off x="-1389488" y="4341939"/>
            <a:ext cx="580867" cy="580867"/>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7" name="Google Shape;1027;p37"/>
          <p:cNvSpPr/>
          <p:nvPr/>
        </p:nvSpPr>
        <p:spPr>
          <a:xfrm>
            <a:off x="-1376917" y="4353680"/>
            <a:ext cx="556528" cy="557357"/>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8" name="Google Shape;1028;p37"/>
          <p:cNvSpPr/>
          <p:nvPr/>
        </p:nvSpPr>
        <p:spPr>
          <a:xfrm>
            <a:off x="-1365151" y="4366276"/>
            <a:ext cx="533019" cy="532189"/>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9" name="Google Shape;1029;p37"/>
          <p:cNvSpPr/>
          <p:nvPr/>
        </p:nvSpPr>
        <p:spPr>
          <a:xfrm>
            <a:off x="-1352580" y="4378017"/>
            <a:ext cx="507851" cy="508680"/>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0" name="Google Shape;1030;p37"/>
          <p:cNvSpPr/>
          <p:nvPr/>
        </p:nvSpPr>
        <p:spPr>
          <a:xfrm>
            <a:off x="-1340812" y="4390613"/>
            <a:ext cx="484341" cy="483512"/>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1" name="Google Shape;1031;p37"/>
          <p:cNvSpPr/>
          <p:nvPr/>
        </p:nvSpPr>
        <p:spPr>
          <a:xfrm>
            <a:off x="-1329072" y="4402355"/>
            <a:ext cx="460003" cy="460003"/>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2" name="Google Shape;1032;p37"/>
          <p:cNvSpPr/>
          <p:nvPr/>
        </p:nvSpPr>
        <p:spPr>
          <a:xfrm>
            <a:off x="-1316475" y="4414123"/>
            <a:ext cx="435664" cy="435637"/>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3" name="Google Shape;1033;p37"/>
          <p:cNvSpPr/>
          <p:nvPr/>
        </p:nvSpPr>
        <p:spPr>
          <a:xfrm>
            <a:off x="-1304733" y="4426719"/>
            <a:ext cx="412153" cy="411299"/>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4" name="Google Shape;1034;p37"/>
          <p:cNvSpPr/>
          <p:nvPr/>
        </p:nvSpPr>
        <p:spPr>
          <a:xfrm>
            <a:off x="-1292137" y="4438461"/>
            <a:ext cx="386960" cy="387815"/>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5" name="Google Shape;1035;p37"/>
          <p:cNvSpPr/>
          <p:nvPr/>
        </p:nvSpPr>
        <p:spPr>
          <a:xfrm>
            <a:off x="-1280395" y="4451056"/>
            <a:ext cx="363476" cy="362621"/>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6" name="Google Shape;1036;p37"/>
          <p:cNvSpPr/>
          <p:nvPr/>
        </p:nvSpPr>
        <p:spPr>
          <a:xfrm>
            <a:off x="-1267798" y="4462798"/>
            <a:ext cx="338281" cy="339137"/>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7" name="Google Shape;1037;p37"/>
          <p:cNvSpPr/>
          <p:nvPr/>
        </p:nvSpPr>
        <p:spPr>
          <a:xfrm>
            <a:off x="-1256057" y="4474539"/>
            <a:ext cx="314799" cy="31479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8" name="Google Shape;1038;p37"/>
          <p:cNvSpPr/>
          <p:nvPr/>
        </p:nvSpPr>
        <p:spPr>
          <a:xfrm>
            <a:off x="-1244290" y="4487135"/>
            <a:ext cx="290433" cy="290460"/>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9" name="Google Shape;1039;p37"/>
          <p:cNvSpPr/>
          <p:nvPr/>
        </p:nvSpPr>
        <p:spPr>
          <a:xfrm>
            <a:off x="-1231694" y="4498877"/>
            <a:ext cx="266095" cy="266951"/>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0" name="Google Shape;1040;p37"/>
          <p:cNvSpPr/>
          <p:nvPr/>
        </p:nvSpPr>
        <p:spPr>
          <a:xfrm>
            <a:off x="-1219954" y="4511473"/>
            <a:ext cx="242611" cy="241756"/>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1" name="Google Shape;1041;p37"/>
          <p:cNvSpPr/>
          <p:nvPr/>
        </p:nvSpPr>
        <p:spPr>
          <a:xfrm>
            <a:off x="-1207355" y="4523241"/>
            <a:ext cx="217417" cy="218247"/>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2" name="Google Shape;1042;p37"/>
          <p:cNvSpPr/>
          <p:nvPr/>
        </p:nvSpPr>
        <p:spPr>
          <a:xfrm>
            <a:off x="-1195614" y="4535811"/>
            <a:ext cx="193908" cy="193079"/>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3" name="Google Shape;1043;p37"/>
          <p:cNvSpPr/>
          <p:nvPr/>
        </p:nvSpPr>
        <p:spPr>
          <a:xfrm>
            <a:off x="-1183019" y="4547577"/>
            <a:ext cx="168739" cy="169568"/>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4" name="Google Shape;1044;p37"/>
          <p:cNvSpPr/>
          <p:nvPr/>
        </p:nvSpPr>
        <p:spPr>
          <a:xfrm>
            <a:off x="-1171277" y="4559319"/>
            <a:ext cx="145229" cy="14522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5" name="Google Shape;1045;p37"/>
          <p:cNvSpPr/>
          <p:nvPr/>
        </p:nvSpPr>
        <p:spPr>
          <a:xfrm>
            <a:off x="-1159536" y="4571915"/>
            <a:ext cx="121747" cy="120891"/>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6" name="Google Shape;1046;p37"/>
          <p:cNvSpPr/>
          <p:nvPr/>
        </p:nvSpPr>
        <p:spPr>
          <a:xfrm>
            <a:off x="-1146940" y="4583656"/>
            <a:ext cx="96552" cy="97408"/>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7" name="Google Shape;1047;p37"/>
          <p:cNvSpPr/>
          <p:nvPr/>
        </p:nvSpPr>
        <p:spPr>
          <a:xfrm>
            <a:off x="-1135172" y="4596252"/>
            <a:ext cx="73043" cy="72213"/>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8" name="Google Shape;1048;p37"/>
          <p:cNvSpPr/>
          <p:nvPr/>
        </p:nvSpPr>
        <p:spPr>
          <a:xfrm>
            <a:off x="-1122602" y="4607993"/>
            <a:ext cx="47875" cy="48704"/>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9" name="Google Shape;1049;p37"/>
          <p:cNvSpPr/>
          <p:nvPr/>
        </p:nvSpPr>
        <p:spPr>
          <a:xfrm>
            <a:off x="-1110835" y="4620589"/>
            <a:ext cx="24365" cy="23536"/>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0" name="Google Shape;1050;p37"/>
          <p:cNvSpPr/>
          <p:nvPr/>
        </p:nvSpPr>
        <p:spPr>
          <a:xfrm>
            <a:off x="1380279" y="4329343"/>
            <a:ext cx="605207" cy="605207"/>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1" name="Google Shape;1051;p37"/>
          <p:cNvSpPr/>
          <p:nvPr/>
        </p:nvSpPr>
        <p:spPr>
          <a:xfrm>
            <a:off x="1392876" y="4341939"/>
            <a:ext cx="580867" cy="580867"/>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2" name="Google Shape;1052;p37"/>
          <p:cNvSpPr/>
          <p:nvPr/>
        </p:nvSpPr>
        <p:spPr>
          <a:xfrm>
            <a:off x="1404617" y="4353680"/>
            <a:ext cx="556528" cy="557357"/>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3" name="Google Shape;1053;p37"/>
          <p:cNvSpPr/>
          <p:nvPr/>
        </p:nvSpPr>
        <p:spPr>
          <a:xfrm>
            <a:off x="1417214" y="4366276"/>
            <a:ext cx="532189" cy="532189"/>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4" name="Google Shape;1054;p37"/>
          <p:cNvSpPr/>
          <p:nvPr/>
        </p:nvSpPr>
        <p:spPr>
          <a:xfrm>
            <a:off x="1428955" y="4378017"/>
            <a:ext cx="508680" cy="508680"/>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5" name="Google Shape;1055;p37"/>
          <p:cNvSpPr/>
          <p:nvPr/>
        </p:nvSpPr>
        <p:spPr>
          <a:xfrm>
            <a:off x="1440722" y="4390613"/>
            <a:ext cx="484341" cy="483512"/>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6" name="Google Shape;1056;p37"/>
          <p:cNvSpPr/>
          <p:nvPr/>
        </p:nvSpPr>
        <p:spPr>
          <a:xfrm>
            <a:off x="1453319" y="4402355"/>
            <a:ext cx="459976" cy="460003"/>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7" name="Google Shape;1057;p37"/>
          <p:cNvSpPr/>
          <p:nvPr/>
        </p:nvSpPr>
        <p:spPr>
          <a:xfrm>
            <a:off x="1465060" y="4414123"/>
            <a:ext cx="435664" cy="435637"/>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8" name="Google Shape;1058;p37"/>
          <p:cNvSpPr/>
          <p:nvPr/>
        </p:nvSpPr>
        <p:spPr>
          <a:xfrm>
            <a:off x="1477656" y="4426719"/>
            <a:ext cx="411299" cy="411299"/>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9" name="Google Shape;1059;p37"/>
          <p:cNvSpPr/>
          <p:nvPr/>
        </p:nvSpPr>
        <p:spPr>
          <a:xfrm>
            <a:off x="1489398" y="4438461"/>
            <a:ext cx="387815" cy="387815"/>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0" name="Google Shape;1060;p37"/>
          <p:cNvSpPr/>
          <p:nvPr/>
        </p:nvSpPr>
        <p:spPr>
          <a:xfrm>
            <a:off x="1501993" y="4451056"/>
            <a:ext cx="362621" cy="362621"/>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1" name="Google Shape;1061;p37"/>
          <p:cNvSpPr/>
          <p:nvPr/>
        </p:nvSpPr>
        <p:spPr>
          <a:xfrm>
            <a:off x="1513735" y="4462798"/>
            <a:ext cx="339137" cy="339137"/>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2" name="Google Shape;1062;p37"/>
          <p:cNvSpPr/>
          <p:nvPr/>
        </p:nvSpPr>
        <p:spPr>
          <a:xfrm>
            <a:off x="1525476" y="4474539"/>
            <a:ext cx="314799" cy="31479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3" name="Google Shape;1063;p37"/>
          <p:cNvSpPr/>
          <p:nvPr/>
        </p:nvSpPr>
        <p:spPr>
          <a:xfrm>
            <a:off x="1538074" y="4487135"/>
            <a:ext cx="290460" cy="290460"/>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4" name="Google Shape;1064;p37"/>
          <p:cNvSpPr/>
          <p:nvPr/>
        </p:nvSpPr>
        <p:spPr>
          <a:xfrm>
            <a:off x="1549841" y="4498877"/>
            <a:ext cx="266095" cy="266951"/>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5" name="Google Shape;1065;p37"/>
          <p:cNvSpPr/>
          <p:nvPr/>
        </p:nvSpPr>
        <p:spPr>
          <a:xfrm>
            <a:off x="1562411" y="4511473"/>
            <a:ext cx="241781" cy="241756"/>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6" name="Google Shape;1066;p37"/>
          <p:cNvSpPr/>
          <p:nvPr/>
        </p:nvSpPr>
        <p:spPr>
          <a:xfrm>
            <a:off x="1574178" y="4523241"/>
            <a:ext cx="218247" cy="218247"/>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7" name="Google Shape;1067;p37"/>
          <p:cNvSpPr/>
          <p:nvPr/>
        </p:nvSpPr>
        <p:spPr>
          <a:xfrm>
            <a:off x="1585919" y="4535811"/>
            <a:ext cx="193908" cy="193079"/>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8" name="Google Shape;1068;p37"/>
          <p:cNvSpPr/>
          <p:nvPr/>
        </p:nvSpPr>
        <p:spPr>
          <a:xfrm>
            <a:off x="1598516" y="4547577"/>
            <a:ext cx="169568" cy="169568"/>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9" name="Google Shape;1069;p37"/>
          <p:cNvSpPr/>
          <p:nvPr/>
        </p:nvSpPr>
        <p:spPr>
          <a:xfrm>
            <a:off x="1610258" y="4559319"/>
            <a:ext cx="145229" cy="14522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0" name="Google Shape;1070;p37"/>
          <p:cNvSpPr/>
          <p:nvPr/>
        </p:nvSpPr>
        <p:spPr>
          <a:xfrm>
            <a:off x="1622853" y="4571915"/>
            <a:ext cx="120891" cy="120891"/>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1" name="Google Shape;1071;p37"/>
          <p:cNvSpPr/>
          <p:nvPr/>
        </p:nvSpPr>
        <p:spPr>
          <a:xfrm>
            <a:off x="1634595" y="4583656"/>
            <a:ext cx="96552" cy="97408"/>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2" name="Google Shape;1072;p37"/>
          <p:cNvSpPr/>
          <p:nvPr/>
        </p:nvSpPr>
        <p:spPr>
          <a:xfrm>
            <a:off x="1647191" y="4596252"/>
            <a:ext cx="72213" cy="72213"/>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3" name="Google Shape;1073;p37"/>
          <p:cNvSpPr/>
          <p:nvPr/>
        </p:nvSpPr>
        <p:spPr>
          <a:xfrm>
            <a:off x="1658933" y="4607993"/>
            <a:ext cx="48729" cy="48704"/>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4" name="Google Shape;1074;p37"/>
          <p:cNvSpPr/>
          <p:nvPr/>
        </p:nvSpPr>
        <p:spPr>
          <a:xfrm>
            <a:off x="1670700" y="4620589"/>
            <a:ext cx="24365" cy="23536"/>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5" name="Google Shape;1075;p37"/>
          <p:cNvSpPr/>
          <p:nvPr/>
        </p:nvSpPr>
        <p:spPr>
          <a:xfrm>
            <a:off x="-1236748" y="4334371"/>
            <a:ext cx="456659" cy="367675"/>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6" name="Google Shape;1076;p37"/>
          <p:cNvSpPr/>
          <p:nvPr/>
        </p:nvSpPr>
        <p:spPr>
          <a:xfrm>
            <a:off x="-1134343" y="4324315"/>
            <a:ext cx="345851" cy="278692"/>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7" name="Google Shape;1077;p37"/>
          <p:cNvSpPr/>
          <p:nvPr/>
        </p:nvSpPr>
        <p:spPr>
          <a:xfrm>
            <a:off x="-1291308" y="4385586"/>
            <a:ext cx="456659" cy="367649"/>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8" name="Google Shape;1078;p37"/>
          <p:cNvSpPr/>
          <p:nvPr/>
        </p:nvSpPr>
        <p:spPr>
          <a:xfrm>
            <a:off x="-1408797" y="4588685"/>
            <a:ext cx="421381" cy="339137"/>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9" name="Google Shape;1079;p37"/>
          <p:cNvSpPr/>
          <p:nvPr/>
        </p:nvSpPr>
        <p:spPr>
          <a:xfrm>
            <a:off x="-1404598" y="4689404"/>
            <a:ext cx="316457" cy="261067"/>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0" name="Google Shape;1080;p37"/>
          <p:cNvSpPr/>
          <p:nvPr/>
        </p:nvSpPr>
        <p:spPr>
          <a:xfrm>
            <a:off x="-1334100" y="4451057"/>
            <a:ext cx="473429" cy="380247"/>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1" name="Google Shape;1081;p37"/>
          <p:cNvSpPr/>
          <p:nvPr/>
        </p:nvSpPr>
        <p:spPr>
          <a:xfrm>
            <a:off x="-1386145" y="4500561"/>
            <a:ext cx="472600" cy="380272"/>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2" name="Google Shape;1082;p37"/>
          <p:cNvSpPr/>
          <p:nvPr/>
        </p:nvSpPr>
        <p:spPr>
          <a:xfrm>
            <a:off x="-1404599" y="4326829"/>
            <a:ext cx="435637" cy="392844"/>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3" name="Google Shape;1083;p37"/>
          <p:cNvSpPr/>
          <p:nvPr/>
        </p:nvSpPr>
        <p:spPr>
          <a:xfrm>
            <a:off x="-1402086" y="4322629"/>
            <a:ext cx="330739" cy="29800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4" name="Google Shape;1084;p37"/>
          <p:cNvSpPr/>
          <p:nvPr/>
        </p:nvSpPr>
        <p:spPr>
          <a:xfrm>
            <a:off x="-1346696" y="4374674"/>
            <a:ext cx="434808" cy="392844"/>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5" name="Google Shape;1085;p37"/>
          <p:cNvSpPr/>
          <p:nvPr/>
        </p:nvSpPr>
        <p:spPr>
          <a:xfrm>
            <a:off x="-1183873" y="4571060"/>
            <a:ext cx="401241" cy="361792"/>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6" name="Google Shape;1086;p37"/>
          <p:cNvSpPr/>
          <p:nvPr/>
        </p:nvSpPr>
        <p:spPr>
          <a:xfrm>
            <a:off x="-1082297"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7" name="Google Shape;1087;p37"/>
          <p:cNvSpPr/>
          <p:nvPr/>
        </p:nvSpPr>
        <p:spPr>
          <a:xfrm>
            <a:off x="-1316474" y="4438461"/>
            <a:ext cx="451604" cy="406271"/>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8" name="Google Shape;1088;p37"/>
          <p:cNvSpPr/>
          <p:nvPr/>
        </p:nvSpPr>
        <p:spPr>
          <a:xfrm>
            <a:off x="-1261086" y="4484622"/>
            <a:ext cx="451604" cy="406271"/>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9" name="Google Shape;1089;p37"/>
          <p:cNvSpPr/>
          <p:nvPr/>
        </p:nvSpPr>
        <p:spPr>
          <a:xfrm>
            <a:off x="1541443" y="4334371"/>
            <a:ext cx="455803" cy="367675"/>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0" name="Google Shape;1090;p37"/>
          <p:cNvSpPr/>
          <p:nvPr/>
        </p:nvSpPr>
        <p:spPr>
          <a:xfrm>
            <a:off x="1642992" y="4324315"/>
            <a:ext cx="345851" cy="278692"/>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1" name="Google Shape;1091;p37"/>
          <p:cNvSpPr/>
          <p:nvPr/>
        </p:nvSpPr>
        <p:spPr>
          <a:xfrm>
            <a:off x="1486883" y="4385586"/>
            <a:ext cx="455803" cy="367649"/>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2" name="Google Shape;1092;p37"/>
          <p:cNvSpPr/>
          <p:nvPr/>
        </p:nvSpPr>
        <p:spPr>
          <a:xfrm>
            <a:off x="1369367" y="4588685"/>
            <a:ext cx="420552" cy="339137"/>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3" name="Google Shape;1093;p37"/>
          <p:cNvSpPr/>
          <p:nvPr/>
        </p:nvSpPr>
        <p:spPr>
          <a:xfrm>
            <a:off x="1372737" y="4689404"/>
            <a:ext cx="316457" cy="261067"/>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4" name="Google Shape;1094;p37"/>
          <p:cNvSpPr/>
          <p:nvPr/>
        </p:nvSpPr>
        <p:spPr>
          <a:xfrm>
            <a:off x="1443236" y="4451057"/>
            <a:ext cx="473429" cy="380247"/>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5" name="Google Shape;1095;p37"/>
          <p:cNvSpPr/>
          <p:nvPr/>
        </p:nvSpPr>
        <p:spPr>
          <a:xfrm>
            <a:off x="1367683" y="4500562"/>
            <a:ext cx="472600" cy="377759"/>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6" name="Google Shape;1096;p37"/>
          <p:cNvSpPr/>
          <p:nvPr/>
        </p:nvSpPr>
        <p:spPr>
          <a:xfrm>
            <a:off x="1358455" y="4305005"/>
            <a:ext cx="433149" cy="393699"/>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7" name="Google Shape;1097;p37"/>
          <p:cNvSpPr/>
          <p:nvPr/>
        </p:nvSpPr>
        <p:spPr>
          <a:xfrm>
            <a:off x="1430639" y="4374674"/>
            <a:ext cx="435664" cy="392015"/>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8" name="Google Shape;1098;p37"/>
          <p:cNvSpPr/>
          <p:nvPr/>
        </p:nvSpPr>
        <p:spPr>
          <a:xfrm>
            <a:off x="1593462" y="4571060"/>
            <a:ext cx="401268" cy="361792"/>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9" name="Google Shape;1099;p37"/>
          <p:cNvSpPr/>
          <p:nvPr/>
        </p:nvSpPr>
        <p:spPr>
          <a:xfrm>
            <a:off x="1695038"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00" name="Google Shape;1100;p37"/>
          <p:cNvSpPr/>
          <p:nvPr/>
        </p:nvSpPr>
        <p:spPr>
          <a:xfrm>
            <a:off x="1461690" y="4437604"/>
            <a:ext cx="450775" cy="407125"/>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01" name="Google Shape;1101;p37"/>
          <p:cNvSpPr/>
          <p:nvPr/>
        </p:nvSpPr>
        <p:spPr>
          <a:xfrm>
            <a:off x="1516250" y="4484622"/>
            <a:ext cx="451604" cy="406271"/>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02" name="Google Shape;1102;p37"/>
          <p:cNvSpPr/>
          <p:nvPr/>
        </p:nvSpPr>
        <p:spPr>
          <a:xfrm>
            <a:off x="-1468385"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03" name="Google Shape;1103;p37"/>
          <p:cNvSpPr/>
          <p:nvPr/>
        </p:nvSpPr>
        <p:spPr>
          <a:xfrm>
            <a:off x="1313150"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04" name="Google Shape;1104;p37"/>
          <p:cNvSpPr/>
          <p:nvPr/>
        </p:nvSpPr>
        <p:spPr>
          <a:xfrm>
            <a:off x="-1123175" y="2821659"/>
            <a:ext cx="1335691" cy="1168364"/>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105" name="Google Shape;1105;p37"/>
          <p:cNvSpPr/>
          <p:nvPr/>
        </p:nvSpPr>
        <p:spPr>
          <a:xfrm>
            <a:off x="313639" y="2828615"/>
            <a:ext cx="1269421" cy="993996"/>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nvGrpSpPr>
          <p:cNvPr id="1106" name="Google Shape;1106;p37"/>
          <p:cNvGrpSpPr/>
          <p:nvPr/>
        </p:nvGrpSpPr>
        <p:grpSpPr>
          <a:xfrm>
            <a:off x="7600060" y="328600"/>
            <a:ext cx="5687595" cy="1699240"/>
            <a:chOff x="5700045" y="246450"/>
            <a:chExt cx="4265696" cy="1274430"/>
          </a:xfrm>
        </p:grpSpPr>
        <p:sp>
          <p:nvSpPr>
            <p:cNvPr id="1107" name="Google Shape;1107;p3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8" name="Google Shape;1108;p37"/>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9" name="Google Shape;1109;p37"/>
            <p:cNvSpPr/>
            <p:nvPr/>
          </p:nvSpPr>
          <p:spPr>
            <a:xfrm>
              <a:off x="5700045" y="246461"/>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0774053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9386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755"/>
        <p:cNvGrpSpPr/>
        <p:nvPr/>
      </p:nvGrpSpPr>
      <p:grpSpPr>
        <a:xfrm>
          <a:off x="0" y="0"/>
          <a:ext cx="0" cy="0"/>
          <a:chOff x="0" y="0"/>
          <a:chExt cx="0" cy="0"/>
        </a:xfrm>
      </p:grpSpPr>
      <p:sp>
        <p:nvSpPr>
          <p:cNvPr id="756" name="Google Shape;75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8" name="Google Shape;75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43815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759"/>
        <p:cNvGrpSpPr/>
        <p:nvPr/>
      </p:nvGrpSpPr>
      <p:grpSpPr>
        <a:xfrm>
          <a:off x="0" y="0"/>
          <a:ext cx="0" cy="0"/>
          <a:chOff x="0" y="0"/>
          <a:chExt cx="0" cy="0"/>
        </a:xfrm>
      </p:grpSpPr>
      <p:sp>
        <p:nvSpPr>
          <p:cNvPr id="760" name="Google Shape;760;p16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1" name="Google Shape;761;p16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62" name="Google Shape;762;p1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3" name="Google Shape;763;p1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4" name="Google Shape;764;p1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03345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765"/>
        <p:cNvGrpSpPr/>
        <p:nvPr/>
      </p:nvGrpSpPr>
      <p:grpSpPr>
        <a:xfrm>
          <a:off x="0" y="0"/>
          <a:ext cx="0" cy="0"/>
          <a:chOff x="0" y="0"/>
          <a:chExt cx="0" cy="0"/>
        </a:xfrm>
      </p:grpSpPr>
      <p:sp>
        <p:nvSpPr>
          <p:cNvPr id="766" name="Google Shape;766;p1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7" name="Google Shape;767;p1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8" name="Google Shape;768;p1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1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0" name="Google Shape;770;p1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80156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771"/>
        <p:cNvGrpSpPr/>
        <p:nvPr/>
      </p:nvGrpSpPr>
      <p:grpSpPr>
        <a:xfrm>
          <a:off x="0" y="0"/>
          <a:ext cx="0" cy="0"/>
          <a:chOff x="0" y="0"/>
          <a:chExt cx="0" cy="0"/>
        </a:xfrm>
      </p:grpSpPr>
      <p:sp>
        <p:nvSpPr>
          <p:cNvPr id="772" name="Google Shape;772;p1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3" name="Google Shape;773;p1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74" name="Google Shape;774;p1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5" name="Google Shape;775;p1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6" name="Google Shape;776;p1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974724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777"/>
        <p:cNvGrpSpPr/>
        <p:nvPr/>
      </p:nvGrpSpPr>
      <p:grpSpPr>
        <a:xfrm>
          <a:off x="0" y="0"/>
          <a:ext cx="0" cy="0"/>
          <a:chOff x="0" y="0"/>
          <a:chExt cx="0" cy="0"/>
        </a:xfrm>
      </p:grpSpPr>
      <p:sp>
        <p:nvSpPr>
          <p:cNvPr id="778" name="Google Shape;778;p1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9" name="Google Shape;779;p1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0" name="Google Shape;780;p1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1" name="Google Shape;781;p1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2" name="Google Shape;782;p1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3" name="Google Shape;783;p1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762562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784"/>
        <p:cNvGrpSpPr/>
        <p:nvPr/>
      </p:nvGrpSpPr>
      <p:grpSpPr>
        <a:xfrm>
          <a:off x="0" y="0"/>
          <a:ext cx="0" cy="0"/>
          <a:chOff x="0" y="0"/>
          <a:chExt cx="0" cy="0"/>
        </a:xfrm>
      </p:grpSpPr>
      <p:sp>
        <p:nvSpPr>
          <p:cNvPr id="785" name="Google Shape;785;p1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7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7" name="Google Shape;787;p17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8" name="Google Shape;788;p17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9" name="Google Shape;789;p17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0" name="Google Shape;790;p1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1" name="Google Shape;791;p1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2" name="Google Shape;792;p1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17652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793"/>
        <p:cNvGrpSpPr/>
        <p:nvPr/>
      </p:nvGrpSpPr>
      <p:grpSpPr>
        <a:xfrm>
          <a:off x="0" y="0"/>
          <a:ext cx="0" cy="0"/>
          <a:chOff x="0" y="0"/>
          <a:chExt cx="0" cy="0"/>
        </a:xfrm>
      </p:grpSpPr>
      <p:sp>
        <p:nvSpPr>
          <p:cNvPr id="794" name="Google Shape;794;p1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5" name="Google Shape;795;p1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6" name="Google Shape;796;p1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7" name="Google Shape;797;p1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47390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223"/>
        <p:cNvGrpSpPr/>
        <p:nvPr/>
      </p:nvGrpSpPr>
      <p:grpSpPr>
        <a:xfrm>
          <a:off x="0" y="0"/>
          <a:ext cx="0" cy="0"/>
          <a:chOff x="0" y="0"/>
          <a:chExt cx="0" cy="0"/>
        </a:xfrm>
      </p:grpSpPr>
      <p:sp>
        <p:nvSpPr>
          <p:cNvPr id="224" name="Google Shape;224;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6" name="Google Shape;226;p5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8" name="Google Shape;228;p5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798"/>
        <p:cNvGrpSpPr/>
        <p:nvPr/>
      </p:nvGrpSpPr>
      <p:grpSpPr>
        <a:xfrm>
          <a:off x="0" y="0"/>
          <a:ext cx="0" cy="0"/>
          <a:chOff x="0" y="0"/>
          <a:chExt cx="0" cy="0"/>
        </a:xfrm>
      </p:grpSpPr>
      <p:sp>
        <p:nvSpPr>
          <p:cNvPr id="799" name="Google Shape;799;p1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0" name="Google Shape;800;p1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1" name="Google Shape;801;p1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35853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802"/>
        <p:cNvGrpSpPr/>
        <p:nvPr/>
      </p:nvGrpSpPr>
      <p:grpSpPr>
        <a:xfrm>
          <a:off x="0" y="0"/>
          <a:ext cx="0" cy="0"/>
          <a:chOff x="0" y="0"/>
          <a:chExt cx="0" cy="0"/>
        </a:xfrm>
      </p:grpSpPr>
      <p:sp>
        <p:nvSpPr>
          <p:cNvPr id="803" name="Google Shape;803;p1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4" name="Google Shape;804;p1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5" name="Google Shape;805;p1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6" name="Google Shape;806;p1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7" name="Google Shape;807;p1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8" name="Google Shape;808;p1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66918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809"/>
        <p:cNvGrpSpPr/>
        <p:nvPr/>
      </p:nvGrpSpPr>
      <p:grpSpPr>
        <a:xfrm>
          <a:off x="0" y="0"/>
          <a:ext cx="0" cy="0"/>
          <a:chOff x="0" y="0"/>
          <a:chExt cx="0" cy="0"/>
        </a:xfrm>
      </p:grpSpPr>
      <p:sp>
        <p:nvSpPr>
          <p:cNvPr id="810" name="Google Shape;810;p1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1" name="Google Shape;811;p17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812" name="Google Shape;812;p1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3" name="Google Shape;813;p1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4" name="Google Shape;814;p1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5" name="Google Shape;815;p1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729921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816"/>
        <p:cNvGrpSpPr/>
        <p:nvPr/>
      </p:nvGrpSpPr>
      <p:grpSpPr>
        <a:xfrm>
          <a:off x="0" y="0"/>
          <a:ext cx="0" cy="0"/>
          <a:chOff x="0" y="0"/>
          <a:chExt cx="0" cy="0"/>
        </a:xfrm>
      </p:grpSpPr>
      <p:sp>
        <p:nvSpPr>
          <p:cNvPr id="817" name="Google Shape;817;p1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1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9" name="Google Shape;819;p1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0" name="Google Shape;820;p1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1" name="Google Shape;821;p1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430267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22"/>
        <p:cNvGrpSpPr/>
        <p:nvPr/>
      </p:nvGrpSpPr>
      <p:grpSpPr>
        <a:xfrm>
          <a:off x="0" y="0"/>
          <a:ext cx="0" cy="0"/>
          <a:chOff x="0" y="0"/>
          <a:chExt cx="0" cy="0"/>
        </a:xfrm>
      </p:grpSpPr>
      <p:sp>
        <p:nvSpPr>
          <p:cNvPr id="823" name="Google Shape;823;p1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4" name="Google Shape;824;p1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5" name="Google Shape;825;p1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6" name="Google Shape;826;p1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7" name="Google Shape;827;p1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65849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58422200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2"/>
        <p:cNvGrpSpPr/>
        <p:nvPr/>
      </p:nvGrpSpPr>
      <p:grpSpPr>
        <a:xfrm>
          <a:off x="0" y="0"/>
          <a:ext cx="0" cy="0"/>
          <a:chOff x="0" y="0"/>
          <a:chExt cx="0" cy="0"/>
        </a:xfrm>
      </p:grpSpPr>
      <p:pic>
        <p:nvPicPr>
          <p:cNvPr id="13" name="Google Shape;13;p32"/>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435791040"/>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785261533"/>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666126863"/>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411"/>
        <p:cNvGrpSpPr/>
        <p:nvPr/>
      </p:nvGrpSpPr>
      <p:grpSpPr>
        <a:xfrm>
          <a:off x="0" y="0"/>
          <a:ext cx="0" cy="0"/>
          <a:chOff x="0" y="0"/>
          <a:chExt cx="0" cy="0"/>
        </a:xfrm>
      </p:grpSpPr>
      <p:sp>
        <p:nvSpPr>
          <p:cNvPr id="412" name="Google Shape;4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9062703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232"/>
        <p:cNvGrpSpPr/>
        <p:nvPr/>
      </p:nvGrpSpPr>
      <p:grpSpPr>
        <a:xfrm>
          <a:off x="0" y="0"/>
          <a:ext cx="0" cy="0"/>
          <a:chOff x="0" y="0"/>
          <a:chExt cx="0" cy="0"/>
        </a:xfrm>
      </p:grpSpPr>
      <p:sp>
        <p:nvSpPr>
          <p:cNvPr id="233" name="Google Shape;23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空白">
  <p:cSld name="3_空白">
    <p:spTree>
      <p:nvGrpSpPr>
        <p:cNvPr id="1" name="Shape 237"/>
        <p:cNvGrpSpPr/>
        <p:nvPr/>
      </p:nvGrpSpPr>
      <p:grpSpPr>
        <a:xfrm>
          <a:off x="0" y="0"/>
          <a:ext cx="0" cy="0"/>
          <a:chOff x="0" y="0"/>
          <a:chExt cx="0" cy="0"/>
        </a:xfrm>
      </p:grpSpPr>
      <p:sp>
        <p:nvSpPr>
          <p:cNvPr id="238" name="Google Shape;23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241"/>
        <p:cNvGrpSpPr/>
        <p:nvPr/>
      </p:nvGrpSpPr>
      <p:grpSpPr>
        <a:xfrm>
          <a:off x="0" y="0"/>
          <a:ext cx="0" cy="0"/>
          <a:chOff x="0" y="0"/>
          <a:chExt cx="0" cy="0"/>
        </a:xfrm>
      </p:grpSpPr>
      <p:sp>
        <p:nvSpPr>
          <p:cNvPr id="242" name="Google Shape;242;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245"/>
        <p:cNvGrpSpPr/>
        <p:nvPr/>
      </p:nvGrpSpPr>
      <p:grpSpPr>
        <a:xfrm>
          <a:off x="0" y="0"/>
          <a:ext cx="0" cy="0"/>
          <a:chOff x="0" y="0"/>
          <a:chExt cx="0" cy="0"/>
        </a:xfrm>
      </p:grpSpPr>
      <p:sp>
        <p:nvSpPr>
          <p:cNvPr id="246" name="Google Shape;246;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249"/>
        <p:cNvGrpSpPr/>
        <p:nvPr/>
      </p:nvGrpSpPr>
      <p:grpSpPr>
        <a:xfrm>
          <a:off x="0" y="0"/>
          <a:ext cx="0" cy="0"/>
          <a:chOff x="0" y="0"/>
          <a:chExt cx="0" cy="0"/>
        </a:xfrm>
      </p:grpSpPr>
      <p:sp>
        <p:nvSpPr>
          <p:cNvPr id="250" name="Google Shape;250;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6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52" name="Google Shape;252;p6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3" name="Google Shape;25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256"/>
        <p:cNvGrpSpPr/>
        <p:nvPr/>
      </p:nvGrpSpPr>
      <p:grpSpPr>
        <a:xfrm>
          <a:off x="0" y="0"/>
          <a:ext cx="0" cy="0"/>
          <a:chOff x="0" y="0"/>
          <a:chExt cx="0" cy="0"/>
        </a:xfrm>
      </p:grpSpPr>
      <p:sp>
        <p:nvSpPr>
          <p:cNvPr id="257" name="Google Shape;257;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6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59" name="Google Shape;259;p6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0" name="Google Shape;260;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 name="Google Shape;261;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263"/>
        <p:cNvGrpSpPr/>
        <p:nvPr/>
      </p:nvGrpSpPr>
      <p:grpSpPr>
        <a:xfrm>
          <a:off x="0" y="0"/>
          <a:ext cx="0" cy="0"/>
          <a:chOff x="0" y="0"/>
          <a:chExt cx="0" cy="0"/>
        </a:xfrm>
      </p:grpSpPr>
      <p:sp>
        <p:nvSpPr>
          <p:cNvPr id="264" name="Google Shape;264;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5" name="Google Shape;265;p6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269"/>
        <p:cNvGrpSpPr/>
        <p:nvPr/>
      </p:nvGrpSpPr>
      <p:grpSpPr>
        <a:xfrm>
          <a:off x="0" y="0"/>
          <a:ext cx="0" cy="0"/>
          <a:chOff x="0" y="0"/>
          <a:chExt cx="0" cy="0"/>
        </a:xfrm>
      </p:grpSpPr>
      <p:sp>
        <p:nvSpPr>
          <p:cNvPr id="270" name="Google Shape;270;p6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6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81"/>
        <p:cNvGrpSpPr/>
        <p:nvPr/>
      </p:nvGrpSpPr>
      <p:grpSpPr>
        <a:xfrm>
          <a:off x="0" y="0"/>
          <a:ext cx="0" cy="0"/>
          <a:chOff x="0" y="0"/>
          <a:chExt cx="0" cy="0"/>
        </a:xfrm>
      </p:grpSpPr>
      <p:sp>
        <p:nvSpPr>
          <p:cNvPr id="282" name="Google Shape;282;p3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3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284" name="Google Shape;284;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97"/>
        <p:cNvGrpSpPr/>
        <p:nvPr/>
      </p:nvGrpSpPr>
      <p:grpSpPr>
        <a:xfrm>
          <a:off x="0" y="0"/>
          <a:ext cx="0" cy="0"/>
          <a:chOff x="0" y="0"/>
          <a:chExt cx="0" cy="0"/>
        </a:xfrm>
      </p:grpSpPr>
      <p:sp>
        <p:nvSpPr>
          <p:cNvPr id="298" name="Google Shape;298;p6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6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0" name="Google Shape;300;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6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303"/>
        <p:cNvGrpSpPr/>
        <p:nvPr/>
      </p:nvGrpSpPr>
      <p:grpSpPr>
        <a:xfrm>
          <a:off x="0" y="0"/>
          <a:ext cx="0" cy="0"/>
          <a:chOff x="0" y="0"/>
          <a:chExt cx="0" cy="0"/>
        </a:xfrm>
      </p:grpSpPr>
      <p:sp>
        <p:nvSpPr>
          <p:cNvPr id="304" name="Google Shape;304;p6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6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306" name="Google Shape;306;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6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09"/>
        <p:cNvGrpSpPr/>
        <p:nvPr/>
      </p:nvGrpSpPr>
      <p:grpSpPr>
        <a:xfrm>
          <a:off x="0" y="0"/>
          <a:ext cx="0" cy="0"/>
          <a:chOff x="0" y="0"/>
          <a:chExt cx="0" cy="0"/>
        </a:xfrm>
      </p:grpSpPr>
      <p:sp>
        <p:nvSpPr>
          <p:cNvPr id="310" name="Google Shape;310;p7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70"/>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2" name="Google Shape;312;p70"/>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3" name="Google Shape;313;p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7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316"/>
        <p:cNvGrpSpPr/>
        <p:nvPr/>
      </p:nvGrpSpPr>
      <p:grpSpPr>
        <a:xfrm>
          <a:off x="0" y="0"/>
          <a:ext cx="0" cy="0"/>
          <a:chOff x="0" y="0"/>
          <a:chExt cx="0" cy="0"/>
        </a:xfrm>
      </p:grpSpPr>
      <p:sp>
        <p:nvSpPr>
          <p:cNvPr id="317" name="Google Shape;317;p7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71"/>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19" name="Google Shape;319;p7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0" name="Google Shape;320;p71"/>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21" name="Google Shape;321;p7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2" name="Google Shape;322;p7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7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325"/>
        <p:cNvGrpSpPr/>
        <p:nvPr/>
      </p:nvGrpSpPr>
      <p:grpSpPr>
        <a:xfrm>
          <a:off x="0" y="0"/>
          <a:ext cx="0" cy="0"/>
          <a:chOff x="0" y="0"/>
          <a:chExt cx="0" cy="0"/>
        </a:xfrm>
      </p:grpSpPr>
      <p:sp>
        <p:nvSpPr>
          <p:cNvPr id="326" name="Google Shape;326;p7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7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7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7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330"/>
        <p:cNvGrpSpPr/>
        <p:nvPr/>
      </p:nvGrpSpPr>
      <p:grpSpPr>
        <a:xfrm>
          <a:off x="0" y="0"/>
          <a:ext cx="0" cy="0"/>
          <a:chOff x="0" y="0"/>
          <a:chExt cx="0" cy="0"/>
        </a:xfrm>
      </p:grpSpPr>
      <p:sp>
        <p:nvSpPr>
          <p:cNvPr id="331" name="Google Shape;331;p73"/>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73"/>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333" name="Google Shape;333;p73"/>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34" name="Google Shape;334;p7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7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337"/>
        <p:cNvGrpSpPr/>
        <p:nvPr/>
      </p:nvGrpSpPr>
      <p:grpSpPr>
        <a:xfrm>
          <a:off x="0" y="0"/>
          <a:ext cx="0" cy="0"/>
          <a:chOff x="0" y="0"/>
          <a:chExt cx="0" cy="0"/>
        </a:xfrm>
      </p:grpSpPr>
      <p:sp>
        <p:nvSpPr>
          <p:cNvPr id="338" name="Google Shape;338;p74"/>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7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7"/>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3"/>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40" name="Google Shape;340;p74"/>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41" name="Google Shape;341;p7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7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344"/>
        <p:cNvGrpSpPr/>
        <p:nvPr/>
      </p:nvGrpSpPr>
      <p:grpSpPr>
        <a:xfrm>
          <a:off x="0" y="0"/>
          <a:ext cx="0" cy="0"/>
          <a:chOff x="0" y="0"/>
          <a:chExt cx="0" cy="0"/>
        </a:xfrm>
      </p:grpSpPr>
      <p:sp>
        <p:nvSpPr>
          <p:cNvPr id="345" name="Google Shape;345;p7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7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7" name="Google Shape;347;p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垂直排列标题与文本" type="vertTitleAndTx">
  <p:cSld name="VERTICAL_TITLE_AND_VERTICAL_TEXT">
    <p:spTree>
      <p:nvGrpSpPr>
        <p:cNvPr id="1" name="Shape 350"/>
        <p:cNvGrpSpPr/>
        <p:nvPr/>
      </p:nvGrpSpPr>
      <p:grpSpPr>
        <a:xfrm>
          <a:off x="0" y="0"/>
          <a:ext cx="0" cy="0"/>
          <a:chOff x="0" y="0"/>
          <a:chExt cx="0" cy="0"/>
        </a:xfrm>
      </p:grpSpPr>
      <p:sp>
        <p:nvSpPr>
          <p:cNvPr id="351" name="Google Shape;351;p76"/>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76"/>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E72F8-6C72-4D69-8AC8-6CF6D467D7A8}"/>
              </a:ext>
            </a:extLst>
          </p:cNvPr>
          <p:cNvSpPr>
            <a:spLocks noGrp="1"/>
          </p:cNvSpPr>
          <p:nvPr>
            <p:ph type="dt" idx="10"/>
          </p:nvPr>
        </p:nvSpPr>
        <p:spPr/>
        <p:txBody>
          <a:bodyPr/>
          <a:lstStyle/>
          <a:p>
            <a:endParaRPr lang="en-US"/>
          </a:p>
        </p:txBody>
      </p:sp>
      <p:sp>
        <p:nvSpPr>
          <p:cNvPr id="3" name="Footer Placeholder 2">
            <a:extLst>
              <a:ext uri="{FF2B5EF4-FFF2-40B4-BE49-F238E27FC236}">
                <a16:creationId xmlns:a16="http://schemas.microsoft.com/office/drawing/2014/main" id="{CA64A2AA-F255-4BA0-9D24-1AD8824168E5}"/>
              </a:ext>
            </a:extLst>
          </p:cNvPr>
          <p:cNvSpPr>
            <a:spLocks noGrp="1"/>
          </p:cNvSpPr>
          <p:nvPr>
            <p:ph type="ftr" idx="11"/>
          </p:nvPr>
        </p:nvSpPr>
        <p:spPr/>
        <p:txBody>
          <a:bodyPr/>
          <a:lstStyle/>
          <a:p>
            <a:endParaRPr lang="en-US"/>
          </a:p>
        </p:txBody>
      </p:sp>
      <p:sp>
        <p:nvSpPr>
          <p:cNvPr id="4" name="Slide Number Placeholder 3">
            <a:extLst>
              <a:ext uri="{FF2B5EF4-FFF2-40B4-BE49-F238E27FC236}">
                <a16:creationId xmlns:a16="http://schemas.microsoft.com/office/drawing/2014/main" id="{A4857D43-4478-4F65-9975-48B128B69E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08271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411"/>
        <p:cNvGrpSpPr/>
        <p:nvPr/>
      </p:nvGrpSpPr>
      <p:grpSpPr>
        <a:xfrm>
          <a:off x="0" y="0"/>
          <a:ext cx="0" cy="0"/>
          <a:chOff x="0" y="0"/>
          <a:chExt cx="0" cy="0"/>
        </a:xfrm>
      </p:grpSpPr>
      <p:sp>
        <p:nvSpPr>
          <p:cNvPr id="412" name="Google Shape;4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4110243"/>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05453464"/>
      </p:ext>
    </p:extLst>
  </p:cSld>
  <p:clrMapOvr>
    <a:masterClrMapping/>
  </p:clrMapOvr>
  <p:transition spd="slow" advTm="12737">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5281885"/>
      </p:ext>
    </p:extLst>
  </p:cSld>
  <p:clrMapOvr>
    <a:masterClrMapping/>
  </p:clrMapOvr>
  <p:transition spd="slow" advTm="12737">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2485235"/>
      </p:ext>
    </p:extLst>
  </p:cSld>
  <p:clrMapOvr>
    <a:masterClrMapping/>
  </p:clrMapOvr>
  <p:transition spd="slow" advTm="12737">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7703367"/>
      </p:ext>
    </p:extLst>
  </p:cSld>
  <p:clrMapOvr>
    <a:masterClrMapping/>
  </p:clrMapOvr>
  <p:transition spd="slow" advTm="12737">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43744133"/>
      </p:ext>
    </p:extLst>
  </p:cSld>
  <p:clrMapOvr>
    <a:masterClrMapping/>
  </p:clrMapOvr>
  <p:transition spd="slow" advTm="12737">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98579647"/>
      </p:ext>
    </p:extLst>
  </p:cSld>
  <p:clrMapOvr>
    <a:masterClrMapping/>
  </p:clrMapOvr>
  <p:transition spd="slow" advTm="12737">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63064152"/>
      </p:ext>
    </p:extLst>
  </p:cSld>
  <p:clrMapOvr>
    <a:masterClrMapping/>
  </p:clrMapOvr>
  <p:transition spd="slow" advTm="12737">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82"/>
        <p:cNvGrpSpPr/>
        <p:nvPr/>
      </p:nvGrpSpPr>
      <p:grpSpPr>
        <a:xfrm>
          <a:off x="0" y="0"/>
          <a:ext cx="0" cy="0"/>
          <a:chOff x="0" y="0"/>
          <a:chExt cx="0" cy="0"/>
        </a:xfrm>
      </p:grpSpPr>
      <p:sp>
        <p:nvSpPr>
          <p:cNvPr id="183" name="Google Shape;18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9520249"/>
      </p:ext>
    </p:extLst>
  </p:cSld>
  <p:clrMapOvr>
    <a:masterClrMapping/>
  </p:clrMapOvr>
  <p:transition spd="slow" advTm="12737">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0227134"/>
      </p:ext>
    </p:extLst>
  </p:cSld>
  <p:clrMapOvr>
    <a:masterClrMapping/>
  </p:clrMapOvr>
  <p:transition spd="slow" advTm="12737">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81547816"/>
      </p:ext>
    </p:extLst>
  </p:cSld>
  <p:clrMapOvr>
    <a:masterClrMapping/>
  </p:clrMapOvr>
  <p:transition spd="slow" advTm="12737">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41436476"/>
      </p:ext>
    </p:extLst>
  </p:cSld>
  <p:clrMapOvr>
    <a:masterClrMapping/>
  </p:clrMapOvr>
  <p:transition spd="slow" advTm="12737">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81950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3850216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220281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19457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0544035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037054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标题幻灯片">
  <p:cSld name="2_标题幻灯片">
    <p:spTree>
      <p:nvGrpSpPr>
        <p:cNvPr id="1" name="Shape 192"/>
        <p:cNvGrpSpPr/>
        <p:nvPr/>
      </p:nvGrpSpPr>
      <p:grpSpPr>
        <a:xfrm>
          <a:off x="0" y="0"/>
          <a:ext cx="0" cy="0"/>
          <a:chOff x="0" y="0"/>
          <a:chExt cx="0" cy="0"/>
        </a:xfrm>
      </p:grpSpPr>
      <p:sp>
        <p:nvSpPr>
          <p:cNvPr id="193" name="Google Shape;193;p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5" name="Google Shape;19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646629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1684839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0828167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8029915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5556418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252532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3092548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8272114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298280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783758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198"/>
        <p:cNvGrpSpPr/>
        <p:nvPr/>
      </p:nvGrpSpPr>
      <p:grpSpPr>
        <a:xfrm>
          <a:off x="0" y="0"/>
          <a:ext cx="0" cy="0"/>
          <a:chOff x="0" y="0"/>
          <a:chExt cx="0" cy="0"/>
        </a:xfrm>
      </p:grpSpPr>
      <p:sp>
        <p:nvSpPr>
          <p:cNvPr id="199" name="Google Shape;199;p5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5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1" name="Google Shape;20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6237062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7377111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3389576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2957844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8284263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323895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74067" y="163832"/>
            <a:ext cx="15255421" cy="6718689"/>
            <a:chOff x="-1180550" y="122873"/>
            <a:chExt cx="11441566" cy="5039017"/>
          </a:xfrm>
        </p:grpSpPr>
        <p:sp>
          <p:nvSpPr>
            <p:cNvPr id="10" name="Google Shape;10;p2"/>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 name="Google Shape;11;p2"/>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16;p2"/>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2"/>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2"/>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7" name="Google Shape;37;p2"/>
          <p:cNvSpPr txBox="1">
            <a:spLocks noGrp="1"/>
          </p:cNvSpPr>
          <p:nvPr>
            <p:ph type="ctrTitle"/>
          </p:nvPr>
        </p:nvSpPr>
        <p:spPr>
          <a:xfrm rot="302">
            <a:off x="1270200" y="1042119"/>
            <a:ext cx="45464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8" name="Google Shape;38;p2"/>
          <p:cNvSpPr txBox="1">
            <a:spLocks noGrp="1"/>
          </p:cNvSpPr>
          <p:nvPr>
            <p:ph type="subTitle" idx="1"/>
          </p:nvPr>
        </p:nvSpPr>
        <p:spPr>
          <a:xfrm>
            <a:off x="1492200" y="3778833"/>
            <a:ext cx="41024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solidFill>
                  <a:srgbClr val="FFFFFF"/>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405548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862636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body" idx="1"/>
          </p:nvPr>
        </p:nvSpPr>
        <p:spPr>
          <a:xfrm>
            <a:off x="950967" y="1536633"/>
            <a:ext cx="10290400" cy="4602000"/>
          </a:xfrm>
          <a:prstGeom prst="rect">
            <a:avLst/>
          </a:prstGeom>
        </p:spPr>
        <p:txBody>
          <a:bodyPr spcFirstLastPara="1" wrap="square" lIns="91425" tIns="91425" rIns="91425" bIns="91425" anchor="t" anchorCtr="0">
            <a:normAutofit/>
          </a:bodyPr>
          <a:lstStyle>
            <a:lvl1pPr marL="609585" lvl="0" indent="-406390">
              <a:lnSpc>
                <a:spcPct val="100000"/>
              </a:lnSpc>
              <a:spcBef>
                <a:spcPts val="0"/>
              </a:spcBef>
              <a:spcAft>
                <a:spcPts val="0"/>
              </a:spcAft>
              <a:buClr>
                <a:srgbClr val="434343"/>
              </a:buClr>
              <a:buSzPts val="1200"/>
              <a:buFont typeface="Anaheim"/>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67" name="Google Shape;67;p4"/>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 name="Google Shape;68;p4"/>
          <p:cNvGrpSpPr/>
          <p:nvPr/>
        </p:nvGrpSpPr>
        <p:grpSpPr>
          <a:xfrm>
            <a:off x="-502540" y="266567"/>
            <a:ext cx="14183895" cy="1497563"/>
            <a:chOff x="-376905" y="199925"/>
            <a:chExt cx="10637921" cy="1123172"/>
          </a:xfrm>
        </p:grpSpPr>
        <p:sp>
          <p:nvSpPr>
            <p:cNvPr id="69" name="Google Shape;69;p4"/>
            <p:cNvSpPr/>
            <p:nvPr/>
          </p:nvSpPr>
          <p:spPr>
            <a:xfrm>
              <a:off x="8587302" y="1999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4"/>
            <p:cNvSpPr/>
            <p:nvPr/>
          </p:nvSpPr>
          <p:spPr>
            <a:xfrm>
              <a:off x="6924471" y="7681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4"/>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2" name="Google Shape;72;p4"/>
          <p:cNvGrpSpPr/>
          <p:nvPr/>
        </p:nvGrpSpPr>
        <p:grpSpPr>
          <a:xfrm>
            <a:off x="-7" y="6141741"/>
            <a:ext cx="12192323" cy="956535"/>
            <a:chOff x="-179259" y="4444489"/>
            <a:chExt cx="9944799" cy="717401"/>
          </a:xfrm>
        </p:grpSpPr>
        <p:sp>
          <p:nvSpPr>
            <p:cNvPr id="73" name="Google Shape;73;p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5" name="Google Shape;75;p4"/>
          <p:cNvGrpSpPr/>
          <p:nvPr/>
        </p:nvGrpSpPr>
        <p:grpSpPr>
          <a:xfrm flipH="1">
            <a:off x="10289369" y="4952884"/>
            <a:ext cx="3668707" cy="1827857"/>
            <a:chOff x="404850" y="2182975"/>
            <a:chExt cx="2230850" cy="1111475"/>
          </a:xfrm>
        </p:grpSpPr>
        <p:sp>
          <p:nvSpPr>
            <p:cNvPr id="76" name="Google Shape;76;p4"/>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 name="Google Shape;77;p4"/>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 name="Google Shape;78;p4"/>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 name="Google Shape;79;p4"/>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4"/>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4"/>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4"/>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4"/>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4"/>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4"/>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4"/>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4"/>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4"/>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4"/>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4"/>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4"/>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4"/>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4"/>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4"/>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4"/>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4"/>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4"/>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4"/>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 name="Google Shape;99;p4"/>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 name="Google Shape;100;p4"/>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4"/>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4"/>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4"/>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8644799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702192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04"/>
        <p:cNvGrpSpPr/>
        <p:nvPr/>
      </p:nvGrpSpPr>
      <p:grpSpPr>
        <a:xfrm>
          <a:off x="0" y="0"/>
          <a:ext cx="0" cy="0"/>
          <a:chOff x="0" y="0"/>
          <a:chExt cx="0" cy="0"/>
        </a:xfrm>
      </p:grpSpPr>
      <p:sp>
        <p:nvSpPr>
          <p:cNvPr id="205" name="Google Shape;20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2" name="Google Shape;112;p6"/>
          <p:cNvGrpSpPr/>
          <p:nvPr/>
        </p:nvGrpSpPr>
        <p:grpSpPr>
          <a:xfrm>
            <a:off x="-502540" y="328600"/>
            <a:ext cx="13790195" cy="1699240"/>
            <a:chOff x="-376905" y="246450"/>
            <a:chExt cx="10342646" cy="1274430"/>
          </a:xfrm>
        </p:grpSpPr>
        <p:sp>
          <p:nvSpPr>
            <p:cNvPr id="113" name="Google Shape;113;p6"/>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6"/>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255282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1144367" y="1787900"/>
            <a:ext cx="4607200" cy="1264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9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7"/>
          <p:cNvSpPr txBox="1">
            <a:spLocks noGrp="1"/>
          </p:cNvSpPr>
          <p:nvPr>
            <p:ph type="subTitle" idx="1"/>
          </p:nvPr>
        </p:nvSpPr>
        <p:spPr>
          <a:xfrm>
            <a:off x="1552567" y="3237100"/>
            <a:ext cx="3790800" cy="132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7"/>
          <p:cNvSpPr/>
          <p:nvPr/>
        </p:nvSpPr>
        <p:spPr>
          <a:xfrm>
            <a:off x="10397934" y="1597167"/>
            <a:ext cx="2124687" cy="1012653"/>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0" name="Google Shape;120;p7"/>
          <p:cNvSpPr/>
          <p:nvPr/>
        </p:nvSpPr>
        <p:spPr>
          <a:xfrm>
            <a:off x="5202867" y="365688"/>
            <a:ext cx="2406067" cy="1329667"/>
          </a:xfrm>
          <a:custGeom>
            <a:avLst/>
            <a:gdLst/>
            <a:ahLst/>
            <a:cxnLst/>
            <a:rect l="l" t="t" r="r" b="b"/>
            <a:pathLst>
              <a:path w="72182" h="39890" extrusionOk="0">
                <a:moveTo>
                  <a:pt x="34167" y="1"/>
                </a:moveTo>
                <a:cubicBezTo>
                  <a:pt x="33792" y="1"/>
                  <a:pt x="33407" y="8"/>
                  <a:pt x="33013" y="22"/>
                </a:cubicBezTo>
                <a:cubicBezTo>
                  <a:pt x="21215" y="438"/>
                  <a:pt x="19139" y="10404"/>
                  <a:pt x="22178" y="17011"/>
                </a:cubicBezTo>
                <a:cubicBezTo>
                  <a:pt x="22178" y="17011"/>
                  <a:pt x="19602" y="16309"/>
                  <a:pt x="16688" y="16309"/>
                </a:cubicBezTo>
                <a:cubicBezTo>
                  <a:pt x="12231" y="16309"/>
                  <a:pt x="6982" y="17952"/>
                  <a:pt x="8945" y="26261"/>
                </a:cubicBezTo>
                <a:cubicBezTo>
                  <a:pt x="8945" y="26261"/>
                  <a:pt x="92" y="27393"/>
                  <a:pt x="35" y="33056"/>
                </a:cubicBezTo>
                <a:cubicBezTo>
                  <a:pt x="0" y="36563"/>
                  <a:pt x="6514" y="38260"/>
                  <a:pt x="12709" y="38260"/>
                </a:cubicBezTo>
                <a:cubicBezTo>
                  <a:pt x="16519" y="38260"/>
                  <a:pt x="20208" y="37618"/>
                  <a:pt x="22178" y="36360"/>
                </a:cubicBezTo>
                <a:cubicBezTo>
                  <a:pt x="22178" y="36360"/>
                  <a:pt x="30156" y="39522"/>
                  <a:pt x="36958" y="39522"/>
                </a:cubicBezTo>
                <a:cubicBezTo>
                  <a:pt x="39289" y="39522"/>
                  <a:pt x="41482" y="39151"/>
                  <a:pt x="43168" y="38153"/>
                </a:cubicBezTo>
                <a:cubicBezTo>
                  <a:pt x="43168" y="38153"/>
                  <a:pt x="52917" y="39890"/>
                  <a:pt x="60468" y="39890"/>
                </a:cubicBezTo>
                <a:cubicBezTo>
                  <a:pt x="64243" y="39890"/>
                  <a:pt x="67469" y="39456"/>
                  <a:pt x="68652" y="38153"/>
                </a:cubicBezTo>
                <a:cubicBezTo>
                  <a:pt x="72182" y="34227"/>
                  <a:pt x="60629" y="29508"/>
                  <a:pt x="60629" y="29508"/>
                </a:cubicBezTo>
                <a:cubicBezTo>
                  <a:pt x="60629" y="29508"/>
                  <a:pt x="63215" y="17955"/>
                  <a:pt x="48586" y="16766"/>
                </a:cubicBezTo>
                <a:cubicBezTo>
                  <a:pt x="48586" y="16766"/>
                  <a:pt x="52447" y="1"/>
                  <a:pt x="341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1" name="Google Shape;121;p7"/>
          <p:cNvSpPr/>
          <p:nvPr/>
        </p:nvSpPr>
        <p:spPr>
          <a:xfrm>
            <a:off x="-806800" y="4415855"/>
            <a:ext cx="2489400" cy="1382933"/>
          </a:xfrm>
          <a:custGeom>
            <a:avLst/>
            <a:gdLst/>
            <a:ahLst/>
            <a:cxnLst/>
            <a:rect l="l" t="t" r="r" b="b"/>
            <a:pathLst>
              <a:path w="74682" h="41488" extrusionOk="0">
                <a:moveTo>
                  <a:pt x="34145" y="1"/>
                </a:moveTo>
                <a:cubicBezTo>
                  <a:pt x="33779" y="1"/>
                  <a:pt x="33404" y="7"/>
                  <a:pt x="33020" y="21"/>
                </a:cubicBezTo>
                <a:cubicBezTo>
                  <a:pt x="21222" y="455"/>
                  <a:pt x="19127" y="10403"/>
                  <a:pt x="22185" y="17010"/>
                </a:cubicBezTo>
                <a:cubicBezTo>
                  <a:pt x="22185" y="17010"/>
                  <a:pt x="19623" y="16314"/>
                  <a:pt x="16716" y="16314"/>
                </a:cubicBezTo>
                <a:cubicBezTo>
                  <a:pt x="12253" y="16314"/>
                  <a:pt x="6979" y="17955"/>
                  <a:pt x="8934" y="26278"/>
                </a:cubicBezTo>
                <a:cubicBezTo>
                  <a:pt x="8934" y="26278"/>
                  <a:pt x="81" y="27392"/>
                  <a:pt x="24" y="33055"/>
                </a:cubicBezTo>
                <a:cubicBezTo>
                  <a:pt x="1" y="36562"/>
                  <a:pt x="6512" y="38259"/>
                  <a:pt x="12707" y="38259"/>
                </a:cubicBezTo>
                <a:cubicBezTo>
                  <a:pt x="16517" y="38259"/>
                  <a:pt x="20208" y="37617"/>
                  <a:pt x="22185" y="36359"/>
                </a:cubicBezTo>
                <a:cubicBezTo>
                  <a:pt x="22185" y="36359"/>
                  <a:pt x="27456" y="41488"/>
                  <a:pt x="34246" y="41488"/>
                </a:cubicBezTo>
                <a:cubicBezTo>
                  <a:pt x="37046" y="41488"/>
                  <a:pt x="40104" y="40615"/>
                  <a:pt x="43157" y="38152"/>
                </a:cubicBezTo>
                <a:cubicBezTo>
                  <a:pt x="44754" y="40242"/>
                  <a:pt x="50343" y="41173"/>
                  <a:pt x="56207" y="41173"/>
                </a:cubicBezTo>
                <a:cubicBezTo>
                  <a:pt x="63372" y="41173"/>
                  <a:pt x="70947" y="39783"/>
                  <a:pt x="72152" y="37416"/>
                </a:cubicBezTo>
                <a:cubicBezTo>
                  <a:pt x="74681" y="32395"/>
                  <a:pt x="60618" y="29525"/>
                  <a:pt x="60618" y="29525"/>
                </a:cubicBezTo>
                <a:cubicBezTo>
                  <a:pt x="60618" y="29525"/>
                  <a:pt x="63223" y="17954"/>
                  <a:pt x="48594" y="16784"/>
                </a:cubicBezTo>
                <a:cubicBezTo>
                  <a:pt x="48594" y="16784"/>
                  <a:pt x="52440" y="1"/>
                  <a:pt x="341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2501854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grpSp>
        <p:nvGrpSpPr>
          <p:cNvPr id="123" name="Google Shape;123;p8"/>
          <p:cNvGrpSpPr/>
          <p:nvPr/>
        </p:nvGrpSpPr>
        <p:grpSpPr>
          <a:xfrm>
            <a:off x="-851510" y="-1439599"/>
            <a:ext cx="13821276" cy="9782441"/>
            <a:chOff x="-638633" y="-1041600"/>
            <a:chExt cx="10365957" cy="7336831"/>
          </a:xfrm>
        </p:grpSpPr>
        <p:sp>
          <p:nvSpPr>
            <p:cNvPr id="124" name="Google Shape;124;p8"/>
            <p:cNvSpPr/>
            <p:nvPr/>
          </p:nvSpPr>
          <p:spPr>
            <a:xfrm>
              <a:off x="824400" y="4387602"/>
              <a:ext cx="7336788" cy="571746"/>
            </a:xfrm>
            <a:custGeom>
              <a:avLst/>
              <a:gdLst/>
              <a:ahLst/>
              <a:cxnLst/>
              <a:rect l="l" t="t" r="r" b="b"/>
              <a:pathLst>
                <a:path w="166537" h="12978" extrusionOk="0">
                  <a:moveTo>
                    <a:pt x="0" y="1"/>
                  </a:moveTo>
                  <a:lnTo>
                    <a:pt x="0" y="12977"/>
                  </a:lnTo>
                  <a:lnTo>
                    <a:pt x="166537" y="12977"/>
                  </a:lnTo>
                  <a:lnTo>
                    <a:pt x="166537" y="1"/>
                  </a:lnTo>
                  <a:close/>
                </a:path>
              </a:pathLst>
            </a:custGeom>
            <a:solidFill>
              <a:srgbClr val="C1C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8"/>
            <p:cNvSpPr/>
            <p:nvPr/>
          </p:nvSpPr>
          <p:spPr>
            <a:xfrm>
              <a:off x="120050" y="4548450"/>
              <a:ext cx="9024224" cy="1746781"/>
            </a:xfrm>
            <a:custGeom>
              <a:avLst/>
              <a:gdLst/>
              <a:ahLst/>
              <a:cxnLst/>
              <a:rect l="l" t="t" r="r" b="b"/>
              <a:pathLst>
                <a:path w="166537" h="39650" extrusionOk="0">
                  <a:moveTo>
                    <a:pt x="0" y="0"/>
                  </a:moveTo>
                  <a:lnTo>
                    <a:pt x="0" y="39649"/>
                  </a:lnTo>
                  <a:lnTo>
                    <a:pt x="166537" y="39649"/>
                  </a:lnTo>
                  <a:lnTo>
                    <a:pt x="166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8"/>
            <p:cNvSpPr/>
            <p:nvPr/>
          </p:nvSpPr>
          <p:spPr>
            <a:xfrm>
              <a:off x="824400" y="5604930"/>
              <a:ext cx="7336788" cy="58725"/>
            </a:xfrm>
            <a:custGeom>
              <a:avLst/>
              <a:gdLst/>
              <a:ahLst/>
              <a:cxnLst/>
              <a:rect l="l" t="t" r="r" b="b"/>
              <a:pathLst>
                <a:path w="166537" h="1333" extrusionOk="0">
                  <a:moveTo>
                    <a:pt x="0" y="0"/>
                  </a:moveTo>
                  <a:lnTo>
                    <a:pt x="0" y="1333"/>
                  </a:lnTo>
                  <a:lnTo>
                    <a:pt x="166537" y="1333"/>
                  </a:lnTo>
                  <a:lnTo>
                    <a:pt x="1665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8"/>
            <p:cNvSpPr/>
            <p:nvPr/>
          </p:nvSpPr>
          <p:spPr>
            <a:xfrm>
              <a:off x="824400" y="4548447"/>
              <a:ext cx="7336788" cy="29385"/>
            </a:xfrm>
            <a:custGeom>
              <a:avLst/>
              <a:gdLst/>
              <a:ahLst/>
              <a:cxnLst/>
              <a:rect l="l" t="t" r="r" b="b"/>
              <a:pathLst>
                <a:path w="166537" h="667" extrusionOk="0">
                  <a:moveTo>
                    <a:pt x="0" y="0"/>
                  </a:moveTo>
                  <a:lnTo>
                    <a:pt x="0" y="666"/>
                  </a:lnTo>
                  <a:lnTo>
                    <a:pt x="166537" y="666"/>
                  </a:lnTo>
                  <a:lnTo>
                    <a:pt x="166537" y="0"/>
                  </a:lnTo>
                  <a:close/>
                </a:path>
              </a:pathLst>
            </a:custGeom>
            <a:solidFill>
              <a:srgbClr val="A7A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 name="Google Shape;128;p8"/>
            <p:cNvSpPr/>
            <p:nvPr/>
          </p:nvSpPr>
          <p:spPr>
            <a:xfrm>
              <a:off x="2864587" y="5805645"/>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8"/>
            <p:cNvSpPr/>
            <p:nvPr/>
          </p:nvSpPr>
          <p:spPr>
            <a:xfrm>
              <a:off x="3071205" y="5838510"/>
              <a:ext cx="70488" cy="34099"/>
            </a:xfrm>
            <a:custGeom>
              <a:avLst/>
              <a:gdLst/>
              <a:ahLst/>
              <a:cxnLst/>
              <a:rect l="l" t="t" r="r" b="b"/>
              <a:pathLst>
                <a:path w="1600" h="774" extrusionOk="0">
                  <a:moveTo>
                    <a:pt x="800" y="1"/>
                  </a:moveTo>
                  <a:cubicBezTo>
                    <a:pt x="347" y="1"/>
                    <a:pt x="1" y="187"/>
                    <a:pt x="1" y="401"/>
                  </a:cubicBezTo>
                  <a:cubicBezTo>
                    <a:pt x="1" y="587"/>
                    <a:pt x="347" y="774"/>
                    <a:pt x="800" y="774"/>
                  </a:cubicBezTo>
                  <a:cubicBezTo>
                    <a:pt x="1226" y="774"/>
                    <a:pt x="1599" y="587"/>
                    <a:pt x="1599" y="401"/>
                  </a:cubicBezTo>
                  <a:cubicBezTo>
                    <a:pt x="1599" y="187"/>
                    <a:pt x="1226" y="1"/>
                    <a:pt x="80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8"/>
            <p:cNvSpPr/>
            <p:nvPr/>
          </p:nvSpPr>
          <p:spPr>
            <a:xfrm>
              <a:off x="2777755" y="5978208"/>
              <a:ext cx="146747" cy="36433"/>
            </a:xfrm>
            <a:custGeom>
              <a:avLst/>
              <a:gdLst/>
              <a:ahLst/>
              <a:cxnLst/>
              <a:rect l="l" t="t" r="r" b="b"/>
              <a:pathLst>
                <a:path w="3331" h="827" extrusionOk="0">
                  <a:moveTo>
                    <a:pt x="1679" y="1"/>
                  </a:moveTo>
                  <a:cubicBezTo>
                    <a:pt x="746" y="1"/>
                    <a:pt x="0" y="187"/>
                    <a:pt x="0" y="427"/>
                  </a:cubicBezTo>
                  <a:cubicBezTo>
                    <a:pt x="0" y="667"/>
                    <a:pt x="746" y="827"/>
                    <a:pt x="1679" y="827"/>
                  </a:cubicBezTo>
                  <a:cubicBezTo>
                    <a:pt x="2585" y="827"/>
                    <a:pt x="3331" y="667"/>
                    <a:pt x="3331" y="427"/>
                  </a:cubicBezTo>
                  <a:cubicBezTo>
                    <a:pt x="3331" y="187"/>
                    <a:pt x="2585" y="1"/>
                    <a:pt x="167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8"/>
            <p:cNvSpPr/>
            <p:nvPr/>
          </p:nvSpPr>
          <p:spPr>
            <a:xfrm>
              <a:off x="7657551" y="5844413"/>
              <a:ext cx="120975" cy="32909"/>
            </a:xfrm>
            <a:custGeom>
              <a:avLst/>
              <a:gdLst/>
              <a:ahLst/>
              <a:cxnLst/>
              <a:rect l="l" t="t" r="r" b="b"/>
              <a:pathLst>
                <a:path w="2746" h="747" extrusionOk="0">
                  <a:moveTo>
                    <a:pt x="1360" y="0"/>
                  </a:moveTo>
                  <a:cubicBezTo>
                    <a:pt x="614" y="0"/>
                    <a:pt x="1" y="160"/>
                    <a:pt x="1" y="373"/>
                  </a:cubicBezTo>
                  <a:cubicBezTo>
                    <a:pt x="1" y="586"/>
                    <a:pt x="614" y="746"/>
                    <a:pt x="1360" y="746"/>
                  </a:cubicBezTo>
                  <a:cubicBezTo>
                    <a:pt x="2132" y="746"/>
                    <a:pt x="2745" y="586"/>
                    <a:pt x="2745" y="373"/>
                  </a:cubicBezTo>
                  <a:cubicBezTo>
                    <a:pt x="2745" y="160"/>
                    <a:pt x="2132" y="0"/>
                    <a:pt x="136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8"/>
            <p:cNvSpPr/>
            <p:nvPr/>
          </p:nvSpPr>
          <p:spPr>
            <a:xfrm>
              <a:off x="7864169" y="5877278"/>
              <a:ext cx="70488" cy="32909"/>
            </a:xfrm>
            <a:custGeom>
              <a:avLst/>
              <a:gdLst/>
              <a:ahLst/>
              <a:cxnLst/>
              <a:rect l="l" t="t" r="r" b="b"/>
              <a:pathLst>
                <a:path w="1600" h="747" extrusionOk="0">
                  <a:moveTo>
                    <a:pt x="800" y="0"/>
                  </a:moveTo>
                  <a:cubicBezTo>
                    <a:pt x="347" y="0"/>
                    <a:pt x="0" y="160"/>
                    <a:pt x="0" y="373"/>
                  </a:cubicBezTo>
                  <a:cubicBezTo>
                    <a:pt x="0" y="586"/>
                    <a:pt x="347" y="746"/>
                    <a:pt x="800" y="746"/>
                  </a:cubicBezTo>
                  <a:cubicBezTo>
                    <a:pt x="1226" y="746"/>
                    <a:pt x="1599" y="586"/>
                    <a:pt x="1599" y="373"/>
                  </a:cubicBezTo>
                  <a:cubicBezTo>
                    <a:pt x="1599" y="160"/>
                    <a:pt x="1226"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 name="Google Shape;133;p8"/>
            <p:cNvSpPr/>
            <p:nvPr/>
          </p:nvSpPr>
          <p:spPr>
            <a:xfrm>
              <a:off x="7571864" y="6016976"/>
              <a:ext cx="145602" cy="36433"/>
            </a:xfrm>
            <a:custGeom>
              <a:avLst/>
              <a:gdLst/>
              <a:ahLst/>
              <a:cxnLst/>
              <a:rect l="l" t="t" r="r" b="b"/>
              <a:pathLst>
                <a:path w="3305" h="827" extrusionOk="0">
                  <a:moveTo>
                    <a:pt x="1653" y="0"/>
                  </a:moveTo>
                  <a:cubicBezTo>
                    <a:pt x="720" y="0"/>
                    <a:pt x="1" y="187"/>
                    <a:pt x="1" y="400"/>
                  </a:cubicBezTo>
                  <a:cubicBezTo>
                    <a:pt x="1" y="640"/>
                    <a:pt x="720" y="826"/>
                    <a:pt x="1653" y="826"/>
                  </a:cubicBezTo>
                  <a:cubicBezTo>
                    <a:pt x="2559" y="826"/>
                    <a:pt x="3305" y="640"/>
                    <a:pt x="3305" y="400"/>
                  </a:cubicBezTo>
                  <a:cubicBezTo>
                    <a:pt x="3305" y="187"/>
                    <a:pt x="2559" y="0"/>
                    <a:pt x="16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 name="Google Shape;134;p8"/>
            <p:cNvSpPr/>
            <p:nvPr/>
          </p:nvSpPr>
          <p:spPr>
            <a:xfrm>
              <a:off x="4148835" y="4661140"/>
              <a:ext cx="117407" cy="21146"/>
            </a:xfrm>
            <a:custGeom>
              <a:avLst/>
              <a:gdLst/>
              <a:ahLst/>
              <a:cxnLst/>
              <a:rect l="l" t="t" r="r" b="b"/>
              <a:pathLst>
                <a:path w="2665" h="480" extrusionOk="0">
                  <a:moveTo>
                    <a:pt x="1333" y="0"/>
                  </a:moveTo>
                  <a:cubicBezTo>
                    <a:pt x="587" y="0"/>
                    <a:pt x="0" y="107"/>
                    <a:pt x="0" y="240"/>
                  </a:cubicBezTo>
                  <a:cubicBezTo>
                    <a:pt x="0" y="373"/>
                    <a:pt x="587" y="480"/>
                    <a:pt x="1333" y="480"/>
                  </a:cubicBezTo>
                  <a:cubicBezTo>
                    <a:pt x="2052" y="480"/>
                    <a:pt x="2665" y="373"/>
                    <a:pt x="2665" y="240"/>
                  </a:cubicBezTo>
                  <a:cubicBezTo>
                    <a:pt x="2665" y="107"/>
                    <a:pt x="2052" y="0"/>
                    <a:pt x="133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 name="Google Shape;135;p8"/>
            <p:cNvSpPr/>
            <p:nvPr/>
          </p:nvSpPr>
          <p:spPr>
            <a:xfrm>
              <a:off x="4012661" y="4722156"/>
              <a:ext cx="69299" cy="32909"/>
            </a:xfrm>
            <a:custGeom>
              <a:avLst/>
              <a:gdLst/>
              <a:ahLst/>
              <a:cxnLst/>
              <a:rect l="l" t="t" r="r" b="b"/>
              <a:pathLst>
                <a:path w="1573" h="747" extrusionOk="0">
                  <a:moveTo>
                    <a:pt x="773" y="1"/>
                  </a:moveTo>
                  <a:cubicBezTo>
                    <a:pt x="347" y="1"/>
                    <a:pt x="0" y="161"/>
                    <a:pt x="0" y="374"/>
                  </a:cubicBezTo>
                  <a:cubicBezTo>
                    <a:pt x="0" y="587"/>
                    <a:pt x="347" y="747"/>
                    <a:pt x="773" y="747"/>
                  </a:cubicBezTo>
                  <a:cubicBezTo>
                    <a:pt x="1226" y="747"/>
                    <a:pt x="1573" y="587"/>
                    <a:pt x="1573" y="374"/>
                  </a:cubicBezTo>
                  <a:cubicBezTo>
                    <a:pt x="1573" y="161"/>
                    <a:pt x="1226"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 name="Google Shape;136;p8"/>
            <p:cNvSpPr/>
            <p:nvPr/>
          </p:nvSpPr>
          <p:spPr>
            <a:xfrm>
              <a:off x="4266197" y="4750351"/>
              <a:ext cx="89299" cy="10617"/>
            </a:xfrm>
            <a:custGeom>
              <a:avLst/>
              <a:gdLst/>
              <a:ahLst/>
              <a:cxnLst/>
              <a:rect l="l" t="t" r="r" b="b"/>
              <a:pathLst>
                <a:path w="2027" h="241" extrusionOk="0">
                  <a:moveTo>
                    <a:pt x="1014" y="0"/>
                  </a:moveTo>
                  <a:cubicBezTo>
                    <a:pt x="454" y="0"/>
                    <a:pt x="1" y="54"/>
                    <a:pt x="1" y="107"/>
                  </a:cubicBezTo>
                  <a:cubicBezTo>
                    <a:pt x="1" y="187"/>
                    <a:pt x="454" y="240"/>
                    <a:pt x="1014" y="240"/>
                  </a:cubicBezTo>
                  <a:cubicBezTo>
                    <a:pt x="1573" y="240"/>
                    <a:pt x="2026" y="187"/>
                    <a:pt x="2026" y="107"/>
                  </a:cubicBezTo>
                  <a:cubicBezTo>
                    <a:pt x="2026" y="54"/>
                    <a:pt x="1573" y="0"/>
                    <a:pt x="1014"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8"/>
            <p:cNvSpPr/>
            <p:nvPr/>
          </p:nvSpPr>
          <p:spPr>
            <a:xfrm>
              <a:off x="2015868" y="4705723"/>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8"/>
            <p:cNvSpPr/>
            <p:nvPr/>
          </p:nvSpPr>
          <p:spPr>
            <a:xfrm>
              <a:off x="2301124" y="4839563"/>
              <a:ext cx="70488" cy="34099"/>
            </a:xfrm>
            <a:custGeom>
              <a:avLst/>
              <a:gdLst/>
              <a:ahLst/>
              <a:cxnLst/>
              <a:rect l="l" t="t" r="r" b="b"/>
              <a:pathLst>
                <a:path w="1600" h="774" extrusionOk="0">
                  <a:moveTo>
                    <a:pt x="800" y="0"/>
                  </a:moveTo>
                  <a:cubicBezTo>
                    <a:pt x="347" y="0"/>
                    <a:pt x="1" y="187"/>
                    <a:pt x="1" y="373"/>
                  </a:cubicBezTo>
                  <a:cubicBezTo>
                    <a:pt x="1" y="587"/>
                    <a:pt x="347" y="773"/>
                    <a:pt x="800" y="773"/>
                  </a:cubicBezTo>
                  <a:cubicBezTo>
                    <a:pt x="1227" y="773"/>
                    <a:pt x="1600" y="587"/>
                    <a:pt x="1600" y="373"/>
                  </a:cubicBezTo>
                  <a:cubicBezTo>
                    <a:pt x="1600" y="187"/>
                    <a:pt x="1227"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8"/>
            <p:cNvSpPr/>
            <p:nvPr/>
          </p:nvSpPr>
          <p:spPr>
            <a:xfrm>
              <a:off x="2001814" y="4906482"/>
              <a:ext cx="146747" cy="36433"/>
            </a:xfrm>
            <a:custGeom>
              <a:avLst/>
              <a:gdLst/>
              <a:ahLst/>
              <a:cxnLst/>
              <a:rect l="l" t="t" r="r" b="b"/>
              <a:pathLst>
                <a:path w="3331" h="827" extrusionOk="0">
                  <a:moveTo>
                    <a:pt x="1679" y="0"/>
                  </a:moveTo>
                  <a:cubicBezTo>
                    <a:pt x="746" y="0"/>
                    <a:pt x="0" y="187"/>
                    <a:pt x="0" y="400"/>
                  </a:cubicBezTo>
                  <a:cubicBezTo>
                    <a:pt x="0" y="640"/>
                    <a:pt x="746" y="826"/>
                    <a:pt x="1679" y="826"/>
                  </a:cubicBezTo>
                  <a:cubicBezTo>
                    <a:pt x="2585" y="826"/>
                    <a:pt x="3331" y="640"/>
                    <a:pt x="3331" y="400"/>
                  </a:cubicBezTo>
                  <a:cubicBezTo>
                    <a:pt x="3331" y="187"/>
                    <a:pt x="2585" y="0"/>
                    <a:pt x="1679"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8"/>
            <p:cNvSpPr/>
            <p:nvPr/>
          </p:nvSpPr>
          <p:spPr>
            <a:xfrm>
              <a:off x="2025296" y="5324388"/>
              <a:ext cx="68109" cy="20001"/>
            </a:xfrm>
            <a:custGeom>
              <a:avLst/>
              <a:gdLst/>
              <a:ahLst/>
              <a:cxnLst/>
              <a:rect l="l" t="t" r="r" b="b"/>
              <a:pathLst>
                <a:path w="1546" h="454" extrusionOk="0">
                  <a:moveTo>
                    <a:pt x="773" y="0"/>
                  </a:moveTo>
                  <a:cubicBezTo>
                    <a:pt x="346" y="0"/>
                    <a:pt x="0" y="107"/>
                    <a:pt x="0" y="240"/>
                  </a:cubicBezTo>
                  <a:cubicBezTo>
                    <a:pt x="0" y="373"/>
                    <a:pt x="346" y="453"/>
                    <a:pt x="773" y="453"/>
                  </a:cubicBezTo>
                  <a:cubicBezTo>
                    <a:pt x="1199" y="453"/>
                    <a:pt x="1546" y="373"/>
                    <a:pt x="1546" y="240"/>
                  </a:cubicBezTo>
                  <a:cubicBezTo>
                    <a:pt x="1546" y="107"/>
                    <a:pt x="1199" y="0"/>
                    <a:pt x="77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8"/>
            <p:cNvSpPr/>
            <p:nvPr/>
          </p:nvSpPr>
          <p:spPr>
            <a:xfrm>
              <a:off x="2144993" y="5344345"/>
              <a:ext cx="128024" cy="54011"/>
            </a:xfrm>
            <a:custGeom>
              <a:avLst/>
              <a:gdLst/>
              <a:ahLst/>
              <a:cxnLst/>
              <a:rect l="l" t="t" r="r" b="b"/>
              <a:pathLst>
                <a:path w="2906" h="1226" extrusionOk="0">
                  <a:moveTo>
                    <a:pt x="1440" y="0"/>
                  </a:moveTo>
                  <a:cubicBezTo>
                    <a:pt x="667" y="0"/>
                    <a:pt x="1" y="293"/>
                    <a:pt x="1" y="613"/>
                  </a:cubicBezTo>
                  <a:cubicBezTo>
                    <a:pt x="1" y="933"/>
                    <a:pt x="667" y="1226"/>
                    <a:pt x="1440" y="1226"/>
                  </a:cubicBezTo>
                  <a:cubicBezTo>
                    <a:pt x="2239" y="1226"/>
                    <a:pt x="2905" y="933"/>
                    <a:pt x="2905" y="613"/>
                  </a:cubicBezTo>
                  <a:cubicBezTo>
                    <a:pt x="2905" y="293"/>
                    <a:pt x="2239" y="0"/>
                    <a:pt x="144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8"/>
            <p:cNvSpPr/>
            <p:nvPr/>
          </p:nvSpPr>
          <p:spPr>
            <a:xfrm>
              <a:off x="2072214" y="5424128"/>
              <a:ext cx="45861" cy="14142"/>
            </a:xfrm>
            <a:custGeom>
              <a:avLst/>
              <a:gdLst/>
              <a:ahLst/>
              <a:cxnLst/>
              <a:rect l="l" t="t" r="r" b="b"/>
              <a:pathLst>
                <a:path w="1041" h="321" extrusionOk="0">
                  <a:moveTo>
                    <a:pt x="534" y="1"/>
                  </a:moveTo>
                  <a:cubicBezTo>
                    <a:pt x="241" y="1"/>
                    <a:pt x="1" y="81"/>
                    <a:pt x="1" y="161"/>
                  </a:cubicBezTo>
                  <a:cubicBezTo>
                    <a:pt x="1" y="241"/>
                    <a:pt x="241" y="321"/>
                    <a:pt x="534" y="321"/>
                  </a:cubicBezTo>
                  <a:cubicBezTo>
                    <a:pt x="800" y="321"/>
                    <a:pt x="1040" y="241"/>
                    <a:pt x="1040" y="161"/>
                  </a:cubicBezTo>
                  <a:cubicBezTo>
                    <a:pt x="1040" y="81"/>
                    <a:pt x="800" y="1"/>
                    <a:pt x="53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8"/>
            <p:cNvSpPr/>
            <p:nvPr/>
          </p:nvSpPr>
          <p:spPr>
            <a:xfrm>
              <a:off x="2534748" y="5474615"/>
              <a:ext cx="54055" cy="20001"/>
            </a:xfrm>
            <a:custGeom>
              <a:avLst/>
              <a:gdLst/>
              <a:ahLst/>
              <a:cxnLst/>
              <a:rect l="l" t="t" r="r" b="b"/>
              <a:pathLst>
                <a:path w="1227" h="454" extrusionOk="0">
                  <a:moveTo>
                    <a:pt x="613" y="1"/>
                  </a:moveTo>
                  <a:cubicBezTo>
                    <a:pt x="267" y="1"/>
                    <a:pt x="0" y="107"/>
                    <a:pt x="0" y="241"/>
                  </a:cubicBezTo>
                  <a:cubicBezTo>
                    <a:pt x="0" y="374"/>
                    <a:pt x="267" y="454"/>
                    <a:pt x="613" y="454"/>
                  </a:cubicBezTo>
                  <a:cubicBezTo>
                    <a:pt x="960" y="454"/>
                    <a:pt x="1226" y="374"/>
                    <a:pt x="1226" y="241"/>
                  </a:cubicBezTo>
                  <a:cubicBezTo>
                    <a:pt x="1226" y="107"/>
                    <a:pt x="960"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8"/>
            <p:cNvSpPr/>
            <p:nvPr/>
          </p:nvSpPr>
          <p:spPr>
            <a:xfrm>
              <a:off x="1230543" y="4976882"/>
              <a:ext cx="117451" cy="21190"/>
            </a:xfrm>
            <a:custGeom>
              <a:avLst/>
              <a:gdLst/>
              <a:ahLst/>
              <a:cxnLst/>
              <a:rect l="l" t="t" r="r" b="b"/>
              <a:pathLst>
                <a:path w="2666" h="481" extrusionOk="0">
                  <a:moveTo>
                    <a:pt x="1333" y="1"/>
                  </a:moveTo>
                  <a:cubicBezTo>
                    <a:pt x="587" y="1"/>
                    <a:pt x="1" y="108"/>
                    <a:pt x="1" y="241"/>
                  </a:cubicBezTo>
                  <a:cubicBezTo>
                    <a:pt x="1" y="374"/>
                    <a:pt x="587" y="481"/>
                    <a:pt x="1333" y="481"/>
                  </a:cubicBezTo>
                  <a:cubicBezTo>
                    <a:pt x="2079" y="481"/>
                    <a:pt x="2665" y="374"/>
                    <a:pt x="2665" y="241"/>
                  </a:cubicBezTo>
                  <a:cubicBezTo>
                    <a:pt x="2665" y="108"/>
                    <a:pt x="2079" y="1"/>
                    <a:pt x="133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8"/>
            <p:cNvSpPr/>
            <p:nvPr/>
          </p:nvSpPr>
          <p:spPr>
            <a:xfrm>
              <a:off x="1373766" y="5030893"/>
              <a:ext cx="69299" cy="34099"/>
            </a:xfrm>
            <a:custGeom>
              <a:avLst/>
              <a:gdLst/>
              <a:ahLst/>
              <a:cxnLst/>
              <a:rect l="l" t="t" r="r" b="b"/>
              <a:pathLst>
                <a:path w="1573" h="774" extrusionOk="0">
                  <a:moveTo>
                    <a:pt x="773" y="1"/>
                  </a:moveTo>
                  <a:cubicBezTo>
                    <a:pt x="347" y="1"/>
                    <a:pt x="1" y="187"/>
                    <a:pt x="1" y="400"/>
                  </a:cubicBezTo>
                  <a:cubicBezTo>
                    <a:pt x="1" y="587"/>
                    <a:pt x="347" y="773"/>
                    <a:pt x="773" y="773"/>
                  </a:cubicBezTo>
                  <a:cubicBezTo>
                    <a:pt x="1200" y="773"/>
                    <a:pt x="1573" y="587"/>
                    <a:pt x="1573" y="400"/>
                  </a:cubicBezTo>
                  <a:cubicBezTo>
                    <a:pt x="1573" y="18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8"/>
            <p:cNvSpPr/>
            <p:nvPr/>
          </p:nvSpPr>
          <p:spPr>
            <a:xfrm>
              <a:off x="1230543" y="5283285"/>
              <a:ext cx="89255" cy="9428"/>
            </a:xfrm>
            <a:custGeom>
              <a:avLst/>
              <a:gdLst/>
              <a:ahLst/>
              <a:cxnLst/>
              <a:rect l="l" t="t" r="r" b="b"/>
              <a:pathLst>
                <a:path w="2026" h="214" extrusionOk="0">
                  <a:moveTo>
                    <a:pt x="1013" y="0"/>
                  </a:moveTo>
                  <a:cubicBezTo>
                    <a:pt x="454" y="0"/>
                    <a:pt x="1" y="54"/>
                    <a:pt x="1" y="107"/>
                  </a:cubicBezTo>
                  <a:cubicBezTo>
                    <a:pt x="1" y="187"/>
                    <a:pt x="454" y="214"/>
                    <a:pt x="1013" y="214"/>
                  </a:cubicBezTo>
                  <a:cubicBezTo>
                    <a:pt x="1573" y="214"/>
                    <a:pt x="2026" y="187"/>
                    <a:pt x="2026" y="107"/>
                  </a:cubicBezTo>
                  <a:cubicBezTo>
                    <a:pt x="2026" y="54"/>
                    <a:pt x="1573" y="0"/>
                    <a:pt x="101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8"/>
            <p:cNvSpPr/>
            <p:nvPr/>
          </p:nvSpPr>
          <p:spPr>
            <a:xfrm>
              <a:off x="1669595" y="6069798"/>
              <a:ext cx="93969" cy="41103"/>
            </a:xfrm>
            <a:custGeom>
              <a:avLst/>
              <a:gdLst/>
              <a:ahLst/>
              <a:cxnLst/>
              <a:rect l="l" t="t" r="r" b="b"/>
              <a:pathLst>
                <a:path w="2133" h="933" extrusionOk="0">
                  <a:moveTo>
                    <a:pt x="1066" y="0"/>
                  </a:moveTo>
                  <a:cubicBezTo>
                    <a:pt x="480" y="0"/>
                    <a:pt x="0" y="213"/>
                    <a:pt x="0" y="453"/>
                  </a:cubicBezTo>
                  <a:cubicBezTo>
                    <a:pt x="0" y="720"/>
                    <a:pt x="480" y="933"/>
                    <a:pt x="1066" y="933"/>
                  </a:cubicBezTo>
                  <a:cubicBezTo>
                    <a:pt x="1652" y="933"/>
                    <a:pt x="2132" y="720"/>
                    <a:pt x="2132" y="453"/>
                  </a:cubicBezTo>
                  <a:cubicBezTo>
                    <a:pt x="2132" y="213"/>
                    <a:pt x="1652" y="0"/>
                    <a:pt x="1066"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8"/>
            <p:cNvSpPr/>
            <p:nvPr/>
          </p:nvSpPr>
          <p:spPr>
            <a:xfrm>
              <a:off x="5940155" y="5745774"/>
              <a:ext cx="68153" cy="20001"/>
            </a:xfrm>
            <a:custGeom>
              <a:avLst/>
              <a:gdLst/>
              <a:ahLst/>
              <a:cxnLst/>
              <a:rect l="l" t="t" r="r" b="b"/>
              <a:pathLst>
                <a:path w="1547" h="454" extrusionOk="0">
                  <a:moveTo>
                    <a:pt x="774" y="1"/>
                  </a:moveTo>
                  <a:cubicBezTo>
                    <a:pt x="347" y="1"/>
                    <a:pt x="1" y="108"/>
                    <a:pt x="1" y="214"/>
                  </a:cubicBezTo>
                  <a:cubicBezTo>
                    <a:pt x="1" y="347"/>
                    <a:pt x="347" y="454"/>
                    <a:pt x="774" y="454"/>
                  </a:cubicBezTo>
                  <a:cubicBezTo>
                    <a:pt x="1200" y="454"/>
                    <a:pt x="1546" y="347"/>
                    <a:pt x="1546" y="214"/>
                  </a:cubicBezTo>
                  <a:cubicBezTo>
                    <a:pt x="1546" y="108"/>
                    <a:pt x="1200" y="1"/>
                    <a:pt x="77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8"/>
            <p:cNvSpPr/>
            <p:nvPr/>
          </p:nvSpPr>
          <p:spPr>
            <a:xfrm>
              <a:off x="5761732" y="5765731"/>
              <a:ext cx="126834" cy="52866"/>
            </a:xfrm>
            <a:custGeom>
              <a:avLst/>
              <a:gdLst/>
              <a:ahLst/>
              <a:cxnLst/>
              <a:rect l="l" t="t" r="r" b="b"/>
              <a:pathLst>
                <a:path w="2879" h="1200" extrusionOk="0">
                  <a:moveTo>
                    <a:pt x="1440" y="1"/>
                  </a:moveTo>
                  <a:cubicBezTo>
                    <a:pt x="640" y="1"/>
                    <a:pt x="1" y="267"/>
                    <a:pt x="1" y="614"/>
                  </a:cubicBezTo>
                  <a:cubicBezTo>
                    <a:pt x="1" y="934"/>
                    <a:pt x="640" y="1200"/>
                    <a:pt x="1440" y="1200"/>
                  </a:cubicBezTo>
                  <a:cubicBezTo>
                    <a:pt x="2239" y="1200"/>
                    <a:pt x="2879" y="934"/>
                    <a:pt x="2879" y="614"/>
                  </a:cubicBezTo>
                  <a:cubicBezTo>
                    <a:pt x="2879" y="267"/>
                    <a:pt x="2239" y="1"/>
                    <a:pt x="144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8"/>
            <p:cNvSpPr/>
            <p:nvPr/>
          </p:nvSpPr>
          <p:spPr>
            <a:xfrm>
              <a:off x="5915528" y="5845558"/>
              <a:ext cx="45817" cy="12952"/>
            </a:xfrm>
            <a:custGeom>
              <a:avLst/>
              <a:gdLst/>
              <a:ahLst/>
              <a:cxnLst/>
              <a:rect l="l" t="t" r="r" b="b"/>
              <a:pathLst>
                <a:path w="1040" h="294" extrusionOk="0">
                  <a:moveTo>
                    <a:pt x="507" y="1"/>
                  </a:moveTo>
                  <a:cubicBezTo>
                    <a:pt x="240" y="1"/>
                    <a:pt x="0" y="54"/>
                    <a:pt x="0" y="134"/>
                  </a:cubicBezTo>
                  <a:cubicBezTo>
                    <a:pt x="0" y="241"/>
                    <a:pt x="240" y="294"/>
                    <a:pt x="507" y="294"/>
                  </a:cubicBezTo>
                  <a:cubicBezTo>
                    <a:pt x="800" y="294"/>
                    <a:pt x="1040" y="241"/>
                    <a:pt x="1040" y="134"/>
                  </a:cubicBezTo>
                  <a:cubicBezTo>
                    <a:pt x="1040" y="54"/>
                    <a:pt x="800" y="1"/>
                    <a:pt x="50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8"/>
            <p:cNvSpPr/>
            <p:nvPr/>
          </p:nvSpPr>
          <p:spPr>
            <a:xfrm>
              <a:off x="5538726" y="5745774"/>
              <a:ext cx="55201" cy="20001"/>
            </a:xfrm>
            <a:custGeom>
              <a:avLst/>
              <a:gdLst/>
              <a:ahLst/>
              <a:cxnLst/>
              <a:rect l="l" t="t" r="r" b="b"/>
              <a:pathLst>
                <a:path w="1253" h="454" extrusionOk="0">
                  <a:moveTo>
                    <a:pt x="613" y="1"/>
                  </a:moveTo>
                  <a:cubicBezTo>
                    <a:pt x="293" y="1"/>
                    <a:pt x="0" y="108"/>
                    <a:pt x="0" y="214"/>
                  </a:cubicBezTo>
                  <a:cubicBezTo>
                    <a:pt x="0" y="347"/>
                    <a:pt x="293" y="454"/>
                    <a:pt x="613" y="454"/>
                  </a:cubicBezTo>
                  <a:cubicBezTo>
                    <a:pt x="959" y="454"/>
                    <a:pt x="1252" y="347"/>
                    <a:pt x="1252" y="214"/>
                  </a:cubicBezTo>
                  <a:cubicBezTo>
                    <a:pt x="1252" y="108"/>
                    <a:pt x="959"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8"/>
            <p:cNvSpPr/>
            <p:nvPr/>
          </p:nvSpPr>
          <p:spPr>
            <a:xfrm>
              <a:off x="7145764" y="5292668"/>
              <a:ext cx="111547" cy="34099"/>
            </a:xfrm>
            <a:custGeom>
              <a:avLst/>
              <a:gdLst/>
              <a:ahLst/>
              <a:cxnLst/>
              <a:rect l="l" t="t" r="r" b="b"/>
              <a:pathLst>
                <a:path w="2532" h="774" extrusionOk="0">
                  <a:moveTo>
                    <a:pt x="1253" y="1"/>
                  </a:moveTo>
                  <a:cubicBezTo>
                    <a:pt x="560" y="1"/>
                    <a:pt x="0" y="187"/>
                    <a:pt x="0" y="400"/>
                  </a:cubicBezTo>
                  <a:cubicBezTo>
                    <a:pt x="0" y="614"/>
                    <a:pt x="560" y="773"/>
                    <a:pt x="1253" y="773"/>
                  </a:cubicBezTo>
                  <a:cubicBezTo>
                    <a:pt x="1972" y="773"/>
                    <a:pt x="2532" y="614"/>
                    <a:pt x="2532" y="400"/>
                  </a:cubicBezTo>
                  <a:cubicBezTo>
                    <a:pt x="2532" y="187"/>
                    <a:pt x="1972" y="1"/>
                    <a:pt x="125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8"/>
            <p:cNvSpPr/>
            <p:nvPr/>
          </p:nvSpPr>
          <p:spPr>
            <a:xfrm>
              <a:off x="7386393" y="5371306"/>
              <a:ext cx="59915" cy="10617"/>
            </a:xfrm>
            <a:custGeom>
              <a:avLst/>
              <a:gdLst/>
              <a:ahLst/>
              <a:cxnLst/>
              <a:rect l="l" t="t" r="r" b="b"/>
              <a:pathLst>
                <a:path w="1360" h="241" extrusionOk="0">
                  <a:moveTo>
                    <a:pt x="693" y="1"/>
                  </a:moveTo>
                  <a:cubicBezTo>
                    <a:pt x="294" y="1"/>
                    <a:pt x="1" y="54"/>
                    <a:pt x="1" y="108"/>
                  </a:cubicBezTo>
                  <a:cubicBezTo>
                    <a:pt x="1" y="187"/>
                    <a:pt x="294" y="241"/>
                    <a:pt x="693" y="241"/>
                  </a:cubicBezTo>
                  <a:cubicBezTo>
                    <a:pt x="1066" y="241"/>
                    <a:pt x="1360" y="187"/>
                    <a:pt x="1360" y="108"/>
                  </a:cubicBezTo>
                  <a:cubicBezTo>
                    <a:pt x="1360" y="54"/>
                    <a:pt x="1066" y="1"/>
                    <a:pt x="69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8"/>
            <p:cNvSpPr/>
            <p:nvPr/>
          </p:nvSpPr>
          <p:spPr>
            <a:xfrm>
              <a:off x="5056235" y="4927584"/>
              <a:ext cx="68153" cy="20001"/>
            </a:xfrm>
            <a:custGeom>
              <a:avLst/>
              <a:gdLst/>
              <a:ahLst/>
              <a:cxnLst/>
              <a:rect l="l" t="t" r="r" b="b"/>
              <a:pathLst>
                <a:path w="1547" h="454" extrusionOk="0">
                  <a:moveTo>
                    <a:pt x="773" y="1"/>
                  </a:moveTo>
                  <a:cubicBezTo>
                    <a:pt x="347" y="1"/>
                    <a:pt x="1" y="107"/>
                    <a:pt x="1" y="241"/>
                  </a:cubicBezTo>
                  <a:cubicBezTo>
                    <a:pt x="1" y="374"/>
                    <a:pt x="347" y="454"/>
                    <a:pt x="773" y="454"/>
                  </a:cubicBezTo>
                  <a:cubicBezTo>
                    <a:pt x="1200" y="454"/>
                    <a:pt x="1546" y="374"/>
                    <a:pt x="1546" y="241"/>
                  </a:cubicBezTo>
                  <a:cubicBezTo>
                    <a:pt x="1546" y="10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8"/>
            <p:cNvSpPr/>
            <p:nvPr/>
          </p:nvSpPr>
          <p:spPr>
            <a:xfrm>
              <a:off x="4877813" y="4947541"/>
              <a:ext cx="126834" cy="54055"/>
            </a:xfrm>
            <a:custGeom>
              <a:avLst/>
              <a:gdLst/>
              <a:ahLst/>
              <a:cxnLst/>
              <a:rect l="l" t="t" r="r" b="b"/>
              <a:pathLst>
                <a:path w="2879" h="1227" extrusionOk="0">
                  <a:moveTo>
                    <a:pt x="1439" y="1"/>
                  </a:moveTo>
                  <a:cubicBezTo>
                    <a:pt x="640" y="1"/>
                    <a:pt x="0" y="294"/>
                    <a:pt x="0" y="614"/>
                  </a:cubicBezTo>
                  <a:cubicBezTo>
                    <a:pt x="0" y="933"/>
                    <a:pt x="640" y="1227"/>
                    <a:pt x="1439" y="1227"/>
                  </a:cubicBezTo>
                  <a:cubicBezTo>
                    <a:pt x="2239" y="1227"/>
                    <a:pt x="2878" y="933"/>
                    <a:pt x="2878" y="614"/>
                  </a:cubicBezTo>
                  <a:cubicBezTo>
                    <a:pt x="2878" y="294"/>
                    <a:pt x="2239" y="1"/>
                    <a:pt x="143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8"/>
            <p:cNvSpPr/>
            <p:nvPr/>
          </p:nvSpPr>
          <p:spPr>
            <a:xfrm>
              <a:off x="5031609" y="5027369"/>
              <a:ext cx="45817" cy="14142"/>
            </a:xfrm>
            <a:custGeom>
              <a:avLst/>
              <a:gdLst/>
              <a:ahLst/>
              <a:cxnLst/>
              <a:rect l="l" t="t" r="r" b="b"/>
              <a:pathLst>
                <a:path w="1040" h="321" extrusionOk="0">
                  <a:moveTo>
                    <a:pt x="506" y="1"/>
                  </a:moveTo>
                  <a:cubicBezTo>
                    <a:pt x="240" y="1"/>
                    <a:pt x="0" y="81"/>
                    <a:pt x="0" y="161"/>
                  </a:cubicBezTo>
                  <a:cubicBezTo>
                    <a:pt x="0" y="241"/>
                    <a:pt x="240" y="320"/>
                    <a:pt x="506" y="320"/>
                  </a:cubicBezTo>
                  <a:cubicBezTo>
                    <a:pt x="799" y="320"/>
                    <a:pt x="1039" y="241"/>
                    <a:pt x="1039" y="161"/>
                  </a:cubicBezTo>
                  <a:cubicBezTo>
                    <a:pt x="1039" y="81"/>
                    <a:pt x="799" y="1"/>
                    <a:pt x="506"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 name="Google Shape;157;p8"/>
            <p:cNvSpPr/>
            <p:nvPr/>
          </p:nvSpPr>
          <p:spPr>
            <a:xfrm>
              <a:off x="7784341" y="4634134"/>
              <a:ext cx="111547" cy="34099"/>
            </a:xfrm>
            <a:custGeom>
              <a:avLst/>
              <a:gdLst/>
              <a:ahLst/>
              <a:cxnLst/>
              <a:rect l="l" t="t" r="r" b="b"/>
              <a:pathLst>
                <a:path w="2532" h="774" extrusionOk="0">
                  <a:moveTo>
                    <a:pt x="1253" y="0"/>
                  </a:moveTo>
                  <a:cubicBezTo>
                    <a:pt x="560" y="0"/>
                    <a:pt x="1" y="160"/>
                    <a:pt x="1" y="373"/>
                  </a:cubicBezTo>
                  <a:cubicBezTo>
                    <a:pt x="1" y="587"/>
                    <a:pt x="560" y="773"/>
                    <a:pt x="1253" y="773"/>
                  </a:cubicBezTo>
                  <a:cubicBezTo>
                    <a:pt x="1972" y="773"/>
                    <a:pt x="2532" y="587"/>
                    <a:pt x="2532" y="373"/>
                  </a:cubicBezTo>
                  <a:cubicBezTo>
                    <a:pt x="2532" y="160"/>
                    <a:pt x="1972" y="0"/>
                    <a:pt x="12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8"/>
            <p:cNvSpPr/>
            <p:nvPr/>
          </p:nvSpPr>
          <p:spPr>
            <a:xfrm>
              <a:off x="8024970" y="4712772"/>
              <a:ext cx="59915" cy="9428"/>
            </a:xfrm>
            <a:custGeom>
              <a:avLst/>
              <a:gdLst/>
              <a:ahLst/>
              <a:cxnLst/>
              <a:rect l="l" t="t" r="r" b="b"/>
              <a:pathLst>
                <a:path w="1360" h="214" extrusionOk="0">
                  <a:moveTo>
                    <a:pt x="667" y="1"/>
                  </a:moveTo>
                  <a:cubicBezTo>
                    <a:pt x="294" y="1"/>
                    <a:pt x="1" y="54"/>
                    <a:pt x="1" y="107"/>
                  </a:cubicBezTo>
                  <a:cubicBezTo>
                    <a:pt x="1" y="161"/>
                    <a:pt x="294" y="214"/>
                    <a:pt x="667" y="214"/>
                  </a:cubicBezTo>
                  <a:cubicBezTo>
                    <a:pt x="1067" y="214"/>
                    <a:pt x="1360" y="161"/>
                    <a:pt x="1360" y="107"/>
                  </a:cubicBezTo>
                  <a:cubicBezTo>
                    <a:pt x="1360" y="54"/>
                    <a:pt x="1067" y="1"/>
                    <a:pt x="6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8"/>
            <p:cNvSpPr/>
            <p:nvPr/>
          </p:nvSpPr>
          <p:spPr>
            <a:xfrm>
              <a:off x="120049" y="5062613"/>
              <a:ext cx="8514246" cy="413236"/>
            </a:xfrm>
            <a:custGeom>
              <a:avLst/>
              <a:gdLst/>
              <a:ahLst/>
              <a:cxnLst/>
              <a:rect l="l" t="t" r="r" b="b"/>
              <a:pathLst>
                <a:path w="193264" h="9380" extrusionOk="0">
                  <a:moveTo>
                    <a:pt x="96645" y="0"/>
                  </a:moveTo>
                  <a:cubicBezTo>
                    <a:pt x="43274" y="0"/>
                    <a:pt x="1" y="2078"/>
                    <a:pt x="1" y="4690"/>
                  </a:cubicBezTo>
                  <a:cubicBezTo>
                    <a:pt x="1" y="7274"/>
                    <a:pt x="43274" y="9379"/>
                    <a:pt x="96645" y="9379"/>
                  </a:cubicBezTo>
                  <a:cubicBezTo>
                    <a:pt x="150017" y="9379"/>
                    <a:pt x="193263" y="7274"/>
                    <a:pt x="193263" y="4690"/>
                  </a:cubicBezTo>
                  <a:cubicBezTo>
                    <a:pt x="193263" y="2078"/>
                    <a:pt x="150017" y="0"/>
                    <a:pt x="96645" y="0"/>
                  </a:cubicBezTo>
                  <a:close/>
                </a:path>
              </a:pathLst>
            </a:custGeom>
            <a:solidFill>
              <a:srgbClr val="3B3B3B">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8"/>
            <p:cNvSpPr/>
            <p:nvPr/>
          </p:nvSpPr>
          <p:spPr>
            <a:xfrm>
              <a:off x="824400" y="4387602"/>
              <a:ext cx="7336788" cy="44"/>
            </a:xfrm>
            <a:custGeom>
              <a:avLst/>
              <a:gdLst/>
              <a:ahLst/>
              <a:cxnLst/>
              <a:rect l="l" t="t" r="r" b="b"/>
              <a:pathLst>
                <a:path w="166537" h="1" extrusionOk="0">
                  <a:moveTo>
                    <a:pt x="0" y="1"/>
                  </a:moveTo>
                  <a:lnTo>
                    <a:pt x="166537" y="1"/>
                  </a:lnTo>
                </a:path>
              </a:pathLst>
            </a:custGeom>
            <a:solidFill>
              <a:srgbClr val="D2D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8"/>
            <p:cNvSpPr/>
            <p:nvPr/>
          </p:nvSpPr>
          <p:spPr>
            <a:xfrm>
              <a:off x="824400" y="3173843"/>
              <a:ext cx="7336788" cy="1580077"/>
            </a:xfrm>
            <a:custGeom>
              <a:avLst/>
              <a:gdLst/>
              <a:ahLst/>
              <a:cxnLst/>
              <a:rect l="l" t="t" r="r" b="b"/>
              <a:pathLst>
                <a:path w="166537" h="35866" extrusionOk="0">
                  <a:moveTo>
                    <a:pt x="0" y="0"/>
                  </a:moveTo>
                  <a:lnTo>
                    <a:pt x="0" y="35865"/>
                  </a:lnTo>
                  <a:lnTo>
                    <a:pt x="166537" y="35865"/>
                  </a:lnTo>
                  <a:lnTo>
                    <a:pt x="166537" y="0"/>
                  </a:lnTo>
                  <a:close/>
                </a:path>
              </a:pathLst>
            </a:custGeom>
            <a:solidFill>
              <a:srgbClr val="2B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8"/>
            <p:cNvSpPr/>
            <p:nvPr/>
          </p:nvSpPr>
          <p:spPr>
            <a:xfrm>
              <a:off x="-638633" y="3683295"/>
              <a:ext cx="1632943" cy="1632899"/>
            </a:xfrm>
            <a:custGeom>
              <a:avLst/>
              <a:gdLst/>
              <a:ahLst/>
              <a:cxnLst/>
              <a:rect l="l" t="t" r="r" b="b"/>
              <a:pathLst>
                <a:path w="37066" h="37065" extrusionOk="0">
                  <a:moveTo>
                    <a:pt x="18546" y="0"/>
                  </a:moveTo>
                  <a:cubicBezTo>
                    <a:pt x="8314" y="0"/>
                    <a:pt x="1" y="8287"/>
                    <a:pt x="1" y="18519"/>
                  </a:cubicBezTo>
                  <a:cubicBezTo>
                    <a:pt x="1" y="28751"/>
                    <a:pt x="8314" y="37065"/>
                    <a:pt x="18546" y="37065"/>
                  </a:cubicBezTo>
                  <a:cubicBezTo>
                    <a:pt x="28778" y="37065"/>
                    <a:pt x="37065" y="28751"/>
                    <a:pt x="37065" y="18519"/>
                  </a:cubicBezTo>
                  <a:cubicBezTo>
                    <a:pt x="37065" y="8287"/>
                    <a:pt x="28778" y="0"/>
                    <a:pt x="18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8"/>
            <p:cNvSpPr/>
            <p:nvPr/>
          </p:nvSpPr>
          <p:spPr>
            <a:xfrm>
              <a:off x="-306414" y="4015514"/>
              <a:ext cx="968505" cy="967316"/>
            </a:xfrm>
            <a:custGeom>
              <a:avLst/>
              <a:gdLst/>
              <a:ahLst/>
              <a:cxnLst/>
              <a:rect l="l" t="t" r="r" b="b"/>
              <a:pathLst>
                <a:path w="21984" h="21957" extrusionOk="0">
                  <a:moveTo>
                    <a:pt x="11005" y="0"/>
                  </a:moveTo>
                  <a:cubicBezTo>
                    <a:pt x="4930" y="0"/>
                    <a:pt x="1" y="4903"/>
                    <a:pt x="1" y="10978"/>
                  </a:cubicBezTo>
                  <a:cubicBezTo>
                    <a:pt x="1" y="17053"/>
                    <a:pt x="4930" y="21956"/>
                    <a:pt x="11005" y="21956"/>
                  </a:cubicBezTo>
                  <a:cubicBezTo>
                    <a:pt x="17081" y="21956"/>
                    <a:pt x="21983" y="17053"/>
                    <a:pt x="21983" y="10978"/>
                  </a:cubicBezTo>
                  <a:cubicBezTo>
                    <a:pt x="21983" y="4903"/>
                    <a:pt x="17081" y="0"/>
                    <a:pt x="1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8"/>
            <p:cNvSpPr/>
            <p:nvPr/>
          </p:nvSpPr>
          <p:spPr>
            <a:xfrm>
              <a:off x="-129137" y="4191558"/>
              <a:ext cx="615140" cy="615184"/>
            </a:xfrm>
            <a:custGeom>
              <a:avLst/>
              <a:gdLst/>
              <a:ahLst/>
              <a:cxnLst/>
              <a:rect l="l" t="t" r="r" b="b"/>
              <a:pathLst>
                <a:path w="13963" h="13964" extrusionOk="0">
                  <a:moveTo>
                    <a:pt x="6981" y="1"/>
                  </a:moveTo>
                  <a:cubicBezTo>
                    <a:pt x="3118" y="1"/>
                    <a:pt x="0" y="3118"/>
                    <a:pt x="0" y="6982"/>
                  </a:cubicBezTo>
                  <a:cubicBezTo>
                    <a:pt x="0" y="10846"/>
                    <a:pt x="3118" y="13963"/>
                    <a:pt x="6981" y="13963"/>
                  </a:cubicBezTo>
                  <a:cubicBezTo>
                    <a:pt x="10845" y="13963"/>
                    <a:pt x="13963" y="10846"/>
                    <a:pt x="13963" y="6982"/>
                  </a:cubicBezTo>
                  <a:cubicBezTo>
                    <a:pt x="13963" y="3118"/>
                    <a:pt x="10845" y="1"/>
                    <a:pt x="698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 name="Google Shape;165;p8"/>
            <p:cNvSpPr/>
            <p:nvPr/>
          </p:nvSpPr>
          <p:spPr>
            <a:xfrm>
              <a:off x="8057992" y="3646906"/>
              <a:ext cx="1669332" cy="1669288"/>
            </a:xfrm>
            <a:custGeom>
              <a:avLst/>
              <a:gdLst/>
              <a:ahLst/>
              <a:cxnLst/>
              <a:rect l="l" t="t" r="r" b="b"/>
              <a:pathLst>
                <a:path w="37892" h="37891" extrusionOk="0">
                  <a:moveTo>
                    <a:pt x="18946" y="0"/>
                  </a:moveTo>
                  <a:cubicBezTo>
                    <a:pt x="8474" y="0"/>
                    <a:pt x="1" y="8474"/>
                    <a:pt x="1" y="18945"/>
                  </a:cubicBezTo>
                  <a:cubicBezTo>
                    <a:pt x="1" y="29391"/>
                    <a:pt x="8474" y="37891"/>
                    <a:pt x="18946" y="37891"/>
                  </a:cubicBezTo>
                  <a:cubicBezTo>
                    <a:pt x="29418" y="37891"/>
                    <a:pt x="37891" y="29391"/>
                    <a:pt x="37891" y="18945"/>
                  </a:cubicBezTo>
                  <a:cubicBezTo>
                    <a:pt x="37891" y="8474"/>
                    <a:pt x="29418" y="0"/>
                    <a:pt x="189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8"/>
            <p:cNvSpPr/>
            <p:nvPr/>
          </p:nvSpPr>
          <p:spPr>
            <a:xfrm>
              <a:off x="8397259" y="3986129"/>
              <a:ext cx="990797" cy="989652"/>
            </a:xfrm>
            <a:custGeom>
              <a:avLst/>
              <a:gdLst/>
              <a:ahLst/>
              <a:cxnLst/>
              <a:rect l="l" t="t" r="r" b="b"/>
              <a:pathLst>
                <a:path w="22490" h="22464" extrusionOk="0">
                  <a:moveTo>
                    <a:pt x="11245" y="1"/>
                  </a:moveTo>
                  <a:cubicBezTo>
                    <a:pt x="5037" y="1"/>
                    <a:pt x="1" y="5037"/>
                    <a:pt x="1" y="11245"/>
                  </a:cubicBezTo>
                  <a:cubicBezTo>
                    <a:pt x="1" y="17427"/>
                    <a:pt x="5037" y="22463"/>
                    <a:pt x="11245" y="22463"/>
                  </a:cubicBezTo>
                  <a:cubicBezTo>
                    <a:pt x="17454" y="22463"/>
                    <a:pt x="22490" y="17427"/>
                    <a:pt x="22490" y="11245"/>
                  </a:cubicBezTo>
                  <a:cubicBezTo>
                    <a:pt x="22490" y="5037"/>
                    <a:pt x="17454" y="1"/>
                    <a:pt x="11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8"/>
            <p:cNvSpPr/>
            <p:nvPr/>
          </p:nvSpPr>
          <p:spPr>
            <a:xfrm>
              <a:off x="8578061" y="4165741"/>
              <a:ext cx="629238" cy="630427"/>
            </a:xfrm>
            <a:custGeom>
              <a:avLst/>
              <a:gdLst/>
              <a:ahLst/>
              <a:cxnLst/>
              <a:rect l="l" t="t" r="r" b="b"/>
              <a:pathLst>
                <a:path w="14283" h="14310" extrusionOk="0">
                  <a:moveTo>
                    <a:pt x="7141" y="1"/>
                  </a:moveTo>
                  <a:cubicBezTo>
                    <a:pt x="3198" y="1"/>
                    <a:pt x="0" y="3198"/>
                    <a:pt x="0" y="7168"/>
                  </a:cubicBezTo>
                  <a:cubicBezTo>
                    <a:pt x="0" y="11112"/>
                    <a:pt x="3198" y="14309"/>
                    <a:pt x="7141" y="14309"/>
                  </a:cubicBezTo>
                  <a:cubicBezTo>
                    <a:pt x="11085" y="14309"/>
                    <a:pt x="14282" y="11112"/>
                    <a:pt x="14282" y="7168"/>
                  </a:cubicBezTo>
                  <a:cubicBezTo>
                    <a:pt x="14282" y="3198"/>
                    <a:pt x="11085" y="1"/>
                    <a:pt x="714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8"/>
            <p:cNvSpPr/>
            <p:nvPr/>
          </p:nvSpPr>
          <p:spPr>
            <a:xfrm>
              <a:off x="200" y="-1041600"/>
              <a:ext cx="9143947" cy="5928173"/>
            </a:xfrm>
            <a:custGeom>
              <a:avLst/>
              <a:gdLst/>
              <a:ahLst/>
              <a:cxnLst/>
              <a:rect l="l" t="t" r="r" b="b"/>
              <a:pathLst>
                <a:path w="166564" h="134563" extrusionOk="0">
                  <a:moveTo>
                    <a:pt x="166537" y="1"/>
                  </a:moveTo>
                  <a:lnTo>
                    <a:pt x="0" y="1"/>
                  </a:lnTo>
                  <a:lnTo>
                    <a:pt x="0" y="106931"/>
                  </a:lnTo>
                  <a:cubicBezTo>
                    <a:pt x="5836" y="106744"/>
                    <a:pt x="9699" y="108529"/>
                    <a:pt x="13004" y="112446"/>
                  </a:cubicBezTo>
                  <a:cubicBezTo>
                    <a:pt x="16494" y="116576"/>
                    <a:pt x="17986" y="123451"/>
                    <a:pt x="17826" y="128887"/>
                  </a:cubicBezTo>
                  <a:cubicBezTo>
                    <a:pt x="17720" y="132750"/>
                    <a:pt x="18652" y="134242"/>
                    <a:pt x="20837" y="134429"/>
                  </a:cubicBezTo>
                  <a:cubicBezTo>
                    <a:pt x="22090" y="134536"/>
                    <a:pt x="64403" y="134562"/>
                    <a:pt x="75035" y="134562"/>
                  </a:cubicBezTo>
                  <a:lnTo>
                    <a:pt x="135601" y="134562"/>
                  </a:lnTo>
                  <a:cubicBezTo>
                    <a:pt x="138479" y="134562"/>
                    <a:pt x="144234" y="134562"/>
                    <a:pt x="145753" y="134429"/>
                  </a:cubicBezTo>
                  <a:cubicBezTo>
                    <a:pt x="147911" y="134242"/>
                    <a:pt x="148844" y="132777"/>
                    <a:pt x="148737" y="128887"/>
                  </a:cubicBezTo>
                  <a:cubicBezTo>
                    <a:pt x="148578" y="123451"/>
                    <a:pt x="150070" y="116576"/>
                    <a:pt x="153560" y="112446"/>
                  </a:cubicBezTo>
                  <a:cubicBezTo>
                    <a:pt x="156891" y="108529"/>
                    <a:pt x="160728" y="106771"/>
                    <a:pt x="166564" y="1069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 name="Google Shape;169;p8"/>
            <p:cNvSpPr/>
            <p:nvPr/>
          </p:nvSpPr>
          <p:spPr>
            <a:xfrm>
              <a:off x="3679296" y="986865"/>
              <a:ext cx="132694" cy="93969"/>
            </a:xfrm>
            <a:custGeom>
              <a:avLst/>
              <a:gdLst/>
              <a:ahLst/>
              <a:cxnLst/>
              <a:rect l="l" t="t" r="r" b="b"/>
              <a:pathLst>
                <a:path w="3012" h="2133" extrusionOk="0">
                  <a:moveTo>
                    <a:pt x="3011" y="1"/>
                  </a:moveTo>
                  <a:lnTo>
                    <a:pt x="3011" y="1"/>
                  </a:lnTo>
                  <a:cubicBezTo>
                    <a:pt x="2825" y="54"/>
                    <a:pt x="2638" y="107"/>
                    <a:pt x="2451" y="187"/>
                  </a:cubicBezTo>
                  <a:lnTo>
                    <a:pt x="2185" y="294"/>
                  </a:lnTo>
                  <a:cubicBezTo>
                    <a:pt x="2105" y="347"/>
                    <a:pt x="1999" y="401"/>
                    <a:pt x="1919" y="454"/>
                  </a:cubicBezTo>
                  <a:cubicBezTo>
                    <a:pt x="1732" y="560"/>
                    <a:pt x="1519" y="694"/>
                    <a:pt x="1332" y="827"/>
                  </a:cubicBezTo>
                  <a:cubicBezTo>
                    <a:pt x="986" y="1067"/>
                    <a:pt x="666" y="1360"/>
                    <a:pt x="400" y="1680"/>
                  </a:cubicBezTo>
                  <a:cubicBezTo>
                    <a:pt x="240" y="1839"/>
                    <a:pt x="133" y="1973"/>
                    <a:pt x="0" y="2133"/>
                  </a:cubicBezTo>
                  <a:cubicBezTo>
                    <a:pt x="187" y="2026"/>
                    <a:pt x="346" y="1919"/>
                    <a:pt x="506" y="1813"/>
                  </a:cubicBezTo>
                  <a:lnTo>
                    <a:pt x="986" y="1466"/>
                  </a:lnTo>
                  <a:cubicBezTo>
                    <a:pt x="1172" y="1333"/>
                    <a:pt x="1332" y="1200"/>
                    <a:pt x="1519" y="1067"/>
                  </a:cubicBezTo>
                  <a:cubicBezTo>
                    <a:pt x="1705" y="933"/>
                    <a:pt x="1892" y="800"/>
                    <a:pt x="2078" y="667"/>
                  </a:cubicBezTo>
                  <a:cubicBezTo>
                    <a:pt x="2158" y="614"/>
                    <a:pt x="2238" y="534"/>
                    <a:pt x="2318" y="481"/>
                  </a:cubicBezTo>
                  <a:cubicBezTo>
                    <a:pt x="2398" y="454"/>
                    <a:pt x="2478" y="401"/>
                    <a:pt x="2558" y="347"/>
                  </a:cubicBezTo>
                  <a:cubicBezTo>
                    <a:pt x="2718" y="241"/>
                    <a:pt x="2878" y="134"/>
                    <a:pt x="3011"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8"/>
            <p:cNvSpPr/>
            <p:nvPr/>
          </p:nvSpPr>
          <p:spPr>
            <a:xfrm>
              <a:off x="3769653" y="1009201"/>
              <a:ext cx="93969" cy="170229"/>
            </a:xfrm>
            <a:custGeom>
              <a:avLst/>
              <a:gdLst/>
              <a:ahLst/>
              <a:cxnLst/>
              <a:rect l="l" t="t" r="r" b="b"/>
              <a:pathLst>
                <a:path w="2133" h="3864" extrusionOk="0">
                  <a:moveTo>
                    <a:pt x="2132" y="0"/>
                  </a:moveTo>
                  <a:lnTo>
                    <a:pt x="2132" y="0"/>
                  </a:lnTo>
                  <a:cubicBezTo>
                    <a:pt x="2053" y="80"/>
                    <a:pt x="1999" y="187"/>
                    <a:pt x="1946" y="267"/>
                  </a:cubicBezTo>
                  <a:cubicBezTo>
                    <a:pt x="1893" y="347"/>
                    <a:pt x="1813" y="453"/>
                    <a:pt x="1786" y="533"/>
                  </a:cubicBezTo>
                  <a:cubicBezTo>
                    <a:pt x="1733" y="640"/>
                    <a:pt x="1706" y="746"/>
                    <a:pt x="1653" y="826"/>
                  </a:cubicBezTo>
                  <a:cubicBezTo>
                    <a:pt x="1626" y="879"/>
                    <a:pt x="1626" y="933"/>
                    <a:pt x="1626" y="1013"/>
                  </a:cubicBezTo>
                  <a:lnTo>
                    <a:pt x="1612" y="1056"/>
                  </a:lnTo>
                  <a:lnTo>
                    <a:pt x="1612" y="1056"/>
                  </a:lnTo>
                  <a:lnTo>
                    <a:pt x="1466" y="1093"/>
                  </a:lnTo>
                  <a:lnTo>
                    <a:pt x="1253" y="1119"/>
                  </a:lnTo>
                  <a:cubicBezTo>
                    <a:pt x="1147" y="1146"/>
                    <a:pt x="1067" y="1173"/>
                    <a:pt x="987" y="1199"/>
                  </a:cubicBezTo>
                  <a:cubicBezTo>
                    <a:pt x="907" y="1226"/>
                    <a:pt x="853" y="1253"/>
                    <a:pt x="774" y="1279"/>
                  </a:cubicBezTo>
                  <a:lnTo>
                    <a:pt x="720" y="1279"/>
                  </a:lnTo>
                  <a:lnTo>
                    <a:pt x="667" y="1332"/>
                  </a:lnTo>
                  <a:lnTo>
                    <a:pt x="587" y="1412"/>
                  </a:lnTo>
                  <a:cubicBezTo>
                    <a:pt x="534" y="1466"/>
                    <a:pt x="480" y="1546"/>
                    <a:pt x="427" y="1599"/>
                  </a:cubicBezTo>
                  <a:lnTo>
                    <a:pt x="294" y="1812"/>
                  </a:lnTo>
                  <a:lnTo>
                    <a:pt x="214" y="2025"/>
                  </a:lnTo>
                  <a:cubicBezTo>
                    <a:pt x="134" y="2185"/>
                    <a:pt x="81" y="2318"/>
                    <a:pt x="54" y="2478"/>
                  </a:cubicBezTo>
                  <a:cubicBezTo>
                    <a:pt x="54" y="2558"/>
                    <a:pt x="27" y="2638"/>
                    <a:pt x="27" y="2718"/>
                  </a:cubicBezTo>
                  <a:cubicBezTo>
                    <a:pt x="1" y="2798"/>
                    <a:pt x="1" y="2878"/>
                    <a:pt x="1" y="2958"/>
                  </a:cubicBezTo>
                  <a:lnTo>
                    <a:pt x="1" y="3171"/>
                  </a:lnTo>
                  <a:cubicBezTo>
                    <a:pt x="1" y="3251"/>
                    <a:pt x="1" y="3331"/>
                    <a:pt x="1" y="3411"/>
                  </a:cubicBezTo>
                  <a:cubicBezTo>
                    <a:pt x="1" y="3571"/>
                    <a:pt x="27" y="3704"/>
                    <a:pt x="81" y="3864"/>
                  </a:cubicBezTo>
                  <a:lnTo>
                    <a:pt x="81" y="3624"/>
                  </a:lnTo>
                  <a:cubicBezTo>
                    <a:pt x="81" y="3544"/>
                    <a:pt x="81" y="3464"/>
                    <a:pt x="107" y="3411"/>
                  </a:cubicBezTo>
                  <a:cubicBezTo>
                    <a:pt x="134" y="3278"/>
                    <a:pt x="161" y="3144"/>
                    <a:pt x="214" y="3011"/>
                  </a:cubicBezTo>
                  <a:cubicBezTo>
                    <a:pt x="241" y="2878"/>
                    <a:pt x="294" y="2718"/>
                    <a:pt x="321" y="2585"/>
                  </a:cubicBezTo>
                  <a:cubicBezTo>
                    <a:pt x="374" y="2452"/>
                    <a:pt x="427" y="2318"/>
                    <a:pt x="507" y="2185"/>
                  </a:cubicBezTo>
                  <a:lnTo>
                    <a:pt x="587" y="1999"/>
                  </a:lnTo>
                  <a:lnTo>
                    <a:pt x="694" y="1839"/>
                  </a:lnTo>
                  <a:lnTo>
                    <a:pt x="774" y="1759"/>
                  </a:lnTo>
                  <a:lnTo>
                    <a:pt x="827" y="1679"/>
                  </a:lnTo>
                  <a:lnTo>
                    <a:pt x="907" y="1599"/>
                  </a:lnTo>
                  <a:lnTo>
                    <a:pt x="933" y="1572"/>
                  </a:lnTo>
                  <a:cubicBezTo>
                    <a:pt x="987" y="1546"/>
                    <a:pt x="1067" y="1492"/>
                    <a:pt x="1147" y="1466"/>
                  </a:cubicBezTo>
                  <a:cubicBezTo>
                    <a:pt x="1200" y="1466"/>
                    <a:pt x="1253" y="1439"/>
                    <a:pt x="1306" y="1439"/>
                  </a:cubicBezTo>
                  <a:cubicBezTo>
                    <a:pt x="1466" y="1386"/>
                    <a:pt x="1626" y="1359"/>
                    <a:pt x="1759" y="1306"/>
                  </a:cubicBezTo>
                  <a:lnTo>
                    <a:pt x="1839" y="1279"/>
                  </a:lnTo>
                  <a:lnTo>
                    <a:pt x="1839" y="1173"/>
                  </a:lnTo>
                  <a:cubicBezTo>
                    <a:pt x="1866" y="1093"/>
                    <a:pt x="1839" y="986"/>
                    <a:pt x="1866" y="879"/>
                  </a:cubicBezTo>
                  <a:cubicBezTo>
                    <a:pt x="1893" y="800"/>
                    <a:pt x="1919" y="693"/>
                    <a:pt x="1946" y="586"/>
                  </a:cubicBezTo>
                  <a:cubicBezTo>
                    <a:pt x="1999" y="400"/>
                    <a:pt x="2053" y="213"/>
                    <a:pt x="2132"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8"/>
            <p:cNvSpPr/>
            <p:nvPr/>
          </p:nvSpPr>
          <p:spPr>
            <a:xfrm>
              <a:off x="824400" y="-476951"/>
              <a:ext cx="7336788" cy="72823"/>
            </a:xfrm>
            <a:custGeom>
              <a:avLst/>
              <a:gdLst/>
              <a:ahLst/>
              <a:cxnLst/>
              <a:rect l="l" t="t" r="r" b="b"/>
              <a:pathLst>
                <a:path w="166537" h="1653" extrusionOk="0">
                  <a:moveTo>
                    <a:pt x="0" y="1"/>
                  </a:moveTo>
                  <a:lnTo>
                    <a:pt x="0" y="1653"/>
                  </a:lnTo>
                  <a:lnTo>
                    <a:pt x="166537" y="1653"/>
                  </a:lnTo>
                  <a:lnTo>
                    <a:pt x="166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8"/>
            <p:cNvSpPr/>
            <p:nvPr/>
          </p:nvSpPr>
          <p:spPr>
            <a:xfrm>
              <a:off x="824400" y="-695287"/>
              <a:ext cx="7336788" cy="82207"/>
            </a:xfrm>
            <a:custGeom>
              <a:avLst/>
              <a:gdLst/>
              <a:ahLst/>
              <a:cxnLst/>
              <a:rect l="l" t="t" r="r" b="b"/>
              <a:pathLst>
                <a:path w="166537" h="1866" extrusionOk="0">
                  <a:moveTo>
                    <a:pt x="0" y="0"/>
                  </a:moveTo>
                  <a:lnTo>
                    <a:pt x="0" y="1866"/>
                  </a:lnTo>
                  <a:lnTo>
                    <a:pt x="166537" y="1866"/>
                  </a:lnTo>
                  <a:lnTo>
                    <a:pt x="166537" y="8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8"/>
            <p:cNvSpPr/>
            <p:nvPr/>
          </p:nvSpPr>
          <p:spPr>
            <a:xfrm>
              <a:off x="303175" y="3519550"/>
              <a:ext cx="8514347" cy="1024235"/>
            </a:xfrm>
            <a:custGeom>
              <a:avLst/>
              <a:gdLst/>
              <a:ahLst/>
              <a:cxnLst/>
              <a:rect l="l" t="t" r="r" b="b"/>
              <a:pathLst>
                <a:path w="170988" h="23249" extrusionOk="0">
                  <a:moveTo>
                    <a:pt x="3628" y="0"/>
                  </a:moveTo>
                  <a:cubicBezTo>
                    <a:pt x="3225" y="0"/>
                    <a:pt x="2825" y="14"/>
                    <a:pt x="2426" y="40"/>
                  </a:cubicBezTo>
                  <a:cubicBezTo>
                    <a:pt x="1600" y="67"/>
                    <a:pt x="800" y="173"/>
                    <a:pt x="1" y="307"/>
                  </a:cubicBezTo>
                  <a:cubicBezTo>
                    <a:pt x="663" y="218"/>
                    <a:pt x="1344" y="167"/>
                    <a:pt x="2012" y="167"/>
                  </a:cubicBezTo>
                  <a:cubicBezTo>
                    <a:pt x="2150" y="167"/>
                    <a:pt x="2288" y="169"/>
                    <a:pt x="2426" y="173"/>
                  </a:cubicBezTo>
                  <a:cubicBezTo>
                    <a:pt x="2572" y="168"/>
                    <a:pt x="2719" y="166"/>
                    <a:pt x="2866" y="166"/>
                  </a:cubicBezTo>
                  <a:cubicBezTo>
                    <a:pt x="3518" y="166"/>
                    <a:pt x="4171" y="210"/>
                    <a:pt x="4824" y="253"/>
                  </a:cubicBezTo>
                  <a:cubicBezTo>
                    <a:pt x="5623" y="307"/>
                    <a:pt x="6422" y="413"/>
                    <a:pt x="7222" y="546"/>
                  </a:cubicBezTo>
                  <a:cubicBezTo>
                    <a:pt x="7622" y="600"/>
                    <a:pt x="7995" y="680"/>
                    <a:pt x="8394" y="760"/>
                  </a:cubicBezTo>
                  <a:lnTo>
                    <a:pt x="9567" y="1053"/>
                  </a:lnTo>
                  <a:cubicBezTo>
                    <a:pt x="9940" y="1159"/>
                    <a:pt x="10339" y="1239"/>
                    <a:pt x="10712" y="1372"/>
                  </a:cubicBezTo>
                  <a:cubicBezTo>
                    <a:pt x="11085" y="1532"/>
                    <a:pt x="11459" y="1639"/>
                    <a:pt x="11832" y="1799"/>
                  </a:cubicBezTo>
                  <a:lnTo>
                    <a:pt x="12924" y="2252"/>
                  </a:lnTo>
                  <a:lnTo>
                    <a:pt x="13990" y="2785"/>
                  </a:lnTo>
                  <a:lnTo>
                    <a:pt x="15056" y="3371"/>
                  </a:lnTo>
                  <a:cubicBezTo>
                    <a:pt x="15375" y="3611"/>
                    <a:pt x="15722" y="3824"/>
                    <a:pt x="16042" y="4037"/>
                  </a:cubicBezTo>
                  <a:cubicBezTo>
                    <a:pt x="16388" y="4250"/>
                    <a:pt x="16654" y="4517"/>
                    <a:pt x="17001" y="4756"/>
                  </a:cubicBezTo>
                  <a:cubicBezTo>
                    <a:pt x="17294" y="4996"/>
                    <a:pt x="17614" y="5263"/>
                    <a:pt x="17880" y="5556"/>
                  </a:cubicBezTo>
                  <a:lnTo>
                    <a:pt x="18333" y="5956"/>
                  </a:lnTo>
                  <a:cubicBezTo>
                    <a:pt x="18466" y="6089"/>
                    <a:pt x="18600" y="6222"/>
                    <a:pt x="18733" y="6382"/>
                  </a:cubicBezTo>
                  <a:lnTo>
                    <a:pt x="19159" y="6808"/>
                  </a:lnTo>
                  <a:cubicBezTo>
                    <a:pt x="19292" y="6941"/>
                    <a:pt x="19426" y="7101"/>
                    <a:pt x="19532" y="7261"/>
                  </a:cubicBezTo>
                  <a:lnTo>
                    <a:pt x="20278" y="8167"/>
                  </a:lnTo>
                  <a:lnTo>
                    <a:pt x="20944" y="9153"/>
                  </a:lnTo>
                  <a:cubicBezTo>
                    <a:pt x="21184" y="9473"/>
                    <a:pt x="21397" y="9793"/>
                    <a:pt x="21584" y="10139"/>
                  </a:cubicBezTo>
                  <a:lnTo>
                    <a:pt x="21904" y="10645"/>
                  </a:lnTo>
                  <a:cubicBezTo>
                    <a:pt x="22010" y="10805"/>
                    <a:pt x="22090" y="10992"/>
                    <a:pt x="22170" y="11178"/>
                  </a:cubicBezTo>
                  <a:lnTo>
                    <a:pt x="22703" y="12244"/>
                  </a:lnTo>
                  <a:cubicBezTo>
                    <a:pt x="22890" y="12590"/>
                    <a:pt x="23049" y="12963"/>
                    <a:pt x="23183" y="13310"/>
                  </a:cubicBezTo>
                  <a:cubicBezTo>
                    <a:pt x="23316" y="13683"/>
                    <a:pt x="23502" y="14056"/>
                    <a:pt x="23609" y="14429"/>
                  </a:cubicBezTo>
                  <a:lnTo>
                    <a:pt x="23982" y="15548"/>
                  </a:lnTo>
                  <a:cubicBezTo>
                    <a:pt x="24062" y="15735"/>
                    <a:pt x="24115" y="15921"/>
                    <a:pt x="24169" y="16108"/>
                  </a:cubicBezTo>
                  <a:lnTo>
                    <a:pt x="24328" y="16694"/>
                  </a:lnTo>
                  <a:lnTo>
                    <a:pt x="24622" y="17840"/>
                  </a:lnTo>
                  <a:cubicBezTo>
                    <a:pt x="24808" y="18612"/>
                    <a:pt x="24941" y="19385"/>
                    <a:pt x="25101" y="20158"/>
                  </a:cubicBezTo>
                  <a:lnTo>
                    <a:pt x="25421" y="22529"/>
                  </a:lnTo>
                  <a:cubicBezTo>
                    <a:pt x="25474" y="22822"/>
                    <a:pt x="25714" y="23035"/>
                    <a:pt x="25980" y="23035"/>
                  </a:cubicBezTo>
                  <a:lnTo>
                    <a:pt x="41035" y="23089"/>
                  </a:lnTo>
                  <a:lnTo>
                    <a:pt x="56064" y="23169"/>
                  </a:lnTo>
                  <a:cubicBezTo>
                    <a:pt x="61073" y="23195"/>
                    <a:pt x="66082" y="23222"/>
                    <a:pt x="71065" y="23222"/>
                  </a:cubicBezTo>
                  <a:lnTo>
                    <a:pt x="86094" y="23249"/>
                  </a:lnTo>
                  <a:lnTo>
                    <a:pt x="101122" y="23222"/>
                  </a:lnTo>
                  <a:lnTo>
                    <a:pt x="108636" y="23222"/>
                  </a:lnTo>
                  <a:lnTo>
                    <a:pt x="116150" y="23169"/>
                  </a:lnTo>
                  <a:lnTo>
                    <a:pt x="131152" y="23089"/>
                  </a:lnTo>
                  <a:lnTo>
                    <a:pt x="146180" y="22956"/>
                  </a:lnTo>
                  <a:cubicBezTo>
                    <a:pt x="146473" y="22956"/>
                    <a:pt x="146686" y="22742"/>
                    <a:pt x="146713" y="22449"/>
                  </a:cubicBezTo>
                  <a:cubicBezTo>
                    <a:pt x="146766" y="21730"/>
                    <a:pt x="146873" y="20957"/>
                    <a:pt x="147006" y="20184"/>
                  </a:cubicBezTo>
                  <a:cubicBezTo>
                    <a:pt x="147139" y="19438"/>
                    <a:pt x="147272" y="18692"/>
                    <a:pt x="147486" y="17946"/>
                  </a:cubicBezTo>
                  <a:cubicBezTo>
                    <a:pt x="147672" y="17200"/>
                    <a:pt x="147859" y="16454"/>
                    <a:pt x="148098" y="15735"/>
                  </a:cubicBezTo>
                  <a:cubicBezTo>
                    <a:pt x="148232" y="15361"/>
                    <a:pt x="148365" y="15015"/>
                    <a:pt x="148498" y="14642"/>
                  </a:cubicBezTo>
                  <a:cubicBezTo>
                    <a:pt x="148631" y="14296"/>
                    <a:pt x="148765" y="13923"/>
                    <a:pt x="148924" y="13576"/>
                  </a:cubicBezTo>
                  <a:lnTo>
                    <a:pt x="149138" y="13043"/>
                  </a:lnTo>
                  <a:lnTo>
                    <a:pt x="149377" y="12510"/>
                  </a:lnTo>
                  <a:cubicBezTo>
                    <a:pt x="149537" y="12164"/>
                    <a:pt x="149724" y="11818"/>
                    <a:pt x="149884" y="11498"/>
                  </a:cubicBezTo>
                  <a:cubicBezTo>
                    <a:pt x="150070" y="11151"/>
                    <a:pt x="150257" y="10805"/>
                    <a:pt x="150443" y="10485"/>
                  </a:cubicBezTo>
                  <a:cubicBezTo>
                    <a:pt x="150630" y="10166"/>
                    <a:pt x="150816" y="9819"/>
                    <a:pt x="151029" y="9499"/>
                  </a:cubicBezTo>
                  <a:cubicBezTo>
                    <a:pt x="151456" y="8860"/>
                    <a:pt x="151909" y="8247"/>
                    <a:pt x="152362" y="7634"/>
                  </a:cubicBezTo>
                  <a:lnTo>
                    <a:pt x="153108" y="6755"/>
                  </a:lnTo>
                  <a:lnTo>
                    <a:pt x="153907" y="5929"/>
                  </a:lnTo>
                  <a:cubicBezTo>
                    <a:pt x="154174" y="5662"/>
                    <a:pt x="154493" y="5423"/>
                    <a:pt x="154760" y="5156"/>
                  </a:cubicBezTo>
                  <a:cubicBezTo>
                    <a:pt x="155053" y="4890"/>
                    <a:pt x="155346" y="4650"/>
                    <a:pt x="155639" y="4410"/>
                  </a:cubicBezTo>
                  <a:cubicBezTo>
                    <a:pt x="155959" y="4197"/>
                    <a:pt x="156252" y="3957"/>
                    <a:pt x="156572" y="3744"/>
                  </a:cubicBezTo>
                  <a:cubicBezTo>
                    <a:pt x="156918" y="3557"/>
                    <a:pt x="157211" y="3318"/>
                    <a:pt x="157558" y="3131"/>
                  </a:cubicBezTo>
                  <a:lnTo>
                    <a:pt x="158544" y="2572"/>
                  </a:lnTo>
                  <a:cubicBezTo>
                    <a:pt x="158890" y="2385"/>
                    <a:pt x="159263" y="2252"/>
                    <a:pt x="159609" y="2092"/>
                  </a:cubicBezTo>
                  <a:lnTo>
                    <a:pt x="160116" y="1852"/>
                  </a:lnTo>
                  <a:lnTo>
                    <a:pt x="160675" y="1666"/>
                  </a:lnTo>
                  <a:cubicBezTo>
                    <a:pt x="161048" y="1532"/>
                    <a:pt x="161395" y="1372"/>
                    <a:pt x="161768" y="1266"/>
                  </a:cubicBezTo>
                  <a:cubicBezTo>
                    <a:pt x="162514" y="1053"/>
                    <a:pt x="163260" y="866"/>
                    <a:pt x="164033" y="733"/>
                  </a:cubicBezTo>
                  <a:cubicBezTo>
                    <a:pt x="164406" y="653"/>
                    <a:pt x="164779" y="573"/>
                    <a:pt x="165178" y="520"/>
                  </a:cubicBezTo>
                  <a:lnTo>
                    <a:pt x="166324" y="387"/>
                  </a:lnTo>
                  <a:lnTo>
                    <a:pt x="166910" y="307"/>
                  </a:lnTo>
                  <a:lnTo>
                    <a:pt x="167497" y="280"/>
                  </a:lnTo>
                  <a:lnTo>
                    <a:pt x="168642" y="227"/>
                  </a:lnTo>
                  <a:cubicBezTo>
                    <a:pt x="169415" y="227"/>
                    <a:pt x="170214" y="280"/>
                    <a:pt x="170987" y="280"/>
                  </a:cubicBezTo>
                  <a:cubicBezTo>
                    <a:pt x="170214" y="227"/>
                    <a:pt x="169442" y="173"/>
                    <a:pt x="168642" y="147"/>
                  </a:cubicBezTo>
                  <a:lnTo>
                    <a:pt x="166884" y="147"/>
                  </a:lnTo>
                  <a:lnTo>
                    <a:pt x="166297" y="173"/>
                  </a:lnTo>
                  <a:lnTo>
                    <a:pt x="165125" y="280"/>
                  </a:lnTo>
                  <a:cubicBezTo>
                    <a:pt x="164752" y="307"/>
                    <a:pt x="164352" y="387"/>
                    <a:pt x="163979" y="440"/>
                  </a:cubicBezTo>
                  <a:cubicBezTo>
                    <a:pt x="163207" y="573"/>
                    <a:pt x="162434" y="733"/>
                    <a:pt x="161661" y="946"/>
                  </a:cubicBezTo>
                  <a:cubicBezTo>
                    <a:pt x="161288" y="1026"/>
                    <a:pt x="160915" y="1159"/>
                    <a:pt x="160542" y="1293"/>
                  </a:cubicBezTo>
                  <a:lnTo>
                    <a:pt x="159982" y="1479"/>
                  </a:lnTo>
                  <a:lnTo>
                    <a:pt x="159423" y="1692"/>
                  </a:lnTo>
                  <a:cubicBezTo>
                    <a:pt x="159076" y="1852"/>
                    <a:pt x="158703" y="1985"/>
                    <a:pt x="158357" y="2172"/>
                  </a:cubicBezTo>
                  <a:lnTo>
                    <a:pt x="157291" y="2705"/>
                  </a:lnTo>
                  <a:cubicBezTo>
                    <a:pt x="156945" y="2891"/>
                    <a:pt x="156625" y="3104"/>
                    <a:pt x="156279" y="3318"/>
                  </a:cubicBezTo>
                  <a:cubicBezTo>
                    <a:pt x="155932" y="3504"/>
                    <a:pt x="155613" y="3744"/>
                    <a:pt x="155293" y="3984"/>
                  </a:cubicBezTo>
                  <a:cubicBezTo>
                    <a:pt x="154973" y="4197"/>
                    <a:pt x="154653" y="4437"/>
                    <a:pt x="154360" y="4703"/>
                  </a:cubicBezTo>
                  <a:cubicBezTo>
                    <a:pt x="154067" y="4970"/>
                    <a:pt x="153747" y="5209"/>
                    <a:pt x="153454" y="5476"/>
                  </a:cubicBezTo>
                  <a:lnTo>
                    <a:pt x="152628" y="6302"/>
                  </a:lnTo>
                  <a:lnTo>
                    <a:pt x="151829" y="7208"/>
                  </a:lnTo>
                  <a:cubicBezTo>
                    <a:pt x="151323" y="7794"/>
                    <a:pt x="150816" y="8407"/>
                    <a:pt x="150363" y="9073"/>
                  </a:cubicBezTo>
                  <a:cubicBezTo>
                    <a:pt x="150123" y="9419"/>
                    <a:pt x="149937" y="9739"/>
                    <a:pt x="149697" y="10086"/>
                  </a:cubicBezTo>
                  <a:cubicBezTo>
                    <a:pt x="149484" y="10405"/>
                    <a:pt x="149297" y="10752"/>
                    <a:pt x="149111" y="11098"/>
                  </a:cubicBezTo>
                  <a:cubicBezTo>
                    <a:pt x="148924" y="11445"/>
                    <a:pt x="148738" y="11818"/>
                    <a:pt x="148551" y="12164"/>
                  </a:cubicBezTo>
                  <a:lnTo>
                    <a:pt x="148285" y="12697"/>
                  </a:lnTo>
                  <a:lnTo>
                    <a:pt x="148045" y="13230"/>
                  </a:lnTo>
                  <a:cubicBezTo>
                    <a:pt x="147885" y="13603"/>
                    <a:pt x="147752" y="13976"/>
                    <a:pt x="147592" y="14322"/>
                  </a:cubicBezTo>
                  <a:cubicBezTo>
                    <a:pt x="147432" y="14695"/>
                    <a:pt x="147299" y="15068"/>
                    <a:pt x="147192" y="15441"/>
                  </a:cubicBezTo>
                  <a:cubicBezTo>
                    <a:pt x="146926" y="16188"/>
                    <a:pt x="146686" y="16934"/>
                    <a:pt x="146473" y="17706"/>
                  </a:cubicBezTo>
                  <a:cubicBezTo>
                    <a:pt x="146260" y="18506"/>
                    <a:pt x="146073" y="19252"/>
                    <a:pt x="145940" y="20051"/>
                  </a:cubicBezTo>
                  <a:cubicBezTo>
                    <a:pt x="145814" y="20663"/>
                    <a:pt x="145720" y="21274"/>
                    <a:pt x="145647" y="21912"/>
                  </a:cubicBezTo>
                  <a:lnTo>
                    <a:pt x="145647" y="21912"/>
                  </a:lnTo>
                  <a:lnTo>
                    <a:pt x="131125" y="21783"/>
                  </a:lnTo>
                  <a:lnTo>
                    <a:pt x="116097" y="21703"/>
                  </a:lnTo>
                  <a:lnTo>
                    <a:pt x="108583" y="21650"/>
                  </a:lnTo>
                  <a:lnTo>
                    <a:pt x="71039" y="21650"/>
                  </a:lnTo>
                  <a:cubicBezTo>
                    <a:pt x="66029" y="21650"/>
                    <a:pt x="61046" y="21677"/>
                    <a:pt x="56037" y="21703"/>
                  </a:cubicBezTo>
                  <a:lnTo>
                    <a:pt x="41009" y="21783"/>
                  </a:lnTo>
                  <a:lnTo>
                    <a:pt x="26488" y="21912"/>
                  </a:lnTo>
                  <a:lnTo>
                    <a:pt x="26488" y="21912"/>
                  </a:lnTo>
                  <a:lnTo>
                    <a:pt x="26194" y="19998"/>
                  </a:lnTo>
                  <a:cubicBezTo>
                    <a:pt x="26007" y="19198"/>
                    <a:pt x="25847" y="18399"/>
                    <a:pt x="25634" y="17600"/>
                  </a:cubicBezTo>
                  <a:lnTo>
                    <a:pt x="25314" y="16427"/>
                  </a:lnTo>
                  <a:lnTo>
                    <a:pt x="25154" y="15841"/>
                  </a:lnTo>
                  <a:cubicBezTo>
                    <a:pt x="25075" y="15628"/>
                    <a:pt x="25021" y="15441"/>
                    <a:pt x="24941" y="15255"/>
                  </a:cubicBezTo>
                  <a:lnTo>
                    <a:pt x="24542" y="14109"/>
                  </a:lnTo>
                  <a:cubicBezTo>
                    <a:pt x="24382" y="13709"/>
                    <a:pt x="24222" y="13336"/>
                    <a:pt x="24062" y="12963"/>
                  </a:cubicBezTo>
                  <a:cubicBezTo>
                    <a:pt x="23875" y="12590"/>
                    <a:pt x="23742" y="12217"/>
                    <a:pt x="23529" y="11844"/>
                  </a:cubicBezTo>
                  <a:lnTo>
                    <a:pt x="22970" y="10752"/>
                  </a:lnTo>
                  <a:cubicBezTo>
                    <a:pt x="22863" y="10565"/>
                    <a:pt x="22783" y="10405"/>
                    <a:pt x="22650" y="10219"/>
                  </a:cubicBezTo>
                  <a:lnTo>
                    <a:pt x="22330" y="9713"/>
                  </a:lnTo>
                  <a:cubicBezTo>
                    <a:pt x="22117" y="9340"/>
                    <a:pt x="21877" y="9020"/>
                    <a:pt x="21637" y="8673"/>
                  </a:cubicBezTo>
                  <a:lnTo>
                    <a:pt x="20891" y="7688"/>
                  </a:lnTo>
                  <a:lnTo>
                    <a:pt x="20092" y="6755"/>
                  </a:lnTo>
                  <a:cubicBezTo>
                    <a:pt x="19959" y="6595"/>
                    <a:pt x="19825" y="6435"/>
                    <a:pt x="19665" y="6302"/>
                  </a:cubicBezTo>
                  <a:lnTo>
                    <a:pt x="19239" y="5876"/>
                  </a:lnTo>
                  <a:cubicBezTo>
                    <a:pt x="19106" y="5716"/>
                    <a:pt x="18946" y="5582"/>
                    <a:pt x="18813" y="5449"/>
                  </a:cubicBezTo>
                  <a:lnTo>
                    <a:pt x="18333" y="5050"/>
                  </a:lnTo>
                  <a:cubicBezTo>
                    <a:pt x="17987" y="4783"/>
                    <a:pt x="17720" y="4517"/>
                    <a:pt x="17374" y="4277"/>
                  </a:cubicBezTo>
                  <a:cubicBezTo>
                    <a:pt x="17054" y="4037"/>
                    <a:pt x="16734" y="3771"/>
                    <a:pt x="16388" y="3557"/>
                  </a:cubicBezTo>
                  <a:cubicBezTo>
                    <a:pt x="16015" y="3344"/>
                    <a:pt x="15695" y="3131"/>
                    <a:pt x="15322" y="2918"/>
                  </a:cubicBezTo>
                  <a:lnTo>
                    <a:pt x="14230" y="2358"/>
                  </a:lnTo>
                  <a:lnTo>
                    <a:pt x="13111" y="1852"/>
                  </a:lnTo>
                  <a:lnTo>
                    <a:pt x="11991" y="1426"/>
                  </a:lnTo>
                  <a:cubicBezTo>
                    <a:pt x="11592" y="1293"/>
                    <a:pt x="11219" y="1159"/>
                    <a:pt x="10819" y="1026"/>
                  </a:cubicBezTo>
                  <a:cubicBezTo>
                    <a:pt x="10446" y="919"/>
                    <a:pt x="10046" y="813"/>
                    <a:pt x="9647" y="706"/>
                  </a:cubicBezTo>
                  <a:lnTo>
                    <a:pt x="8448" y="440"/>
                  </a:lnTo>
                  <a:cubicBezTo>
                    <a:pt x="8048" y="387"/>
                    <a:pt x="7648" y="307"/>
                    <a:pt x="7248" y="253"/>
                  </a:cubicBezTo>
                  <a:cubicBezTo>
                    <a:pt x="6449" y="147"/>
                    <a:pt x="5650" y="67"/>
                    <a:pt x="4850" y="40"/>
                  </a:cubicBezTo>
                  <a:cubicBezTo>
                    <a:pt x="4437" y="14"/>
                    <a:pt x="4031" y="0"/>
                    <a:pt x="3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8"/>
            <p:cNvSpPr/>
            <p:nvPr/>
          </p:nvSpPr>
          <p:spPr>
            <a:xfrm>
              <a:off x="7360786" y="143184"/>
              <a:ext cx="1534571" cy="2129624"/>
            </a:xfrm>
            <a:custGeom>
              <a:avLst/>
              <a:gdLst/>
              <a:ahLst/>
              <a:cxnLst/>
              <a:rect l="l" t="t" r="r" b="b"/>
              <a:pathLst>
                <a:path w="40130" h="55691" extrusionOk="0">
                  <a:moveTo>
                    <a:pt x="39570" y="51267"/>
                  </a:moveTo>
                  <a:cubicBezTo>
                    <a:pt x="39197" y="52226"/>
                    <a:pt x="38531" y="53026"/>
                    <a:pt x="37305" y="53772"/>
                  </a:cubicBezTo>
                  <a:cubicBezTo>
                    <a:pt x="34241" y="55690"/>
                    <a:pt x="29178" y="54704"/>
                    <a:pt x="25767" y="54704"/>
                  </a:cubicBezTo>
                  <a:lnTo>
                    <a:pt x="9567" y="54704"/>
                  </a:lnTo>
                  <a:cubicBezTo>
                    <a:pt x="7462"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7" y="667"/>
                    <a:pt x="11619" y="667"/>
                  </a:cubicBezTo>
                  <a:lnTo>
                    <a:pt x="27126" y="667"/>
                  </a:lnTo>
                  <a:cubicBezTo>
                    <a:pt x="30644" y="667"/>
                    <a:pt x="34214" y="0"/>
                    <a:pt x="37412" y="1919"/>
                  </a:cubicBezTo>
                  <a:cubicBezTo>
                    <a:pt x="39650"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8"/>
            <p:cNvSpPr/>
            <p:nvPr/>
          </p:nvSpPr>
          <p:spPr>
            <a:xfrm>
              <a:off x="7335318" y="128538"/>
              <a:ext cx="1585507" cy="2150656"/>
            </a:xfrm>
            <a:custGeom>
              <a:avLst/>
              <a:gdLst/>
              <a:ahLst/>
              <a:cxnLst/>
              <a:rect l="l" t="t" r="r" b="b"/>
              <a:pathLst>
                <a:path w="41462" h="56241" extrusionOk="0">
                  <a:moveTo>
                    <a:pt x="32455" y="1662"/>
                  </a:moveTo>
                  <a:cubicBezTo>
                    <a:pt x="34134" y="1662"/>
                    <a:pt x="36079"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82" y="54581"/>
                  </a:cubicBezTo>
                  <a:cubicBezTo>
                    <a:pt x="31763" y="54581"/>
                    <a:pt x="30643" y="54501"/>
                    <a:pt x="29551" y="54421"/>
                  </a:cubicBezTo>
                  <a:cubicBezTo>
                    <a:pt x="28512" y="54368"/>
                    <a:pt x="27526" y="54288"/>
                    <a:pt x="26620" y="54288"/>
                  </a:cubicBezTo>
                  <a:lnTo>
                    <a:pt x="9860" y="54288"/>
                  </a:lnTo>
                  <a:cubicBezTo>
                    <a:pt x="9353" y="54288"/>
                    <a:pt x="8847" y="54314"/>
                    <a:pt x="8288" y="54341"/>
                  </a:cubicBezTo>
                  <a:cubicBezTo>
                    <a:pt x="7728" y="54368"/>
                    <a:pt x="7168" y="54394"/>
                    <a:pt x="6609" y="54394"/>
                  </a:cubicBezTo>
                  <a:cubicBezTo>
                    <a:pt x="5756" y="54394"/>
                    <a:pt x="4531" y="54341"/>
                    <a:pt x="3705" y="53862"/>
                  </a:cubicBezTo>
                  <a:cubicBezTo>
                    <a:pt x="1839" y="52742"/>
                    <a:pt x="1866" y="49705"/>
                    <a:pt x="1866" y="47280"/>
                  </a:cubicBezTo>
                  <a:lnTo>
                    <a:pt x="1866" y="7604"/>
                  </a:lnTo>
                  <a:lnTo>
                    <a:pt x="1866" y="6698"/>
                  </a:lnTo>
                  <a:lnTo>
                    <a:pt x="1866" y="4940"/>
                  </a:lnTo>
                  <a:cubicBezTo>
                    <a:pt x="1893" y="2968"/>
                    <a:pt x="4264" y="1822"/>
                    <a:pt x="5889" y="1796"/>
                  </a:cubicBezTo>
                  <a:cubicBezTo>
                    <a:pt x="6502" y="1796"/>
                    <a:pt x="7168" y="1769"/>
                    <a:pt x="7915" y="1769"/>
                  </a:cubicBezTo>
                  <a:lnTo>
                    <a:pt x="28032" y="1769"/>
                  </a:lnTo>
                  <a:cubicBezTo>
                    <a:pt x="28805" y="1769"/>
                    <a:pt x="29578" y="1742"/>
                    <a:pt x="30324" y="1716"/>
                  </a:cubicBezTo>
                  <a:cubicBezTo>
                    <a:pt x="31070" y="1689"/>
                    <a:pt x="31763" y="1662"/>
                    <a:pt x="32455" y="1662"/>
                  </a:cubicBezTo>
                  <a:close/>
                  <a:moveTo>
                    <a:pt x="32483" y="1"/>
                  </a:moveTo>
                  <a:cubicBezTo>
                    <a:pt x="31009" y="1"/>
                    <a:pt x="29516" y="117"/>
                    <a:pt x="28032" y="117"/>
                  </a:cubicBezTo>
                  <a:lnTo>
                    <a:pt x="12018" y="117"/>
                  </a:lnTo>
                  <a:cubicBezTo>
                    <a:pt x="10650" y="117"/>
                    <a:pt x="9282" y="93"/>
                    <a:pt x="7915" y="93"/>
                  </a:cubicBezTo>
                  <a:cubicBezTo>
                    <a:pt x="7231" y="93"/>
                    <a:pt x="6547" y="99"/>
                    <a:pt x="5863" y="117"/>
                  </a:cubicBezTo>
                  <a:cubicBezTo>
                    <a:pt x="3305" y="197"/>
                    <a:pt x="267" y="2035"/>
                    <a:pt x="214" y="4913"/>
                  </a:cubicBezTo>
                  <a:lnTo>
                    <a:pt x="214" y="7604"/>
                  </a:lnTo>
                  <a:lnTo>
                    <a:pt x="214" y="46720"/>
                  </a:lnTo>
                  <a:cubicBezTo>
                    <a:pt x="214" y="49572"/>
                    <a:pt x="1" y="53568"/>
                    <a:pt x="2879" y="55300"/>
                  </a:cubicBezTo>
                  <a:cubicBezTo>
                    <a:pt x="3937" y="55924"/>
                    <a:pt x="5280" y="56066"/>
                    <a:pt x="6632" y="56066"/>
                  </a:cubicBezTo>
                  <a:cubicBezTo>
                    <a:pt x="7764" y="56066"/>
                    <a:pt x="8903" y="55967"/>
                    <a:pt x="9886" y="55967"/>
                  </a:cubicBezTo>
                  <a:lnTo>
                    <a:pt x="26647" y="55967"/>
                  </a:lnTo>
                  <a:cubicBezTo>
                    <a:pt x="28452" y="55967"/>
                    <a:pt x="30713" y="56240"/>
                    <a:pt x="32911" y="56240"/>
                  </a:cubicBezTo>
                  <a:cubicBezTo>
                    <a:pt x="34997" y="56240"/>
                    <a:pt x="37027" y="55994"/>
                    <a:pt x="38557" y="55034"/>
                  </a:cubicBezTo>
                  <a:cubicBezTo>
                    <a:pt x="39810" y="54235"/>
                    <a:pt x="40502" y="53409"/>
                    <a:pt x="40902" y="52423"/>
                  </a:cubicBezTo>
                  <a:cubicBezTo>
                    <a:pt x="41355" y="51304"/>
                    <a:pt x="41408" y="49998"/>
                    <a:pt x="41408" y="48372"/>
                  </a:cubicBezTo>
                  <a:lnTo>
                    <a:pt x="41408"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 name="Google Shape;176;p8"/>
            <p:cNvSpPr/>
            <p:nvPr/>
          </p:nvSpPr>
          <p:spPr>
            <a:xfrm>
              <a:off x="3804720"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37" y="55157"/>
                    <a:pt x="2772" y="54038"/>
                  </a:cubicBezTo>
                  <a:cubicBezTo>
                    <a:pt x="1" y="52359"/>
                    <a:pt x="214" y="48496"/>
                    <a:pt x="214" y="45725"/>
                  </a:cubicBezTo>
                  <a:lnTo>
                    <a:pt x="214" y="7888"/>
                  </a:lnTo>
                  <a:lnTo>
                    <a:pt x="214" y="5276"/>
                  </a:lnTo>
                  <a:cubicBezTo>
                    <a:pt x="241" y="2505"/>
                    <a:pt x="3198" y="720"/>
                    <a:pt x="5676" y="667"/>
                  </a:cubicBezTo>
                  <a:cubicBezTo>
                    <a:pt x="7648" y="613"/>
                    <a:pt x="9647" y="667"/>
                    <a:pt x="11619" y="667"/>
                  </a:cubicBezTo>
                  <a:lnTo>
                    <a:pt x="27126" y="667"/>
                  </a:lnTo>
                  <a:cubicBezTo>
                    <a:pt x="30644" y="667"/>
                    <a:pt x="34214" y="0"/>
                    <a:pt x="37412" y="1919"/>
                  </a:cubicBezTo>
                  <a:cubicBezTo>
                    <a:pt x="39623"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rgbClr val="A8D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 name="Google Shape;177;p8"/>
            <p:cNvSpPr/>
            <p:nvPr/>
          </p:nvSpPr>
          <p:spPr>
            <a:xfrm>
              <a:off x="5537936" y="143184"/>
              <a:ext cx="1534571" cy="2129624"/>
            </a:xfrm>
            <a:custGeom>
              <a:avLst/>
              <a:gdLst/>
              <a:ahLst/>
              <a:cxnLst/>
              <a:rect l="l" t="t" r="r" b="b"/>
              <a:pathLst>
                <a:path w="40130" h="55691" extrusionOk="0">
                  <a:moveTo>
                    <a:pt x="39596" y="51267"/>
                  </a:moveTo>
                  <a:cubicBezTo>
                    <a:pt x="39197" y="52226"/>
                    <a:pt x="38530" y="53026"/>
                    <a:pt x="37305" y="53772"/>
                  </a:cubicBezTo>
                  <a:cubicBezTo>
                    <a:pt x="34267" y="55690"/>
                    <a:pt x="29178" y="54704"/>
                    <a:pt x="25767" y="54704"/>
                  </a:cubicBezTo>
                  <a:lnTo>
                    <a:pt x="9566" y="54704"/>
                  </a:lnTo>
                  <a:cubicBezTo>
                    <a:pt x="7461"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6" y="667"/>
                    <a:pt x="11618" y="667"/>
                  </a:cubicBezTo>
                  <a:lnTo>
                    <a:pt x="27126" y="667"/>
                  </a:lnTo>
                  <a:cubicBezTo>
                    <a:pt x="30643" y="667"/>
                    <a:pt x="34214" y="0"/>
                    <a:pt x="37411" y="1919"/>
                  </a:cubicBezTo>
                  <a:cubicBezTo>
                    <a:pt x="39650" y="3251"/>
                    <a:pt x="40023" y="5276"/>
                    <a:pt x="40076" y="7728"/>
                  </a:cubicBezTo>
                  <a:cubicBezTo>
                    <a:pt x="40129" y="12151"/>
                    <a:pt x="40076" y="16574"/>
                    <a:pt x="40076" y="20997"/>
                  </a:cubicBezTo>
                  <a:lnTo>
                    <a:pt x="40076" y="47350"/>
                  </a:lnTo>
                  <a:cubicBezTo>
                    <a:pt x="40076" y="48922"/>
                    <a:pt x="40023" y="50201"/>
                    <a:pt x="39596"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8"/>
            <p:cNvSpPr/>
            <p:nvPr/>
          </p:nvSpPr>
          <p:spPr>
            <a:xfrm>
              <a:off x="2032805"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51" y="54704"/>
                    <a:pt x="25767" y="54704"/>
                  </a:cubicBezTo>
                  <a:lnTo>
                    <a:pt x="9513" y="54704"/>
                  </a:lnTo>
                  <a:cubicBezTo>
                    <a:pt x="7435" y="54704"/>
                    <a:pt x="4637" y="55157"/>
                    <a:pt x="2745" y="54038"/>
                  </a:cubicBezTo>
                  <a:cubicBezTo>
                    <a:pt x="1" y="52386"/>
                    <a:pt x="187" y="48496"/>
                    <a:pt x="187" y="45751"/>
                  </a:cubicBezTo>
                  <a:lnTo>
                    <a:pt x="187" y="7888"/>
                  </a:lnTo>
                  <a:lnTo>
                    <a:pt x="187" y="5276"/>
                  </a:lnTo>
                  <a:cubicBezTo>
                    <a:pt x="241" y="2505"/>
                    <a:pt x="3198" y="720"/>
                    <a:pt x="5650" y="667"/>
                  </a:cubicBezTo>
                  <a:cubicBezTo>
                    <a:pt x="7648" y="613"/>
                    <a:pt x="9620" y="667"/>
                    <a:pt x="11618" y="667"/>
                  </a:cubicBezTo>
                  <a:lnTo>
                    <a:pt x="27126" y="667"/>
                  </a:lnTo>
                  <a:cubicBezTo>
                    <a:pt x="30617" y="667"/>
                    <a:pt x="34187" y="0"/>
                    <a:pt x="37412" y="1919"/>
                  </a:cubicBezTo>
                  <a:cubicBezTo>
                    <a:pt x="39623" y="3251"/>
                    <a:pt x="39996" y="5276"/>
                    <a:pt x="40050" y="7728"/>
                  </a:cubicBezTo>
                  <a:cubicBezTo>
                    <a:pt x="40129"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8"/>
            <p:cNvSpPr/>
            <p:nvPr/>
          </p:nvSpPr>
          <p:spPr>
            <a:xfrm>
              <a:off x="4202107" y="1566391"/>
              <a:ext cx="744877" cy="879596"/>
            </a:xfrm>
            <a:custGeom>
              <a:avLst/>
              <a:gdLst/>
              <a:ahLst/>
              <a:cxnLst/>
              <a:rect l="l" t="t" r="r" b="b"/>
              <a:pathLst>
                <a:path w="19479" h="23002" extrusionOk="0">
                  <a:moveTo>
                    <a:pt x="8585" y="0"/>
                  </a:moveTo>
                  <a:cubicBezTo>
                    <a:pt x="6201" y="0"/>
                    <a:pt x="3903" y="809"/>
                    <a:pt x="2639" y="3097"/>
                  </a:cubicBezTo>
                  <a:cubicBezTo>
                    <a:pt x="1706" y="4829"/>
                    <a:pt x="1" y="19618"/>
                    <a:pt x="1013" y="20790"/>
                  </a:cubicBezTo>
                  <a:cubicBezTo>
                    <a:pt x="1418" y="21290"/>
                    <a:pt x="2483" y="22301"/>
                    <a:pt x="3256" y="22301"/>
                  </a:cubicBezTo>
                  <a:cubicBezTo>
                    <a:pt x="3348" y="22301"/>
                    <a:pt x="3436" y="22287"/>
                    <a:pt x="3518" y="22256"/>
                  </a:cubicBezTo>
                  <a:lnTo>
                    <a:pt x="9753" y="22922"/>
                  </a:lnTo>
                  <a:cubicBezTo>
                    <a:pt x="12151" y="22682"/>
                    <a:pt x="16201" y="23002"/>
                    <a:pt x="18120" y="21270"/>
                  </a:cubicBezTo>
                  <a:cubicBezTo>
                    <a:pt x="19479" y="20018"/>
                    <a:pt x="19479" y="4030"/>
                    <a:pt x="18306" y="2618"/>
                  </a:cubicBezTo>
                  <a:cubicBezTo>
                    <a:pt x="17427" y="1525"/>
                    <a:pt x="16841" y="1366"/>
                    <a:pt x="15535" y="1179"/>
                  </a:cubicBezTo>
                  <a:cubicBezTo>
                    <a:pt x="13750" y="859"/>
                    <a:pt x="12018" y="326"/>
                    <a:pt x="10180" y="113"/>
                  </a:cubicBezTo>
                  <a:cubicBezTo>
                    <a:pt x="9651" y="40"/>
                    <a:pt x="9116" y="0"/>
                    <a:pt x="8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8"/>
            <p:cNvSpPr/>
            <p:nvPr/>
          </p:nvSpPr>
          <p:spPr>
            <a:xfrm>
              <a:off x="4090026" y="738653"/>
              <a:ext cx="1048273" cy="1132822"/>
            </a:xfrm>
            <a:custGeom>
              <a:avLst/>
              <a:gdLst/>
              <a:ahLst/>
              <a:cxnLst/>
              <a:rect l="l" t="t" r="r" b="b"/>
              <a:pathLst>
                <a:path w="27413" h="29624" extrusionOk="0">
                  <a:moveTo>
                    <a:pt x="14072" y="0"/>
                  </a:moveTo>
                  <a:cubicBezTo>
                    <a:pt x="13783" y="0"/>
                    <a:pt x="13506" y="6"/>
                    <a:pt x="13244" y="16"/>
                  </a:cubicBezTo>
                  <a:cubicBezTo>
                    <a:pt x="10126" y="149"/>
                    <a:pt x="6236" y="762"/>
                    <a:pt x="4371" y="3640"/>
                  </a:cubicBezTo>
                  <a:cubicBezTo>
                    <a:pt x="3012" y="5665"/>
                    <a:pt x="1839" y="7903"/>
                    <a:pt x="2052" y="10355"/>
                  </a:cubicBezTo>
                  <a:cubicBezTo>
                    <a:pt x="2212" y="11820"/>
                    <a:pt x="2186" y="13446"/>
                    <a:pt x="2692" y="14805"/>
                  </a:cubicBezTo>
                  <a:cubicBezTo>
                    <a:pt x="2245" y="14703"/>
                    <a:pt x="1799" y="14370"/>
                    <a:pt x="1376" y="14370"/>
                  </a:cubicBezTo>
                  <a:cubicBezTo>
                    <a:pt x="1244" y="14370"/>
                    <a:pt x="1114" y="14402"/>
                    <a:pt x="987" y="14485"/>
                  </a:cubicBezTo>
                  <a:cubicBezTo>
                    <a:pt x="267" y="14938"/>
                    <a:pt x="1" y="15524"/>
                    <a:pt x="161" y="16164"/>
                  </a:cubicBezTo>
                  <a:cubicBezTo>
                    <a:pt x="853" y="18375"/>
                    <a:pt x="2292" y="18722"/>
                    <a:pt x="4237" y="18775"/>
                  </a:cubicBezTo>
                  <a:cubicBezTo>
                    <a:pt x="4291" y="18775"/>
                    <a:pt x="5170" y="20693"/>
                    <a:pt x="5303" y="20880"/>
                  </a:cubicBezTo>
                  <a:cubicBezTo>
                    <a:pt x="5783" y="21493"/>
                    <a:pt x="6342" y="22052"/>
                    <a:pt x="6982" y="22505"/>
                  </a:cubicBezTo>
                  <a:cubicBezTo>
                    <a:pt x="8447" y="23571"/>
                    <a:pt x="10153" y="24317"/>
                    <a:pt x="11965" y="24637"/>
                  </a:cubicBezTo>
                  <a:cubicBezTo>
                    <a:pt x="11858" y="26049"/>
                    <a:pt x="12098" y="26529"/>
                    <a:pt x="11725" y="27301"/>
                  </a:cubicBezTo>
                  <a:cubicBezTo>
                    <a:pt x="11512" y="27754"/>
                    <a:pt x="10979" y="27861"/>
                    <a:pt x="10766" y="28341"/>
                  </a:cubicBezTo>
                  <a:cubicBezTo>
                    <a:pt x="10526" y="28874"/>
                    <a:pt x="11219" y="29273"/>
                    <a:pt x="11805" y="29460"/>
                  </a:cubicBezTo>
                  <a:cubicBezTo>
                    <a:pt x="12102" y="29573"/>
                    <a:pt x="12493" y="29623"/>
                    <a:pt x="12912" y="29623"/>
                  </a:cubicBezTo>
                  <a:cubicBezTo>
                    <a:pt x="14374" y="29623"/>
                    <a:pt x="16162" y="29006"/>
                    <a:pt x="15375" y="28261"/>
                  </a:cubicBezTo>
                  <a:cubicBezTo>
                    <a:pt x="14683" y="27595"/>
                    <a:pt x="14203" y="25996"/>
                    <a:pt x="14629" y="24770"/>
                  </a:cubicBezTo>
                  <a:cubicBezTo>
                    <a:pt x="16921" y="24530"/>
                    <a:pt x="17694" y="24530"/>
                    <a:pt x="19053" y="24077"/>
                  </a:cubicBezTo>
                  <a:cubicBezTo>
                    <a:pt x="19825" y="23784"/>
                    <a:pt x="19932" y="23731"/>
                    <a:pt x="20731" y="23438"/>
                  </a:cubicBezTo>
                  <a:cubicBezTo>
                    <a:pt x="21344" y="23145"/>
                    <a:pt x="21957" y="22772"/>
                    <a:pt x="22543" y="22372"/>
                  </a:cubicBezTo>
                  <a:cubicBezTo>
                    <a:pt x="22682" y="22467"/>
                    <a:pt x="22934" y="22515"/>
                    <a:pt x="23251" y="22515"/>
                  </a:cubicBezTo>
                  <a:cubicBezTo>
                    <a:pt x="24275" y="22515"/>
                    <a:pt x="25980" y="22011"/>
                    <a:pt x="26753" y="20933"/>
                  </a:cubicBezTo>
                  <a:cubicBezTo>
                    <a:pt x="27413" y="19955"/>
                    <a:pt x="27218" y="18238"/>
                    <a:pt x="26003" y="18238"/>
                  </a:cubicBezTo>
                  <a:cubicBezTo>
                    <a:pt x="25794" y="18238"/>
                    <a:pt x="25556" y="18289"/>
                    <a:pt x="25288" y="18402"/>
                  </a:cubicBezTo>
                  <a:cubicBezTo>
                    <a:pt x="25474" y="16750"/>
                    <a:pt x="25741" y="15098"/>
                    <a:pt x="25821" y="13419"/>
                  </a:cubicBezTo>
                  <a:cubicBezTo>
                    <a:pt x="25954" y="11501"/>
                    <a:pt x="25714" y="9555"/>
                    <a:pt x="25501" y="7637"/>
                  </a:cubicBezTo>
                  <a:cubicBezTo>
                    <a:pt x="25261" y="5745"/>
                    <a:pt x="23769" y="2974"/>
                    <a:pt x="21850" y="2468"/>
                  </a:cubicBezTo>
                  <a:lnTo>
                    <a:pt x="20065" y="1455"/>
                  </a:lnTo>
                  <a:cubicBezTo>
                    <a:pt x="18665" y="289"/>
                    <a:pt x="16101" y="0"/>
                    <a:pt x="14072"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 name="Google Shape;181;p8"/>
            <p:cNvSpPr/>
            <p:nvPr/>
          </p:nvSpPr>
          <p:spPr>
            <a:xfrm>
              <a:off x="3740974" y="791004"/>
              <a:ext cx="1366009" cy="1548338"/>
            </a:xfrm>
            <a:custGeom>
              <a:avLst/>
              <a:gdLst/>
              <a:ahLst/>
              <a:cxnLst/>
              <a:rect l="l" t="t" r="r" b="b"/>
              <a:pathLst>
                <a:path w="35722" h="40490" extrusionOk="0">
                  <a:moveTo>
                    <a:pt x="5900" y="1"/>
                  </a:moveTo>
                  <a:cubicBezTo>
                    <a:pt x="4689" y="1"/>
                    <a:pt x="4916" y="3378"/>
                    <a:pt x="4785" y="5175"/>
                  </a:cubicBezTo>
                  <a:cubicBezTo>
                    <a:pt x="4626" y="4056"/>
                    <a:pt x="4386" y="3017"/>
                    <a:pt x="4226" y="1925"/>
                  </a:cubicBezTo>
                  <a:cubicBezTo>
                    <a:pt x="4163" y="1421"/>
                    <a:pt x="3951" y="106"/>
                    <a:pt x="3447" y="106"/>
                  </a:cubicBezTo>
                  <a:cubicBezTo>
                    <a:pt x="3311" y="106"/>
                    <a:pt x="3154" y="201"/>
                    <a:pt x="2974" y="432"/>
                  </a:cubicBezTo>
                  <a:cubicBezTo>
                    <a:pt x="2414" y="1205"/>
                    <a:pt x="3453" y="5255"/>
                    <a:pt x="3533" y="5762"/>
                  </a:cubicBezTo>
                  <a:cubicBezTo>
                    <a:pt x="3480" y="5442"/>
                    <a:pt x="2494" y="3150"/>
                    <a:pt x="2068" y="2298"/>
                  </a:cubicBezTo>
                  <a:cubicBezTo>
                    <a:pt x="1859" y="1828"/>
                    <a:pt x="1492" y="1268"/>
                    <a:pt x="1232" y="1268"/>
                  </a:cubicBezTo>
                  <a:cubicBezTo>
                    <a:pt x="1094" y="1268"/>
                    <a:pt x="986" y="1428"/>
                    <a:pt x="948" y="1845"/>
                  </a:cubicBezTo>
                  <a:cubicBezTo>
                    <a:pt x="815" y="3390"/>
                    <a:pt x="1828" y="5016"/>
                    <a:pt x="2414" y="6348"/>
                  </a:cubicBezTo>
                  <a:cubicBezTo>
                    <a:pt x="2094" y="5735"/>
                    <a:pt x="1188" y="4909"/>
                    <a:pt x="815" y="4536"/>
                  </a:cubicBezTo>
                  <a:cubicBezTo>
                    <a:pt x="653" y="4369"/>
                    <a:pt x="524" y="4299"/>
                    <a:pt x="424" y="4299"/>
                  </a:cubicBezTo>
                  <a:cubicBezTo>
                    <a:pt x="0" y="4299"/>
                    <a:pt x="117" y="5565"/>
                    <a:pt x="549" y="5975"/>
                  </a:cubicBezTo>
                  <a:lnTo>
                    <a:pt x="2068" y="7574"/>
                  </a:lnTo>
                  <a:cubicBezTo>
                    <a:pt x="2521" y="8906"/>
                    <a:pt x="1934" y="9758"/>
                    <a:pt x="3453" y="10664"/>
                  </a:cubicBezTo>
                  <a:cubicBezTo>
                    <a:pt x="4253" y="11064"/>
                    <a:pt x="4199" y="11171"/>
                    <a:pt x="4466" y="12157"/>
                  </a:cubicBezTo>
                  <a:cubicBezTo>
                    <a:pt x="4706" y="13142"/>
                    <a:pt x="4785" y="14262"/>
                    <a:pt x="5132" y="15248"/>
                  </a:cubicBezTo>
                  <a:cubicBezTo>
                    <a:pt x="6358" y="19218"/>
                    <a:pt x="9049" y="23934"/>
                    <a:pt x="12912" y="25479"/>
                  </a:cubicBezTo>
                  <a:cubicBezTo>
                    <a:pt x="14591" y="26172"/>
                    <a:pt x="16350" y="26732"/>
                    <a:pt x="18135" y="27132"/>
                  </a:cubicBezTo>
                  <a:cubicBezTo>
                    <a:pt x="17389" y="30782"/>
                    <a:pt x="16856" y="38403"/>
                    <a:pt x="16909" y="39096"/>
                  </a:cubicBezTo>
                  <a:cubicBezTo>
                    <a:pt x="16940" y="39578"/>
                    <a:pt x="16912" y="39716"/>
                    <a:pt x="16927" y="39716"/>
                  </a:cubicBezTo>
                  <a:cubicBezTo>
                    <a:pt x="16949" y="39716"/>
                    <a:pt x="17050" y="39466"/>
                    <a:pt x="17484" y="39466"/>
                  </a:cubicBezTo>
                  <a:cubicBezTo>
                    <a:pt x="17565" y="39466"/>
                    <a:pt x="17657" y="39475"/>
                    <a:pt x="17762" y="39495"/>
                  </a:cubicBezTo>
                  <a:cubicBezTo>
                    <a:pt x="19442" y="39869"/>
                    <a:pt x="23125" y="40324"/>
                    <a:pt x="25338" y="40324"/>
                  </a:cubicBezTo>
                  <a:cubicBezTo>
                    <a:pt x="25652" y="40324"/>
                    <a:pt x="25937" y="40314"/>
                    <a:pt x="26182" y="40295"/>
                  </a:cubicBezTo>
                  <a:cubicBezTo>
                    <a:pt x="26475" y="38962"/>
                    <a:pt x="26369" y="29903"/>
                    <a:pt x="26369" y="29903"/>
                  </a:cubicBezTo>
                  <a:lnTo>
                    <a:pt x="26369" y="29903"/>
                  </a:lnTo>
                  <a:cubicBezTo>
                    <a:pt x="27701" y="32141"/>
                    <a:pt x="33750" y="40428"/>
                    <a:pt x="34123" y="40481"/>
                  </a:cubicBezTo>
                  <a:cubicBezTo>
                    <a:pt x="34148" y="40487"/>
                    <a:pt x="34175" y="40490"/>
                    <a:pt x="34206" y="40490"/>
                  </a:cubicBezTo>
                  <a:cubicBezTo>
                    <a:pt x="34593" y="40490"/>
                    <a:pt x="35375" y="40041"/>
                    <a:pt x="35721" y="39868"/>
                  </a:cubicBezTo>
                  <a:cubicBezTo>
                    <a:pt x="34043" y="37124"/>
                    <a:pt x="29460" y="31262"/>
                    <a:pt x="27754" y="28517"/>
                  </a:cubicBezTo>
                  <a:cubicBezTo>
                    <a:pt x="27088" y="27398"/>
                    <a:pt x="26395" y="26359"/>
                    <a:pt x="24983" y="26172"/>
                  </a:cubicBezTo>
                  <a:cubicBezTo>
                    <a:pt x="24887" y="26163"/>
                    <a:pt x="24804" y="26158"/>
                    <a:pt x="24731" y="26158"/>
                  </a:cubicBezTo>
                  <a:cubicBezTo>
                    <a:pt x="24191" y="26158"/>
                    <a:pt x="24171" y="26407"/>
                    <a:pt x="23491" y="26758"/>
                  </a:cubicBezTo>
                  <a:cubicBezTo>
                    <a:pt x="22873" y="27055"/>
                    <a:pt x="22208" y="27214"/>
                    <a:pt x="21519" y="27214"/>
                  </a:cubicBezTo>
                  <a:cubicBezTo>
                    <a:pt x="21466" y="27214"/>
                    <a:pt x="21413" y="27213"/>
                    <a:pt x="21359" y="27211"/>
                  </a:cubicBezTo>
                  <a:cubicBezTo>
                    <a:pt x="20240" y="27025"/>
                    <a:pt x="19814" y="26119"/>
                    <a:pt x="19174" y="25400"/>
                  </a:cubicBezTo>
                  <a:cubicBezTo>
                    <a:pt x="19174" y="25266"/>
                    <a:pt x="19174" y="25160"/>
                    <a:pt x="19148" y="25080"/>
                  </a:cubicBezTo>
                  <a:cubicBezTo>
                    <a:pt x="15550" y="24813"/>
                    <a:pt x="12646" y="23081"/>
                    <a:pt x="9955" y="20310"/>
                  </a:cubicBezTo>
                  <a:cubicBezTo>
                    <a:pt x="8463" y="18765"/>
                    <a:pt x="7397" y="16527"/>
                    <a:pt x="6917" y="14501"/>
                  </a:cubicBezTo>
                  <a:cubicBezTo>
                    <a:pt x="6571" y="12929"/>
                    <a:pt x="6038" y="11224"/>
                    <a:pt x="5905" y="9625"/>
                  </a:cubicBezTo>
                  <a:cubicBezTo>
                    <a:pt x="5691" y="6561"/>
                    <a:pt x="6571" y="299"/>
                    <a:pt x="5985" y="6"/>
                  </a:cubicBezTo>
                  <a:cubicBezTo>
                    <a:pt x="5955" y="3"/>
                    <a:pt x="5927" y="1"/>
                    <a:pt x="5900" y="1"/>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 name="Google Shape;182;p8"/>
            <p:cNvSpPr/>
            <p:nvPr/>
          </p:nvSpPr>
          <p:spPr>
            <a:xfrm>
              <a:off x="3907661" y="930426"/>
              <a:ext cx="154872" cy="252919"/>
            </a:xfrm>
            <a:custGeom>
              <a:avLst/>
              <a:gdLst/>
              <a:ahLst/>
              <a:cxnLst/>
              <a:rect l="l" t="t" r="r" b="b"/>
              <a:pathLst>
                <a:path w="4050" h="6614" extrusionOk="0">
                  <a:moveTo>
                    <a:pt x="3516" y="0"/>
                  </a:moveTo>
                  <a:cubicBezTo>
                    <a:pt x="3492" y="0"/>
                    <a:pt x="3466" y="4"/>
                    <a:pt x="3437" y="11"/>
                  </a:cubicBezTo>
                  <a:cubicBezTo>
                    <a:pt x="3011" y="144"/>
                    <a:pt x="2638" y="970"/>
                    <a:pt x="2452" y="1316"/>
                  </a:cubicBezTo>
                  <a:cubicBezTo>
                    <a:pt x="2185" y="1796"/>
                    <a:pt x="1785" y="2409"/>
                    <a:pt x="1759" y="2968"/>
                  </a:cubicBezTo>
                  <a:cubicBezTo>
                    <a:pt x="1439" y="3075"/>
                    <a:pt x="1119" y="3075"/>
                    <a:pt x="853" y="3261"/>
                  </a:cubicBezTo>
                  <a:cubicBezTo>
                    <a:pt x="240" y="3741"/>
                    <a:pt x="0" y="4993"/>
                    <a:pt x="107" y="5713"/>
                  </a:cubicBezTo>
                  <a:lnTo>
                    <a:pt x="453" y="6486"/>
                  </a:lnTo>
                  <a:cubicBezTo>
                    <a:pt x="570" y="6564"/>
                    <a:pt x="701" y="6613"/>
                    <a:pt x="837" y="6613"/>
                  </a:cubicBezTo>
                  <a:cubicBezTo>
                    <a:pt x="886" y="6613"/>
                    <a:pt x="936" y="6606"/>
                    <a:pt x="986" y="6592"/>
                  </a:cubicBezTo>
                  <a:cubicBezTo>
                    <a:pt x="1919" y="6512"/>
                    <a:pt x="2638" y="5233"/>
                    <a:pt x="2984" y="4487"/>
                  </a:cubicBezTo>
                  <a:cubicBezTo>
                    <a:pt x="3384" y="3661"/>
                    <a:pt x="3624" y="2808"/>
                    <a:pt x="3731" y="1902"/>
                  </a:cubicBezTo>
                  <a:cubicBezTo>
                    <a:pt x="3756" y="1597"/>
                    <a:pt x="4049" y="0"/>
                    <a:pt x="3516"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 name="Google Shape;183;p8"/>
            <p:cNvSpPr/>
            <p:nvPr/>
          </p:nvSpPr>
          <p:spPr>
            <a:xfrm>
              <a:off x="4200080" y="1666464"/>
              <a:ext cx="704113" cy="702086"/>
            </a:xfrm>
            <a:custGeom>
              <a:avLst/>
              <a:gdLst/>
              <a:ahLst/>
              <a:cxnLst/>
              <a:rect l="l" t="t" r="r" b="b"/>
              <a:pathLst>
                <a:path w="18413" h="18360" extrusionOk="0">
                  <a:moveTo>
                    <a:pt x="1573" y="1"/>
                  </a:moveTo>
                  <a:cubicBezTo>
                    <a:pt x="1359" y="187"/>
                    <a:pt x="986" y="1333"/>
                    <a:pt x="880" y="1600"/>
                  </a:cubicBezTo>
                  <a:cubicBezTo>
                    <a:pt x="587" y="2426"/>
                    <a:pt x="267" y="2932"/>
                    <a:pt x="1" y="3785"/>
                  </a:cubicBezTo>
                  <a:cubicBezTo>
                    <a:pt x="1093" y="4531"/>
                    <a:pt x="4877" y="5250"/>
                    <a:pt x="5010" y="5650"/>
                  </a:cubicBezTo>
                  <a:cubicBezTo>
                    <a:pt x="5010" y="5650"/>
                    <a:pt x="4211" y="14496"/>
                    <a:pt x="3731" y="17267"/>
                  </a:cubicBezTo>
                  <a:cubicBezTo>
                    <a:pt x="6422" y="18173"/>
                    <a:pt x="8501" y="18307"/>
                    <a:pt x="11325" y="18360"/>
                  </a:cubicBezTo>
                  <a:cubicBezTo>
                    <a:pt x="12204" y="18360"/>
                    <a:pt x="13110" y="18173"/>
                    <a:pt x="13990" y="18173"/>
                  </a:cubicBezTo>
                  <a:cubicBezTo>
                    <a:pt x="14332" y="18173"/>
                    <a:pt x="14675" y="18241"/>
                    <a:pt x="15008" y="18241"/>
                  </a:cubicBezTo>
                  <a:cubicBezTo>
                    <a:pt x="15141" y="18241"/>
                    <a:pt x="15272" y="18230"/>
                    <a:pt x="15402" y="18200"/>
                  </a:cubicBezTo>
                  <a:cubicBezTo>
                    <a:pt x="15482" y="15242"/>
                    <a:pt x="14869" y="11379"/>
                    <a:pt x="14869" y="8421"/>
                  </a:cubicBezTo>
                  <a:lnTo>
                    <a:pt x="14869" y="8421"/>
                  </a:lnTo>
                  <a:cubicBezTo>
                    <a:pt x="15135" y="8847"/>
                    <a:pt x="15855" y="10393"/>
                    <a:pt x="15855" y="10393"/>
                  </a:cubicBezTo>
                  <a:cubicBezTo>
                    <a:pt x="15872" y="10395"/>
                    <a:pt x="15891" y="10397"/>
                    <a:pt x="15911" y="10397"/>
                  </a:cubicBezTo>
                  <a:cubicBezTo>
                    <a:pt x="16294" y="10397"/>
                    <a:pt x="17171" y="9929"/>
                    <a:pt x="17374" y="9727"/>
                  </a:cubicBezTo>
                  <a:cubicBezTo>
                    <a:pt x="17827" y="9300"/>
                    <a:pt x="18173" y="8794"/>
                    <a:pt x="18386" y="8234"/>
                  </a:cubicBezTo>
                  <a:cubicBezTo>
                    <a:pt x="18413" y="8048"/>
                    <a:pt x="17800" y="7568"/>
                    <a:pt x="17374" y="7035"/>
                  </a:cubicBezTo>
                  <a:cubicBezTo>
                    <a:pt x="16408" y="5740"/>
                    <a:pt x="14935" y="2992"/>
                    <a:pt x="12952" y="2992"/>
                  </a:cubicBezTo>
                  <a:cubicBezTo>
                    <a:pt x="12855" y="2992"/>
                    <a:pt x="12757" y="2998"/>
                    <a:pt x="12657" y="3012"/>
                  </a:cubicBezTo>
                  <a:cubicBezTo>
                    <a:pt x="12231" y="3118"/>
                    <a:pt x="12178" y="3385"/>
                    <a:pt x="11805" y="3625"/>
                  </a:cubicBezTo>
                  <a:cubicBezTo>
                    <a:pt x="11432" y="3838"/>
                    <a:pt x="11005" y="3944"/>
                    <a:pt x="10552" y="3971"/>
                  </a:cubicBezTo>
                  <a:cubicBezTo>
                    <a:pt x="10325" y="3995"/>
                    <a:pt x="10109" y="4012"/>
                    <a:pt x="9904" y="4012"/>
                  </a:cubicBezTo>
                  <a:cubicBezTo>
                    <a:pt x="9193" y="4012"/>
                    <a:pt x="8615" y="3806"/>
                    <a:pt x="8181" y="2959"/>
                  </a:cubicBezTo>
                  <a:lnTo>
                    <a:pt x="7648" y="2212"/>
                  </a:lnTo>
                  <a:cubicBezTo>
                    <a:pt x="5996" y="1893"/>
                    <a:pt x="4584" y="1200"/>
                    <a:pt x="2878" y="587"/>
                  </a:cubicBezTo>
                  <a:cubicBezTo>
                    <a:pt x="2479" y="427"/>
                    <a:pt x="1573" y="1"/>
                    <a:pt x="1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 name="Google Shape;184;p8"/>
            <p:cNvSpPr/>
            <p:nvPr/>
          </p:nvSpPr>
          <p:spPr>
            <a:xfrm>
              <a:off x="4345774" y="1707534"/>
              <a:ext cx="117244" cy="300337"/>
            </a:xfrm>
            <a:custGeom>
              <a:avLst/>
              <a:gdLst/>
              <a:ahLst/>
              <a:cxnLst/>
              <a:rect l="l" t="t" r="r" b="b"/>
              <a:pathLst>
                <a:path w="3066" h="7854" extrusionOk="0">
                  <a:moveTo>
                    <a:pt x="1715" y="1"/>
                  </a:moveTo>
                  <a:cubicBezTo>
                    <a:pt x="1644" y="1"/>
                    <a:pt x="1579" y="15"/>
                    <a:pt x="1520" y="46"/>
                  </a:cubicBezTo>
                  <a:cubicBezTo>
                    <a:pt x="694" y="499"/>
                    <a:pt x="294" y="1751"/>
                    <a:pt x="187" y="2604"/>
                  </a:cubicBezTo>
                  <a:cubicBezTo>
                    <a:pt x="54" y="3590"/>
                    <a:pt x="1" y="4576"/>
                    <a:pt x="81" y="5562"/>
                  </a:cubicBezTo>
                  <a:cubicBezTo>
                    <a:pt x="107" y="6228"/>
                    <a:pt x="134" y="7374"/>
                    <a:pt x="720" y="7853"/>
                  </a:cubicBezTo>
                  <a:cubicBezTo>
                    <a:pt x="1040" y="6574"/>
                    <a:pt x="1067" y="5295"/>
                    <a:pt x="1573" y="4016"/>
                  </a:cubicBezTo>
                  <a:cubicBezTo>
                    <a:pt x="1999" y="2844"/>
                    <a:pt x="2266" y="1991"/>
                    <a:pt x="3038" y="952"/>
                  </a:cubicBezTo>
                  <a:lnTo>
                    <a:pt x="3065" y="952"/>
                  </a:lnTo>
                  <a:cubicBezTo>
                    <a:pt x="2857" y="627"/>
                    <a:pt x="2184"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 name="Google Shape;185;p8"/>
            <p:cNvSpPr/>
            <p:nvPr/>
          </p:nvSpPr>
          <p:spPr>
            <a:xfrm>
              <a:off x="4694252" y="1761796"/>
              <a:ext cx="97856" cy="337774"/>
            </a:xfrm>
            <a:custGeom>
              <a:avLst/>
              <a:gdLst/>
              <a:ahLst/>
              <a:cxnLst/>
              <a:rect l="l" t="t" r="r" b="b"/>
              <a:pathLst>
                <a:path w="2559" h="8833" extrusionOk="0">
                  <a:moveTo>
                    <a:pt x="477" y="0"/>
                  </a:moveTo>
                  <a:cubicBezTo>
                    <a:pt x="347" y="0"/>
                    <a:pt x="242" y="26"/>
                    <a:pt x="187" y="92"/>
                  </a:cubicBezTo>
                  <a:cubicBezTo>
                    <a:pt x="1" y="812"/>
                    <a:pt x="1599" y="7766"/>
                    <a:pt x="2266" y="8832"/>
                  </a:cubicBezTo>
                  <a:cubicBezTo>
                    <a:pt x="2505" y="8806"/>
                    <a:pt x="2559" y="519"/>
                    <a:pt x="1866" y="386"/>
                  </a:cubicBezTo>
                  <a:cubicBezTo>
                    <a:pt x="1866" y="386"/>
                    <a:pt x="978"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6" name="Google Shape;186;p8"/>
            <p:cNvSpPr/>
            <p:nvPr/>
          </p:nvSpPr>
          <p:spPr>
            <a:xfrm>
              <a:off x="4432387" y="1717247"/>
              <a:ext cx="139652" cy="152042"/>
            </a:xfrm>
            <a:custGeom>
              <a:avLst/>
              <a:gdLst/>
              <a:ahLst/>
              <a:cxnLst/>
              <a:rect l="l" t="t" r="r" b="b"/>
              <a:pathLst>
                <a:path w="3652" h="3976" extrusionOk="0">
                  <a:moveTo>
                    <a:pt x="2272" y="0"/>
                  </a:moveTo>
                  <a:cubicBezTo>
                    <a:pt x="1719" y="0"/>
                    <a:pt x="959" y="299"/>
                    <a:pt x="747" y="725"/>
                  </a:cubicBezTo>
                  <a:cubicBezTo>
                    <a:pt x="1" y="2057"/>
                    <a:pt x="1226" y="3389"/>
                    <a:pt x="2372" y="3975"/>
                  </a:cubicBezTo>
                  <a:cubicBezTo>
                    <a:pt x="2745" y="3496"/>
                    <a:pt x="3172" y="3069"/>
                    <a:pt x="3651" y="2696"/>
                  </a:cubicBezTo>
                  <a:cubicBezTo>
                    <a:pt x="3385" y="2483"/>
                    <a:pt x="2052" y="1231"/>
                    <a:pt x="2825" y="1071"/>
                  </a:cubicBezTo>
                  <a:lnTo>
                    <a:pt x="2772" y="138"/>
                  </a:lnTo>
                  <a:cubicBezTo>
                    <a:pt x="2662" y="43"/>
                    <a:pt x="2482" y="0"/>
                    <a:pt x="2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7" name="Google Shape;187;p8"/>
            <p:cNvSpPr/>
            <p:nvPr/>
          </p:nvSpPr>
          <p:spPr>
            <a:xfrm>
              <a:off x="4572994" y="1726577"/>
              <a:ext cx="164088" cy="168180"/>
            </a:xfrm>
            <a:custGeom>
              <a:avLst/>
              <a:gdLst/>
              <a:ahLst/>
              <a:cxnLst/>
              <a:rect l="l" t="t" r="r" b="b"/>
              <a:pathLst>
                <a:path w="4291" h="4398" extrusionOk="0">
                  <a:moveTo>
                    <a:pt x="1973" y="1"/>
                  </a:moveTo>
                  <a:lnTo>
                    <a:pt x="2026" y="81"/>
                  </a:lnTo>
                  <a:cubicBezTo>
                    <a:pt x="1999" y="1253"/>
                    <a:pt x="1173" y="2239"/>
                    <a:pt x="1" y="2452"/>
                  </a:cubicBezTo>
                  <a:cubicBezTo>
                    <a:pt x="241" y="2825"/>
                    <a:pt x="960" y="4344"/>
                    <a:pt x="1386" y="4398"/>
                  </a:cubicBezTo>
                  <a:cubicBezTo>
                    <a:pt x="1391" y="4398"/>
                    <a:pt x="1395" y="4398"/>
                    <a:pt x="1399" y="4398"/>
                  </a:cubicBezTo>
                  <a:cubicBezTo>
                    <a:pt x="1808" y="4398"/>
                    <a:pt x="2854" y="3143"/>
                    <a:pt x="3065" y="2932"/>
                  </a:cubicBezTo>
                  <a:cubicBezTo>
                    <a:pt x="3598" y="2346"/>
                    <a:pt x="4291" y="1653"/>
                    <a:pt x="3651" y="934"/>
                  </a:cubicBezTo>
                  <a:cubicBezTo>
                    <a:pt x="3198" y="481"/>
                    <a:pt x="2612" y="134"/>
                    <a:pt x="1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8"/>
            <p:cNvSpPr/>
            <p:nvPr/>
          </p:nvSpPr>
          <p:spPr>
            <a:xfrm>
              <a:off x="4132817" y="1331255"/>
              <a:ext cx="80533" cy="73383"/>
            </a:xfrm>
            <a:custGeom>
              <a:avLst/>
              <a:gdLst/>
              <a:ahLst/>
              <a:cxnLst/>
              <a:rect l="l" t="t" r="r" b="b"/>
              <a:pathLst>
                <a:path w="2106" h="1919" extrusionOk="0">
                  <a:moveTo>
                    <a:pt x="454" y="0"/>
                  </a:moveTo>
                  <a:cubicBezTo>
                    <a:pt x="374" y="0"/>
                    <a:pt x="321" y="0"/>
                    <a:pt x="241" y="27"/>
                  </a:cubicBezTo>
                  <a:cubicBezTo>
                    <a:pt x="187" y="27"/>
                    <a:pt x="134" y="54"/>
                    <a:pt x="107" y="107"/>
                  </a:cubicBezTo>
                  <a:lnTo>
                    <a:pt x="1" y="187"/>
                  </a:lnTo>
                  <a:lnTo>
                    <a:pt x="134" y="134"/>
                  </a:lnTo>
                  <a:lnTo>
                    <a:pt x="267" y="134"/>
                  </a:lnTo>
                  <a:cubicBezTo>
                    <a:pt x="321" y="134"/>
                    <a:pt x="374" y="187"/>
                    <a:pt x="427" y="187"/>
                  </a:cubicBezTo>
                  <a:cubicBezTo>
                    <a:pt x="481" y="214"/>
                    <a:pt x="534" y="240"/>
                    <a:pt x="614" y="267"/>
                  </a:cubicBezTo>
                  <a:cubicBezTo>
                    <a:pt x="667" y="320"/>
                    <a:pt x="720" y="373"/>
                    <a:pt x="774" y="427"/>
                  </a:cubicBezTo>
                  <a:cubicBezTo>
                    <a:pt x="827" y="480"/>
                    <a:pt x="907" y="533"/>
                    <a:pt x="960" y="613"/>
                  </a:cubicBezTo>
                  <a:cubicBezTo>
                    <a:pt x="1013" y="667"/>
                    <a:pt x="1067" y="746"/>
                    <a:pt x="1120" y="800"/>
                  </a:cubicBezTo>
                  <a:cubicBezTo>
                    <a:pt x="1360" y="1093"/>
                    <a:pt x="1573" y="1386"/>
                    <a:pt x="1760" y="1599"/>
                  </a:cubicBezTo>
                  <a:cubicBezTo>
                    <a:pt x="1866" y="1706"/>
                    <a:pt x="1973" y="1812"/>
                    <a:pt x="2106" y="1919"/>
                  </a:cubicBezTo>
                  <a:cubicBezTo>
                    <a:pt x="2106" y="1919"/>
                    <a:pt x="2026" y="1732"/>
                    <a:pt x="1919" y="1493"/>
                  </a:cubicBezTo>
                  <a:cubicBezTo>
                    <a:pt x="1760" y="1173"/>
                    <a:pt x="1573" y="880"/>
                    <a:pt x="1360" y="613"/>
                  </a:cubicBezTo>
                  <a:cubicBezTo>
                    <a:pt x="1253" y="453"/>
                    <a:pt x="1093" y="320"/>
                    <a:pt x="960" y="214"/>
                  </a:cubicBezTo>
                  <a:cubicBezTo>
                    <a:pt x="880" y="160"/>
                    <a:pt x="800" y="107"/>
                    <a:pt x="720" y="80"/>
                  </a:cubicBezTo>
                  <a:cubicBezTo>
                    <a:pt x="640" y="27"/>
                    <a:pt x="534" y="0"/>
                    <a:pt x="454"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8"/>
            <p:cNvSpPr/>
            <p:nvPr/>
          </p:nvSpPr>
          <p:spPr>
            <a:xfrm>
              <a:off x="4107349" y="561336"/>
              <a:ext cx="1098865" cy="916116"/>
            </a:xfrm>
            <a:custGeom>
              <a:avLst/>
              <a:gdLst/>
              <a:ahLst/>
              <a:cxnLst/>
              <a:rect l="l" t="t" r="r" b="b"/>
              <a:pathLst>
                <a:path w="28736" h="23957" extrusionOk="0">
                  <a:moveTo>
                    <a:pt x="17859" y="0"/>
                  </a:moveTo>
                  <a:cubicBezTo>
                    <a:pt x="16143" y="0"/>
                    <a:pt x="14295" y="945"/>
                    <a:pt x="13617" y="2495"/>
                  </a:cubicBezTo>
                  <a:cubicBezTo>
                    <a:pt x="12694" y="2085"/>
                    <a:pt x="11709" y="1880"/>
                    <a:pt x="10709" y="1880"/>
                  </a:cubicBezTo>
                  <a:cubicBezTo>
                    <a:pt x="10409" y="1880"/>
                    <a:pt x="10108" y="1898"/>
                    <a:pt x="9806" y="1935"/>
                  </a:cubicBezTo>
                  <a:cubicBezTo>
                    <a:pt x="8927" y="2069"/>
                    <a:pt x="6342" y="3161"/>
                    <a:pt x="6902" y="4467"/>
                  </a:cubicBezTo>
                  <a:cubicBezTo>
                    <a:pt x="6795" y="4461"/>
                    <a:pt x="6689" y="4458"/>
                    <a:pt x="6583" y="4458"/>
                  </a:cubicBezTo>
                  <a:cubicBezTo>
                    <a:pt x="5282" y="4458"/>
                    <a:pt x="4022" y="4908"/>
                    <a:pt x="3012" y="5746"/>
                  </a:cubicBezTo>
                  <a:cubicBezTo>
                    <a:pt x="2505" y="6199"/>
                    <a:pt x="1973" y="6865"/>
                    <a:pt x="1973" y="7638"/>
                  </a:cubicBezTo>
                  <a:cubicBezTo>
                    <a:pt x="1946" y="8437"/>
                    <a:pt x="2212" y="8197"/>
                    <a:pt x="1733" y="8810"/>
                  </a:cubicBezTo>
                  <a:cubicBezTo>
                    <a:pt x="1013" y="9609"/>
                    <a:pt x="214" y="10142"/>
                    <a:pt x="187" y="11315"/>
                  </a:cubicBezTo>
                  <a:cubicBezTo>
                    <a:pt x="187" y="12167"/>
                    <a:pt x="454" y="13766"/>
                    <a:pt x="1173" y="14352"/>
                  </a:cubicBezTo>
                  <a:cubicBezTo>
                    <a:pt x="880" y="14832"/>
                    <a:pt x="347" y="15098"/>
                    <a:pt x="214" y="15711"/>
                  </a:cubicBezTo>
                  <a:cubicBezTo>
                    <a:pt x="1" y="16431"/>
                    <a:pt x="294" y="17363"/>
                    <a:pt x="614" y="18029"/>
                  </a:cubicBezTo>
                  <a:cubicBezTo>
                    <a:pt x="853" y="18562"/>
                    <a:pt x="1306" y="19175"/>
                    <a:pt x="1866" y="19282"/>
                  </a:cubicBezTo>
                  <a:lnTo>
                    <a:pt x="2292" y="19628"/>
                  </a:lnTo>
                  <a:cubicBezTo>
                    <a:pt x="2696" y="20184"/>
                    <a:pt x="3113" y="20446"/>
                    <a:pt x="3431" y="20446"/>
                  </a:cubicBezTo>
                  <a:cubicBezTo>
                    <a:pt x="3892" y="20446"/>
                    <a:pt x="4148" y="19900"/>
                    <a:pt x="3864" y="18909"/>
                  </a:cubicBezTo>
                  <a:cubicBezTo>
                    <a:pt x="3625" y="17976"/>
                    <a:pt x="3731" y="18163"/>
                    <a:pt x="3971" y="17390"/>
                  </a:cubicBezTo>
                  <a:cubicBezTo>
                    <a:pt x="4264" y="16564"/>
                    <a:pt x="3998" y="15631"/>
                    <a:pt x="3305" y="15072"/>
                  </a:cubicBezTo>
                  <a:cubicBezTo>
                    <a:pt x="4877" y="14139"/>
                    <a:pt x="5357" y="11714"/>
                    <a:pt x="4397" y="10302"/>
                  </a:cubicBezTo>
                  <a:cubicBezTo>
                    <a:pt x="6156" y="10275"/>
                    <a:pt x="7968" y="9050"/>
                    <a:pt x="7755" y="7158"/>
                  </a:cubicBezTo>
                  <a:lnTo>
                    <a:pt x="7755" y="7158"/>
                  </a:lnTo>
                  <a:cubicBezTo>
                    <a:pt x="8670" y="7571"/>
                    <a:pt x="9764" y="7927"/>
                    <a:pt x="10808" y="7927"/>
                  </a:cubicBezTo>
                  <a:cubicBezTo>
                    <a:pt x="11649" y="7927"/>
                    <a:pt x="12457" y="7696"/>
                    <a:pt x="13110" y="7078"/>
                  </a:cubicBezTo>
                  <a:cubicBezTo>
                    <a:pt x="13556" y="7800"/>
                    <a:pt x="14273" y="8403"/>
                    <a:pt x="15084" y="8403"/>
                  </a:cubicBezTo>
                  <a:cubicBezTo>
                    <a:pt x="15292" y="8403"/>
                    <a:pt x="15505" y="8364"/>
                    <a:pt x="15722" y="8277"/>
                  </a:cubicBezTo>
                  <a:lnTo>
                    <a:pt x="15722" y="8277"/>
                  </a:lnTo>
                  <a:cubicBezTo>
                    <a:pt x="15189" y="9050"/>
                    <a:pt x="15029" y="9902"/>
                    <a:pt x="15828" y="10648"/>
                  </a:cubicBezTo>
                  <a:cubicBezTo>
                    <a:pt x="16112" y="10875"/>
                    <a:pt x="16660" y="11030"/>
                    <a:pt x="17166" y="11030"/>
                  </a:cubicBezTo>
                  <a:cubicBezTo>
                    <a:pt x="17850" y="11030"/>
                    <a:pt x="18456" y="10748"/>
                    <a:pt x="18226" y="9982"/>
                  </a:cubicBezTo>
                  <a:lnTo>
                    <a:pt x="18226" y="9982"/>
                  </a:lnTo>
                  <a:cubicBezTo>
                    <a:pt x="18367" y="10280"/>
                    <a:pt x="18664" y="10439"/>
                    <a:pt x="18967" y="10439"/>
                  </a:cubicBezTo>
                  <a:cubicBezTo>
                    <a:pt x="19179" y="10439"/>
                    <a:pt x="19394" y="10360"/>
                    <a:pt x="19559" y="10196"/>
                  </a:cubicBezTo>
                  <a:cubicBezTo>
                    <a:pt x="20118" y="9663"/>
                    <a:pt x="19879" y="8837"/>
                    <a:pt x="19559" y="8250"/>
                  </a:cubicBezTo>
                  <a:lnTo>
                    <a:pt x="19559" y="8250"/>
                  </a:lnTo>
                  <a:cubicBezTo>
                    <a:pt x="19895" y="8705"/>
                    <a:pt x="20381" y="8989"/>
                    <a:pt x="20888" y="8989"/>
                  </a:cubicBezTo>
                  <a:cubicBezTo>
                    <a:pt x="21183" y="8989"/>
                    <a:pt x="21486" y="8893"/>
                    <a:pt x="21770" y="8677"/>
                  </a:cubicBezTo>
                  <a:cubicBezTo>
                    <a:pt x="21957" y="10329"/>
                    <a:pt x="22650" y="12380"/>
                    <a:pt x="24515" y="12487"/>
                  </a:cubicBezTo>
                  <a:cubicBezTo>
                    <a:pt x="23023" y="13580"/>
                    <a:pt x="23476" y="15924"/>
                    <a:pt x="25154" y="16564"/>
                  </a:cubicBezTo>
                  <a:cubicBezTo>
                    <a:pt x="24382" y="17257"/>
                    <a:pt x="23396" y="17656"/>
                    <a:pt x="23289" y="18935"/>
                  </a:cubicBezTo>
                  <a:cubicBezTo>
                    <a:pt x="23263" y="19655"/>
                    <a:pt x="23662" y="21067"/>
                    <a:pt x="24595" y="21067"/>
                  </a:cubicBezTo>
                  <a:cubicBezTo>
                    <a:pt x="24222" y="21573"/>
                    <a:pt x="23129" y="23012"/>
                    <a:pt x="23396" y="23625"/>
                  </a:cubicBezTo>
                  <a:cubicBezTo>
                    <a:pt x="23480" y="23862"/>
                    <a:pt x="23651" y="23956"/>
                    <a:pt x="23854" y="23956"/>
                  </a:cubicBezTo>
                  <a:cubicBezTo>
                    <a:pt x="24358" y="23956"/>
                    <a:pt x="25055" y="23370"/>
                    <a:pt x="25074" y="22932"/>
                  </a:cubicBezTo>
                  <a:cubicBezTo>
                    <a:pt x="25980" y="22932"/>
                    <a:pt x="26327" y="21786"/>
                    <a:pt x="26753" y="21040"/>
                  </a:cubicBezTo>
                  <a:cubicBezTo>
                    <a:pt x="27286" y="20028"/>
                    <a:pt x="26993" y="19575"/>
                    <a:pt x="26780" y="18562"/>
                  </a:cubicBezTo>
                  <a:lnTo>
                    <a:pt x="26780" y="18562"/>
                  </a:lnTo>
                  <a:cubicBezTo>
                    <a:pt x="26840" y="18569"/>
                    <a:pt x="26899" y="18572"/>
                    <a:pt x="26956" y="18572"/>
                  </a:cubicBezTo>
                  <a:cubicBezTo>
                    <a:pt x="28727" y="18572"/>
                    <a:pt x="28736" y="15446"/>
                    <a:pt x="27419" y="14645"/>
                  </a:cubicBezTo>
                  <a:cubicBezTo>
                    <a:pt x="28512" y="13873"/>
                    <a:pt x="28725" y="12700"/>
                    <a:pt x="28405" y="11475"/>
                  </a:cubicBezTo>
                  <a:cubicBezTo>
                    <a:pt x="28112" y="10275"/>
                    <a:pt x="27286" y="10009"/>
                    <a:pt x="26194" y="9822"/>
                  </a:cubicBezTo>
                  <a:cubicBezTo>
                    <a:pt x="26700" y="8863"/>
                    <a:pt x="27046" y="7771"/>
                    <a:pt x="26327" y="6838"/>
                  </a:cubicBezTo>
                  <a:cubicBezTo>
                    <a:pt x="25561" y="5817"/>
                    <a:pt x="24310" y="5342"/>
                    <a:pt x="23067" y="5342"/>
                  </a:cubicBezTo>
                  <a:cubicBezTo>
                    <a:pt x="22883" y="5342"/>
                    <a:pt x="22699" y="5352"/>
                    <a:pt x="22516" y="5373"/>
                  </a:cubicBezTo>
                  <a:cubicBezTo>
                    <a:pt x="22748" y="4468"/>
                    <a:pt x="22294" y="3866"/>
                    <a:pt x="21522" y="3866"/>
                  </a:cubicBezTo>
                  <a:cubicBezTo>
                    <a:pt x="21407" y="3866"/>
                    <a:pt x="21285" y="3880"/>
                    <a:pt x="21158" y="3907"/>
                  </a:cubicBezTo>
                  <a:cubicBezTo>
                    <a:pt x="21344" y="2415"/>
                    <a:pt x="21051" y="1163"/>
                    <a:pt x="19665" y="417"/>
                  </a:cubicBezTo>
                  <a:cubicBezTo>
                    <a:pt x="19128" y="133"/>
                    <a:pt x="18503" y="0"/>
                    <a:pt x="178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8"/>
            <p:cNvSpPr/>
            <p:nvPr/>
          </p:nvSpPr>
          <p:spPr>
            <a:xfrm>
              <a:off x="5000973" y="1496336"/>
              <a:ext cx="96824" cy="42829"/>
            </a:xfrm>
            <a:custGeom>
              <a:avLst/>
              <a:gdLst/>
              <a:ahLst/>
              <a:cxnLst/>
              <a:rect l="l" t="t" r="r" b="b"/>
              <a:pathLst>
                <a:path w="2532" h="1120" extrusionOk="0">
                  <a:moveTo>
                    <a:pt x="2079" y="0"/>
                  </a:moveTo>
                  <a:cubicBezTo>
                    <a:pt x="1919" y="0"/>
                    <a:pt x="1785" y="27"/>
                    <a:pt x="1626" y="53"/>
                  </a:cubicBezTo>
                  <a:cubicBezTo>
                    <a:pt x="1546" y="53"/>
                    <a:pt x="1439" y="80"/>
                    <a:pt x="1359" y="107"/>
                  </a:cubicBezTo>
                  <a:lnTo>
                    <a:pt x="1119" y="187"/>
                  </a:lnTo>
                  <a:lnTo>
                    <a:pt x="853" y="293"/>
                  </a:lnTo>
                  <a:cubicBezTo>
                    <a:pt x="773" y="346"/>
                    <a:pt x="693" y="373"/>
                    <a:pt x="640" y="426"/>
                  </a:cubicBezTo>
                  <a:cubicBezTo>
                    <a:pt x="560" y="480"/>
                    <a:pt x="480" y="533"/>
                    <a:pt x="426" y="586"/>
                  </a:cubicBezTo>
                  <a:cubicBezTo>
                    <a:pt x="373" y="640"/>
                    <a:pt x="320" y="693"/>
                    <a:pt x="267" y="746"/>
                  </a:cubicBezTo>
                  <a:cubicBezTo>
                    <a:pt x="187" y="826"/>
                    <a:pt x="133" y="906"/>
                    <a:pt x="80" y="1013"/>
                  </a:cubicBezTo>
                  <a:cubicBezTo>
                    <a:pt x="27" y="1066"/>
                    <a:pt x="0" y="1119"/>
                    <a:pt x="0" y="1119"/>
                  </a:cubicBezTo>
                  <a:lnTo>
                    <a:pt x="133" y="1039"/>
                  </a:lnTo>
                  <a:cubicBezTo>
                    <a:pt x="187" y="1013"/>
                    <a:pt x="293" y="933"/>
                    <a:pt x="400" y="879"/>
                  </a:cubicBezTo>
                  <a:cubicBezTo>
                    <a:pt x="453" y="853"/>
                    <a:pt x="506" y="826"/>
                    <a:pt x="586" y="773"/>
                  </a:cubicBezTo>
                  <a:cubicBezTo>
                    <a:pt x="640" y="746"/>
                    <a:pt x="720" y="719"/>
                    <a:pt x="773" y="693"/>
                  </a:cubicBezTo>
                  <a:cubicBezTo>
                    <a:pt x="906" y="613"/>
                    <a:pt x="1066" y="533"/>
                    <a:pt x="1226" y="480"/>
                  </a:cubicBezTo>
                  <a:cubicBezTo>
                    <a:pt x="1386" y="426"/>
                    <a:pt x="1546" y="373"/>
                    <a:pt x="1705" y="320"/>
                  </a:cubicBezTo>
                  <a:lnTo>
                    <a:pt x="2105" y="187"/>
                  </a:lnTo>
                  <a:cubicBezTo>
                    <a:pt x="2372" y="107"/>
                    <a:pt x="2531" y="27"/>
                    <a:pt x="2531" y="27"/>
                  </a:cubicBezTo>
                  <a:cubicBezTo>
                    <a:pt x="2372" y="0"/>
                    <a:pt x="2238" y="0"/>
                    <a:pt x="2079"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8"/>
            <p:cNvSpPr/>
            <p:nvPr/>
          </p:nvSpPr>
          <p:spPr>
            <a:xfrm>
              <a:off x="6772888" y="648561"/>
              <a:ext cx="302670" cy="330164"/>
            </a:xfrm>
            <a:custGeom>
              <a:avLst/>
              <a:gdLst/>
              <a:ahLst/>
              <a:cxnLst/>
              <a:rect l="l" t="t" r="r" b="b"/>
              <a:pathLst>
                <a:path w="7915" h="8634" extrusionOk="0">
                  <a:moveTo>
                    <a:pt x="7141" y="1"/>
                  </a:moveTo>
                  <a:cubicBezTo>
                    <a:pt x="6635" y="427"/>
                    <a:pt x="6076" y="800"/>
                    <a:pt x="5516" y="1146"/>
                  </a:cubicBezTo>
                  <a:cubicBezTo>
                    <a:pt x="4583" y="1706"/>
                    <a:pt x="3491" y="1919"/>
                    <a:pt x="2585" y="2479"/>
                  </a:cubicBezTo>
                  <a:cubicBezTo>
                    <a:pt x="1492" y="3172"/>
                    <a:pt x="293" y="4504"/>
                    <a:pt x="0" y="5756"/>
                  </a:cubicBezTo>
                  <a:lnTo>
                    <a:pt x="1386" y="8634"/>
                  </a:lnTo>
                  <a:cubicBezTo>
                    <a:pt x="2638" y="8501"/>
                    <a:pt x="3891" y="8527"/>
                    <a:pt x="5036" y="7755"/>
                  </a:cubicBezTo>
                  <a:cubicBezTo>
                    <a:pt x="6129" y="6982"/>
                    <a:pt x="7914" y="5063"/>
                    <a:pt x="7328" y="3598"/>
                  </a:cubicBezTo>
                  <a:lnTo>
                    <a:pt x="7328" y="3598"/>
                  </a:lnTo>
                  <a:cubicBezTo>
                    <a:pt x="7035" y="3758"/>
                    <a:pt x="6688" y="3864"/>
                    <a:pt x="6369" y="3944"/>
                  </a:cubicBezTo>
                  <a:cubicBezTo>
                    <a:pt x="6928" y="3118"/>
                    <a:pt x="7514" y="1919"/>
                    <a:pt x="7301" y="880"/>
                  </a:cubicBezTo>
                  <a:lnTo>
                    <a:pt x="7301" y="880"/>
                  </a:lnTo>
                  <a:cubicBezTo>
                    <a:pt x="7088" y="1013"/>
                    <a:pt x="6902" y="1200"/>
                    <a:pt x="6715" y="1333"/>
                  </a:cubicBezTo>
                  <a:cubicBezTo>
                    <a:pt x="6902" y="933"/>
                    <a:pt x="7221" y="454"/>
                    <a:pt x="7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8"/>
            <p:cNvSpPr/>
            <p:nvPr/>
          </p:nvSpPr>
          <p:spPr>
            <a:xfrm>
              <a:off x="6803442" y="812609"/>
              <a:ext cx="99883" cy="93803"/>
            </a:xfrm>
            <a:custGeom>
              <a:avLst/>
              <a:gdLst/>
              <a:ahLst/>
              <a:cxnLst/>
              <a:rect l="l" t="t" r="r" b="b"/>
              <a:pathLst>
                <a:path w="2612" h="2453" extrusionOk="0">
                  <a:moveTo>
                    <a:pt x="2612" y="1"/>
                  </a:moveTo>
                  <a:lnTo>
                    <a:pt x="2452" y="27"/>
                  </a:lnTo>
                  <a:cubicBezTo>
                    <a:pt x="2319" y="54"/>
                    <a:pt x="2159" y="81"/>
                    <a:pt x="2026" y="134"/>
                  </a:cubicBezTo>
                  <a:cubicBezTo>
                    <a:pt x="1839" y="187"/>
                    <a:pt x="1653" y="294"/>
                    <a:pt x="1466" y="400"/>
                  </a:cubicBezTo>
                  <a:cubicBezTo>
                    <a:pt x="1280" y="507"/>
                    <a:pt x="1066" y="640"/>
                    <a:pt x="880" y="800"/>
                  </a:cubicBezTo>
                  <a:cubicBezTo>
                    <a:pt x="800" y="880"/>
                    <a:pt x="720" y="960"/>
                    <a:pt x="640" y="1040"/>
                  </a:cubicBezTo>
                  <a:cubicBezTo>
                    <a:pt x="560" y="1146"/>
                    <a:pt x="480" y="1226"/>
                    <a:pt x="400" y="1333"/>
                  </a:cubicBezTo>
                  <a:cubicBezTo>
                    <a:pt x="267" y="1493"/>
                    <a:pt x="187" y="1679"/>
                    <a:pt x="107" y="1866"/>
                  </a:cubicBezTo>
                  <a:cubicBezTo>
                    <a:pt x="54" y="1999"/>
                    <a:pt x="1" y="2159"/>
                    <a:pt x="1" y="2292"/>
                  </a:cubicBezTo>
                  <a:lnTo>
                    <a:pt x="1" y="2452"/>
                  </a:lnTo>
                  <a:cubicBezTo>
                    <a:pt x="1" y="2452"/>
                    <a:pt x="1" y="2399"/>
                    <a:pt x="54" y="2319"/>
                  </a:cubicBezTo>
                  <a:cubicBezTo>
                    <a:pt x="107" y="2186"/>
                    <a:pt x="187" y="2079"/>
                    <a:pt x="267" y="1972"/>
                  </a:cubicBezTo>
                  <a:cubicBezTo>
                    <a:pt x="374" y="1813"/>
                    <a:pt x="507" y="1653"/>
                    <a:pt x="640" y="1519"/>
                  </a:cubicBezTo>
                  <a:cubicBezTo>
                    <a:pt x="693" y="1440"/>
                    <a:pt x="773" y="1360"/>
                    <a:pt x="853" y="1280"/>
                  </a:cubicBezTo>
                  <a:cubicBezTo>
                    <a:pt x="933" y="1200"/>
                    <a:pt x="1040" y="1120"/>
                    <a:pt x="1120" y="1040"/>
                  </a:cubicBezTo>
                  <a:cubicBezTo>
                    <a:pt x="1280" y="907"/>
                    <a:pt x="1466" y="773"/>
                    <a:pt x="1626" y="640"/>
                  </a:cubicBezTo>
                  <a:cubicBezTo>
                    <a:pt x="1813" y="507"/>
                    <a:pt x="1972" y="400"/>
                    <a:pt x="2132" y="294"/>
                  </a:cubicBezTo>
                  <a:lnTo>
                    <a:pt x="2479" y="81"/>
                  </a:lnTo>
                  <a:lnTo>
                    <a:pt x="26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8"/>
            <p:cNvSpPr/>
            <p:nvPr/>
          </p:nvSpPr>
          <p:spPr>
            <a:xfrm>
              <a:off x="6820764" y="863544"/>
              <a:ext cx="72388" cy="41835"/>
            </a:xfrm>
            <a:custGeom>
              <a:avLst/>
              <a:gdLst/>
              <a:ahLst/>
              <a:cxnLst/>
              <a:rect l="l" t="t" r="r" b="b"/>
              <a:pathLst>
                <a:path w="1893" h="1094" extrusionOk="0">
                  <a:moveTo>
                    <a:pt x="1892" y="1"/>
                  </a:moveTo>
                  <a:cubicBezTo>
                    <a:pt x="1759" y="28"/>
                    <a:pt x="1653" y="54"/>
                    <a:pt x="1546" y="108"/>
                  </a:cubicBezTo>
                  <a:cubicBezTo>
                    <a:pt x="1333" y="187"/>
                    <a:pt x="1093" y="294"/>
                    <a:pt x="880" y="427"/>
                  </a:cubicBezTo>
                  <a:cubicBezTo>
                    <a:pt x="773" y="507"/>
                    <a:pt x="613" y="614"/>
                    <a:pt x="560" y="640"/>
                  </a:cubicBezTo>
                  <a:cubicBezTo>
                    <a:pt x="507" y="694"/>
                    <a:pt x="454" y="720"/>
                    <a:pt x="400" y="747"/>
                  </a:cubicBezTo>
                  <a:cubicBezTo>
                    <a:pt x="347" y="800"/>
                    <a:pt x="320" y="827"/>
                    <a:pt x="267" y="854"/>
                  </a:cubicBezTo>
                  <a:cubicBezTo>
                    <a:pt x="160" y="934"/>
                    <a:pt x="81" y="1014"/>
                    <a:pt x="1" y="1093"/>
                  </a:cubicBezTo>
                  <a:cubicBezTo>
                    <a:pt x="107" y="1093"/>
                    <a:pt x="240" y="1067"/>
                    <a:pt x="347" y="1040"/>
                  </a:cubicBezTo>
                  <a:cubicBezTo>
                    <a:pt x="454" y="1014"/>
                    <a:pt x="560" y="987"/>
                    <a:pt x="667" y="934"/>
                  </a:cubicBezTo>
                  <a:cubicBezTo>
                    <a:pt x="800" y="880"/>
                    <a:pt x="933" y="800"/>
                    <a:pt x="1040" y="747"/>
                  </a:cubicBezTo>
                  <a:cubicBezTo>
                    <a:pt x="1253" y="587"/>
                    <a:pt x="1466" y="454"/>
                    <a:pt x="1653" y="267"/>
                  </a:cubicBezTo>
                  <a:cubicBezTo>
                    <a:pt x="1733" y="187"/>
                    <a:pt x="1813" y="81"/>
                    <a:pt x="1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8"/>
            <p:cNvSpPr/>
            <p:nvPr/>
          </p:nvSpPr>
          <p:spPr>
            <a:xfrm>
              <a:off x="6834034" y="903314"/>
              <a:ext cx="98850" cy="32619"/>
            </a:xfrm>
            <a:custGeom>
              <a:avLst/>
              <a:gdLst/>
              <a:ahLst/>
              <a:cxnLst/>
              <a:rect l="l" t="t" r="r" b="b"/>
              <a:pathLst>
                <a:path w="2585" h="853" extrusionOk="0">
                  <a:moveTo>
                    <a:pt x="2585" y="0"/>
                  </a:moveTo>
                  <a:lnTo>
                    <a:pt x="2585" y="0"/>
                  </a:lnTo>
                  <a:cubicBezTo>
                    <a:pt x="2451" y="27"/>
                    <a:pt x="2292" y="53"/>
                    <a:pt x="2158" y="107"/>
                  </a:cubicBezTo>
                  <a:lnTo>
                    <a:pt x="1306" y="426"/>
                  </a:lnTo>
                  <a:cubicBezTo>
                    <a:pt x="1146" y="453"/>
                    <a:pt x="986" y="506"/>
                    <a:pt x="853" y="533"/>
                  </a:cubicBezTo>
                  <a:cubicBezTo>
                    <a:pt x="773" y="560"/>
                    <a:pt x="693" y="586"/>
                    <a:pt x="640" y="586"/>
                  </a:cubicBezTo>
                  <a:lnTo>
                    <a:pt x="426" y="640"/>
                  </a:lnTo>
                  <a:cubicBezTo>
                    <a:pt x="346" y="640"/>
                    <a:pt x="240" y="640"/>
                    <a:pt x="133" y="666"/>
                  </a:cubicBezTo>
                  <a:lnTo>
                    <a:pt x="0" y="666"/>
                  </a:lnTo>
                  <a:lnTo>
                    <a:pt x="107" y="720"/>
                  </a:lnTo>
                  <a:cubicBezTo>
                    <a:pt x="213" y="773"/>
                    <a:pt x="320" y="800"/>
                    <a:pt x="426" y="800"/>
                  </a:cubicBezTo>
                  <a:cubicBezTo>
                    <a:pt x="480" y="853"/>
                    <a:pt x="560" y="853"/>
                    <a:pt x="640" y="853"/>
                  </a:cubicBezTo>
                  <a:cubicBezTo>
                    <a:pt x="799" y="853"/>
                    <a:pt x="986" y="826"/>
                    <a:pt x="1146" y="800"/>
                  </a:cubicBezTo>
                  <a:lnTo>
                    <a:pt x="1412" y="720"/>
                  </a:lnTo>
                  <a:lnTo>
                    <a:pt x="1652" y="640"/>
                  </a:lnTo>
                  <a:cubicBezTo>
                    <a:pt x="1732" y="613"/>
                    <a:pt x="1812" y="560"/>
                    <a:pt x="1865" y="533"/>
                  </a:cubicBezTo>
                  <a:cubicBezTo>
                    <a:pt x="1998" y="453"/>
                    <a:pt x="2132" y="373"/>
                    <a:pt x="2238" y="293"/>
                  </a:cubicBezTo>
                  <a:cubicBezTo>
                    <a:pt x="2371" y="187"/>
                    <a:pt x="2478" y="107"/>
                    <a:pt x="25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8"/>
            <p:cNvSpPr/>
            <p:nvPr/>
          </p:nvSpPr>
          <p:spPr>
            <a:xfrm>
              <a:off x="5614339" y="639383"/>
              <a:ext cx="333262" cy="267298"/>
            </a:xfrm>
            <a:custGeom>
              <a:avLst/>
              <a:gdLst/>
              <a:ahLst/>
              <a:cxnLst/>
              <a:rect l="l" t="t" r="r" b="b"/>
              <a:pathLst>
                <a:path w="8715" h="6990" extrusionOk="0">
                  <a:moveTo>
                    <a:pt x="427" y="1"/>
                  </a:moveTo>
                  <a:lnTo>
                    <a:pt x="427" y="1"/>
                  </a:lnTo>
                  <a:cubicBezTo>
                    <a:pt x="454" y="827"/>
                    <a:pt x="667" y="1626"/>
                    <a:pt x="1067" y="2372"/>
                  </a:cubicBezTo>
                  <a:cubicBezTo>
                    <a:pt x="903" y="2372"/>
                    <a:pt x="692" y="2451"/>
                    <a:pt x="506" y="2451"/>
                  </a:cubicBezTo>
                  <a:cubicBezTo>
                    <a:pt x="450" y="2451"/>
                    <a:pt x="397" y="2444"/>
                    <a:pt x="347" y="2426"/>
                  </a:cubicBezTo>
                  <a:lnTo>
                    <a:pt x="347" y="2426"/>
                  </a:lnTo>
                  <a:cubicBezTo>
                    <a:pt x="214" y="2985"/>
                    <a:pt x="321" y="3598"/>
                    <a:pt x="640" y="4078"/>
                  </a:cubicBezTo>
                  <a:cubicBezTo>
                    <a:pt x="1" y="4930"/>
                    <a:pt x="1706" y="6156"/>
                    <a:pt x="2426" y="6502"/>
                  </a:cubicBezTo>
                  <a:cubicBezTo>
                    <a:pt x="3100" y="6840"/>
                    <a:pt x="3833" y="6989"/>
                    <a:pt x="4565" y="6989"/>
                  </a:cubicBezTo>
                  <a:cubicBezTo>
                    <a:pt x="5683" y="6989"/>
                    <a:pt x="6800" y="6640"/>
                    <a:pt x="7702" y="6076"/>
                  </a:cubicBezTo>
                  <a:lnTo>
                    <a:pt x="7702" y="6209"/>
                  </a:lnTo>
                  <a:cubicBezTo>
                    <a:pt x="8714" y="4078"/>
                    <a:pt x="7222" y="1653"/>
                    <a:pt x="5144" y="854"/>
                  </a:cubicBezTo>
                  <a:cubicBezTo>
                    <a:pt x="3625" y="294"/>
                    <a:pt x="1919" y="294"/>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8"/>
            <p:cNvSpPr/>
            <p:nvPr/>
          </p:nvSpPr>
          <p:spPr>
            <a:xfrm>
              <a:off x="5751925" y="831958"/>
              <a:ext cx="151851" cy="55830"/>
            </a:xfrm>
            <a:custGeom>
              <a:avLst/>
              <a:gdLst/>
              <a:ahLst/>
              <a:cxnLst/>
              <a:rect l="l" t="t" r="r" b="b"/>
              <a:pathLst>
                <a:path w="3971" h="1460" extrusionOk="0">
                  <a:moveTo>
                    <a:pt x="0" y="1"/>
                  </a:moveTo>
                  <a:lnTo>
                    <a:pt x="107" y="187"/>
                  </a:lnTo>
                  <a:cubicBezTo>
                    <a:pt x="133" y="241"/>
                    <a:pt x="187" y="294"/>
                    <a:pt x="240" y="374"/>
                  </a:cubicBezTo>
                  <a:cubicBezTo>
                    <a:pt x="293" y="427"/>
                    <a:pt x="373" y="507"/>
                    <a:pt x="453" y="561"/>
                  </a:cubicBezTo>
                  <a:cubicBezTo>
                    <a:pt x="533" y="640"/>
                    <a:pt x="613" y="694"/>
                    <a:pt x="720" y="774"/>
                  </a:cubicBezTo>
                  <a:cubicBezTo>
                    <a:pt x="826" y="827"/>
                    <a:pt x="933" y="907"/>
                    <a:pt x="1039" y="960"/>
                  </a:cubicBezTo>
                  <a:cubicBezTo>
                    <a:pt x="1173" y="1040"/>
                    <a:pt x="1279" y="1093"/>
                    <a:pt x="1412" y="1147"/>
                  </a:cubicBezTo>
                  <a:cubicBezTo>
                    <a:pt x="1546" y="1200"/>
                    <a:pt x="1679" y="1253"/>
                    <a:pt x="1812" y="1280"/>
                  </a:cubicBezTo>
                  <a:cubicBezTo>
                    <a:pt x="2079" y="1360"/>
                    <a:pt x="2345" y="1413"/>
                    <a:pt x="2611" y="1440"/>
                  </a:cubicBezTo>
                  <a:cubicBezTo>
                    <a:pt x="2678" y="1453"/>
                    <a:pt x="2745" y="1460"/>
                    <a:pt x="2808" y="1460"/>
                  </a:cubicBezTo>
                  <a:cubicBezTo>
                    <a:pt x="2871" y="1460"/>
                    <a:pt x="2931" y="1453"/>
                    <a:pt x="2984" y="1440"/>
                  </a:cubicBezTo>
                  <a:cubicBezTo>
                    <a:pt x="3118" y="1440"/>
                    <a:pt x="3224" y="1440"/>
                    <a:pt x="3331" y="1413"/>
                  </a:cubicBezTo>
                  <a:cubicBezTo>
                    <a:pt x="3411" y="1387"/>
                    <a:pt x="3517" y="1360"/>
                    <a:pt x="3597" y="1333"/>
                  </a:cubicBezTo>
                  <a:cubicBezTo>
                    <a:pt x="3677" y="1307"/>
                    <a:pt x="3757" y="1280"/>
                    <a:pt x="3810" y="1227"/>
                  </a:cubicBezTo>
                  <a:lnTo>
                    <a:pt x="3970" y="1120"/>
                  </a:lnTo>
                  <a:lnTo>
                    <a:pt x="3784" y="1173"/>
                  </a:lnTo>
                  <a:cubicBezTo>
                    <a:pt x="3731" y="1200"/>
                    <a:pt x="3651" y="1200"/>
                    <a:pt x="3571" y="1200"/>
                  </a:cubicBezTo>
                  <a:lnTo>
                    <a:pt x="3304" y="1200"/>
                  </a:lnTo>
                  <a:cubicBezTo>
                    <a:pt x="3091" y="1200"/>
                    <a:pt x="2851" y="1173"/>
                    <a:pt x="2638" y="1147"/>
                  </a:cubicBezTo>
                  <a:cubicBezTo>
                    <a:pt x="2531" y="1120"/>
                    <a:pt x="2398" y="1067"/>
                    <a:pt x="2265" y="1040"/>
                  </a:cubicBezTo>
                  <a:cubicBezTo>
                    <a:pt x="2158" y="1040"/>
                    <a:pt x="2025" y="987"/>
                    <a:pt x="1892" y="960"/>
                  </a:cubicBezTo>
                  <a:cubicBezTo>
                    <a:pt x="1652" y="880"/>
                    <a:pt x="1412" y="774"/>
                    <a:pt x="1173" y="667"/>
                  </a:cubicBezTo>
                  <a:cubicBezTo>
                    <a:pt x="959" y="587"/>
                    <a:pt x="773" y="481"/>
                    <a:pt x="560" y="374"/>
                  </a:cubicBezTo>
                  <a:cubicBezTo>
                    <a:pt x="480" y="321"/>
                    <a:pt x="400" y="294"/>
                    <a:pt x="320" y="241"/>
                  </a:cubicBezTo>
                  <a:cubicBezTo>
                    <a:pt x="267" y="187"/>
                    <a:pt x="187" y="161"/>
                    <a:pt x="160" y="134"/>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8"/>
            <p:cNvSpPr/>
            <p:nvPr/>
          </p:nvSpPr>
          <p:spPr>
            <a:xfrm>
              <a:off x="5784506" y="791233"/>
              <a:ext cx="111125" cy="68297"/>
            </a:xfrm>
            <a:custGeom>
              <a:avLst/>
              <a:gdLst/>
              <a:ahLst/>
              <a:cxnLst/>
              <a:rect l="l" t="t" r="r" b="b"/>
              <a:pathLst>
                <a:path w="2906" h="1786" extrusionOk="0">
                  <a:moveTo>
                    <a:pt x="1" y="0"/>
                  </a:moveTo>
                  <a:cubicBezTo>
                    <a:pt x="161" y="107"/>
                    <a:pt x="321" y="213"/>
                    <a:pt x="480" y="293"/>
                  </a:cubicBezTo>
                  <a:cubicBezTo>
                    <a:pt x="534" y="320"/>
                    <a:pt x="614" y="373"/>
                    <a:pt x="694" y="426"/>
                  </a:cubicBezTo>
                  <a:cubicBezTo>
                    <a:pt x="774" y="480"/>
                    <a:pt x="853" y="533"/>
                    <a:pt x="933" y="586"/>
                  </a:cubicBezTo>
                  <a:cubicBezTo>
                    <a:pt x="1093" y="693"/>
                    <a:pt x="1253" y="799"/>
                    <a:pt x="1440" y="906"/>
                  </a:cubicBezTo>
                  <a:cubicBezTo>
                    <a:pt x="1626" y="1013"/>
                    <a:pt x="1813" y="1146"/>
                    <a:pt x="1973" y="1252"/>
                  </a:cubicBezTo>
                  <a:cubicBezTo>
                    <a:pt x="2053" y="1306"/>
                    <a:pt x="2132" y="1332"/>
                    <a:pt x="2212" y="1386"/>
                  </a:cubicBezTo>
                  <a:cubicBezTo>
                    <a:pt x="2292" y="1439"/>
                    <a:pt x="2372" y="1492"/>
                    <a:pt x="2426" y="1519"/>
                  </a:cubicBezTo>
                  <a:cubicBezTo>
                    <a:pt x="2585" y="1626"/>
                    <a:pt x="2745" y="1705"/>
                    <a:pt x="2905" y="1785"/>
                  </a:cubicBezTo>
                  <a:cubicBezTo>
                    <a:pt x="2799" y="1652"/>
                    <a:pt x="2692" y="1492"/>
                    <a:pt x="2559" y="1386"/>
                  </a:cubicBezTo>
                  <a:cubicBezTo>
                    <a:pt x="2426" y="1226"/>
                    <a:pt x="2292" y="1119"/>
                    <a:pt x="2132" y="1013"/>
                  </a:cubicBezTo>
                  <a:cubicBezTo>
                    <a:pt x="1973" y="879"/>
                    <a:pt x="1813" y="746"/>
                    <a:pt x="1626" y="613"/>
                  </a:cubicBezTo>
                  <a:cubicBezTo>
                    <a:pt x="1440" y="506"/>
                    <a:pt x="1253" y="400"/>
                    <a:pt x="1067" y="320"/>
                  </a:cubicBezTo>
                  <a:cubicBezTo>
                    <a:pt x="880" y="240"/>
                    <a:pt x="720" y="160"/>
                    <a:pt x="534" y="133"/>
                  </a:cubicBezTo>
                  <a:cubicBezTo>
                    <a:pt x="374" y="80"/>
                    <a:pt x="187" y="2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8"/>
            <p:cNvSpPr/>
            <p:nvPr/>
          </p:nvSpPr>
          <p:spPr>
            <a:xfrm>
              <a:off x="5836473" y="761674"/>
              <a:ext cx="67302" cy="88679"/>
            </a:xfrm>
            <a:custGeom>
              <a:avLst/>
              <a:gdLst/>
              <a:ahLst/>
              <a:cxnLst/>
              <a:rect l="l" t="t" r="r" b="b"/>
              <a:pathLst>
                <a:path w="1760" h="2319" extrusionOk="0">
                  <a:moveTo>
                    <a:pt x="1" y="0"/>
                  </a:moveTo>
                  <a:lnTo>
                    <a:pt x="107" y="80"/>
                  </a:lnTo>
                  <a:cubicBezTo>
                    <a:pt x="214" y="134"/>
                    <a:pt x="294" y="214"/>
                    <a:pt x="374" y="293"/>
                  </a:cubicBezTo>
                  <a:cubicBezTo>
                    <a:pt x="480" y="400"/>
                    <a:pt x="587" y="507"/>
                    <a:pt x="667" y="613"/>
                  </a:cubicBezTo>
                  <a:cubicBezTo>
                    <a:pt x="773" y="746"/>
                    <a:pt x="880" y="906"/>
                    <a:pt x="987" y="1040"/>
                  </a:cubicBezTo>
                  <a:cubicBezTo>
                    <a:pt x="1067" y="1199"/>
                    <a:pt x="1173" y="1359"/>
                    <a:pt x="1253" y="1493"/>
                  </a:cubicBezTo>
                  <a:lnTo>
                    <a:pt x="1493" y="1919"/>
                  </a:lnTo>
                  <a:cubicBezTo>
                    <a:pt x="1653" y="2159"/>
                    <a:pt x="1759" y="2319"/>
                    <a:pt x="1759" y="2319"/>
                  </a:cubicBezTo>
                  <a:cubicBezTo>
                    <a:pt x="1759" y="2159"/>
                    <a:pt x="1733" y="1999"/>
                    <a:pt x="1679" y="1839"/>
                  </a:cubicBezTo>
                  <a:cubicBezTo>
                    <a:pt x="1599" y="1493"/>
                    <a:pt x="1440" y="1173"/>
                    <a:pt x="1253" y="880"/>
                  </a:cubicBezTo>
                  <a:cubicBezTo>
                    <a:pt x="1147" y="693"/>
                    <a:pt x="1040" y="560"/>
                    <a:pt x="880" y="427"/>
                  </a:cubicBezTo>
                  <a:cubicBezTo>
                    <a:pt x="773" y="293"/>
                    <a:pt x="640" y="214"/>
                    <a:pt x="480" y="134"/>
                  </a:cubicBezTo>
                  <a:cubicBezTo>
                    <a:pt x="374" y="54"/>
                    <a:pt x="267" y="27"/>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8"/>
            <p:cNvSpPr/>
            <p:nvPr/>
          </p:nvSpPr>
          <p:spPr>
            <a:xfrm>
              <a:off x="5806952" y="796013"/>
              <a:ext cx="207873" cy="174489"/>
            </a:xfrm>
            <a:custGeom>
              <a:avLst/>
              <a:gdLst/>
              <a:ahLst/>
              <a:cxnLst/>
              <a:rect l="l" t="t" r="r" b="b"/>
              <a:pathLst>
                <a:path w="5436" h="4563" extrusionOk="0">
                  <a:moveTo>
                    <a:pt x="3630" y="0"/>
                  </a:moveTo>
                  <a:cubicBezTo>
                    <a:pt x="3105" y="0"/>
                    <a:pt x="2677" y="348"/>
                    <a:pt x="2238" y="888"/>
                  </a:cubicBezTo>
                  <a:cubicBezTo>
                    <a:pt x="1652" y="1687"/>
                    <a:pt x="0" y="3179"/>
                    <a:pt x="719" y="4112"/>
                  </a:cubicBezTo>
                  <a:cubicBezTo>
                    <a:pt x="971" y="4429"/>
                    <a:pt x="1233" y="4563"/>
                    <a:pt x="1501" y="4563"/>
                  </a:cubicBezTo>
                  <a:cubicBezTo>
                    <a:pt x="2856" y="4563"/>
                    <a:pt x="4368" y="1164"/>
                    <a:pt x="5436" y="808"/>
                  </a:cubicBezTo>
                  <a:lnTo>
                    <a:pt x="4663" y="381"/>
                  </a:lnTo>
                  <a:cubicBezTo>
                    <a:pt x="4272" y="117"/>
                    <a:pt x="3934" y="0"/>
                    <a:pt x="3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8"/>
            <p:cNvSpPr/>
            <p:nvPr/>
          </p:nvSpPr>
          <p:spPr>
            <a:xfrm>
              <a:off x="5885382" y="826873"/>
              <a:ext cx="69329" cy="68297"/>
            </a:xfrm>
            <a:custGeom>
              <a:avLst/>
              <a:gdLst/>
              <a:ahLst/>
              <a:cxnLst/>
              <a:rect l="l" t="t" r="r" b="b"/>
              <a:pathLst>
                <a:path w="1813" h="1786" extrusionOk="0">
                  <a:moveTo>
                    <a:pt x="1813" y="1"/>
                  </a:moveTo>
                  <a:lnTo>
                    <a:pt x="1813" y="1"/>
                  </a:lnTo>
                  <a:cubicBezTo>
                    <a:pt x="1679" y="81"/>
                    <a:pt x="1573" y="134"/>
                    <a:pt x="1440" y="214"/>
                  </a:cubicBezTo>
                  <a:cubicBezTo>
                    <a:pt x="1200" y="400"/>
                    <a:pt x="987" y="587"/>
                    <a:pt x="773" y="773"/>
                  </a:cubicBezTo>
                  <a:cubicBezTo>
                    <a:pt x="587" y="987"/>
                    <a:pt x="400" y="1200"/>
                    <a:pt x="214" y="1440"/>
                  </a:cubicBezTo>
                  <a:cubicBezTo>
                    <a:pt x="134" y="1546"/>
                    <a:pt x="81" y="1679"/>
                    <a:pt x="1" y="1786"/>
                  </a:cubicBezTo>
                  <a:cubicBezTo>
                    <a:pt x="134" y="1733"/>
                    <a:pt x="241" y="1653"/>
                    <a:pt x="347" y="1573"/>
                  </a:cubicBezTo>
                  <a:cubicBezTo>
                    <a:pt x="587" y="1413"/>
                    <a:pt x="800" y="1226"/>
                    <a:pt x="1013" y="1013"/>
                  </a:cubicBezTo>
                  <a:cubicBezTo>
                    <a:pt x="1147" y="907"/>
                    <a:pt x="1253" y="800"/>
                    <a:pt x="1333" y="667"/>
                  </a:cubicBezTo>
                  <a:cubicBezTo>
                    <a:pt x="1440" y="560"/>
                    <a:pt x="1520" y="454"/>
                    <a:pt x="1599" y="347"/>
                  </a:cubicBezTo>
                  <a:cubicBezTo>
                    <a:pt x="1679" y="241"/>
                    <a:pt x="1759" y="134"/>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8"/>
            <p:cNvSpPr/>
            <p:nvPr/>
          </p:nvSpPr>
          <p:spPr>
            <a:xfrm>
              <a:off x="6696447" y="835400"/>
              <a:ext cx="174298" cy="204966"/>
            </a:xfrm>
            <a:custGeom>
              <a:avLst/>
              <a:gdLst/>
              <a:ahLst/>
              <a:cxnLst/>
              <a:rect l="l" t="t" r="r" b="b"/>
              <a:pathLst>
                <a:path w="4558" h="5360" extrusionOk="0">
                  <a:moveTo>
                    <a:pt x="1831" y="0"/>
                  </a:moveTo>
                  <a:cubicBezTo>
                    <a:pt x="1613" y="0"/>
                    <a:pt x="1340" y="71"/>
                    <a:pt x="987" y="231"/>
                  </a:cubicBezTo>
                  <a:cubicBezTo>
                    <a:pt x="614" y="444"/>
                    <a:pt x="294" y="710"/>
                    <a:pt x="1" y="1003"/>
                  </a:cubicBezTo>
                  <a:lnTo>
                    <a:pt x="2506" y="5134"/>
                  </a:lnTo>
                  <a:cubicBezTo>
                    <a:pt x="2752" y="5288"/>
                    <a:pt x="3026" y="5359"/>
                    <a:pt x="3290" y="5359"/>
                  </a:cubicBezTo>
                  <a:cubicBezTo>
                    <a:pt x="3939" y="5359"/>
                    <a:pt x="4531" y="4928"/>
                    <a:pt x="4531" y="4228"/>
                  </a:cubicBezTo>
                  <a:cubicBezTo>
                    <a:pt x="4557" y="3268"/>
                    <a:pt x="3385" y="2149"/>
                    <a:pt x="3012" y="1323"/>
                  </a:cubicBezTo>
                  <a:cubicBezTo>
                    <a:pt x="2637" y="574"/>
                    <a:pt x="2452" y="0"/>
                    <a:pt x="1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8"/>
            <p:cNvSpPr/>
            <p:nvPr/>
          </p:nvSpPr>
          <p:spPr>
            <a:xfrm>
              <a:off x="6747421" y="865609"/>
              <a:ext cx="88679" cy="123324"/>
            </a:xfrm>
            <a:custGeom>
              <a:avLst/>
              <a:gdLst/>
              <a:ahLst/>
              <a:cxnLst/>
              <a:rect l="l" t="t" r="r" b="b"/>
              <a:pathLst>
                <a:path w="2319" h="3225" extrusionOk="0">
                  <a:moveTo>
                    <a:pt x="0" y="0"/>
                  </a:moveTo>
                  <a:lnTo>
                    <a:pt x="0" y="0"/>
                  </a:lnTo>
                  <a:cubicBezTo>
                    <a:pt x="80" y="187"/>
                    <a:pt x="160" y="373"/>
                    <a:pt x="267" y="560"/>
                  </a:cubicBezTo>
                  <a:cubicBezTo>
                    <a:pt x="347" y="746"/>
                    <a:pt x="453" y="933"/>
                    <a:pt x="586" y="1119"/>
                  </a:cubicBezTo>
                  <a:cubicBezTo>
                    <a:pt x="720" y="1306"/>
                    <a:pt x="853" y="1519"/>
                    <a:pt x="1013" y="1706"/>
                  </a:cubicBezTo>
                  <a:cubicBezTo>
                    <a:pt x="1173" y="1919"/>
                    <a:pt x="1332" y="2105"/>
                    <a:pt x="1466" y="2292"/>
                  </a:cubicBezTo>
                  <a:lnTo>
                    <a:pt x="1892" y="2771"/>
                  </a:lnTo>
                  <a:cubicBezTo>
                    <a:pt x="2025" y="2931"/>
                    <a:pt x="2158" y="3091"/>
                    <a:pt x="2318" y="3224"/>
                  </a:cubicBezTo>
                  <a:cubicBezTo>
                    <a:pt x="2238" y="3038"/>
                    <a:pt x="2132" y="2851"/>
                    <a:pt x="2025" y="2665"/>
                  </a:cubicBezTo>
                  <a:cubicBezTo>
                    <a:pt x="1945" y="2478"/>
                    <a:pt x="1812" y="2292"/>
                    <a:pt x="1705" y="2132"/>
                  </a:cubicBezTo>
                  <a:cubicBezTo>
                    <a:pt x="1572" y="1919"/>
                    <a:pt x="1412" y="1732"/>
                    <a:pt x="1279" y="1519"/>
                  </a:cubicBezTo>
                  <a:cubicBezTo>
                    <a:pt x="1119" y="1333"/>
                    <a:pt x="986" y="1146"/>
                    <a:pt x="826" y="960"/>
                  </a:cubicBezTo>
                  <a:cubicBezTo>
                    <a:pt x="746" y="880"/>
                    <a:pt x="666" y="800"/>
                    <a:pt x="613" y="720"/>
                  </a:cubicBezTo>
                  <a:cubicBezTo>
                    <a:pt x="560" y="613"/>
                    <a:pt x="480" y="533"/>
                    <a:pt x="426" y="480"/>
                  </a:cubicBezTo>
                  <a:cubicBezTo>
                    <a:pt x="293" y="293"/>
                    <a:pt x="160" y="16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 name="Google Shape;211;p8"/>
            <p:cNvSpPr/>
            <p:nvPr/>
          </p:nvSpPr>
          <p:spPr>
            <a:xfrm>
              <a:off x="5927178" y="1669523"/>
              <a:ext cx="695968" cy="669506"/>
            </a:xfrm>
            <a:custGeom>
              <a:avLst/>
              <a:gdLst/>
              <a:ahLst/>
              <a:cxnLst/>
              <a:rect l="l" t="t" r="r" b="b"/>
              <a:pathLst>
                <a:path w="18200" h="17508" extrusionOk="0">
                  <a:moveTo>
                    <a:pt x="9240" y="1"/>
                  </a:moveTo>
                  <a:cubicBezTo>
                    <a:pt x="7887" y="1"/>
                    <a:pt x="6528" y="67"/>
                    <a:pt x="5196" y="107"/>
                  </a:cubicBezTo>
                  <a:cubicBezTo>
                    <a:pt x="4157" y="134"/>
                    <a:pt x="2825" y="214"/>
                    <a:pt x="1945" y="907"/>
                  </a:cubicBezTo>
                  <a:cubicBezTo>
                    <a:pt x="1039" y="1626"/>
                    <a:pt x="933" y="2879"/>
                    <a:pt x="746" y="3864"/>
                  </a:cubicBezTo>
                  <a:cubicBezTo>
                    <a:pt x="533" y="5410"/>
                    <a:pt x="400" y="6982"/>
                    <a:pt x="347" y="8527"/>
                  </a:cubicBezTo>
                  <a:cubicBezTo>
                    <a:pt x="320" y="9913"/>
                    <a:pt x="347" y="11565"/>
                    <a:pt x="0" y="12871"/>
                  </a:cubicBezTo>
                  <a:lnTo>
                    <a:pt x="3837" y="17374"/>
                  </a:lnTo>
                  <a:cubicBezTo>
                    <a:pt x="4020" y="17372"/>
                    <a:pt x="4202" y="17371"/>
                    <a:pt x="4384" y="17371"/>
                  </a:cubicBezTo>
                  <a:cubicBezTo>
                    <a:pt x="6569" y="17371"/>
                    <a:pt x="8732" y="17507"/>
                    <a:pt x="10872" y="17507"/>
                  </a:cubicBezTo>
                  <a:cubicBezTo>
                    <a:pt x="12657" y="17480"/>
                    <a:pt x="14842" y="17454"/>
                    <a:pt x="16201" y="16148"/>
                  </a:cubicBezTo>
                  <a:cubicBezTo>
                    <a:pt x="17320" y="15029"/>
                    <a:pt x="18013" y="13537"/>
                    <a:pt x="18093" y="11938"/>
                  </a:cubicBezTo>
                  <a:cubicBezTo>
                    <a:pt x="18199" y="10100"/>
                    <a:pt x="18013" y="8234"/>
                    <a:pt x="17906" y="6396"/>
                  </a:cubicBezTo>
                  <a:cubicBezTo>
                    <a:pt x="17826" y="5143"/>
                    <a:pt x="17906" y="3651"/>
                    <a:pt x="17453" y="2479"/>
                  </a:cubicBezTo>
                  <a:cubicBezTo>
                    <a:pt x="16787" y="720"/>
                    <a:pt x="14842" y="560"/>
                    <a:pt x="13243" y="294"/>
                  </a:cubicBezTo>
                  <a:cubicBezTo>
                    <a:pt x="11938" y="67"/>
                    <a:pt x="10592" y="1"/>
                    <a:pt x="9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 name="Google Shape;212;p8"/>
            <p:cNvSpPr/>
            <p:nvPr/>
          </p:nvSpPr>
          <p:spPr>
            <a:xfrm>
              <a:off x="5770931" y="803317"/>
              <a:ext cx="1073397" cy="1046629"/>
            </a:xfrm>
            <a:custGeom>
              <a:avLst/>
              <a:gdLst/>
              <a:ahLst/>
              <a:cxnLst/>
              <a:rect l="l" t="t" r="r" b="b"/>
              <a:pathLst>
                <a:path w="28070" h="27370" extrusionOk="0">
                  <a:moveTo>
                    <a:pt x="16580" y="1"/>
                  </a:moveTo>
                  <a:cubicBezTo>
                    <a:pt x="13202" y="1"/>
                    <a:pt x="9749" y="925"/>
                    <a:pt x="6964" y="2695"/>
                  </a:cubicBezTo>
                  <a:cubicBezTo>
                    <a:pt x="3100" y="5200"/>
                    <a:pt x="1955" y="9063"/>
                    <a:pt x="2514" y="13513"/>
                  </a:cubicBezTo>
                  <a:cubicBezTo>
                    <a:pt x="0" y="13513"/>
                    <a:pt x="62" y="17731"/>
                    <a:pt x="3587" y="17731"/>
                  </a:cubicBezTo>
                  <a:cubicBezTo>
                    <a:pt x="3872" y="17731"/>
                    <a:pt x="4181" y="17703"/>
                    <a:pt x="4513" y="17643"/>
                  </a:cubicBezTo>
                  <a:cubicBezTo>
                    <a:pt x="6005" y="20654"/>
                    <a:pt x="10002" y="22013"/>
                    <a:pt x="12187" y="22093"/>
                  </a:cubicBezTo>
                  <a:lnTo>
                    <a:pt x="12187" y="22546"/>
                  </a:lnTo>
                  <a:cubicBezTo>
                    <a:pt x="12187" y="22546"/>
                    <a:pt x="11973" y="24944"/>
                    <a:pt x="11334" y="25371"/>
                  </a:cubicBezTo>
                  <a:lnTo>
                    <a:pt x="13119" y="27369"/>
                  </a:lnTo>
                  <a:cubicBezTo>
                    <a:pt x="14824" y="27236"/>
                    <a:pt x="14958" y="27156"/>
                    <a:pt x="14904" y="25584"/>
                  </a:cubicBezTo>
                  <a:cubicBezTo>
                    <a:pt x="14824" y="24811"/>
                    <a:pt x="15144" y="22493"/>
                    <a:pt x="15144" y="22493"/>
                  </a:cubicBezTo>
                  <a:cubicBezTo>
                    <a:pt x="15144" y="22493"/>
                    <a:pt x="16103" y="22386"/>
                    <a:pt x="16930" y="22333"/>
                  </a:cubicBezTo>
                  <a:cubicBezTo>
                    <a:pt x="17756" y="22253"/>
                    <a:pt x="18555" y="22040"/>
                    <a:pt x="19328" y="21720"/>
                  </a:cubicBezTo>
                  <a:cubicBezTo>
                    <a:pt x="21006" y="21107"/>
                    <a:pt x="22472" y="20042"/>
                    <a:pt x="23618" y="18709"/>
                  </a:cubicBezTo>
                  <a:cubicBezTo>
                    <a:pt x="23828" y="18821"/>
                    <a:pt x="24056" y="18871"/>
                    <a:pt x="24292" y="18871"/>
                  </a:cubicBezTo>
                  <a:cubicBezTo>
                    <a:pt x="25972" y="18871"/>
                    <a:pt x="28069" y="16314"/>
                    <a:pt x="27135" y="15005"/>
                  </a:cubicBezTo>
                  <a:cubicBezTo>
                    <a:pt x="26762" y="14497"/>
                    <a:pt x="26368" y="14301"/>
                    <a:pt x="25918" y="14301"/>
                  </a:cubicBezTo>
                  <a:cubicBezTo>
                    <a:pt x="25660" y="14301"/>
                    <a:pt x="25384" y="14366"/>
                    <a:pt x="25083" y="14473"/>
                  </a:cubicBezTo>
                  <a:cubicBezTo>
                    <a:pt x="25083" y="14473"/>
                    <a:pt x="25856" y="12368"/>
                    <a:pt x="26069" y="11701"/>
                  </a:cubicBezTo>
                  <a:cubicBezTo>
                    <a:pt x="26575" y="10076"/>
                    <a:pt x="27268" y="7625"/>
                    <a:pt x="26762" y="5919"/>
                  </a:cubicBezTo>
                  <a:cubicBezTo>
                    <a:pt x="26415" y="4773"/>
                    <a:pt x="24923" y="3761"/>
                    <a:pt x="24124" y="2855"/>
                  </a:cubicBezTo>
                  <a:cubicBezTo>
                    <a:pt x="23085" y="1549"/>
                    <a:pt x="21619" y="643"/>
                    <a:pt x="19967" y="324"/>
                  </a:cubicBezTo>
                  <a:cubicBezTo>
                    <a:pt x="18866" y="107"/>
                    <a:pt x="17727" y="1"/>
                    <a:pt x="16580"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8"/>
            <p:cNvSpPr/>
            <p:nvPr/>
          </p:nvSpPr>
          <p:spPr>
            <a:xfrm>
              <a:off x="6695453" y="1415803"/>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8"/>
            <p:cNvSpPr/>
            <p:nvPr/>
          </p:nvSpPr>
          <p:spPr>
            <a:xfrm>
              <a:off x="5830355" y="1364867"/>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 name="Google Shape;215;p8"/>
            <p:cNvSpPr/>
            <p:nvPr/>
          </p:nvSpPr>
          <p:spPr>
            <a:xfrm>
              <a:off x="5801828" y="737621"/>
              <a:ext cx="1020014" cy="661323"/>
            </a:xfrm>
            <a:custGeom>
              <a:avLst/>
              <a:gdLst/>
              <a:ahLst/>
              <a:cxnLst/>
              <a:rect l="l" t="t" r="r" b="b"/>
              <a:pathLst>
                <a:path w="26674" h="17294" extrusionOk="0">
                  <a:moveTo>
                    <a:pt x="12837" y="1"/>
                  </a:moveTo>
                  <a:cubicBezTo>
                    <a:pt x="12060" y="1"/>
                    <a:pt x="11276" y="90"/>
                    <a:pt x="10526" y="283"/>
                  </a:cubicBezTo>
                  <a:cubicBezTo>
                    <a:pt x="8341" y="869"/>
                    <a:pt x="6769" y="1189"/>
                    <a:pt x="4877" y="2361"/>
                  </a:cubicBezTo>
                  <a:cubicBezTo>
                    <a:pt x="3385" y="3294"/>
                    <a:pt x="2186" y="4600"/>
                    <a:pt x="1360" y="6172"/>
                  </a:cubicBezTo>
                  <a:cubicBezTo>
                    <a:pt x="427" y="7984"/>
                    <a:pt x="1" y="10062"/>
                    <a:pt x="161" y="12114"/>
                  </a:cubicBezTo>
                  <a:cubicBezTo>
                    <a:pt x="267" y="13206"/>
                    <a:pt x="560" y="14299"/>
                    <a:pt x="1040" y="15285"/>
                  </a:cubicBezTo>
                  <a:cubicBezTo>
                    <a:pt x="1062" y="15329"/>
                    <a:pt x="1341" y="15868"/>
                    <a:pt x="1694" y="15868"/>
                  </a:cubicBezTo>
                  <a:cubicBezTo>
                    <a:pt x="1766" y="15868"/>
                    <a:pt x="1842" y="15845"/>
                    <a:pt x="1919" y="15791"/>
                  </a:cubicBezTo>
                  <a:cubicBezTo>
                    <a:pt x="2319" y="15524"/>
                    <a:pt x="2479" y="13712"/>
                    <a:pt x="2079" y="12886"/>
                  </a:cubicBezTo>
                  <a:cubicBezTo>
                    <a:pt x="3518" y="12620"/>
                    <a:pt x="4211" y="11288"/>
                    <a:pt x="4611" y="10009"/>
                  </a:cubicBezTo>
                  <a:cubicBezTo>
                    <a:pt x="4904" y="8970"/>
                    <a:pt x="5330" y="8010"/>
                    <a:pt x="5570" y="6971"/>
                  </a:cubicBezTo>
                  <a:cubicBezTo>
                    <a:pt x="5756" y="6412"/>
                    <a:pt x="5730" y="5852"/>
                    <a:pt x="5836" y="5292"/>
                  </a:cubicBezTo>
                  <a:cubicBezTo>
                    <a:pt x="7542" y="5292"/>
                    <a:pt x="9593" y="5159"/>
                    <a:pt x="11219" y="4653"/>
                  </a:cubicBezTo>
                  <a:cubicBezTo>
                    <a:pt x="11991" y="4440"/>
                    <a:pt x="12711" y="4173"/>
                    <a:pt x="13404" y="3827"/>
                  </a:cubicBezTo>
                  <a:cubicBezTo>
                    <a:pt x="13937" y="3534"/>
                    <a:pt x="15029" y="2868"/>
                    <a:pt x="15349" y="2335"/>
                  </a:cubicBezTo>
                  <a:cubicBezTo>
                    <a:pt x="15748" y="2868"/>
                    <a:pt x="16201" y="3374"/>
                    <a:pt x="16708" y="3827"/>
                  </a:cubicBezTo>
                  <a:cubicBezTo>
                    <a:pt x="17640" y="4680"/>
                    <a:pt x="18626" y="5452"/>
                    <a:pt x="19692" y="6118"/>
                  </a:cubicBezTo>
                  <a:cubicBezTo>
                    <a:pt x="20571" y="6651"/>
                    <a:pt x="23343" y="7344"/>
                    <a:pt x="23369" y="7371"/>
                  </a:cubicBezTo>
                  <a:cubicBezTo>
                    <a:pt x="23396" y="7397"/>
                    <a:pt x="23449" y="10408"/>
                    <a:pt x="23556" y="11687"/>
                  </a:cubicBezTo>
                  <a:cubicBezTo>
                    <a:pt x="23609" y="12380"/>
                    <a:pt x="23689" y="13073"/>
                    <a:pt x="23822" y="13739"/>
                  </a:cubicBezTo>
                  <a:cubicBezTo>
                    <a:pt x="23982" y="14165"/>
                    <a:pt x="24115" y="14645"/>
                    <a:pt x="24195" y="15098"/>
                  </a:cubicBezTo>
                  <a:cubicBezTo>
                    <a:pt x="24195" y="15418"/>
                    <a:pt x="22943" y="17096"/>
                    <a:pt x="23822" y="17283"/>
                  </a:cubicBezTo>
                  <a:cubicBezTo>
                    <a:pt x="23852" y="17290"/>
                    <a:pt x="23880" y="17293"/>
                    <a:pt x="23907" y="17293"/>
                  </a:cubicBezTo>
                  <a:cubicBezTo>
                    <a:pt x="24280" y="17293"/>
                    <a:pt x="24321" y="16631"/>
                    <a:pt x="24595" y="16457"/>
                  </a:cubicBezTo>
                  <a:cubicBezTo>
                    <a:pt x="24941" y="16324"/>
                    <a:pt x="25261" y="16217"/>
                    <a:pt x="25634" y="16137"/>
                  </a:cubicBezTo>
                  <a:cubicBezTo>
                    <a:pt x="25927" y="15897"/>
                    <a:pt x="26194" y="14459"/>
                    <a:pt x="26300" y="14032"/>
                  </a:cubicBezTo>
                  <a:cubicBezTo>
                    <a:pt x="26673" y="12727"/>
                    <a:pt x="26673" y="12727"/>
                    <a:pt x="26673" y="11581"/>
                  </a:cubicBezTo>
                  <a:cubicBezTo>
                    <a:pt x="26673" y="9316"/>
                    <a:pt x="26513" y="7024"/>
                    <a:pt x="25234" y="5079"/>
                  </a:cubicBezTo>
                  <a:cubicBezTo>
                    <a:pt x="23902" y="3081"/>
                    <a:pt x="22090" y="2228"/>
                    <a:pt x="19932" y="1322"/>
                  </a:cubicBezTo>
                  <a:cubicBezTo>
                    <a:pt x="18786" y="896"/>
                    <a:pt x="17880" y="470"/>
                    <a:pt x="16654" y="470"/>
                  </a:cubicBezTo>
                  <a:cubicBezTo>
                    <a:pt x="16293" y="470"/>
                    <a:pt x="15768" y="537"/>
                    <a:pt x="15313" y="537"/>
                  </a:cubicBezTo>
                  <a:cubicBezTo>
                    <a:pt x="15131" y="537"/>
                    <a:pt x="14961" y="527"/>
                    <a:pt x="14816" y="496"/>
                  </a:cubicBezTo>
                  <a:cubicBezTo>
                    <a:pt x="14336" y="390"/>
                    <a:pt x="13963" y="43"/>
                    <a:pt x="13404" y="17"/>
                  </a:cubicBezTo>
                  <a:cubicBezTo>
                    <a:pt x="13215" y="6"/>
                    <a:pt x="13026" y="1"/>
                    <a:pt x="12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 name="Google Shape;216;p8"/>
            <p:cNvSpPr/>
            <p:nvPr/>
          </p:nvSpPr>
          <p:spPr>
            <a:xfrm>
              <a:off x="6323533" y="120081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8"/>
            <p:cNvSpPr/>
            <p:nvPr/>
          </p:nvSpPr>
          <p:spPr>
            <a:xfrm>
              <a:off x="6115662" y="1171030"/>
              <a:ext cx="48947" cy="47226"/>
            </a:xfrm>
            <a:custGeom>
              <a:avLst/>
              <a:gdLst/>
              <a:ahLst/>
              <a:cxnLst/>
              <a:rect l="l" t="t" r="r" b="b"/>
              <a:pathLst>
                <a:path w="1280" h="1235" extrusionOk="0">
                  <a:moveTo>
                    <a:pt x="669" y="0"/>
                  </a:moveTo>
                  <a:cubicBezTo>
                    <a:pt x="642" y="0"/>
                    <a:pt x="615" y="2"/>
                    <a:pt x="587" y="7"/>
                  </a:cubicBezTo>
                  <a:cubicBezTo>
                    <a:pt x="241" y="34"/>
                    <a:pt x="1" y="353"/>
                    <a:pt x="27" y="673"/>
                  </a:cubicBezTo>
                  <a:cubicBezTo>
                    <a:pt x="53" y="1002"/>
                    <a:pt x="342" y="1235"/>
                    <a:pt x="645" y="1235"/>
                  </a:cubicBezTo>
                  <a:cubicBezTo>
                    <a:pt x="661" y="1235"/>
                    <a:pt x="677" y="1234"/>
                    <a:pt x="693" y="1233"/>
                  </a:cubicBezTo>
                  <a:cubicBezTo>
                    <a:pt x="1040" y="1179"/>
                    <a:pt x="1280" y="886"/>
                    <a:pt x="1253" y="540"/>
                  </a:cubicBezTo>
                  <a:cubicBezTo>
                    <a:pt x="1204" y="248"/>
                    <a:pt x="956"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8"/>
            <p:cNvSpPr/>
            <p:nvPr/>
          </p:nvSpPr>
          <p:spPr>
            <a:xfrm>
              <a:off x="6497753" y="121603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8"/>
            <p:cNvSpPr/>
            <p:nvPr/>
          </p:nvSpPr>
          <p:spPr>
            <a:xfrm>
              <a:off x="6125872" y="137507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8"/>
            <p:cNvSpPr/>
            <p:nvPr/>
          </p:nvSpPr>
          <p:spPr>
            <a:xfrm>
              <a:off x="6373474" y="141886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8"/>
            <p:cNvSpPr/>
            <p:nvPr/>
          </p:nvSpPr>
          <p:spPr>
            <a:xfrm>
              <a:off x="6155393" y="137813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8"/>
            <p:cNvSpPr/>
            <p:nvPr/>
          </p:nvSpPr>
          <p:spPr>
            <a:xfrm>
              <a:off x="5964883" y="1265406"/>
              <a:ext cx="131469" cy="56633"/>
            </a:xfrm>
            <a:custGeom>
              <a:avLst/>
              <a:gdLst/>
              <a:ahLst/>
              <a:cxnLst/>
              <a:rect l="l" t="t" r="r" b="b"/>
              <a:pathLst>
                <a:path w="3438" h="1481" extrusionOk="0">
                  <a:moveTo>
                    <a:pt x="1196" y="0"/>
                  </a:moveTo>
                  <a:cubicBezTo>
                    <a:pt x="661" y="0"/>
                    <a:pt x="129" y="171"/>
                    <a:pt x="0" y="657"/>
                  </a:cubicBezTo>
                  <a:lnTo>
                    <a:pt x="0" y="843"/>
                  </a:lnTo>
                  <a:cubicBezTo>
                    <a:pt x="206" y="1303"/>
                    <a:pt x="923" y="1480"/>
                    <a:pt x="1605" y="1480"/>
                  </a:cubicBezTo>
                  <a:cubicBezTo>
                    <a:pt x="2067" y="1480"/>
                    <a:pt x="2513" y="1399"/>
                    <a:pt x="2771" y="1269"/>
                  </a:cubicBezTo>
                  <a:cubicBezTo>
                    <a:pt x="3437" y="950"/>
                    <a:pt x="2611" y="390"/>
                    <a:pt x="2132" y="177"/>
                  </a:cubicBezTo>
                  <a:cubicBezTo>
                    <a:pt x="1891" y="72"/>
                    <a:pt x="1543" y="0"/>
                    <a:pt x="1196"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8"/>
            <p:cNvSpPr/>
            <p:nvPr/>
          </p:nvSpPr>
          <p:spPr>
            <a:xfrm>
              <a:off x="6503222" y="1310299"/>
              <a:ext cx="123974" cy="55677"/>
            </a:xfrm>
            <a:custGeom>
              <a:avLst/>
              <a:gdLst/>
              <a:ahLst/>
              <a:cxnLst/>
              <a:rect l="l" t="t" r="r" b="b"/>
              <a:pathLst>
                <a:path w="3242" h="1456" extrusionOk="0">
                  <a:moveTo>
                    <a:pt x="1061" y="0"/>
                  </a:moveTo>
                  <a:cubicBezTo>
                    <a:pt x="722" y="0"/>
                    <a:pt x="419" y="102"/>
                    <a:pt x="311" y="362"/>
                  </a:cubicBezTo>
                  <a:cubicBezTo>
                    <a:pt x="1" y="1034"/>
                    <a:pt x="1221" y="1456"/>
                    <a:pt x="1732" y="1456"/>
                  </a:cubicBezTo>
                  <a:cubicBezTo>
                    <a:pt x="1747" y="1456"/>
                    <a:pt x="1762" y="1455"/>
                    <a:pt x="1776" y="1454"/>
                  </a:cubicBezTo>
                  <a:cubicBezTo>
                    <a:pt x="2549" y="1401"/>
                    <a:pt x="3242" y="868"/>
                    <a:pt x="2309" y="309"/>
                  </a:cubicBezTo>
                  <a:cubicBezTo>
                    <a:pt x="1990" y="149"/>
                    <a:pt x="1643" y="42"/>
                    <a:pt x="1297" y="15"/>
                  </a:cubicBezTo>
                  <a:cubicBezTo>
                    <a:pt x="1217" y="6"/>
                    <a:pt x="1138" y="0"/>
                    <a:pt x="1061"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8"/>
            <p:cNvSpPr/>
            <p:nvPr/>
          </p:nvSpPr>
          <p:spPr>
            <a:xfrm>
              <a:off x="5869092" y="1720191"/>
              <a:ext cx="802964" cy="646753"/>
            </a:xfrm>
            <a:custGeom>
              <a:avLst/>
              <a:gdLst/>
              <a:ahLst/>
              <a:cxnLst/>
              <a:rect l="l" t="t" r="r" b="b"/>
              <a:pathLst>
                <a:path w="20998" h="16913" extrusionOk="0">
                  <a:moveTo>
                    <a:pt x="13647" y="1"/>
                  </a:moveTo>
                  <a:cubicBezTo>
                    <a:pt x="13573" y="1"/>
                    <a:pt x="13501" y="11"/>
                    <a:pt x="13430" y="35"/>
                  </a:cubicBezTo>
                  <a:cubicBezTo>
                    <a:pt x="13243" y="115"/>
                    <a:pt x="13297" y="168"/>
                    <a:pt x="13190" y="328"/>
                  </a:cubicBezTo>
                  <a:cubicBezTo>
                    <a:pt x="12764" y="1074"/>
                    <a:pt x="11538" y="1927"/>
                    <a:pt x="10605" y="2033"/>
                  </a:cubicBezTo>
                  <a:cubicBezTo>
                    <a:pt x="10517" y="2045"/>
                    <a:pt x="10434" y="2051"/>
                    <a:pt x="10355" y="2051"/>
                  </a:cubicBezTo>
                  <a:cubicBezTo>
                    <a:pt x="9564" y="2051"/>
                    <a:pt x="9264" y="1465"/>
                    <a:pt x="8634" y="834"/>
                  </a:cubicBezTo>
                  <a:cubicBezTo>
                    <a:pt x="8357" y="534"/>
                    <a:pt x="8260" y="195"/>
                    <a:pt x="7859" y="195"/>
                  </a:cubicBezTo>
                  <a:cubicBezTo>
                    <a:pt x="7797" y="195"/>
                    <a:pt x="7727" y="203"/>
                    <a:pt x="7648" y="221"/>
                  </a:cubicBezTo>
                  <a:cubicBezTo>
                    <a:pt x="6582" y="434"/>
                    <a:pt x="5410" y="674"/>
                    <a:pt x="4610" y="1340"/>
                  </a:cubicBezTo>
                  <a:lnTo>
                    <a:pt x="4077" y="1607"/>
                  </a:lnTo>
                  <a:cubicBezTo>
                    <a:pt x="3784" y="1793"/>
                    <a:pt x="3518" y="2007"/>
                    <a:pt x="3251" y="2220"/>
                  </a:cubicBezTo>
                  <a:cubicBezTo>
                    <a:pt x="2665" y="2699"/>
                    <a:pt x="2212" y="3312"/>
                    <a:pt x="1892" y="3978"/>
                  </a:cubicBezTo>
                  <a:cubicBezTo>
                    <a:pt x="1306" y="5097"/>
                    <a:pt x="427" y="6696"/>
                    <a:pt x="0" y="7869"/>
                  </a:cubicBezTo>
                  <a:cubicBezTo>
                    <a:pt x="480" y="8055"/>
                    <a:pt x="906" y="8348"/>
                    <a:pt x="1413" y="8535"/>
                  </a:cubicBezTo>
                  <a:cubicBezTo>
                    <a:pt x="2025" y="8828"/>
                    <a:pt x="2025" y="8748"/>
                    <a:pt x="2079" y="9441"/>
                  </a:cubicBezTo>
                  <a:cubicBezTo>
                    <a:pt x="2185" y="10693"/>
                    <a:pt x="2185" y="11972"/>
                    <a:pt x="2132" y="13251"/>
                  </a:cubicBezTo>
                  <a:cubicBezTo>
                    <a:pt x="2105" y="13944"/>
                    <a:pt x="2105" y="14610"/>
                    <a:pt x="2185" y="15303"/>
                  </a:cubicBezTo>
                  <a:cubicBezTo>
                    <a:pt x="2265" y="15942"/>
                    <a:pt x="2185" y="16182"/>
                    <a:pt x="2825" y="16369"/>
                  </a:cubicBezTo>
                  <a:cubicBezTo>
                    <a:pt x="4443" y="16844"/>
                    <a:pt x="6183" y="16912"/>
                    <a:pt x="7890" y="16912"/>
                  </a:cubicBezTo>
                  <a:cubicBezTo>
                    <a:pt x="8573" y="16912"/>
                    <a:pt x="9250" y="16902"/>
                    <a:pt x="9913" y="16902"/>
                  </a:cubicBezTo>
                  <a:cubicBezTo>
                    <a:pt x="11405" y="16902"/>
                    <a:pt x="12924" y="16875"/>
                    <a:pt x="14416" y="16715"/>
                  </a:cubicBezTo>
                  <a:cubicBezTo>
                    <a:pt x="15695" y="16715"/>
                    <a:pt x="16947" y="16528"/>
                    <a:pt x="18173" y="16182"/>
                  </a:cubicBezTo>
                  <a:cubicBezTo>
                    <a:pt x="18812" y="16022"/>
                    <a:pt x="18732" y="15756"/>
                    <a:pt x="18812" y="15116"/>
                  </a:cubicBezTo>
                  <a:cubicBezTo>
                    <a:pt x="18892" y="14450"/>
                    <a:pt x="18919" y="13757"/>
                    <a:pt x="18866" y="13091"/>
                  </a:cubicBezTo>
                  <a:cubicBezTo>
                    <a:pt x="18812" y="11812"/>
                    <a:pt x="18839" y="10533"/>
                    <a:pt x="18919" y="9254"/>
                  </a:cubicBezTo>
                  <a:cubicBezTo>
                    <a:pt x="18972" y="8588"/>
                    <a:pt x="18972" y="8641"/>
                    <a:pt x="19585" y="8348"/>
                  </a:cubicBezTo>
                  <a:cubicBezTo>
                    <a:pt x="20065" y="8135"/>
                    <a:pt x="20518" y="7869"/>
                    <a:pt x="20997" y="7682"/>
                  </a:cubicBezTo>
                  <a:cubicBezTo>
                    <a:pt x="20624" y="6510"/>
                    <a:pt x="19718" y="4911"/>
                    <a:pt x="19159" y="3818"/>
                  </a:cubicBezTo>
                  <a:cubicBezTo>
                    <a:pt x="18812" y="3126"/>
                    <a:pt x="18359" y="2513"/>
                    <a:pt x="17800" y="2033"/>
                  </a:cubicBezTo>
                  <a:cubicBezTo>
                    <a:pt x="17533" y="1820"/>
                    <a:pt x="17240" y="1607"/>
                    <a:pt x="16974" y="1420"/>
                  </a:cubicBezTo>
                  <a:lnTo>
                    <a:pt x="16441" y="1154"/>
                  </a:lnTo>
                  <a:cubicBezTo>
                    <a:pt x="15961" y="834"/>
                    <a:pt x="15428" y="594"/>
                    <a:pt x="14895" y="434"/>
                  </a:cubicBezTo>
                  <a:cubicBezTo>
                    <a:pt x="14532" y="344"/>
                    <a:pt x="14072" y="1"/>
                    <a:pt x="13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8"/>
            <p:cNvSpPr/>
            <p:nvPr/>
          </p:nvSpPr>
          <p:spPr>
            <a:xfrm>
              <a:off x="6118721" y="1701109"/>
              <a:ext cx="155943" cy="153687"/>
            </a:xfrm>
            <a:custGeom>
              <a:avLst/>
              <a:gdLst/>
              <a:ahLst/>
              <a:cxnLst/>
              <a:rect l="l" t="t" r="r" b="b"/>
              <a:pathLst>
                <a:path w="4078" h="4019" extrusionOk="0">
                  <a:moveTo>
                    <a:pt x="2798" y="1"/>
                  </a:moveTo>
                  <a:cubicBezTo>
                    <a:pt x="2625" y="54"/>
                    <a:pt x="2379" y="54"/>
                    <a:pt x="2116" y="54"/>
                  </a:cubicBezTo>
                  <a:cubicBezTo>
                    <a:pt x="1853" y="54"/>
                    <a:pt x="1573" y="54"/>
                    <a:pt x="1333" y="107"/>
                  </a:cubicBezTo>
                  <a:cubicBezTo>
                    <a:pt x="267" y="321"/>
                    <a:pt x="161" y="774"/>
                    <a:pt x="81" y="1786"/>
                  </a:cubicBezTo>
                  <a:cubicBezTo>
                    <a:pt x="1" y="2772"/>
                    <a:pt x="1" y="3731"/>
                    <a:pt x="1200" y="3998"/>
                  </a:cubicBezTo>
                  <a:cubicBezTo>
                    <a:pt x="1285" y="4012"/>
                    <a:pt x="1367" y="4019"/>
                    <a:pt x="1447" y="4019"/>
                  </a:cubicBezTo>
                  <a:cubicBezTo>
                    <a:pt x="2269" y="4019"/>
                    <a:pt x="2840" y="3320"/>
                    <a:pt x="3545" y="2932"/>
                  </a:cubicBezTo>
                  <a:cubicBezTo>
                    <a:pt x="3758" y="2772"/>
                    <a:pt x="3944" y="2772"/>
                    <a:pt x="4077" y="2532"/>
                  </a:cubicBezTo>
                  <a:cubicBezTo>
                    <a:pt x="2932" y="1866"/>
                    <a:pt x="2692" y="1493"/>
                    <a:pt x="2932" y="161"/>
                  </a:cubicBezTo>
                  <a:lnTo>
                    <a:pt x="27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8"/>
            <p:cNvSpPr/>
            <p:nvPr/>
          </p:nvSpPr>
          <p:spPr>
            <a:xfrm>
              <a:off x="6273592" y="1700115"/>
              <a:ext cx="176325" cy="159499"/>
            </a:xfrm>
            <a:custGeom>
              <a:avLst/>
              <a:gdLst/>
              <a:ahLst/>
              <a:cxnLst/>
              <a:rect l="l" t="t" r="r" b="b"/>
              <a:pathLst>
                <a:path w="4611" h="4171" extrusionOk="0">
                  <a:moveTo>
                    <a:pt x="1893" y="0"/>
                  </a:moveTo>
                  <a:lnTo>
                    <a:pt x="1893" y="0"/>
                  </a:lnTo>
                  <a:cubicBezTo>
                    <a:pt x="2079" y="1199"/>
                    <a:pt x="1280" y="2505"/>
                    <a:pt x="1" y="2611"/>
                  </a:cubicBezTo>
                  <a:cubicBezTo>
                    <a:pt x="774" y="2958"/>
                    <a:pt x="1333" y="3811"/>
                    <a:pt x="2159" y="4104"/>
                  </a:cubicBezTo>
                  <a:cubicBezTo>
                    <a:pt x="2297" y="4150"/>
                    <a:pt x="2423" y="4171"/>
                    <a:pt x="2538" y="4171"/>
                  </a:cubicBezTo>
                  <a:cubicBezTo>
                    <a:pt x="3156" y="4171"/>
                    <a:pt x="3474" y="3564"/>
                    <a:pt x="3811" y="2958"/>
                  </a:cubicBezTo>
                  <a:cubicBezTo>
                    <a:pt x="4237" y="2238"/>
                    <a:pt x="4611" y="1359"/>
                    <a:pt x="3918" y="720"/>
                  </a:cubicBezTo>
                  <a:cubicBezTo>
                    <a:pt x="3411" y="293"/>
                    <a:pt x="2772" y="53"/>
                    <a:pt x="2132" y="53"/>
                  </a:cubicBezTo>
                  <a:lnTo>
                    <a:pt x="18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8"/>
            <p:cNvSpPr/>
            <p:nvPr/>
          </p:nvSpPr>
          <p:spPr>
            <a:xfrm>
              <a:off x="6540582" y="2028212"/>
              <a:ext cx="128984" cy="337124"/>
            </a:xfrm>
            <a:custGeom>
              <a:avLst/>
              <a:gdLst/>
              <a:ahLst/>
              <a:cxnLst/>
              <a:rect l="l" t="t" r="r" b="b"/>
              <a:pathLst>
                <a:path w="3373" h="8816" extrusionOk="0">
                  <a:moveTo>
                    <a:pt x="2371" y="0"/>
                  </a:moveTo>
                  <a:cubicBezTo>
                    <a:pt x="2265" y="213"/>
                    <a:pt x="133" y="613"/>
                    <a:pt x="133" y="613"/>
                  </a:cubicBezTo>
                  <a:cubicBezTo>
                    <a:pt x="0" y="1919"/>
                    <a:pt x="373" y="4477"/>
                    <a:pt x="640" y="5756"/>
                  </a:cubicBezTo>
                  <a:cubicBezTo>
                    <a:pt x="853" y="6768"/>
                    <a:pt x="799" y="7647"/>
                    <a:pt x="1572" y="8420"/>
                  </a:cubicBezTo>
                  <a:cubicBezTo>
                    <a:pt x="1834" y="8699"/>
                    <a:pt x="2067" y="8815"/>
                    <a:pt x="2271" y="8815"/>
                  </a:cubicBezTo>
                  <a:cubicBezTo>
                    <a:pt x="3019" y="8815"/>
                    <a:pt x="3373" y="7250"/>
                    <a:pt x="3331" y="6475"/>
                  </a:cubicBezTo>
                  <a:cubicBezTo>
                    <a:pt x="3304" y="5809"/>
                    <a:pt x="3118" y="2984"/>
                    <a:pt x="2798" y="2105"/>
                  </a:cubicBezTo>
                  <a:lnTo>
                    <a:pt x="2371" y="0"/>
                  </a:ln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8"/>
            <p:cNvSpPr/>
            <p:nvPr/>
          </p:nvSpPr>
          <p:spPr>
            <a:xfrm>
              <a:off x="5843624" y="2014943"/>
              <a:ext cx="147759" cy="386453"/>
            </a:xfrm>
            <a:custGeom>
              <a:avLst/>
              <a:gdLst/>
              <a:ahLst/>
              <a:cxnLst/>
              <a:rect l="l" t="t" r="r" b="b"/>
              <a:pathLst>
                <a:path w="3864" h="10106" extrusionOk="0">
                  <a:moveTo>
                    <a:pt x="2745" y="1"/>
                  </a:moveTo>
                  <a:lnTo>
                    <a:pt x="2105" y="81"/>
                  </a:lnTo>
                  <a:cubicBezTo>
                    <a:pt x="2398" y="773"/>
                    <a:pt x="2025" y="1999"/>
                    <a:pt x="1839" y="2745"/>
                  </a:cubicBezTo>
                  <a:cubicBezTo>
                    <a:pt x="1626" y="3598"/>
                    <a:pt x="1173" y="4477"/>
                    <a:pt x="1039" y="5357"/>
                  </a:cubicBezTo>
                  <a:cubicBezTo>
                    <a:pt x="853" y="6636"/>
                    <a:pt x="0" y="9273"/>
                    <a:pt x="1386" y="9966"/>
                  </a:cubicBezTo>
                  <a:cubicBezTo>
                    <a:pt x="1577" y="10062"/>
                    <a:pt x="1753" y="10105"/>
                    <a:pt x="1915" y="10105"/>
                  </a:cubicBezTo>
                  <a:cubicBezTo>
                    <a:pt x="3149" y="10105"/>
                    <a:pt x="3550" y="7590"/>
                    <a:pt x="3597" y="6742"/>
                  </a:cubicBezTo>
                  <a:cubicBezTo>
                    <a:pt x="3704" y="4930"/>
                    <a:pt x="3864" y="2559"/>
                    <a:pt x="3864" y="747"/>
                  </a:cubicBezTo>
                  <a:cubicBezTo>
                    <a:pt x="3864" y="27"/>
                    <a:pt x="3597" y="214"/>
                    <a:pt x="2745" y="1"/>
                  </a:cubicBez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8"/>
            <p:cNvSpPr/>
            <p:nvPr/>
          </p:nvSpPr>
          <p:spPr>
            <a:xfrm>
              <a:off x="5975054" y="1731319"/>
              <a:ext cx="129442" cy="392113"/>
            </a:xfrm>
            <a:custGeom>
              <a:avLst/>
              <a:gdLst/>
              <a:ahLst/>
              <a:cxnLst/>
              <a:rect l="l" t="t" r="r" b="b"/>
              <a:pathLst>
                <a:path w="3385" h="10254" extrusionOk="0">
                  <a:moveTo>
                    <a:pt x="2538" y="1"/>
                  </a:moveTo>
                  <a:cubicBezTo>
                    <a:pt x="2030" y="1"/>
                    <a:pt x="1439" y="421"/>
                    <a:pt x="1120" y="863"/>
                  </a:cubicBezTo>
                  <a:cubicBezTo>
                    <a:pt x="853" y="1236"/>
                    <a:pt x="107" y="4247"/>
                    <a:pt x="267" y="6085"/>
                  </a:cubicBezTo>
                  <a:cubicBezTo>
                    <a:pt x="400" y="7524"/>
                    <a:pt x="1" y="8404"/>
                    <a:pt x="427" y="9763"/>
                  </a:cubicBezTo>
                  <a:cubicBezTo>
                    <a:pt x="536" y="10113"/>
                    <a:pt x="680" y="10254"/>
                    <a:pt x="840" y="10254"/>
                  </a:cubicBezTo>
                  <a:cubicBezTo>
                    <a:pt x="1421" y="10254"/>
                    <a:pt x="2214" y="8384"/>
                    <a:pt x="2319" y="7924"/>
                  </a:cubicBezTo>
                  <a:cubicBezTo>
                    <a:pt x="2852" y="5952"/>
                    <a:pt x="2985" y="3794"/>
                    <a:pt x="3171" y="1742"/>
                  </a:cubicBezTo>
                  <a:cubicBezTo>
                    <a:pt x="3225" y="1103"/>
                    <a:pt x="3385" y="250"/>
                    <a:pt x="2825" y="37"/>
                  </a:cubicBezTo>
                  <a:cubicBezTo>
                    <a:pt x="2772" y="10"/>
                    <a:pt x="2718" y="10"/>
                    <a:pt x="2665" y="10"/>
                  </a:cubicBezTo>
                  <a:cubicBezTo>
                    <a:pt x="2624" y="4"/>
                    <a:pt x="2581" y="1"/>
                    <a:pt x="2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8"/>
            <p:cNvSpPr/>
            <p:nvPr/>
          </p:nvSpPr>
          <p:spPr>
            <a:xfrm>
              <a:off x="6437640" y="1724244"/>
              <a:ext cx="130475" cy="400182"/>
            </a:xfrm>
            <a:custGeom>
              <a:avLst/>
              <a:gdLst/>
              <a:ahLst/>
              <a:cxnLst/>
              <a:rect l="l" t="t" r="r" b="b"/>
              <a:pathLst>
                <a:path w="3412" h="10465" extrusionOk="0">
                  <a:moveTo>
                    <a:pt x="861" y="0"/>
                  </a:moveTo>
                  <a:cubicBezTo>
                    <a:pt x="823" y="0"/>
                    <a:pt x="785" y="3"/>
                    <a:pt x="747" y="9"/>
                  </a:cubicBezTo>
                  <a:cubicBezTo>
                    <a:pt x="694" y="9"/>
                    <a:pt x="640" y="9"/>
                    <a:pt x="587" y="35"/>
                  </a:cubicBezTo>
                  <a:cubicBezTo>
                    <a:pt x="1" y="248"/>
                    <a:pt x="187" y="1128"/>
                    <a:pt x="241" y="1741"/>
                  </a:cubicBezTo>
                  <a:cubicBezTo>
                    <a:pt x="427" y="3792"/>
                    <a:pt x="560" y="5951"/>
                    <a:pt x="1093" y="7896"/>
                  </a:cubicBezTo>
                  <a:cubicBezTo>
                    <a:pt x="1199" y="8384"/>
                    <a:pt x="2017" y="10465"/>
                    <a:pt x="2601" y="10465"/>
                  </a:cubicBezTo>
                  <a:cubicBezTo>
                    <a:pt x="2749" y="10465"/>
                    <a:pt x="2882" y="10330"/>
                    <a:pt x="2985" y="10001"/>
                  </a:cubicBezTo>
                  <a:cubicBezTo>
                    <a:pt x="3411" y="8669"/>
                    <a:pt x="2825" y="6350"/>
                    <a:pt x="2932" y="4938"/>
                  </a:cubicBezTo>
                  <a:cubicBezTo>
                    <a:pt x="2985" y="3632"/>
                    <a:pt x="3145" y="1794"/>
                    <a:pt x="2292" y="888"/>
                  </a:cubicBezTo>
                  <a:cubicBezTo>
                    <a:pt x="1921" y="467"/>
                    <a:pt x="1366"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8"/>
            <p:cNvSpPr/>
            <p:nvPr/>
          </p:nvSpPr>
          <p:spPr>
            <a:xfrm>
              <a:off x="6438673" y="1868217"/>
              <a:ext cx="269018" cy="497732"/>
            </a:xfrm>
            <a:custGeom>
              <a:avLst/>
              <a:gdLst/>
              <a:ahLst/>
              <a:cxnLst/>
              <a:rect l="l" t="t" r="r" b="b"/>
              <a:pathLst>
                <a:path w="7035" h="13016" extrusionOk="0">
                  <a:moveTo>
                    <a:pt x="3118" y="1"/>
                  </a:moveTo>
                  <a:cubicBezTo>
                    <a:pt x="2425" y="1"/>
                    <a:pt x="960" y="81"/>
                    <a:pt x="667" y="400"/>
                  </a:cubicBezTo>
                  <a:cubicBezTo>
                    <a:pt x="267" y="827"/>
                    <a:pt x="0" y="1386"/>
                    <a:pt x="347" y="1440"/>
                  </a:cubicBezTo>
                  <a:cubicBezTo>
                    <a:pt x="294" y="1520"/>
                    <a:pt x="267" y="1573"/>
                    <a:pt x="240" y="1653"/>
                  </a:cubicBezTo>
                  <a:cubicBezTo>
                    <a:pt x="187" y="1866"/>
                    <a:pt x="27" y="2425"/>
                    <a:pt x="294" y="2585"/>
                  </a:cubicBezTo>
                  <a:cubicBezTo>
                    <a:pt x="160" y="2825"/>
                    <a:pt x="134" y="3065"/>
                    <a:pt x="160" y="3331"/>
                  </a:cubicBezTo>
                  <a:cubicBezTo>
                    <a:pt x="228" y="3738"/>
                    <a:pt x="392" y="3877"/>
                    <a:pt x="587" y="3877"/>
                  </a:cubicBezTo>
                  <a:cubicBezTo>
                    <a:pt x="621" y="3877"/>
                    <a:pt x="657" y="3872"/>
                    <a:pt x="693" y="3864"/>
                  </a:cubicBezTo>
                  <a:cubicBezTo>
                    <a:pt x="800" y="4157"/>
                    <a:pt x="986" y="4451"/>
                    <a:pt x="1093" y="4690"/>
                  </a:cubicBezTo>
                  <a:cubicBezTo>
                    <a:pt x="1066" y="4531"/>
                    <a:pt x="1066" y="4344"/>
                    <a:pt x="1093" y="4184"/>
                  </a:cubicBezTo>
                  <a:cubicBezTo>
                    <a:pt x="1679" y="4291"/>
                    <a:pt x="2265" y="4477"/>
                    <a:pt x="2772" y="4797"/>
                  </a:cubicBezTo>
                  <a:cubicBezTo>
                    <a:pt x="2772" y="5396"/>
                    <a:pt x="2959" y="6978"/>
                    <a:pt x="3727" y="6978"/>
                  </a:cubicBezTo>
                  <a:cubicBezTo>
                    <a:pt x="3779" y="6978"/>
                    <a:pt x="3834" y="6970"/>
                    <a:pt x="3891" y="6955"/>
                  </a:cubicBezTo>
                  <a:lnTo>
                    <a:pt x="4131" y="7994"/>
                  </a:lnTo>
                  <a:cubicBezTo>
                    <a:pt x="4237" y="8874"/>
                    <a:pt x="4370" y="9700"/>
                    <a:pt x="4450" y="10579"/>
                  </a:cubicBezTo>
                  <a:cubicBezTo>
                    <a:pt x="4477" y="11192"/>
                    <a:pt x="4530" y="12684"/>
                    <a:pt x="5143" y="12977"/>
                  </a:cubicBezTo>
                  <a:cubicBezTo>
                    <a:pt x="5204" y="13004"/>
                    <a:pt x="5273" y="13016"/>
                    <a:pt x="5347" y="13016"/>
                  </a:cubicBezTo>
                  <a:cubicBezTo>
                    <a:pt x="5800" y="13016"/>
                    <a:pt x="6460" y="12578"/>
                    <a:pt x="6689" y="12258"/>
                  </a:cubicBezTo>
                  <a:cubicBezTo>
                    <a:pt x="7035" y="11725"/>
                    <a:pt x="6715" y="11192"/>
                    <a:pt x="6582" y="10579"/>
                  </a:cubicBezTo>
                  <a:cubicBezTo>
                    <a:pt x="6262" y="9194"/>
                    <a:pt x="5809" y="7835"/>
                    <a:pt x="5250" y="6529"/>
                  </a:cubicBezTo>
                  <a:cubicBezTo>
                    <a:pt x="4797" y="5543"/>
                    <a:pt x="5116" y="4797"/>
                    <a:pt x="5223" y="3758"/>
                  </a:cubicBezTo>
                  <a:cubicBezTo>
                    <a:pt x="5382" y="2248"/>
                    <a:pt x="4804" y="27"/>
                    <a:pt x="3148" y="27"/>
                  </a:cubicBezTo>
                  <a:cubicBezTo>
                    <a:pt x="3138" y="27"/>
                    <a:pt x="3128" y="27"/>
                    <a:pt x="3118" y="27"/>
                  </a:cubicBezTo>
                  <a:lnTo>
                    <a:pt x="3118" y="1"/>
                  </a:ln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8"/>
            <p:cNvSpPr/>
            <p:nvPr/>
          </p:nvSpPr>
          <p:spPr>
            <a:xfrm>
              <a:off x="6461081" y="1973185"/>
              <a:ext cx="98889" cy="43861"/>
            </a:xfrm>
            <a:custGeom>
              <a:avLst/>
              <a:gdLst/>
              <a:ahLst/>
              <a:cxnLst/>
              <a:rect l="l" t="t" r="r" b="b"/>
              <a:pathLst>
                <a:path w="2586" h="1147" extrusionOk="0">
                  <a:moveTo>
                    <a:pt x="987" y="0"/>
                  </a:moveTo>
                  <a:cubicBezTo>
                    <a:pt x="773" y="27"/>
                    <a:pt x="560" y="54"/>
                    <a:pt x="347" y="160"/>
                  </a:cubicBezTo>
                  <a:cubicBezTo>
                    <a:pt x="240" y="213"/>
                    <a:pt x="161" y="267"/>
                    <a:pt x="107" y="373"/>
                  </a:cubicBezTo>
                  <a:cubicBezTo>
                    <a:pt x="27" y="453"/>
                    <a:pt x="1" y="533"/>
                    <a:pt x="1" y="640"/>
                  </a:cubicBezTo>
                  <a:cubicBezTo>
                    <a:pt x="1" y="720"/>
                    <a:pt x="1" y="800"/>
                    <a:pt x="27" y="880"/>
                  </a:cubicBezTo>
                  <a:cubicBezTo>
                    <a:pt x="54" y="933"/>
                    <a:pt x="81" y="986"/>
                    <a:pt x="107" y="1039"/>
                  </a:cubicBezTo>
                  <a:cubicBezTo>
                    <a:pt x="161" y="1119"/>
                    <a:pt x="187" y="1146"/>
                    <a:pt x="187" y="1146"/>
                  </a:cubicBezTo>
                  <a:lnTo>
                    <a:pt x="161" y="1013"/>
                  </a:lnTo>
                  <a:cubicBezTo>
                    <a:pt x="161" y="959"/>
                    <a:pt x="161" y="906"/>
                    <a:pt x="161" y="853"/>
                  </a:cubicBezTo>
                  <a:cubicBezTo>
                    <a:pt x="161" y="773"/>
                    <a:pt x="161" y="720"/>
                    <a:pt x="187" y="666"/>
                  </a:cubicBezTo>
                  <a:cubicBezTo>
                    <a:pt x="240" y="533"/>
                    <a:pt x="347" y="453"/>
                    <a:pt x="480" y="427"/>
                  </a:cubicBezTo>
                  <a:cubicBezTo>
                    <a:pt x="640" y="373"/>
                    <a:pt x="827" y="347"/>
                    <a:pt x="1013" y="320"/>
                  </a:cubicBezTo>
                  <a:lnTo>
                    <a:pt x="2585" y="320"/>
                  </a:lnTo>
                  <a:cubicBezTo>
                    <a:pt x="2425" y="240"/>
                    <a:pt x="2266" y="187"/>
                    <a:pt x="2106" y="133"/>
                  </a:cubicBezTo>
                  <a:cubicBezTo>
                    <a:pt x="1733" y="27"/>
                    <a:pt x="1360" y="0"/>
                    <a:pt x="987"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8"/>
            <p:cNvSpPr/>
            <p:nvPr/>
          </p:nvSpPr>
          <p:spPr>
            <a:xfrm>
              <a:off x="6450910" y="1941179"/>
              <a:ext cx="110055" cy="27953"/>
            </a:xfrm>
            <a:custGeom>
              <a:avLst/>
              <a:gdLst/>
              <a:ahLst/>
              <a:cxnLst/>
              <a:rect l="l" t="t" r="r" b="b"/>
              <a:pathLst>
                <a:path w="2878" h="731" extrusionOk="0">
                  <a:moveTo>
                    <a:pt x="1616" y="1"/>
                  </a:moveTo>
                  <a:cubicBezTo>
                    <a:pt x="1520" y="1"/>
                    <a:pt x="1425" y="4"/>
                    <a:pt x="1332" y="11"/>
                  </a:cubicBezTo>
                  <a:cubicBezTo>
                    <a:pt x="1146" y="38"/>
                    <a:pt x="933" y="65"/>
                    <a:pt x="746" y="118"/>
                  </a:cubicBezTo>
                  <a:cubicBezTo>
                    <a:pt x="586" y="144"/>
                    <a:pt x="427" y="224"/>
                    <a:pt x="267" y="331"/>
                  </a:cubicBezTo>
                  <a:cubicBezTo>
                    <a:pt x="213" y="358"/>
                    <a:pt x="160" y="411"/>
                    <a:pt x="107" y="464"/>
                  </a:cubicBezTo>
                  <a:cubicBezTo>
                    <a:pt x="80" y="491"/>
                    <a:pt x="53" y="544"/>
                    <a:pt x="27" y="597"/>
                  </a:cubicBezTo>
                  <a:cubicBezTo>
                    <a:pt x="0" y="651"/>
                    <a:pt x="0" y="677"/>
                    <a:pt x="0" y="731"/>
                  </a:cubicBezTo>
                  <a:lnTo>
                    <a:pt x="80" y="624"/>
                  </a:lnTo>
                  <a:cubicBezTo>
                    <a:pt x="107" y="597"/>
                    <a:pt x="133" y="571"/>
                    <a:pt x="187" y="544"/>
                  </a:cubicBezTo>
                  <a:cubicBezTo>
                    <a:pt x="240" y="544"/>
                    <a:pt x="293" y="517"/>
                    <a:pt x="373" y="491"/>
                  </a:cubicBezTo>
                  <a:cubicBezTo>
                    <a:pt x="506" y="438"/>
                    <a:pt x="666" y="411"/>
                    <a:pt x="826" y="411"/>
                  </a:cubicBezTo>
                  <a:cubicBezTo>
                    <a:pt x="986" y="384"/>
                    <a:pt x="1173" y="358"/>
                    <a:pt x="1359" y="358"/>
                  </a:cubicBezTo>
                  <a:lnTo>
                    <a:pt x="1919" y="304"/>
                  </a:lnTo>
                  <a:cubicBezTo>
                    <a:pt x="2079" y="278"/>
                    <a:pt x="2238" y="278"/>
                    <a:pt x="2398" y="251"/>
                  </a:cubicBezTo>
                  <a:cubicBezTo>
                    <a:pt x="2558" y="224"/>
                    <a:pt x="2718" y="198"/>
                    <a:pt x="2878" y="171"/>
                  </a:cubicBezTo>
                  <a:cubicBezTo>
                    <a:pt x="2718" y="118"/>
                    <a:pt x="2558" y="91"/>
                    <a:pt x="2398" y="65"/>
                  </a:cubicBezTo>
                  <a:cubicBezTo>
                    <a:pt x="2145" y="26"/>
                    <a:pt x="1877" y="1"/>
                    <a:pt x="161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8"/>
            <p:cNvSpPr/>
            <p:nvPr/>
          </p:nvSpPr>
          <p:spPr>
            <a:xfrm>
              <a:off x="6449877" y="1901868"/>
              <a:ext cx="111087" cy="21414"/>
            </a:xfrm>
            <a:custGeom>
              <a:avLst/>
              <a:gdLst/>
              <a:ahLst/>
              <a:cxnLst/>
              <a:rect l="l" t="t" r="r" b="b"/>
              <a:pathLst>
                <a:path w="2905" h="560" extrusionOk="0">
                  <a:moveTo>
                    <a:pt x="1386" y="0"/>
                  </a:moveTo>
                  <a:cubicBezTo>
                    <a:pt x="1013" y="0"/>
                    <a:pt x="667" y="53"/>
                    <a:pt x="320" y="213"/>
                  </a:cubicBezTo>
                  <a:cubicBezTo>
                    <a:pt x="214" y="240"/>
                    <a:pt x="107" y="320"/>
                    <a:pt x="27" y="426"/>
                  </a:cubicBezTo>
                  <a:cubicBezTo>
                    <a:pt x="27" y="453"/>
                    <a:pt x="1" y="480"/>
                    <a:pt x="1" y="506"/>
                  </a:cubicBezTo>
                  <a:lnTo>
                    <a:pt x="1" y="560"/>
                  </a:lnTo>
                  <a:cubicBezTo>
                    <a:pt x="27" y="506"/>
                    <a:pt x="54" y="480"/>
                    <a:pt x="107" y="480"/>
                  </a:cubicBezTo>
                  <a:cubicBezTo>
                    <a:pt x="187" y="426"/>
                    <a:pt x="294" y="400"/>
                    <a:pt x="400" y="373"/>
                  </a:cubicBezTo>
                  <a:cubicBezTo>
                    <a:pt x="720" y="346"/>
                    <a:pt x="1066" y="320"/>
                    <a:pt x="1413" y="320"/>
                  </a:cubicBezTo>
                  <a:cubicBezTo>
                    <a:pt x="1759" y="320"/>
                    <a:pt x="2132" y="320"/>
                    <a:pt x="2425" y="293"/>
                  </a:cubicBezTo>
                  <a:cubicBezTo>
                    <a:pt x="2692" y="293"/>
                    <a:pt x="2905" y="266"/>
                    <a:pt x="2905" y="266"/>
                  </a:cubicBezTo>
                  <a:cubicBezTo>
                    <a:pt x="2745" y="187"/>
                    <a:pt x="2585" y="160"/>
                    <a:pt x="2425" y="107"/>
                  </a:cubicBezTo>
                  <a:cubicBezTo>
                    <a:pt x="2079" y="27"/>
                    <a:pt x="1733" y="0"/>
                    <a:pt x="1386"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8"/>
            <p:cNvSpPr/>
            <p:nvPr/>
          </p:nvSpPr>
          <p:spPr>
            <a:xfrm>
              <a:off x="5835479" y="1875368"/>
              <a:ext cx="267986" cy="530542"/>
            </a:xfrm>
            <a:custGeom>
              <a:avLst/>
              <a:gdLst/>
              <a:ahLst/>
              <a:cxnLst/>
              <a:rect l="l" t="t" r="r" b="b"/>
              <a:pathLst>
                <a:path w="7008" h="13874" extrusionOk="0">
                  <a:moveTo>
                    <a:pt x="3917" y="0"/>
                  </a:moveTo>
                  <a:lnTo>
                    <a:pt x="3917" y="27"/>
                  </a:lnTo>
                  <a:cubicBezTo>
                    <a:pt x="3907" y="27"/>
                    <a:pt x="3897" y="27"/>
                    <a:pt x="3887" y="27"/>
                  </a:cubicBezTo>
                  <a:cubicBezTo>
                    <a:pt x="2231" y="27"/>
                    <a:pt x="1653" y="2247"/>
                    <a:pt x="1812" y="3757"/>
                  </a:cubicBezTo>
                  <a:cubicBezTo>
                    <a:pt x="1892" y="4796"/>
                    <a:pt x="2212" y="5543"/>
                    <a:pt x="1785" y="6502"/>
                  </a:cubicBezTo>
                  <a:cubicBezTo>
                    <a:pt x="1226" y="7834"/>
                    <a:pt x="773" y="9193"/>
                    <a:pt x="453" y="10579"/>
                  </a:cubicBezTo>
                  <a:cubicBezTo>
                    <a:pt x="320" y="11165"/>
                    <a:pt x="0" y="11724"/>
                    <a:pt x="346" y="12257"/>
                  </a:cubicBezTo>
                  <a:cubicBezTo>
                    <a:pt x="571" y="12632"/>
                    <a:pt x="1288" y="13873"/>
                    <a:pt x="1728" y="13873"/>
                  </a:cubicBezTo>
                  <a:cubicBezTo>
                    <a:pt x="1757" y="13873"/>
                    <a:pt x="1785" y="13868"/>
                    <a:pt x="1812" y="13856"/>
                  </a:cubicBezTo>
                  <a:cubicBezTo>
                    <a:pt x="2425" y="13563"/>
                    <a:pt x="2531" y="11191"/>
                    <a:pt x="2585" y="10579"/>
                  </a:cubicBezTo>
                  <a:cubicBezTo>
                    <a:pt x="2638" y="9699"/>
                    <a:pt x="2771" y="8873"/>
                    <a:pt x="2904" y="7994"/>
                  </a:cubicBezTo>
                  <a:lnTo>
                    <a:pt x="3144" y="6955"/>
                  </a:lnTo>
                  <a:cubicBezTo>
                    <a:pt x="3201" y="6970"/>
                    <a:pt x="3256" y="6977"/>
                    <a:pt x="3307" y="6977"/>
                  </a:cubicBezTo>
                  <a:cubicBezTo>
                    <a:pt x="4073" y="6977"/>
                    <a:pt x="4237" y="5396"/>
                    <a:pt x="4237" y="4796"/>
                  </a:cubicBezTo>
                  <a:cubicBezTo>
                    <a:pt x="4770" y="4477"/>
                    <a:pt x="5329" y="4290"/>
                    <a:pt x="5942" y="4184"/>
                  </a:cubicBezTo>
                  <a:cubicBezTo>
                    <a:pt x="5942" y="4344"/>
                    <a:pt x="5942" y="4530"/>
                    <a:pt x="5942" y="4690"/>
                  </a:cubicBezTo>
                  <a:cubicBezTo>
                    <a:pt x="6049" y="4450"/>
                    <a:pt x="6235" y="4157"/>
                    <a:pt x="6342" y="3864"/>
                  </a:cubicBezTo>
                  <a:cubicBezTo>
                    <a:pt x="6378" y="3872"/>
                    <a:pt x="6414" y="3876"/>
                    <a:pt x="6448" y="3876"/>
                  </a:cubicBezTo>
                  <a:cubicBezTo>
                    <a:pt x="6642" y="3876"/>
                    <a:pt x="6803" y="3738"/>
                    <a:pt x="6848" y="3331"/>
                  </a:cubicBezTo>
                  <a:cubicBezTo>
                    <a:pt x="6901" y="3065"/>
                    <a:pt x="6875" y="2825"/>
                    <a:pt x="6741" y="2585"/>
                  </a:cubicBezTo>
                  <a:cubicBezTo>
                    <a:pt x="6981" y="2425"/>
                    <a:pt x="6848" y="1865"/>
                    <a:pt x="6768" y="1626"/>
                  </a:cubicBezTo>
                  <a:cubicBezTo>
                    <a:pt x="6741" y="1572"/>
                    <a:pt x="6715" y="1492"/>
                    <a:pt x="6688" y="1439"/>
                  </a:cubicBezTo>
                  <a:cubicBezTo>
                    <a:pt x="7008" y="1386"/>
                    <a:pt x="6795" y="853"/>
                    <a:pt x="6395" y="453"/>
                  </a:cubicBezTo>
                  <a:cubicBezTo>
                    <a:pt x="6129" y="133"/>
                    <a:pt x="4610" y="0"/>
                    <a:pt x="39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8"/>
            <p:cNvSpPr/>
            <p:nvPr/>
          </p:nvSpPr>
          <p:spPr>
            <a:xfrm>
              <a:off x="5991344" y="1979112"/>
              <a:ext cx="90744" cy="45047"/>
            </a:xfrm>
            <a:custGeom>
              <a:avLst/>
              <a:gdLst/>
              <a:ahLst/>
              <a:cxnLst/>
              <a:rect l="l" t="t" r="r" b="b"/>
              <a:pathLst>
                <a:path w="2373" h="1178" extrusionOk="0">
                  <a:moveTo>
                    <a:pt x="1332" y="0"/>
                  </a:moveTo>
                  <a:cubicBezTo>
                    <a:pt x="883" y="0"/>
                    <a:pt x="421" y="85"/>
                    <a:pt x="1" y="272"/>
                  </a:cubicBezTo>
                  <a:cubicBezTo>
                    <a:pt x="1" y="272"/>
                    <a:pt x="214" y="298"/>
                    <a:pt x="481" y="298"/>
                  </a:cubicBezTo>
                  <a:lnTo>
                    <a:pt x="960" y="298"/>
                  </a:lnTo>
                  <a:cubicBezTo>
                    <a:pt x="1053" y="312"/>
                    <a:pt x="1147" y="312"/>
                    <a:pt x="1237" y="312"/>
                  </a:cubicBezTo>
                  <a:cubicBezTo>
                    <a:pt x="1327" y="312"/>
                    <a:pt x="1413" y="312"/>
                    <a:pt x="1493" y="325"/>
                  </a:cubicBezTo>
                  <a:cubicBezTo>
                    <a:pt x="1573" y="325"/>
                    <a:pt x="1653" y="352"/>
                    <a:pt x="1760" y="378"/>
                  </a:cubicBezTo>
                  <a:cubicBezTo>
                    <a:pt x="1813" y="378"/>
                    <a:pt x="1893" y="405"/>
                    <a:pt x="1973" y="431"/>
                  </a:cubicBezTo>
                  <a:cubicBezTo>
                    <a:pt x="1999" y="458"/>
                    <a:pt x="2026" y="485"/>
                    <a:pt x="2053" y="485"/>
                  </a:cubicBezTo>
                  <a:cubicBezTo>
                    <a:pt x="2079" y="511"/>
                    <a:pt x="2079" y="538"/>
                    <a:pt x="2106" y="565"/>
                  </a:cubicBezTo>
                  <a:cubicBezTo>
                    <a:pt x="2133" y="618"/>
                    <a:pt x="2159" y="671"/>
                    <a:pt x="2186" y="725"/>
                  </a:cubicBezTo>
                  <a:lnTo>
                    <a:pt x="2186" y="884"/>
                  </a:lnTo>
                  <a:cubicBezTo>
                    <a:pt x="2186" y="938"/>
                    <a:pt x="2159" y="991"/>
                    <a:pt x="2159" y="1044"/>
                  </a:cubicBezTo>
                  <a:lnTo>
                    <a:pt x="2159" y="1178"/>
                  </a:lnTo>
                  <a:cubicBezTo>
                    <a:pt x="2159" y="1178"/>
                    <a:pt x="2186" y="1151"/>
                    <a:pt x="2239" y="1071"/>
                  </a:cubicBezTo>
                  <a:cubicBezTo>
                    <a:pt x="2266" y="1018"/>
                    <a:pt x="2292" y="991"/>
                    <a:pt x="2319" y="938"/>
                  </a:cubicBezTo>
                  <a:cubicBezTo>
                    <a:pt x="2346" y="858"/>
                    <a:pt x="2346" y="778"/>
                    <a:pt x="2372" y="725"/>
                  </a:cubicBezTo>
                  <a:cubicBezTo>
                    <a:pt x="2372" y="618"/>
                    <a:pt x="2372" y="538"/>
                    <a:pt x="2319" y="431"/>
                  </a:cubicBezTo>
                  <a:cubicBezTo>
                    <a:pt x="2319" y="378"/>
                    <a:pt x="2292" y="352"/>
                    <a:pt x="2239" y="298"/>
                  </a:cubicBezTo>
                  <a:cubicBezTo>
                    <a:pt x="2213" y="272"/>
                    <a:pt x="2159" y="218"/>
                    <a:pt x="2133" y="192"/>
                  </a:cubicBezTo>
                  <a:cubicBezTo>
                    <a:pt x="2026" y="138"/>
                    <a:pt x="1919" y="85"/>
                    <a:pt x="1839" y="58"/>
                  </a:cubicBezTo>
                  <a:cubicBezTo>
                    <a:pt x="1733" y="32"/>
                    <a:pt x="1626" y="5"/>
                    <a:pt x="1520" y="5"/>
                  </a:cubicBezTo>
                  <a:cubicBezTo>
                    <a:pt x="1457" y="2"/>
                    <a:pt x="1395" y="0"/>
                    <a:pt x="1332"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8"/>
            <p:cNvSpPr/>
            <p:nvPr/>
          </p:nvSpPr>
          <p:spPr>
            <a:xfrm>
              <a:off x="5982205" y="1947029"/>
              <a:ext cx="110055" cy="29254"/>
            </a:xfrm>
            <a:custGeom>
              <a:avLst/>
              <a:gdLst/>
              <a:ahLst/>
              <a:cxnLst/>
              <a:rect l="l" t="t" r="r" b="b"/>
              <a:pathLst>
                <a:path w="2878" h="765" extrusionOk="0">
                  <a:moveTo>
                    <a:pt x="1105" y="1"/>
                  </a:moveTo>
                  <a:cubicBezTo>
                    <a:pt x="895" y="1"/>
                    <a:pt x="683" y="14"/>
                    <a:pt x="480" y="45"/>
                  </a:cubicBezTo>
                  <a:cubicBezTo>
                    <a:pt x="320" y="71"/>
                    <a:pt x="160" y="98"/>
                    <a:pt x="0" y="151"/>
                  </a:cubicBezTo>
                  <a:cubicBezTo>
                    <a:pt x="160" y="178"/>
                    <a:pt x="320" y="231"/>
                    <a:pt x="480" y="231"/>
                  </a:cubicBezTo>
                  <a:cubicBezTo>
                    <a:pt x="640" y="258"/>
                    <a:pt x="799" y="285"/>
                    <a:pt x="959" y="285"/>
                  </a:cubicBezTo>
                  <a:lnTo>
                    <a:pt x="1519" y="338"/>
                  </a:lnTo>
                  <a:cubicBezTo>
                    <a:pt x="1705" y="364"/>
                    <a:pt x="1892" y="391"/>
                    <a:pt x="2052" y="391"/>
                  </a:cubicBezTo>
                  <a:cubicBezTo>
                    <a:pt x="2212" y="418"/>
                    <a:pt x="2345" y="471"/>
                    <a:pt x="2505" y="498"/>
                  </a:cubicBezTo>
                  <a:cubicBezTo>
                    <a:pt x="2558" y="524"/>
                    <a:pt x="2638" y="551"/>
                    <a:pt x="2665" y="578"/>
                  </a:cubicBezTo>
                  <a:cubicBezTo>
                    <a:pt x="2718" y="604"/>
                    <a:pt x="2745" y="631"/>
                    <a:pt x="2771" y="658"/>
                  </a:cubicBezTo>
                  <a:lnTo>
                    <a:pt x="2878" y="764"/>
                  </a:lnTo>
                  <a:cubicBezTo>
                    <a:pt x="2851" y="711"/>
                    <a:pt x="2851" y="658"/>
                    <a:pt x="2825" y="631"/>
                  </a:cubicBezTo>
                  <a:cubicBezTo>
                    <a:pt x="2771" y="498"/>
                    <a:pt x="2691" y="418"/>
                    <a:pt x="2585" y="338"/>
                  </a:cubicBezTo>
                  <a:cubicBezTo>
                    <a:pt x="2452" y="231"/>
                    <a:pt x="2292" y="178"/>
                    <a:pt x="2105" y="125"/>
                  </a:cubicBezTo>
                  <a:cubicBezTo>
                    <a:pt x="1919" y="71"/>
                    <a:pt x="1732" y="45"/>
                    <a:pt x="1546" y="18"/>
                  </a:cubicBezTo>
                  <a:cubicBezTo>
                    <a:pt x="1402" y="7"/>
                    <a:pt x="1254" y="1"/>
                    <a:pt x="1105"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8"/>
            <p:cNvSpPr/>
            <p:nvPr/>
          </p:nvSpPr>
          <p:spPr>
            <a:xfrm>
              <a:off x="5977081" y="1907948"/>
              <a:ext cx="116211" cy="21453"/>
            </a:xfrm>
            <a:custGeom>
              <a:avLst/>
              <a:gdLst/>
              <a:ahLst/>
              <a:cxnLst/>
              <a:rect l="l" t="t" r="r" b="b"/>
              <a:pathLst>
                <a:path w="3039" h="561" extrusionOk="0">
                  <a:moveTo>
                    <a:pt x="1546" y="1"/>
                  </a:moveTo>
                  <a:cubicBezTo>
                    <a:pt x="1200" y="1"/>
                    <a:pt x="827" y="28"/>
                    <a:pt x="480" y="81"/>
                  </a:cubicBezTo>
                  <a:cubicBezTo>
                    <a:pt x="321" y="107"/>
                    <a:pt x="161" y="161"/>
                    <a:pt x="1" y="187"/>
                  </a:cubicBezTo>
                  <a:cubicBezTo>
                    <a:pt x="161" y="241"/>
                    <a:pt x="321" y="267"/>
                    <a:pt x="507" y="294"/>
                  </a:cubicBezTo>
                  <a:cubicBezTo>
                    <a:pt x="640" y="321"/>
                    <a:pt x="827" y="347"/>
                    <a:pt x="987" y="347"/>
                  </a:cubicBezTo>
                  <a:lnTo>
                    <a:pt x="1546" y="347"/>
                  </a:lnTo>
                  <a:cubicBezTo>
                    <a:pt x="1600" y="334"/>
                    <a:pt x="1653" y="327"/>
                    <a:pt x="1703" y="327"/>
                  </a:cubicBezTo>
                  <a:cubicBezTo>
                    <a:pt x="1753" y="327"/>
                    <a:pt x="1799" y="334"/>
                    <a:pt x="1839" y="347"/>
                  </a:cubicBezTo>
                  <a:lnTo>
                    <a:pt x="2106" y="347"/>
                  </a:lnTo>
                  <a:cubicBezTo>
                    <a:pt x="2186" y="374"/>
                    <a:pt x="2266" y="401"/>
                    <a:pt x="2346" y="401"/>
                  </a:cubicBezTo>
                  <a:lnTo>
                    <a:pt x="2586" y="427"/>
                  </a:lnTo>
                  <a:cubicBezTo>
                    <a:pt x="2719" y="454"/>
                    <a:pt x="2825" y="507"/>
                    <a:pt x="2905" y="534"/>
                  </a:cubicBezTo>
                  <a:lnTo>
                    <a:pt x="3038" y="560"/>
                  </a:lnTo>
                  <a:lnTo>
                    <a:pt x="3038" y="560"/>
                  </a:lnTo>
                  <a:lnTo>
                    <a:pt x="2932" y="481"/>
                  </a:lnTo>
                  <a:cubicBezTo>
                    <a:pt x="2852" y="401"/>
                    <a:pt x="2745" y="321"/>
                    <a:pt x="2639" y="267"/>
                  </a:cubicBezTo>
                  <a:cubicBezTo>
                    <a:pt x="2559" y="241"/>
                    <a:pt x="2506" y="187"/>
                    <a:pt x="2426" y="161"/>
                  </a:cubicBezTo>
                  <a:cubicBezTo>
                    <a:pt x="2319" y="134"/>
                    <a:pt x="2239" y="81"/>
                    <a:pt x="2133" y="81"/>
                  </a:cubicBezTo>
                  <a:cubicBezTo>
                    <a:pt x="2053" y="54"/>
                    <a:pt x="1946" y="28"/>
                    <a:pt x="1866" y="28"/>
                  </a:cubicBezTo>
                  <a:cubicBezTo>
                    <a:pt x="1759" y="1"/>
                    <a:pt x="1653" y="1"/>
                    <a:pt x="154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8"/>
            <p:cNvSpPr/>
            <p:nvPr/>
          </p:nvSpPr>
          <p:spPr>
            <a:xfrm>
              <a:off x="6104458" y="96101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8"/>
            <p:cNvSpPr/>
            <p:nvPr/>
          </p:nvSpPr>
          <p:spPr>
            <a:xfrm>
              <a:off x="6507963" y="98583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8"/>
            <p:cNvSpPr/>
            <p:nvPr/>
          </p:nvSpPr>
          <p:spPr>
            <a:xfrm>
              <a:off x="2343579" y="1615338"/>
              <a:ext cx="831491" cy="835773"/>
            </a:xfrm>
            <a:custGeom>
              <a:avLst/>
              <a:gdLst/>
              <a:ahLst/>
              <a:cxnLst/>
              <a:rect l="l" t="t" r="r" b="b"/>
              <a:pathLst>
                <a:path w="21744" h="21856" extrusionOk="0">
                  <a:moveTo>
                    <a:pt x="5918" y="1"/>
                  </a:moveTo>
                  <a:cubicBezTo>
                    <a:pt x="5864" y="1"/>
                    <a:pt x="5819" y="2"/>
                    <a:pt x="5783" y="6"/>
                  </a:cubicBezTo>
                  <a:cubicBezTo>
                    <a:pt x="4477" y="165"/>
                    <a:pt x="3038" y="645"/>
                    <a:pt x="2186" y="1658"/>
                  </a:cubicBezTo>
                  <a:cubicBezTo>
                    <a:pt x="1333" y="2644"/>
                    <a:pt x="1013" y="4029"/>
                    <a:pt x="853" y="5281"/>
                  </a:cubicBezTo>
                  <a:cubicBezTo>
                    <a:pt x="480" y="7813"/>
                    <a:pt x="587" y="10291"/>
                    <a:pt x="427" y="12822"/>
                  </a:cubicBezTo>
                  <a:cubicBezTo>
                    <a:pt x="347" y="14794"/>
                    <a:pt x="507" y="17139"/>
                    <a:pt x="1" y="19111"/>
                  </a:cubicBezTo>
                  <a:lnTo>
                    <a:pt x="18520" y="21855"/>
                  </a:lnTo>
                  <a:cubicBezTo>
                    <a:pt x="20358" y="21828"/>
                    <a:pt x="20811" y="20203"/>
                    <a:pt x="20944" y="18631"/>
                  </a:cubicBezTo>
                  <a:cubicBezTo>
                    <a:pt x="21211" y="15567"/>
                    <a:pt x="21238" y="7653"/>
                    <a:pt x="21317" y="6800"/>
                  </a:cubicBezTo>
                  <a:cubicBezTo>
                    <a:pt x="21477" y="5255"/>
                    <a:pt x="21744" y="3283"/>
                    <a:pt x="20332" y="2217"/>
                  </a:cubicBezTo>
                  <a:cubicBezTo>
                    <a:pt x="18786" y="1045"/>
                    <a:pt x="16761" y="1098"/>
                    <a:pt x="14922" y="965"/>
                  </a:cubicBezTo>
                  <a:cubicBezTo>
                    <a:pt x="12881" y="837"/>
                    <a:pt x="7147" y="1"/>
                    <a:pt x="59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 name="Google Shape;242;p8"/>
            <p:cNvSpPr/>
            <p:nvPr/>
          </p:nvSpPr>
          <p:spPr>
            <a:xfrm>
              <a:off x="2255972" y="621487"/>
              <a:ext cx="1073970" cy="904185"/>
            </a:xfrm>
            <a:custGeom>
              <a:avLst/>
              <a:gdLst/>
              <a:ahLst/>
              <a:cxnLst/>
              <a:rect l="l" t="t" r="r" b="b"/>
              <a:pathLst>
                <a:path w="28085" h="23645" extrusionOk="0">
                  <a:moveTo>
                    <a:pt x="14135" y="1"/>
                  </a:moveTo>
                  <a:cubicBezTo>
                    <a:pt x="13358" y="1"/>
                    <a:pt x="12564" y="69"/>
                    <a:pt x="11751" y="202"/>
                  </a:cubicBezTo>
                  <a:cubicBezTo>
                    <a:pt x="10046" y="469"/>
                    <a:pt x="8687" y="1108"/>
                    <a:pt x="7568" y="2441"/>
                  </a:cubicBezTo>
                  <a:cubicBezTo>
                    <a:pt x="7061" y="2974"/>
                    <a:pt x="6608" y="3560"/>
                    <a:pt x="6262" y="4226"/>
                  </a:cubicBezTo>
                  <a:cubicBezTo>
                    <a:pt x="6102" y="4679"/>
                    <a:pt x="6235" y="4679"/>
                    <a:pt x="5916" y="4919"/>
                  </a:cubicBezTo>
                  <a:cubicBezTo>
                    <a:pt x="5249" y="5398"/>
                    <a:pt x="4157" y="5292"/>
                    <a:pt x="3438" y="5771"/>
                  </a:cubicBezTo>
                  <a:cubicBezTo>
                    <a:pt x="2292" y="6464"/>
                    <a:pt x="1706" y="7717"/>
                    <a:pt x="1199" y="8969"/>
                  </a:cubicBezTo>
                  <a:cubicBezTo>
                    <a:pt x="0" y="12033"/>
                    <a:pt x="267" y="15231"/>
                    <a:pt x="1546" y="18215"/>
                  </a:cubicBezTo>
                  <a:cubicBezTo>
                    <a:pt x="2079" y="19681"/>
                    <a:pt x="3171" y="22025"/>
                    <a:pt x="4823" y="22372"/>
                  </a:cubicBezTo>
                  <a:lnTo>
                    <a:pt x="16148" y="23624"/>
                  </a:lnTo>
                  <a:cubicBezTo>
                    <a:pt x="16361" y="23637"/>
                    <a:pt x="16574" y="23644"/>
                    <a:pt x="16787" y="23644"/>
                  </a:cubicBezTo>
                  <a:cubicBezTo>
                    <a:pt x="17000" y="23644"/>
                    <a:pt x="17213" y="23637"/>
                    <a:pt x="17427" y="23624"/>
                  </a:cubicBezTo>
                  <a:cubicBezTo>
                    <a:pt x="20944" y="23571"/>
                    <a:pt x="24355" y="23198"/>
                    <a:pt x="26486" y="20000"/>
                  </a:cubicBezTo>
                  <a:cubicBezTo>
                    <a:pt x="27419" y="18588"/>
                    <a:pt x="27925" y="16936"/>
                    <a:pt x="27978" y="15257"/>
                  </a:cubicBezTo>
                  <a:cubicBezTo>
                    <a:pt x="28085" y="12886"/>
                    <a:pt x="28085" y="9795"/>
                    <a:pt x="27046" y="7557"/>
                  </a:cubicBezTo>
                  <a:cubicBezTo>
                    <a:pt x="26486" y="6411"/>
                    <a:pt x="25634" y="5425"/>
                    <a:pt x="24568" y="4732"/>
                  </a:cubicBezTo>
                  <a:cubicBezTo>
                    <a:pt x="23289" y="3800"/>
                    <a:pt x="22063" y="2760"/>
                    <a:pt x="20704" y="1934"/>
                  </a:cubicBezTo>
                  <a:cubicBezTo>
                    <a:pt x="18646" y="615"/>
                    <a:pt x="16467" y="1"/>
                    <a:pt x="14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8"/>
            <p:cNvSpPr/>
            <p:nvPr/>
          </p:nvSpPr>
          <p:spPr>
            <a:xfrm>
              <a:off x="2246794" y="1526889"/>
              <a:ext cx="1024067" cy="840821"/>
            </a:xfrm>
            <a:custGeom>
              <a:avLst/>
              <a:gdLst/>
              <a:ahLst/>
              <a:cxnLst/>
              <a:rect l="l" t="t" r="r" b="b"/>
              <a:pathLst>
                <a:path w="26780" h="21988" extrusionOk="0">
                  <a:moveTo>
                    <a:pt x="12817" y="0"/>
                  </a:moveTo>
                  <a:lnTo>
                    <a:pt x="12817" y="0"/>
                  </a:lnTo>
                  <a:cubicBezTo>
                    <a:pt x="12817" y="0"/>
                    <a:pt x="12817" y="0"/>
                    <a:pt x="12817" y="0"/>
                  </a:cubicBezTo>
                  <a:cubicBezTo>
                    <a:pt x="12817" y="0"/>
                    <a:pt x="12817" y="0"/>
                    <a:pt x="12817" y="0"/>
                  </a:cubicBezTo>
                  <a:lnTo>
                    <a:pt x="12817" y="0"/>
                  </a:lnTo>
                  <a:cubicBezTo>
                    <a:pt x="12817" y="0"/>
                    <a:pt x="12817" y="0"/>
                    <a:pt x="12817" y="0"/>
                  </a:cubicBezTo>
                  <a:close/>
                  <a:moveTo>
                    <a:pt x="12817" y="0"/>
                  </a:moveTo>
                  <a:lnTo>
                    <a:pt x="12817" y="0"/>
                  </a:lnTo>
                  <a:cubicBezTo>
                    <a:pt x="12821" y="27"/>
                    <a:pt x="13215" y="6093"/>
                    <a:pt x="12342" y="6093"/>
                  </a:cubicBezTo>
                  <a:cubicBezTo>
                    <a:pt x="12315" y="6093"/>
                    <a:pt x="12287" y="6088"/>
                    <a:pt x="12258" y="6076"/>
                  </a:cubicBezTo>
                  <a:cubicBezTo>
                    <a:pt x="12173" y="6071"/>
                    <a:pt x="12085" y="6069"/>
                    <a:pt x="11996" y="6069"/>
                  </a:cubicBezTo>
                  <a:cubicBezTo>
                    <a:pt x="10377" y="6069"/>
                    <a:pt x="8091" y="6750"/>
                    <a:pt x="6955" y="7861"/>
                  </a:cubicBezTo>
                  <a:cubicBezTo>
                    <a:pt x="5516" y="9220"/>
                    <a:pt x="4557" y="11458"/>
                    <a:pt x="3438" y="13110"/>
                  </a:cubicBezTo>
                  <a:cubicBezTo>
                    <a:pt x="2159" y="14975"/>
                    <a:pt x="1013" y="16894"/>
                    <a:pt x="0" y="18892"/>
                  </a:cubicBezTo>
                  <a:cubicBezTo>
                    <a:pt x="424" y="19160"/>
                    <a:pt x="1446" y="19615"/>
                    <a:pt x="2033" y="19615"/>
                  </a:cubicBezTo>
                  <a:cubicBezTo>
                    <a:pt x="2147" y="19615"/>
                    <a:pt x="2245" y="19597"/>
                    <a:pt x="2319" y="19558"/>
                  </a:cubicBezTo>
                  <a:cubicBezTo>
                    <a:pt x="2638" y="19399"/>
                    <a:pt x="4290" y="16734"/>
                    <a:pt x="4823" y="16121"/>
                  </a:cubicBezTo>
                  <a:cubicBezTo>
                    <a:pt x="5916" y="14629"/>
                    <a:pt x="6982" y="12737"/>
                    <a:pt x="8261" y="11405"/>
                  </a:cubicBezTo>
                  <a:lnTo>
                    <a:pt x="8261" y="11405"/>
                  </a:lnTo>
                  <a:cubicBezTo>
                    <a:pt x="8367" y="15908"/>
                    <a:pt x="8341" y="17000"/>
                    <a:pt x="7888" y="21557"/>
                  </a:cubicBezTo>
                  <a:cubicBezTo>
                    <a:pt x="9861" y="21895"/>
                    <a:pt x="12394" y="21987"/>
                    <a:pt x="14677" y="21987"/>
                  </a:cubicBezTo>
                  <a:cubicBezTo>
                    <a:pt x="16710" y="21987"/>
                    <a:pt x="18545" y="21914"/>
                    <a:pt x="19612" y="21877"/>
                  </a:cubicBezTo>
                  <a:cubicBezTo>
                    <a:pt x="18946" y="18493"/>
                    <a:pt x="18999" y="15482"/>
                    <a:pt x="18732" y="11751"/>
                  </a:cubicBezTo>
                  <a:lnTo>
                    <a:pt x="18732" y="11751"/>
                  </a:lnTo>
                  <a:cubicBezTo>
                    <a:pt x="19372" y="13083"/>
                    <a:pt x="23422" y="19612"/>
                    <a:pt x="24595" y="21663"/>
                  </a:cubicBezTo>
                  <a:cubicBezTo>
                    <a:pt x="25261" y="21237"/>
                    <a:pt x="26113" y="20837"/>
                    <a:pt x="26780" y="20438"/>
                  </a:cubicBezTo>
                  <a:cubicBezTo>
                    <a:pt x="25394" y="18333"/>
                    <a:pt x="24195" y="16121"/>
                    <a:pt x="23236" y="13830"/>
                  </a:cubicBezTo>
                  <a:cubicBezTo>
                    <a:pt x="22330" y="11778"/>
                    <a:pt x="21131" y="9859"/>
                    <a:pt x="19665" y="8181"/>
                  </a:cubicBezTo>
                  <a:cubicBezTo>
                    <a:pt x="19185" y="7594"/>
                    <a:pt x="18546" y="7141"/>
                    <a:pt x="17827" y="6928"/>
                  </a:cubicBezTo>
                  <a:cubicBezTo>
                    <a:pt x="17160" y="6688"/>
                    <a:pt x="16814" y="6742"/>
                    <a:pt x="16201" y="6395"/>
                  </a:cubicBezTo>
                  <a:cubicBezTo>
                    <a:pt x="15269" y="5729"/>
                    <a:pt x="16068" y="3731"/>
                    <a:pt x="15855" y="2665"/>
                  </a:cubicBezTo>
                  <a:cubicBezTo>
                    <a:pt x="15855" y="2505"/>
                    <a:pt x="15855" y="2505"/>
                    <a:pt x="16174" y="2212"/>
                  </a:cubicBezTo>
                  <a:cubicBezTo>
                    <a:pt x="15082" y="1439"/>
                    <a:pt x="14016" y="480"/>
                    <a:pt x="128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8"/>
            <p:cNvSpPr/>
            <p:nvPr/>
          </p:nvSpPr>
          <p:spPr>
            <a:xfrm>
              <a:off x="2231498" y="781788"/>
              <a:ext cx="1131063" cy="898678"/>
            </a:xfrm>
            <a:custGeom>
              <a:avLst/>
              <a:gdLst/>
              <a:ahLst/>
              <a:cxnLst/>
              <a:rect l="l" t="t" r="r" b="b"/>
              <a:pathLst>
                <a:path w="29578" h="23501" extrusionOk="0">
                  <a:moveTo>
                    <a:pt x="16492" y="1"/>
                  </a:moveTo>
                  <a:cubicBezTo>
                    <a:pt x="15375" y="1"/>
                    <a:pt x="14289" y="150"/>
                    <a:pt x="13430" y="487"/>
                  </a:cubicBezTo>
                  <a:cubicBezTo>
                    <a:pt x="11911" y="1100"/>
                    <a:pt x="10473" y="1793"/>
                    <a:pt x="8927" y="2352"/>
                  </a:cubicBezTo>
                  <a:lnTo>
                    <a:pt x="6582" y="3152"/>
                  </a:lnTo>
                  <a:cubicBezTo>
                    <a:pt x="7062" y="5230"/>
                    <a:pt x="6449" y="6802"/>
                    <a:pt x="5543" y="8614"/>
                  </a:cubicBezTo>
                  <a:cubicBezTo>
                    <a:pt x="5197" y="9200"/>
                    <a:pt x="4184" y="10186"/>
                    <a:pt x="4051" y="10746"/>
                  </a:cubicBezTo>
                  <a:cubicBezTo>
                    <a:pt x="3944" y="11385"/>
                    <a:pt x="4531" y="12637"/>
                    <a:pt x="4610" y="13330"/>
                  </a:cubicBezTo>
                  <a:cubicBezTo>
                    <a:pt x="4744" y="13996"/>
                    <a:pt x="4637" y="14662"/>
                    <a:pt x="4291" y="15249"/>
                  </a:cubicBezTo>
                  <a:cubicBezTo>
                    <a:pt x="4088" y="15644"/>
                    <a:pt x="3966" y="15800"/>
                    <a:pt x="3864" y="15800"/>
                  </a:cubicBezTo>
                  <a:cubicBezTo>
                    <a:pt x="3726" y="15800"/>
                    <a:pt x="3626" y="15511"/>
                    <a:pt x="3411" y="15142"/>
                  </a:cubicBezTo>
                  <a:cubicBezTo>
                    <a:pt x="3139" y="14685"/>
                    <a:pt x="2592" y="14445"/>
                    <a:pt x="2038" y="14445"/>
                  </a:cubicBezTo>
                  <a:cubicBezTo>
                    <a:pt x="1398" y="14445"/>
                    <a:pt x="750" y="14764"/>
                    <a:pt x="507" y="15435"/>
                  </a:cubicBezTo>
                  <a:cubicBezTo>
                    <a:pt x="1" y="16927"/>
                    <a:pt x="1280" y="18446"/>
                    <a:pt x="2719" y="18739"/>
                  </a:cubicBezTo>
                  <a:cubicBezTo>
                    <a:pt x="2839" y="18762"/>
                    <a:pt x="2960" y="18770"/>
                    <a:pt x="3081" y="18770"/>
                  </a:cubicBezTo>
                  <a:cubicBezTo>
                    <a:pt x="3381" y="18770"/>
                    <a:pt x="3680" y="18721"/>
                    <a:pt x="3959" y="18721"/>
                  </a:cubicBezTo>
                  <a:cubicBezTo>
                    <a:pt x="4093" y="18721"/>
                    <a:pt x="4222" y="18732"/>
                    <a:pt x="4344" y="18766"/>
                  </a:cubicBezTo>
                  <a:cubicBezTo>
                    <a:pt x="5090" y="18926"/>
                    <a:pt x="5570" y="19778"/>
                    <a:pt x="6183" y="20311"/>
                  </a:cubicBezTo>
                  <a:cubicBezTo>
                    <a:pt x="8905" y="22600"/>
                    <a:pt x="12226" y="23501"/>
                    <a:pt x="15627" y="23501"/>
                  </a:cubicBezTo>
                  <a:cubicBezTo>
                    <a:pt x="16820" y="23501"/>
                    <a:pt x="18022" y="23390"/>
                    <a:pt x="19212" y="23189"/>
                  </a:cubicBezTo>
                  <a:cubicBezTo>
                    <a:pt x="20785" y="22923"/>
                    <a:pt x="22303" y="22390"/>
                    <a:pt x="23689" y="21617"/>
                  </a:cubicBezTo>
                  <a:cubicBezTo>
                    <a:pt x="24302" y="21244"/>
                    <a:pt x="24861" y="20471"/>
                    <a:pt x="25394" y="20018"/>
                  </a:cubicBezTo>
                  <a:cubicBezTo>
                    <a:pt x="25606" y="20089"/>
                    <a:pt x="25824" y="20123"/>
                    <a:pt x="26042" y="20123"/>
                  </a:cubicBezTo>
                  <a:cubicBezTo>
                    <a:pt x="26317" y="20123"/>
                    <a:pt x="26592" y="20069"/>
                    <a:pt x="26860" y="19965"/>
                  </a:cubicBezTo>
                  <a:cubicBezTo>
                    <a:pt x="27872" y="19565"/>
                    <a:pt x="29578" y="17567"/>
                    <a:pt x="28965" y="16208"/>
                  </a:cubicBezTo>
                  <a:cubicBezTo>
                    <a:pt x="28724" y="15586"/>
                    <a:pt x="28234" y="15387"/>
                    <a:pt x="27696" y="15387"/>
                  </a:cubicBezTo>
                  <a:cubicBezTo>
                    <a:pt x="27104" y="15387"/>
                    <a:pt x="26453" y="15627"/>
                    <a:pt x="26007" y="15808"/>
                  </a:cubicBezTo>
                  <a:cubicBezTo>
                    <a:pt x="25661" y="14103"/>
                    <a:pt x="26167" y="11891"/>
                    <a:pt x="26806" y="10293"/>
                  </a:cubicBezTo>
                  <a:cubicBezTo>
                    <a:pt x="25901" y="10239"/>
                    <a:pt x="25474" y="7708"/>
                    <a:pt x="25288" y="7068"/>
                  </a:cubicBezTo>
                  <a:cubicBezTo>
                    <a:pt x="24995" y="6136"/>
                    <a:pt x="24995" y="4963"/>
                    <a:pt x="24622" y="4137"/>
                  </a:cubicBezTo>
                  <a:cubicBezTo>
                    <a:pt x="23955" y="2699"/>
                    <a:pt x="22064" y="1153"/>
                    <a:pt x="20571" y="673"/>
                  </a:cubicBezTo>
                  <a:cubicBezTo>
                    <a:pt x="19443" y="252"/>
                    <a:pt x="17941" y="1"/>
                    <a:pt x="16492"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8"/>
            <p:cNvSpPr/>
            <p:nvPr/>
          </p:nvSpPr>
          <p:spPr>
            <a:xfrm>
              <a:off x="2267176" y="1392400"/>
              <a:ext cx="97856" cy="52006"/>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8"/>
            <p:cNvSpPr/>
            <p:nvPr/>
          </p:nvSpPr>
          <p:spPr>
            <a:xfrm>
              <a:off x="3234144" y="1422189"/>
              <a:ext cx="77474" cy="63976"/>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8"/>
            <p:cNvSpPr/>
            <p:nvPr/>
          </p:nvSpPr>
          <p:spPr>
            <a:xfrm>
              <a:off x="2843870" y="1281314"/>
              <a:ext cx="61184" cy="14577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8"/>
            <p:cNvSpPr/>
            <p:nvPr/>
          </p:nvSpPr>
          <p:spPr>
            <a:xfrm>
              <a:off x="2582004" y="1017995"/>
              <a:ext cx="81566" cy="37169"/>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8"/>
            <p:cNvSpPr/>
            <p:nvPr/>
          </p:nvSpPr>
          <p:spPr>
            <a:xfrm>
              <a:off x="3021187" y="1044571"/>
              <a:ext cx="71356" cy="46232"/>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8"/>
            <p:cNvSpPr/>
            <p:nvPr/>
          </p:nvSpPr>
          <p:spPr>
            <a:xfrm>
              <a:off x="2454666" y="616860"/>
              <a:ext cx="996534" cy="459224"/>
            </a:xfrm>
            <a:custGeom>
              <a:avLst/>
              <a:gdLst/>
              <a:ahLst/>
              <a:cxnLst/>
              <a:rect l="l" t="t" r="r" b="b"/>
              <a:pathLst>
                <a:path w="26060" h="12009" extrusionOk="0">
                  <a:moveTo>
                    <a:pt x="9793" y="1"/>
                  </a:moveTo>
                  <a:cubicBezTo>
                    <a:pt x="7554" y="1"/>
                    <a:pt x="5326" y="337"/>
                    <a:pt x="3224" y="1203"/>
                  </a:cubicBezTo>
                  <a:cubicBezTo>
                    <a:pt x="1865" y="1736"/>
                    <a:pt x="0" y="2801"/>
                    <a:pt x="80" y="4533"/>
                  </a:cubicBezTo>
                  <a:lnTo>
                    <a:pt x="80" y="5573"/>
                  </a:lnTo>
                  <a:cubicBezTo>
                    <a:pt x="586" y="5200"/>
                    <a:pt x="533" y="5200"/>
                    <a:pt x="1173" y="5120"/>
                  </a:cubicBezTo>
                  <a:lnTo>
                    <a:pt x="1173" y="5120"/>
                  </a:lnTo>
                  <a:cubicBezTo>
                    <a:pt x="906" y="5519"/>
                    <a:pt x="1173" y="5120"/>
                    <a:pt x="1013" y="5573"/>
                  </a:cubicBezTo>
                  <a:lnTo>
                    <a:pt x="1013" y="5679"/>
                  </a:lnTo>
                  <a:cubicBezTo>
                    <a:pt x="506" y="6132"/>
                    <a:pt x="293" y="7225"/>
                    <a:pt x="533" y="7331"/>
                  </a:cubicBezTo>
                  <a:cubicBezTo>
                    <a:pt x="721" y="7436"/>
                    <a:pt x="949" y="7476"/>
                    <a:pt x="1196" y="7476"/>
                  </a:cubicBezTo>
                  <a:cubicBezTo>
                    <a:pt x="1896" y="7476"/>
                    <a:pt x="2753" y="7149"/>
                    <a:pt x="3304" y="7012"/>
                  </a:cubicBezTo>
                  <a:cubicBezTo>
                    <a:pt x="3817" y="6895"/>
                    <a:pt x="4345" y="6835"/>
                    <a:pt x="4874" y="6835"/>
                  </a:cubicBezTo>
                  <a:cubicBezTo>
                    <a:pt x="5556" y="6835"/>
                    <a:pt x="6242" y="6935"/>
                    <a:pt x="6901" y="7145"/>
                  </a:cubicBezTo>
                  <a:cubicBezTo>
                    <a:pt x="7941" y="7358"/>
                    <a:pt x="8927" y="7864"/>
                    <a:pt x="9726" y="8610"/>
                  </a:cubicBezTo>
                  <a:cubicBezTo>
                    <a:pt x="10339" y="9117"/>
                    <a:pt x="10898" y="9969"/>
                    <a:pt x="11804" y="10129"/>
                  </a:cubicBezTo>
                  <a:cubicBezTo>
                    <a:pt x="11891" y="10141"/>
                    <a:pt x="11970" y="10147"/>
                    <a:pt x="12042" y="10147"/>
                  </a:cubicBezTo>
                  <a:cubicBezTo>
                    <a:pt x="13525" y="10147"/>
                    <a:pt x="12068" y="7647"/>
                    <a:pt x="11458" y="7012"/>
                  </a:cubicBezTo>
                  <a:lnTo>
                    <a:pt x="11458" y="7012"/>
                  </a:lnTo>
                  <a:cubicBezTo>
                    <a:pt x="12764" y="7438"/>
                    <a:pt x="13883" y="9063"/>
                    <a:pt x="14949" y="9863"/>
                  </a:cubicBezTo>
                  <a:cubicBezTo>
                    <a:pt x="15922" y="10569"/>
                    <a:pt x="17674" y="12008"/>
                    <a:pt x="19046" y="12008"/>
                  </a:cubicBezTo>
                  <a:cubicBezTo>
                    <a:pt x="19176" y="12008"/>
                    <a:pt x="19303" y="11995"/>
                    <a:pt x="19425" y="11968"/>
                  </a:cubicBezTo>
                  <a:cubicBezTo>
                    <a:pt x="21184" y="11621"/>
                    <a:pt x="19159" y="8504"/>
                    <a:pt x="18679" y="7678"/>
                  </a:cubicBezTo>
                  <a:lnTo>
                    <a:pt x="18679" y="7678"/>
                  </a:lnTo>
                  <a:cubicBezTo>
                    <a:pt x="20411" y="8637"/>
                    <a:pt x="21743" y="10209"/>
                    <a:pt x="23662" y="11008"/>
                  </a:cubicBezTo>
                  <a:cubicBezTo>
                    <a:pt x="24000" y="11148"/>
                    <a:pt x="24591" y="11451"/>
                    <a:pt x="25068" y="11451"/>
                  </a:cubicBezTo>
                  <a:cubicBezTo>
                    <a:pt x="25230" y="11451"/>
                    <a:pt x="25379" y="11416"/>
                    <a:pt x="25500" y="11328"/>
                  </a:cubicBezTo>
                  <a:cubicBezTo>
                    <a:pt x="26060" y="10902"/>
                    <a:pt x="25767" y="9490"/>
                    <a:pt x="25580" y="8903"/>
                  </a:cubicBezTo>
                  <a:cubicBezTo>
                    <a:pt x="25047" y="6718"/>
                    <a:pt x="23315" y="5200"/>
                    <a:pt x="21610" y="3707"/>
                  </a:cubicBezTo>
                  <a:cubicBezTo>
                    <a:pt x="19558" y="1869"/>
                    <a:pt x="17373" y="990"/>
                    <a:pt x="14629" y="457"/>
                  </a:cubicBezTo>
                  <a:cubicBezTo>
                    <a:pt x="13040" y="177"/>
                    <a:pt x="11414" y="1"/>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8"/>
            <p:cNvSpPr/>
            <p:nvPr/>
          </p:nvSpPr>
          <p:spPr>
            <a:xfrm>
              <a:off x="2621773" y="1211985"/>
              <a:ext cx="52006" cy="50094"/>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8"/>
            <p:cNvSpPr/>
            <p:nvPr/>
          </p:nvSpPr>
          <p:spPr>
            <a:xfrm>
              <a:off x="2979391" y="1260932"/>
              <a:ext cx="52006" cy="51050"/>
            </a:xfrm>
            <a:custGeom>
              <a:avLst/>
              <a:gdLst/>
              <a:ahLst/>
              <a:cxnLst/>
              <a:rect l="l" t="t" r="r" b="b"/>
              <a:pathLst>
                <a:path w="1360" h="1335" extrusionOk="0">
                  <a:moveTo>
                    <a:pt x="667" y="1"/>
                  </a:moveTo>
                  <a:cubicBezTo>
                    <a:pt x="294" y="27"/>
                    <a:pt x="1" y="321"/>
                    <a:pt x="27" y="694"/>
                  </a:cubicBezTo>
                  <a:cubicBezTo>
                    <a:pt x="27" y="1051"/>
                    <a:pt x="321" y="1335"/>
                    <a:pt x="673" y="1335"/>
                  </a:cubicBezTo>
                  <a:cubicBezTo>
                    <a:pt x="689" y="1335"/>
                    <a:pt x="704" y="1334"/>
                    <a:pt x="720" y="1333"/>
                  </a:cubicBezTo>
                  <a:cubicBezTo>
                    <a:pt x="1093" y="1306"/>
                    <a:pt x="1360" y="1013"/>
                    <a:pt x="1360" y="640"/>
                  </a:cubicBezTo>
                  <a:cubicBezTo>
                    <a:pt x="1333" y="267"/>
                    <a:pt x="1013" y="1"/>
                    <a:pt x="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8"/>
            <p:cNvSpPr/>
            <p:nvPr/>
          </p:nvSpPr>
          <p:spPr>
            <a:xfrm>
              <a:off x="2670682" y="1438249"/>
              <a:ext cx="280223" cy="87646"/>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8"/>
            <p:cNvSpPr/>
            <p:nvPr/>
          </p:nvSpPr>
          <p:spPr>
            <a:xfrm>
              <a:off x="2493364" y="1308808"/>
              <a:ext cx="129442" cy="63287"/>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8"/>
            <p:cNvSpPr/>
            <p:nvPr/>
          </p:nvSpPr>
          <p:spPr>
            <a:xfrm>
              <a:off x="3030365" y="1359782"/>
              <a:ext cx="151851" cy="53689"/>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8"/>
            <p:cNvSpPr/>
            <p:nvPr/>
          </p:nvSpPr>
          <p:spPr>
            <a:xfrm>
              <a:off x="2358875" y="1754110"/>
              <a:ext cx="775431" cy="659181"/>
            </a:xfrm>
            <a:custGeom>
              <a:avLst/>
              <a:gdLst/>
              <a:ahLst/>
              <a:cxnLst/>
              <a:rect l="l" t="t" r="r" b="b"/>
              <a:pathLst>
                <a:path w="20278" h="17238" extrusionOk="0">
                  <a:moveTo>
                    <a:pt x="8900" y="0"/>
                  </a:moveTo>
                  <a:cubicBezTo>
                    <a:pt x="7355" y="320"/>
                    <a:pt x="5836" y="27"/>
                    <a:pt x="4344" y="986"/>
                  </a:cubicBezTo>
                  <a:cubicBezTo>
                    <a:pt x="2239" y="2319"/>
                    <a:pt x="1439" y="4717"/>
                    <a:pt x="0" y="6609"/>
                  </a:cubicBezTo>
                  <a:cubicBezTo>
                    <a:pt x="1120" y="7515"/>
                    <a:pt x="2239" y="8607"/>
                    <a:pt x="3491" y="9406"/>
                  </a:cubicBezTo>
                  <a:cubicBezTo>
                    <a:pt x="3944" y="8740"/>
                    <a:pt x="4450" y="8021"/>
                    <a:pt x="4877" y="7355"/>
                  </a:cubicBezTo>
                  <a:lnTo>
                    <a:pt x="4877" y="7355"/>
                  </a:lnTo>
                  <a:cubicBezTo>
                    <a:pt x="4983" y="8687"/>
                    <a:pt x="4663" y="15348"/>
                    <a:pt x="4264" y="17187"/>
                  </a:cubicBezTo>
                  <a:cubicBezTo>
                    <a:pt x="4504" y="17223"/>
                    <a:pt x="4721" y="17237"/>
                    <a:pt x="4924" y="17237"/>
                  </a:cubicBezTo>
                  <a:cubicBezTo>
                    <a:pt x="5623" y="17237"/>
                    <a:pt x="6174" y="17068"/>
                    <a:pt x="7062" y="17027"/>
                  </a:cubicBezTo>
                  <a:cubicBezTo>
                    <a:pt x="8506" y="17048"/>
                    <a:pt x="9966" y="17132"/>
                    <a:pt x="11417" y="17132"/>
                  </a:cubicBezTo>
                  <a:cubicBezTo>
                    <a:pt x="11841" y="17132"/>
                    <a:pt x="12263" y="17125"/>
                    <a:pt x="12684" y="17107"/>
                  </a:cubicBezTo>
                  <a:cubicBezTo>
                    <a:pt x="14096" y="17054"/>
                    <a:pt x="15482" y="17054"/>
                    <a:pt x="16814" y="16947"/>
                  </a:cubicBezTo>
                  <a:cubicBezTo>
                    <a:pt x="17001" y="15162"/>
                    <a:pt x="16361" y="8794"/>
                    <a:pt x="16414" y="7781"/>
                  </a:cubicBezTo>
                  <a:lnTo>
                    <a:pt x="16414" y="7781"/>
                  </a:lnTo>
                  <a:cubicBezTo>
                    <a:pt x="16734" y="8607"/>
                    <a:pt x="16707" y="9273"/>
                    <a:pt x="17027" y="9806"/>
                  </a:cubicBezTo>
                  <a:cubicBezTo>
                    <a:pt x="18413" y="9033"/>
                    <a:pt x="19185" y="8341"/>
                    <a:pt x="19878" y="7195"/>
                  </a:cubicBezTo>
                  <a:cubicBezTo>
                    <a:pt x="20278" y="6582"/>
                    <a:pt x="20278" y="6582"/>
                    <a:pt x="19825" y="5916"/>
                  </a:cubicBezTo>
                  <a:cubicBezTo>
                    <a:pt x="19425" y="5330"/>
                    <a:pt x="19132" y="4770"/>
                    <a:pt x="18733" y="4184"/>
                  </a:cubicBezTo>
                  <a:cubicBezTo>
                    <a:pt x="17347" y="1892"/>
                    <a:pt x="15855" y="667"/>
                    <a:pt x="13137" y="187"/>
                  </a:cubicBezTo>
                  <a:lnTo>
                    <a:pt x="13137" y="187"/>
                  </a:lnTo>
                  <a:cubicBezTo>
                    <a:pt x="13030" y="1439"/>
                    <a:pt x="13670" y="2638"/>
                    <a:pt x="12044" y="3038"/>
                  </a:cubicBezTo>
                  <a:cubicBezTo>
                    <a:pt x="11881" y="3069"/>
                    <a:pt x="11719" y="3085"/>
                    <a:pt x="11559" y="3085"/>
                  </a:cubicBezTo>
                  <a:cubicBezTo>
                    <a:pt x="10361" y="3085"/>
                    <a:pt x="9301" y="2235"/>
                    <a:pt x="9113" y="1013"/>
                  </a:cubicBezTo>
                  <a:lnTo>
                    <a:pt x="89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 name="Google Shape;257;p8"/>
            <p:cNvSpPr/>
            <p:nvPr/>
          </p:nvSpPr>
          <p:spPr>
            <a:xfrm>
              <a:off x="2607510" y="1740879"/>
              <a:ext cx="179346" cy="170168"/>
            </a:xfrm>
            <a:custGeom>
              <a:avLst/>
              <a:gdLst/>
              <a:ahLst/>
              <a:cxnLst/>
              <a:rect l="l" t="t" r="r" b="b"/>
              <a:pathLst>
                <a:path w="4690" h="4450" extrusionOk="0">
                  <a:moveTo>
                    <a:pt x="3038" y="0"/>
                  </a:moveTo>
                  <a:lnTo>
                    <a:pt x="3038" y="0"/>
                  </a:lnTo>
                  <a:cubicBezTo>
                    <a:pt x="1705" y="160"/>
                    <a:pt x="400" y="160"/>
                    <a:pt x="213" y="1785"/>
                  </a:cubicBezTo>
                  <a:cubicBezTo>
                    <a:pt x="0" y="3411"/>
                    <a:pt x="1652" y="3970"/>
                    <a:pt x="2851" y="4450"/>
                  </a:cubicBezTo>
                  <a:cubicBezTo>
                    <a:pt x="3198" y="3837"/>
                    <a:pt x="4104" y="3650"/>
                    <a:pt x="4690" y="3304"/>
                  </a:cubicBezTo>
                  <a:cubicBezTo>
                    <a:pt x="3944" y="2132"/>
                    <a:pt x="3357" y="1306"/>
                    <a:pt x="2931" y="53"/>
                  </a:cubicBezTo>
                  <a:lnTo>
                    <a:pt x="30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 name="Google Shape;258;p8"/>
            <p:cNvSpPr/>
            <p:nvPr/>
          </p:nvSpPr>
          <p:spPr>
            <a:xfrm>
              <a:off x="2784789" y="1740879"/>
              <a:ext cx="194642" cy="181372"/>
            </a:xfrm>
            <a:custGeom>
              <a:avLst/>
              <a:gdLst/>
              <a:ahLst/>
              <a:cxnLst/>
              <a:rect l="l" t="t" r="r" b="b"/>
              <a:pathLst>
                <a:path w="5090" h="4743" extrusionOk="0">
                  <a:moveTo>
                    <a:pt x="2319" y="0"/>
                  </a:moveTo>
                  <a:lnTo>
                    <a:pt x="1892" y="160"/>
                  </a:lnTo>
                  <a:cubicBezTo>
                    <a:pt x="1946" y="1412"/>
                    <a:pt x="1253" y="3038"/>
                    <a:pt x="0" y="3464"/>
                  </a:cubicBezTo>
                  <a:cubicBezTo>
                    <a:pt x="58" y="3455"/>
                    <a:pt x="117" y="3451"/>
                    <a:pt x="175" y="3451"/>
                  </a:cubicBezTo>
                  <a:cubicBezTo>
                    <a:pt x="1028" y="3451"/>
                    <a:pt x="1907" y="4319"/>
                    <a:pt x="2505" y="4743"/>
                  </a:cubicBezTo>
                  <a:cubicBezTo>
                    <a:pt x="3571" y="3091"/>
                    <a:pt x="5090" y="719"/>
                    <a:pt x="2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 name="Google Shape;259;p8"/>
            <p:cNvSpPr/>
            <p:nvPr/>
          </p:nvSpPr>
          <p:spPr>
            <a:xfrm>
              <a:off x="2506633" y="1742905"/>
              <a:ext cx="102942" cy="340336"/>
            </a:xfrm>
            <a:custGeom>
              <a:avLst/>
              <a:gdLst/>
              <a:ahLst/>
              <a:cxnLst/>
              <a:rect l="l" t="t" r="r" b="b"/>
              <a:pathLst>
                <a:path w="2692" h="8900" extrusionOk="0">
                  <a:moveTo>
                    <a:pt x="1972" y="0"/>
                  </a:moveTo>
                  <a:cubicBezTo>
                    <a:pt x="1386" y="80"/>
                    <a:pt x="799" y="54"/>
                    <a:pt x="533" y="533"/>
                  </a:cubicBezTo>
                  <a:cubicBezTo>
                    <a:pt x="0" y="1359"/>
                    <a:pt x="373" y="3065"/>
                    <a:pt x="480" y="3971"/>
                  </a:cubicBezTo>
                  <a:cubicBezTo>
                    <a:pt x="613" y="5569"/>
                    <a:pt x="773" y="7275"/>
                    <a:pt x="853" y="8900"/>
                  </a:cubicBezTo>
                  <a:cubicBezTo>
                    <a:pt x="2238" y="7754"/>
                    <a:pt x="2691" y="1519"/>
                    <a:pt x="2372" y="347"/>
                  </a:cubicBezTo>
                  <a:lnTo>
                    <a:pt x="19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8"/>
            <p:cNvSpPr/>
            <p:nvPr/>
          </p:nvSpPr>
          <p:spPr>
            <a:xfrm>
              <a:off x="2909604" y="1760878"/>
              <a:ext cx="127913" cy="333606"/>
            </a:xfrm>
            <a:custGeom>
              <a:avLst/>
              <a:gdLst/>
              <a:ahLst/>
              <a:cxnLst/>
              <a:rect l="l" t="t" r="r" b="b"/>
              <a:pathLst>
                <a:path w="3345" h="8724" extrusionOk="0">
                  <a:moveTo>
                    <a:pt x="1198" y="0"/>
                  </a:moveTo>
                  <a:cubicBezTo>
                    <a:pt x="1" y="0"/>
                    <a:pt x="1031" y="3152"/>
                    <a:pt x="1186" y="3927"/>
                  </a:cubicBezTo>
                  <a:cubicBezTo>
                    <a:pt x="1399" y="5606"/>
                    <a:pt x="1906" y="7178"/>
                    <a:pt x="2225" y="8723"/>
                  </a:cubicBezTo>
                  <a:cubicBezTo>
                    <a:pt x="2279" y="7098"/>
                    <a:pt x="2812" y="5579"/>
                    <a:pt x="2838" y="3980"/>
                  </a:cubicBezTo>
                  <a:cubicBezTo>
                    <a:pt x="2838" y="2648"/>
                    <a:pt x="3345" y="943"/>
                    <a:pt x="2066" y="37"/>
                  </a:cubicBezTo>
                  <a:lnTo>
                    <a:pt x="1320" y="10"/>
                  </a:lnTo>
                  <a:cubicBezTo>
                    <a:pt x="1277" y="3"/>
                    <a:pt x="1236" y="0"/>
                    <a:pt x="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8"/>
            <p:cNvSpPr/>
            <p:nvPr/>
          </p:nvSpPr>
          <p:spPr>
            <a:xfrm>
              <a:off x="3779252" y="128538"/>
              <a:ext cx="1585507" cy="2150656"/>
            </a:xfrm>
            <a:custGeom>
              <a:avLst/>
              <a:gdLst/>
              <a:ahLst/>
              <a:cxnLst/>
              <a:rect l="l" t="t" r="r" b="b"/>
              <a:pathLst>
                <a:path w="41462" h="56241" extrusionOk="0">
                  <a:moveTo>
                    <a:pt x="32455" y="1662"/>
                  </a:moveTo>
                  <a:cubicBezTo>
                    <a:pt x="34107" y="1662"/>
                    <a:pt x="36053" y="1796"/>
                    <a:pt x="37785" y="2835"/>
                  </a:cubicBezTo>
                  <a:cubicBezTo>
                    <a:pt x="39197" y="3687"/>
                    <a:pt x="39676" y="4833"/>
                    <a:pt x="39703" y="7418"/>
                  </a:cubicBezTo>
                  <a:cubicBezTo>
                    <a:pt x="39756"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55" y="54581"/>
                  </a:cubicBezTo>
                  <a:cubicBezTo>
                    <a:pt x="31763" y="54581"/>
                    <a:pt x="30643"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476" y="1796"/>
                    <a:pt x="7142" y="1769"/>
                    <a:pt x="7915" y="1769"/>
                  </a:cubicBezTo>
                  <a:lnTo>
                    <a:pt x="28032" y="1769"/>
                  </a:lnTo>
                  <a:cubicBezTo>
                    <a:pt x="28778" y="1769"/>
                    <a:pt x="29551" y="1742"/>
                    <a:pt x="30297" y="1716"/>
                  </a:cubicBezTo>
                  <a:cubicBezTo>
                    <a:pt x="31043" y="1689"/>
                    <a:pt x="31736" y="1662"/>
                    <a:pt x="32455" y="1662"/>
                  </a:cubicBezTo>
                  <a:close/>
                  <a:moveTo>
                    <a:pt x="32483" y="1"/>
                  </a:moveTo>
                  <a:cubicBezTo>
                    <a:pt x="31009" y="1"/>
                    <a:pt x="29516" y="117"/>
                    <a:pt x="28032" y="117"/>
                  </a:cubicBezTo>
                  <a:lnTo>
                    <a:pt x="11991" y="117"/>
                  </a:lnTo>
                  <a:cubicBezTo>
                    <a:pt x="10624" y="117"/>
                    <a:pt x="9256" y="93"/>
                    <a:pt x="7888" y="93"/>
                  </a:cubicBezTo>
                  <a:cubicBezTo>
                    <a:pt x="7204"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8" y="56240"/>
                  </a:cubicBezTo>
                  <a:cubicBezTo>
                    <a:pt x="34977" y="56240"/>
                    <a:pt x="37014" y="55994"/>
                    <a:pt x="38557" y="55034"/>
                  </a:cubicBezTo>
                  <a:cubicBezTo>
                    <a:pt x="39810" y="54235"/>
                    <a:pt x="40502" y="53409"/>
                    <a:pt x="40902"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8"/>
            <p:cNvSpPr/>
            <p:nvPr/>
          </p:nvSpPr>
          <p:spPr>
            <a:xfrm>
              <a:off x="5512468" y="128538"/>
              <a:ext cx="1585507" cy="2150656"/>
            </a:xfrm>
            <a:custGeom>
              <a:avLst/>
              <a:gdLst/>
              <a:ahLst/>
              <a:cxnLst/>
              <a:rect l="l" t="t" r="r" b="b"/>
              <a:pathLst>
                <a:path w="41462" h="56241" extrusionOk="0">
                  <a:moveTo>
                    <a:pt x="32455" y="1662"/>
                  </a:moveTo>
                  <a:cubicBezTo>
                    <a:pt x="34107" y="1662"/>
                    <a:pt x="36052" y="1796"/>
                    <a:pt x="37811" y="2835"/>
                  </a:cubicBezTo>
                  <a:cubicBezTo>
                    <a:pt x="39196" y="3687"/>
                    <a:pt x="39676" y="4833"/>
                    <a:pt x="39729" y="7418"/>
                  </a:cubicBezTo>
                  <a:cubicBezTo>
                    <a:pt x="39756" y="10482"/>
                    <a:pt x="39756" y="13573"/>
                    <a:pt x="39756" y="16584"/>
                  </a:cubicBezTo>
                  <a:lnTo>
                    <a:pt x="39729" y="16584"/>
                  </a:lnTo>
                  <a:lnTo>
                    <a:pt x="39729" y="21140"/>
                  </a:lnTo>
                  <a:lnTo>
                    <a:pt x="39729" y="30227"/>
                  </a:lnTo>
                  <a:lnTo>
                    <a:pt x="39729" y="48372"/>
                  </a:lnTo>
                  <a:cubicBezTo>
                    <a:pt x="39729" y="49811"/>
                    <a:pt x="39703" y="50957"/>
                    <a:pt x="39356" y="51810"/>
                  </a:cubicBezTo>
                  <a:cubicBezTo>
                    <a:pt x="39170" y="52263"/>
                    <a:pt x="38797" y="52902"/>
                    <a:pt x="37678" y="53622"/>
                  </a:cubicBezTo>
                  <a:cubicBezTo>
                    <a:pt x="36612" y="54288"/>
                    <a:pt x="35093" y="54581"/>
                    <a:pt x="32881" y="54581"/>
                  </a:cubicBezTo>
                  <a:cubicBezTo>
                    <a:pt x="31762" y="54581"/>
                    <a:pt x="30643" y="54501"/>
                    <a:pt x="29551" y="54421"/>
                  </a:cubicBezTo>
                  <a:cubicBezTo>
                    <a:pt x="28511" y="54368"/>
                    <a:pt x="27526" y="54288"/>
                    <a:pt x="26620" y="54288"/>
                  </a:cubicBezTo>
                  <a:lnTo>
                    <a:pt x="9859" y="54288"/>
                  </a:lnTo>
                  <a:cubicBezTo>
                    <a:pt x="9353" y="54288"/>
                    <a:pt x="8847" y="54314"/>
                    <a:pt x="8287" y="54341"/>
                  </a:cubicBezTo>
                  <a:cubicBezTo>
                    <a:pt x="7728" y="54368"/>
                    <a:pt x="7168" y="54394"/>
                    <a:pt x="6609" y="54394"/>
                  </a:cubicBezTo>
                  <a:cubicBezTo>
                    <a:pt x="5756" y="54394"/>
                    <a:pt x="4530" y="54341"/>
                    <a:pt x="3704" y="53862"/>
                  </a:cubicBezTo>
                  <a:cubicBezTo>
                    <a:pt x="1839" y="52742"/>
                    <a:pt x="1866" y="49705"/>
                    <a:pt x="1866" y="47280"/>
                  </a:cubicBezTo>
                  <a:lnTo>
                    <a:pt x="1866" y="7604"/>
                  </a:lnTo>
                  <a:lnTo>
                    <a:pt x="1866" y="6698"/>
                  </a:lnTo>
                  <a:lnTo>
                    <a:pt x="1866" y="4940"/>
                  </a:lnTo>
                  <a:cubicBezTo>
                    <a:pt x="1892" y="2968"/>
                    <a:pt x="4264" y="1822"/>
                    <a:pt x="5889" y="1796"/>
                  </a:cubicBezTo>
                  <a:cubicBezTo>
                    <a:pt x="6502" y="1796"/>
                    <a:pt x="7168" y="1769"/>
                    <a:pt x="7914" y="1769"/>
                  </a:cubicBezTo>
                  <a:lnTo>
                    <a:pt x="28032" y="1769"/>
                  </a:lnTo>
                  <a:cubicBezTo>
                    <a:pt x="28805" y="1769"/>
                    <a:pt x="29577" y="1742"/>
                    <a:pt x="30323" y="1716"/>
                  </a:cubicBezTo>
                  <a:cubicBezTo>
                    <a:pt x="31043" y="1689"/>
                    <a:pt x="31762" y="1662"/>
                    <a:pt x="32455" y="1662"/>
                  </a:cubicBezTo>
                  <a:close/>
                  <a:moveTo>
                    <a:pt x="32494" y="1"/>
                  </a:moveTo>
                  <a:cubicBezTo>
                    <a:pt x="31021" y="1"/>
                    <a:pt x="29526" y="117"/>
                    <a:pt x="28032" y="117"/>
                  </a:cubicBezTo>
                  <a:lnTo>
                    <a:pt x="12018" y="117"/>
                  </a:lnTo>
                  <a:cubicBezTo>
                    <a:pt x="10650" y="117"/>
                    <a:pt x="9282" y="93"/>
                    <a:pt x="7914" y="93"/>
                  </a:cubicBezTo>
                  <a:cubicBezTo>
                    <a:pt x="7230" y="93"/>
                    <a:pt x="6546" y="99"/>
                    <a:pt x="5862" y="117"/>
                  </a:cubicBezTo>
                  <a:cubicBezTo>
                    <a:pt x="3304" y="197"/>
                    <a:pt x="267" y="2035"/>
                    <a:pt x="214" y="4913"/>
                  </a:cubicBezTo>
                  <a:lnTo>
                    <a:pt x="214" y="7604"/>
                  </a:lnTo>
                  <a:lnTo>
                    <a:pt x="214" y="46720"/>
                  </a:lnTo>
                  <a:cubicBezTo>
                    <a:pt x="214" y="49572"/>
                    <a:pt x="0" y="53568"/>
                    <a:pt x="2878" y="55300"/>
                  </a:cubicBezTo>
                  <a:cubicBezTo>
                    <a:pt x="3937" y="55924"/>
                    <a:pt x="5280" y="56066"/>
                    <a:pt x="6632" y="56066"/>
                  </a:cubicBezTo>
                  <a:cubicBezTo>
                    <a:pt x="7764" y="56066"/>
                    <a:pt x="8902" y="55967"/>
                    <a:pt x="9886" y="55967"/>
                  </a:cubicBezTo>
                  <a:lnTo>
                    <a:pt x="26646" y="55967"/>
                  </a:lnTo>
                  <a:cubicBezTo>
                    <a:pt x="28451" y="55967"/>
                    <a:pt x="30712" y="56240"/>
                    <a:pt x="32911" y="56240"/>
                  </a:cubicBezTo>
                  <a:cubicBezTo>
                    <a:pt x="34996" y="56240"/>
                    <a:pt x="37026" y="55994"/>
                    <a:pt x="38557" y="55034"/>
                  </a:cubicBezTo>
                  <a:cubicBezTo>
                    <a:pt x="39809" y="54235"/>
                    <a:pt x="40502" y="53409"/>
                    <a:pt x="40902" y="52423"/>
                  </a:cubicBezTo>
                  <a:cubicBezTo>
                    <a:pt x="41355" y="51304"/>
                    <a:pt x="41408" y="49998"/>
                    <a:pt x="41408" y="48372"/>
                  </a:cubicBezTo>
                  <a:lnTo>
                    <a:pt x="41408" y="21140"/>
                  </a:lnTo>
                  <a:cubicBezTo>
                    <a:pt x="41408" y="16557"/>
                    <a:pt x="41461" y="12001"/>
                    <a:pt x="41408" y="7418"/>
                  </a:cubicBezTo>
                  <a:cubicBezTo>
                    <a:pt x="41355" y="4913"/>
                    <a:pt x="40955" y="2808"/>
                    <a:pt x="38663" y="1423"/>
                  </a:cubicBezTo>
                  <a:cubicBezTo>
                    <a:pt x="36697" y="242"/>
                    <a:pt x="34618" y="1"/>
                    <a:pt x="32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8"/>
            <p:cNvSpPr/>
            <p:nvPr/>
          </p:nvSpPr>
          <p:spPr>
            <a:xfrm>
              <a:off x="2006343" y="128538"/>
              <a:ext cx="1585469" cy="2150656"/>
            </a:xfrm>
            <a:custGeom>
              <a:avLst/>
              <a:gdLst/>
              <a:ahLst/>
              <a:cxnLst/>
              <a:rect l="l" t="t" r="r" b="b"/>
              <a:pathLst>
                <a:path w="41461" h="56241" extrusionOk="0">
                  <a:moveTo>
                    <a:pt x="32481" y="1662"/>
                  </a:moveTo>
                  <a:cubicBezTo>
                    <a:pt x="34133" y="1662"/>
                    <a:pt x="36078" y="1796"/>
                    <a:pt x="37837" y="2835"/>
                  </a:cubicBezTo>
                  <a:cubicBezTo>
                    <a:pt x="39223" y="3687"/>
                    <a:pt x="39702" y="4833"/>
                    <a:pt x="39756" y="7418"/>
                  </a:cubicBezTo>
                  <a:cubicBezTo>
                    <a:pt x="39782" y="10482"/>
                    <a:pt x="39756" y="13573"/>
                    <a:pt x="39756" y="16584"/>
                  </a:cubicBezTo>
                  <a:lnTo>
                    <a:pt x="39729" y="16584"/>
                  </a:lnTo>
                  <a:lnTo>
                    <a:pt x="39729" y="21140"/>
                  </a:lnTo>
                  <a:lnTo>
                    <a:pt x="39729" y="30227"/>
                  </a:lnTo>
                  <a:lnTo>
                    <a:pt x="39729" y="48372"/>
                  </a:lnTo>
                  <a:cubicBezTo>
                    <a:pt x="39729" y="49811"/>
                    <a:pt x="39702" y="50957"/>
                    <a:pt x="39356" y="51810"/>
                  </a:cubicBezTo>
                  <a:cubicBezTo>
                    <a:pt x="39169" y="52263"/>
                    <a:pt x="38823" y="52902"/>
                    <a:pt x="37677" y="53622"/>
                  </a:cubicBezTo>
                  <a:cubicBezTo>
                    <a:pt x="36638" y="54288"/>
                    <a:pt x="35093" y="54581"/>
                    <a:pt x="32881" y="54581"/>
                  </a:cubicBezTo>
                  <a:cubicBezTo>
                    <a:pt x="31789" y="54581"/>
                    <a:pt x="30643" y="54501"/>
                    <a:pt x="29550" y="54421"/>
                  </a:cubicBezTo>
                  <a:cubicBezTo>
                    <a:pt x="28511" y="54368"/>
                    <a:pt x="27525" y="54288"/>
                    <a:pt x="26619" y="54288"/>
                  </a:cubicBezTo>
                  <a:lnTo>
                    <a:pt x="9886" y="54288"/>
                  </a:lnTo>
                  <a:cubicBezTo>
                    <a:pt x="9379" y="54288"/>
                    <a:pt x="8846" y="54314"/>
                    <a:pt x="8314" y="54341"/>
                  </a:cubicBezTo>
                  <a:cubicBezTo>
                    <a:pt x="7754" y="54368"/>
                    <a:pt x="7194" y="54394"/>
                    <a:pt x="6635" y="54394"/>
                  </a:cubicBezTo>
                  <a:cubicBezTo>
                    <a:pt x="5782" y="54394"/>
                    <a:pt x="4530" y="54341"/>
                    <a:pt x="3730" y="53862"/>
                  </a:cubicBezTo>
                  <a:cubicBezTo>
                    <a:pt x="1865" y="52742"/>
                    <a:pt x="1892" y="49731"/>
                    <a:pt x="1892" y="47307"/>
                  </a:cubicBezTo>
                  <a:lnTo>
                    <a:pt x="1892" y="7604"/>
                  </a:lnTo>
                  <a:lnTo>
                    <a:pt x="1892" y="6698"/>
                  </a:lnTo>
                  <a:lnTo>
                    <a:pt x="1892" y="4940"/>
                  </a:lnTo>
                  <a:cubicBezTo>
                    <a:pt x="1919" y="2968"/>
                    <a:pt x="4290" y="1822"/>
                    <a:pt x="5915" y="1796"/>
                  </a:cubicBezTo>
                  <a:cubicBezTo>
                    <a:pt x="6528" y="1796"/>
                    <a:pt x="7194" y="1769"/>
                    <a:pt x="7940" y="1769"/>
                  </a:cubicBezTo>
                  <a:lnTo>
                    <a:pt x="28058" y="1769"/>
                  </a:lnTo>
                  <a:cubicBezTo>
                    <a:pt x="28831" y="1769"/>
                    <a:pt x="29604" y="1742"/>
                    <a:pt x="30323" y="1716"/>
                  </a:cubicBezTo>
                  <a:cubicBezTo>
                    <a:pt x="31069" y="1689"/>
                    <a:pt x="31789" y="1662"/>
                    <a:pt x="32481" y="1662"/>
                  </a:cubicBezTo>
                  <a:close/>
                  <a:moveTo>
                    <a:pt x="32509" y="1"/>
                  </a:moveTo>
                  <a:cubicBezTo>
                    <a:pt x="31035" y="1"/>
                    <a:pt x="29542" y="117"/>
                    <a:pt x="28058" y="117"/>
                  </a:cubicBezTo>
                  <a:lnTo>
                    <a:pt x="12017" y="117"/>
                  </a:lnTo>
                  <a:cubicBezTo>
                    <a:pt x="10649" y="117"/>
                    <a:pt x="9282" y="93"/>
                    <a:pt x="7914" y="93"/>
                  </a:cubicBezTo>
                  <a:cubicBezTo>
                    <a:pt x="7230" y="93"/>
                    <a:pt x="6546" y="99"/>
                    <a:pt x="5862" y="117"/>
                  </a:cubicBezTo>
                  <a:cubicBezTo>
                    <a:pt x="3304" y="197"/>
                    <a:pt x="266" y="2035"/>
                    <a:pt x="213" y="4913"/>
                  </a:cubicBezTo>
                  <a:lnTo>
                    <a:pt x="213" y="7604"/>
                  </a:lnTo>
                  <a:lnTo>
                    <a:pt x="213" y="46720"/>
                  </a:lnTo>
                  <a:cubicBezTo>
                    <a:pt x="213" y="49572"/>
                    <a:pt x="0" y="53568"/>
                    <a:pt x="2878" y="55300"/>
                  </a:cubicBezTo>
                  <a:cubicBezTo>
                    <a:pt x="3937" y="55924"/>
                    <a:pt x="5279" y="56066"/>
                    <a:pt x="6632" y="56066"/>
                  </a:cubicBezTo>
                  <a:cubicBezTo>
                    <a:pt x="7764" y="56066"/>
                    <a:pt x="8902" y="55967"/>
                    <a:pt x="9886" y="55967"/>
                  </a:cubicBezTo>
                  <a:lnTo>
                    <a:pt x="26646" y="55967"/>
                  </a:lnTo>
                  <a:cubicBezTo>
                    <a:pt x="28451" y="55967"/>
                    <a:pt x="30712" y="56240"/>
                    <a:pt x="32910" y="56240"/>
                  </a:cubicBezTo>
                  <a:cubicBezTo>
                    <a:pt x="34996" y="56240"/>
                    <a:pt x="37026" y="55994"/>
                    <a:pt x="38557" y="55034"/>
                  </a:cubicBezTo>
                  <a:cubicBezTo>
                    <a:pt x="39809" y="54235"/>
                    <a:pt x="40528" y="53409"/>
                    <a:pt x="40901" y="52423"/>
                  </a:cubicBezTo>
                  <a:cubicBezTo>
                    <a:pt x="41354" y="51304"/>
                    <a:pt x="41408" y="49998"/>
                    <a:pt x="41408" y="48372"/>
                  </a:cubicBezTo>
                  <a:lnTo>
                    <a:pt x="41408" y="21140"/>
                  </a:lnTo>
                  <a:cubicBezTo>
                    <a:pt x="41408" y="16557"/>
                    <a:pt x="41461" y="12001"/>
                    <a:pt x="41408" y="7418"/>
                  </a:cubicBezTo>
                  <a:cubicBezTo>
                    <a:pt x="41354" y="4913"/>
                    <a:pt x="40955" y="2808"/>
                    <a:pt x="38690" y="1423"/>
                  </a:cubicBezTo>
                  <a:cubicBezTo>
                    <a:pt x="36723" y="242"/>
                    <a:pt x="34635" y="1"/>
                    <a:pt x="32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8"/>
            <p:cNvSpPr/>
            <p:nvPr/>
          </p:nvSpPr>
          <p:spPr>
            <a:xfrm>
              <a:off x="249328" y="145597"/>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64" y="55157"/>
                    <a:pt x="2772" y="54038"/>
                  </a:cubicBezTo>
                  <a:cubicBezTo>
                    <a:pt x="1" y="52359"/>
                    <a:pt x="214" y="48496"/>
                    <a:pt x="214" y="45725"/>
                  </a:cubicBezTo>
                  <a:lnTo>
                    <a:pt x="214" y="7888"/>
                  </a:lnTo>
                  <a:lnTo>
                    <a:pt x="214" y="5276"/>
                  </a:lnTo>
                  <a:cubicBezTo>
                    <a:pt x="241" y="2505"/>
                    <a:pt x="3198" y="720"/>
                    <a:pt x="5677" y="667"/>
                  </a:cubicBezTo>
                  <a:cubicBezTo>
                    <a:pt x="7648" y="613"/>
                    <a:pt x="9647" y="667"/>
                    <a:pt x="11619" y="667"/>
                  </a:cubicBezTo>
                  <a:lnTo>
                    <a:pt x="27126" y="667"/>
                  </a:lnTo>
                  <a:cubicBezTo>
                    <a:pt x="30644" y="667"/>
                    <a:pt x="34188" y="0"/>
                    <a:pt x="37412" y="1919"/>
                  </a:cubicBezTo>
                  <a:cubicBezTo>
                    <a:pt x="39623" y="3251"/>
                    <a:pt x="40023" y="5276"/>
                    <a:pt x="40050" y="7728"/>
                  </a:cubicBezTo>
                  <a:cubicBezTo>
                    <a:pt x="40130"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8"/>
            <p:cNvSpPr/>
            <p:nvPr/>
          </p:nvSpPr>
          <p:spPr>
            <a:xfrm>
              <a:off x="2190750" y="2266950"/>
              <a:ext cx="5048400" cy="36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8"/>
            <p:cNvSpPr/>
            <p:nvPr/>
          </p:nvSpPr>
          <p:spPr>
            <a:xfrm>
              <a:off x="223186" y="128538"/>
              <a:ext cx="1585507" cy="2150656"/>
            </a:xfrm>
            <a:custGeom>
              <a:avLst/>
              <a:gdLst/>
              <a:ahLst/>
              <a:cxnLst/>
              <a:rect l="l" t="t" r="r" b="b"/>
              <a:pathLst>
                <a:path w="41462" h="56241" extrusionOk="0">
                  <a:moveTo>
                    <a:pt x="32455" y="1662"/>
                  </a:moveTo>
                  <a:cubicBezTo>
                    <a:pt x="34107" y="1662"/>
                    <a:pt x="36053"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44" y="52263"/>
                    <a:pt x="38797" y="52902"/>
                    <a:pt x="37651" y="53622"/>
                  </a:cubicBezTo>
                  <a:cubicBezTo>
                    <a:pt x="36612" y="54288"/>
                    <a:pt x="35093" y="54581"/>
                    <a:pt x="32855" y="54581"/>
                  </a:cubicBezTo>
                  <a:cubicBezTo>
                    <a:pt x="31763" y="54581"/>
                    <a:pt x="30644"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502" y="1796"/>
                    <a:pt x="7142" y="1769"/>
                    <a:pt x="7915" y="1769"/>
                  </a:cubicBezTo>
                  <a:lnTo>
                    <a:pt x="28032" y="1769"/>
                  </a:lnTo>
                  <a:cubicBezTo>
                    <a:pt x="28805" y="1769"/>
                    <a:pt x="29578" y="1742"/>
                    <a:pt x="30297" y="1716"/>
                  </a:cubicBezTo>
                  <a:cubicBezTo>
                    <a:pt x="31043" y="1689"/>
                    <a:pt x="31763" y="1662"/>
                    <a:pt x="32455" y="1662"/>
                  </a:cubicBezTo>
                  <a:close/>
                  <a:moveTo>
                    <a:pt x="32483" y="1"/>
                  </a:moveTo>
                  <a:cubicBezTo>
                    <a:pt x="31009" y="1"/>
                    <a:pt x="29516" y="117"/>
                    <a:pt x="28032" y="117"/>
                  </a:cubicBezTo>
                  <a:lnTo>
                    <a:pt x="11991" y="117"/>
                  </a:lnTo>
                  <a:cubicBezTo>
                    <a:pt x="10641" y="117"/>
                    <a:pt x="9268" y="93"/>
                    <a:pt x="7894" y="93"/>
                  </a:cubicBezTo>
                  <a:cubicBezTo>
                    <a:pt x="7207"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4" y="56240"/>
                  </a:cubicBezTo>
                  <a:cubicBezTo>
                    <a:pt x="34970" y="56240"/>
                    <a:pt x="37000" y="55994"/>
                    <a:pt x="38531" y="55034"/>
                  </a:cubicBezTo>
                  <a:cubicBezTo>
                    <a:pt x="39783" y="54235"/>
                    <a:pt x="40502" y="53409"/>
                    <a:pt x="40876"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67" name="Google Shape;267;p8"/>
          <p:cNvSpPr txBox="1">
            <a:spLocks noGrp="1"/>
          </p:cNvSpPr>
          <p:nvPr>
            <p:ph type="title"/>
          </p:nvPr>
        </p:nvSpPr>
        <p:spPr>
          <a:xfrm>
            <a:off x="966800" y="3545133"/>
            <a:ext cx="10290000" cy="1723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800"/>
              <a:buNone/>
              <a:defRPr sz="10666">
                <a:solidFill>
                  <a:srgbClr val="FFFFFF"/>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874621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8"/>
        <p:cNvGrpSpPr/>
        <p:nvPr/>
      </p:nvGrpSpPr>
      <p:grpSpPr>
        <a:xfrm>
          <a:off x="0" y="0"/>
          <a:ext cx="0" cy="0"/>
          <a:chOff x="0" y="0"/>
          <a:chExt cx="0" cy="0"/>
        </a:xfrm>
      </p:grpSpPr>
      <p:grpSp>
        <p:nvGrpSpPr>
          <p:cNvPr id="269" name="Google Shape;269;p9"/>
          <p:cNvGrpSpPr/>
          <p:nvPr/>
        </p:nvGrpSpPr>
        <p:grpSpPr>
          <a:xfrm flipH="1">
            <a:off x="-1193827" y="246537"/>
            <a:ext cx="14185896" cy="7259767"/>
            <a:chOff x="-1180550" y="-1807169"/>
            <a:chExt cx="11966507" cy="6123974"/>
          </a:xfrm>
        </p:grpSpPr>
        <p:sp>
          <p:nvSpPr>
            <p:cNvPr id="270" name="Google Shape;270;p9"/>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9"/>
            <p:cNvSpPr/>
            <p:nvPr/>
          </p:nvSpPr>
          <p:spPr>
            <a:xfrm>
              <a:off x="9112243" y="-32864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9"/>
            <p:cNvSpPr/>
            <p:nvPr/>
          </p:nvSpPr>
          <p:spPr>
            <a:xfrm>
              <a:off x="5825182" y="-180716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9"/>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9"/>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9"/>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9"/>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9"/>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9"/>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 name="Google Shape;279;p9"/>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 name="Google Shape;280;p9"/>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9"/>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9"/>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9"/>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 name="Google Shape;284;p9"/>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 name="Google Shape;285;p9"/>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86" name="Google Shape;286;p9"/>
          <p:cNvSpPr txBox="1">
            <a:spLocks noGrp="1"/>
          </p:cNvSpPr>
          <p:nvPr>
            <p:ph type="title"/>
          </p:nvPr>
        </p:nvSpPr>
        <p:spPr>
          <a:xfrm>
            <a:off x="63627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7" name="Google Shape;287;p9"/>
          <p:cNvSpPr txBox="1">
            <a:spLocks noGrp="1"/>
          </p:cNvSpPr>
          <p:nvPr>
            <p:ph type="title" idx="2" hasCustomPrompt="1"/>
          </p:nvPr>
        </p:nvSpPr>
        <p:spPr>
          <a:xfrm>
            <a:off x="18869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8" name="Google Shape;288;p9"/>
          <p:cNvSpPr txBox="1">
            <a:spLocks noGrp="1"/>
          </p:cNvSpPr>
          <p:nvPr>
            <p:ph type="subTitle" idx="1"/>
          </p:nvPr>
        </p:nvSpPr>
        <p:spPr>
          <a:xfrm>
            <a:off x="61731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02578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3695919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6575762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1757237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8"/>
        <p:cNvGrpSpPr/>
        <p:nvPr/>
      </p:nvGrpSpPr>
      <p:grpSpPr>
        <a:xfrm>
          <a:off x="0" y="0"/>
          <a:ext cx="0" cy="0"/>
          <a:chOff x="0" y="0"/>
          <a:chExt cx="0" cy="0"/>
        </a:xfrm>
      </p:grpSpPr>
      <p:grpSp>
        <p:nvGrpSpPr>
          <p:cNvPr id="879" name="Google Shape;879;p36"/>
          <p:cNvGrpSpPr/>
          <p:nvPr/>
        </p:nvGrpSpPr>
        <p:grpSpPr>
          <a:xfrm flipH="1">
            <a:off x="-774680" y="407028"/>
            <a:ext cx="13295983" cy="6474833"/>
            <a:chOff x="-376905" y="-18529"/>
            <a:chExt cx="10637921" cy="5180419"/>
          </a:xfrm>
        </p:grpSpPr>
        <p:sp>
          <p:nvSpPr>
            <p:cNvPr id="880" name="Google Shape;880;p3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1" name="Google Shape;881;p3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2" name="Google Shape;882;p3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36"/>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3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3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36"/>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3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3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3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3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1" name="Google Shape;891;p3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2" name="Google Shape;892;p3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93" name="Google Shape;893;p36"/>
          <p:cNvGrpSpPr/>
          <p:nvPr/>
        </p:nvGrpSpPr>
        <p:grpSpPr>
          <a:xfrm flipH="1">
            <a:off x="8270069" y="4470284"/>
            <a:ext cx="3668707" cy="1827857"/>
            <a:chOff x="404850" y="2182975"/>
            <a:chExt cx="2230850" cy="1111475"/>
          </a:xfrm>
        </p:grpSpPr>
        <p:sp>
          <p:nvSpPr>
            <p:cNvPr id="894" name="Google Shape;894;p3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5" name="Google Shape;895;p3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6" name="Google Shape;896;p3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7" name="Google Shape;897;p3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8" name="Google Shape;898;p3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9" name="Google Shape;899;p3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0" name="Google Shape;900;p3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1" name="Google Shape;901;p3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2" name="Google Shape;902;p3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3" name="Google Shape;903;p3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4" name="Google Shape;904;p3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5" name="Google Shape;905;p3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6" name="Google Shape;906;p3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7" name="Google Shape;907;p3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8" name="Google Shape;908;p3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9" name="Google Shape;909;p3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0" name="Google Shape;910;p3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1" name="Google Shape;911;p3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2" name="Google Shape;912;p3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3" name="Google Shape;913;p3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4" name="Google Shape;914;p3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5" name="Google Shape;915;p3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6" name="Google Shape;916;p3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7" name="Google Shape;917;p3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8" name="Google Shape;918;p3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9" name="Google Shape;919;p3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0" name="Google Shape;920;p3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1" name="Google Shape;921;p3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9498141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22"/>
        <p:cNvGrpSpPr/>
        <p:nvPr/>
      </p:nvGrpSpPr>
      <p:grpSpPr>
        <a:xfrm>
          <a:off x="0" y="0"/>
          <a:ext cx="0" cy="0"/>
          <a:chOff x="0" y="0"/>
          <a:chExt cx="0" cy="0"/>
        </a:xfrm>
      </p:grpSpPr>
      <p:sp>
        <p:nvSpPr>
          <p:cNvPr id="923" name="Google Shape;923;p37"/>
          <p:cNvSpPr/>
          <p:nvPr/>
        </p:nvSpPr>
        <p:spPr>
          <a:xfrm>
            <a:off x="-1139997" y="1229667"/>
            <a:ext cx="2914396" cy="3235775"/>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24" name="Google Shape;924;p37"/>
          <p:cNvSpPr/>
          <p:nvPr/>
        </p:nvSpPr>
        <p:spPr>
          <a:xfrm>
            <a:off x="1096385" y="3739734"/>
            <a:ext cx="206419" cy="727316"/>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25" name="Google Shape;925;p37"/>
          <p:cNvSpPr/>
          <p:nvPr/>
        </p:nvSpPr>
        <p:spPr>
          <a:xfrm>
            <a:off x="492230" y="1396724"/>
            <a:ext cx="2212917" cy="2572608"/>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26" name="Google Shape;926;p37"/>
          <p:cNvSpPr/>
          <p:nvPr/>
        </p:nvSpPr>
        <p:spPr>
          <a:xfrm>
            <a:off x="-1323913" y="3787109"/>
            <a:ext cx="197012" cy="700783"/>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27" name="Google Shape;927;p37"/>
          <p:cNvSpPr/>
          <p:nvPr/>
        </p:nvSpPr>
        <p:spPr>
          <a:xfrm>
            <a:off x="-2178001" y="1583093"/>
            <a:ext cx="2132488" cy="24244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28" name="Google Shape;928;p37"/>
          <p:cNvSpPr/>
          <p:nvPr/>
        </p:nvSpPr>
        <p:spPr>
          <a:xfrm>
            <a:off x="-112573" y="6516225"/>
            <a:ext cx="101133" cy="27488"/>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29" name="Google Shape;929;p37"/>
          <p:cNvSpPr/>
          <p:nvPr/>
        </p:nvSpPr>
        <p:spPr>
          <a:xfrm>
            <a:off x="686302" y="6784131"/>
            <a:ext cx="59885" cy="28488"/>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0" name="Google Shape;930;p37"/>
          <p:cNvSpPr/>
          <p:nvPr/>
        </p:nvSpPr>
        <p:spPr>
          <a:xfrm>
            <a:off x="1763872" y="6574109"/>
            <a:ext cx="122712" cy="30459"/>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1" name="Google Shape;931;p37"/>
          <p:cNvSpPr/>
          <p:nvPr/>
        </p:nvSpPr>
        <p:spPr>
          <a:xfrm>
            <a:off x="-232910" y="6273214"/>
            <a:ext cx="104951" cy="26879"/>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2" name="Google Shape;932;p37"/>
          <p:cNvSpPr/>
          <p:nvPr/>
        </p:nvSpPr>
        <p:spPr>
          <a:xfrm>
            <a:off x="609789" y="6279098"/>
            <a:ext cx="83955" cy="15137"/>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3" name="Google Shape;933;p37"/>
          <p:cNvSpPr/>
          <p:nvPr/>
        </p:nvSpPr>
        <p:spPr>
          <a:xfrm>
            <a:off x="512413" y="6322744"/>
            <a:ext cx="49559" cy="23509"/>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4" name="Google Shape;934;p37"/>
          <p:cNvSpPr/>
          <p:nvPr/>
        </p:nvSpPr>
        <p:spPr>
          <a:xfrm>
            <a:off x="693715" y="6342883"/>
            <a:ext cx="63815" cy="6739"/>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5" name="Google Shape;935;p37"/>
          <p:cNvSpPr/>
          <p:nvPr/>
        </p:nvSpPr>
        <p:spPr>
          <a:xfrm>
            <a:off x="-1117532" y="6455372"/>
            <a:ext cx="56947" cy="16729"/>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6" name="Google Shape;936;p37"/>
          <p:cNvSpPr/>
          <p:nvPr/>
        </p:nvSpPr>
        <p:spPr>
          <a:xfrm>
            <a:off x="-1016460" y="6471069"/>
            <a:ext cx="106043" cy="45187"/>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7" name="Google Shape;937;p37"/>
          <p:cNvSpPr/>
          <p:nvPr/>
        </p:nvSpPr>
        <p:spPr>
          <a:xfrm>
            <a:off x="-1077283" y="6537803"/>
            <a:ext cx="37308" cy="11820"/>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8" name="Google Shape;938;p37"/>
          <p:cNvSpPr/>
          <p:nvPr/>
        </p:nvSpPr>
        <p:spPr>
          <a:xfrm>
            <a:off x="-691607" y="6580990"/>
            <a:ext cx="46157" cy="16729"/>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9" name="Google Shape;939;p37"/>
          <p:cNvSpPr/>
          <p:nvPr/>
        </p:nvSpPr>
        <p:spPr>
          <a:xfrm>
            <a:off x="-1599328" y="6295868"/>
            <a:ext cx="83955" cy="15137"/>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0" name="Google Shape;940;p37"/>
          <p:cNvSpPr/>
          <p:nvPr/>
        </p:nvSpPr>
        <p:spPr>
          <a:xfrm>
            <a:off x="-1496921" y="6334486"/>
            <a:ext cx="49533" cy="24365"/>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1" name="Google Shape;941;p37"/>
          <p:cNvSpPr/>
          <p:nvPr/>
        </p:nvSpPr>
        <p:spPr>
          <a:xfrm>
            <a:off x="-1781937" y="6420033"/>
            <a:ext cx="74615" cy="8880"/>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2" name="Google Shape;942;p37"/>
          <p:cNvSpPr/>
          <p:nvPr/>
        </p:nvSpPr>
        <p:spPr>
          <a:xfrm>
            <a:off x="20895" y="6616325"/>
            <a:ext cx="79525" cy="35368"/>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3" name="Google Shape;943;p37"/>
          <p:cNvSpPr/>
          <p:nvPr/>
        </p:nvSpPr>
        <p:spPr>
          <a:xfrm>
            <a:off x="1512633" y="6798860"/>
            <a:ext cx="56976" cy="16729"/>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4" name="Google Shape;944;p37"/>
          <p:cNvSpPr/>
          <p:nvPr/>
        </p:nvSpPr>
        <p:spPr>
          <a:xfrm>
            <a:off x="1362495" y="6814557"/>
            <a:ext cx="106983" cy="45187"/>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5" name="Google Shape;945;p37"/>
          <p:cNvSpPr/>
          <p:nvPr/>
        </p:nvSpPr>
        <p:spPr>
          <a:xfrm>
            <a:off x="-865607" y="6499230"/>
            <a:ext cx="35515" cy="10957"/>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6" name="Google Shape;946;p37"/>
          <p:cNvSpPr/>
          <p:nvPr/>
        </p:nvSpPr>
        <p:spPr>
          <a:xfrm>
            <a:off x="1176991" y="6798860"/>
            <a:ext cx="45187" cy="16729"/>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7" name="Google Shape;947;p37"/>
          <p:cNvSpPr/>
          <p:nvPr/>
        </p:nvSpPr>
        <p:spPr>
          <a:xfrm>
            <a:off x="1560752" y="6387359"/>
            <a:ext cx="48704" cy="14308"/>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8" name="Google Shape;948;p37"/>
          <p:cNvSpPr/>
          <p:nvPr/>
        </p:nvSpPr>
        <p:spPr>
          <a:xfrm>
            <a:off x="1432325" y="6401640"/>
            <a:ext cx="91524" cy="37792"/>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49" name="Google Shape;949;p37"/>
          <p:cNvSpPr/>
          <p:nvPr/>
        </p:nvSpPr>
        <p:spPr>
          <a:xfrm>
            <a:off x="1543127" y="6458714"/>
            <a:ext cx="31908" cy="9253"/>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0" name="Google Shape;950;p37"/>
          <p:cNvSpPr/>
          <p:nvPr/>
        </p:nvSpPr>
        <p:spPr>
          <a:xfrm>
            <a:off x="1821782" y="3177804"/>
            <a:ext cx="462516" cy="803287"/>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1" name="Google Shape;951;p37"/>
          <p:cNvSpPr/>
          <p:nvPr/>
        </p:nvSpPr>
        <p:spPr>
          <a:xfrm>
            <a:off x="-661821" y="4370957"/>
            <a:ext cx="3366800" cy="2704400"/>
          </a:xfrm>
          <a:prstGeom prst="trapezoid">
            <a:avLst>
              <a:gd name="adj" fmla="val 34293"/>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2" name="Google Shape;952;p37"/>
          <p:cNvSpPr/>
          <p:nvPr/>
        </p:nvSpPr>
        <p:spPr>
          <a:xfrm>
            <a:off x="-1355922" y="3862341"/>
            <a:ext cx="26049" cy="20503"/>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3" name="Google Shape;953;p37"/>
          <p:cNvSpPr/>
          <p:nvPr/>
        </p:nvSpPr>
        <p:spPr>
          <a:xfrm>
            <a:off x="-1304733" y="3752731"/>
            <a:ext cx="57957" cy="40099"/>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4" name="Google Shape;954;p37"/>
          <p:cNvSpPr/>
          <p:nvPr/>
        </p:nvSpPr>
        <p:spPr>
          <a:xfrm>
            <a:off x="-1291307" y="3662923"/>
            <a:ext cx="25220" cy="12623"/>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5" name="Google Shape;955;p37"/>
          <p:cNvSpPr/>
          <p:nvPr/>
        </p:nvSpPr>
        <p:spPr>
          <a:xfrm>
            <a:off x="-1280396" y="3563889"/>
            <a:ext cx="45360" cy="31908"/>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6" name="Google Shape;956;p37"/>
          <p:cNvSpPr/>
          <p:nvPr/>
        </p:nvSpPr>
        <p:spPr>
          <a:xfrm>
            <a:off x="-1247659" y="3935691"/>
            <a:ext cx="40332" cy="35303"/>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7" name="Google Shape;957;p37"/>
          <p:cNvSpPr/>
          <p:nvPr/>
        </p:nvSpPr>
        <p:spPr>
          <a:xfrm>
            <a:off x="-2321166" y="4430739"/>
            <a:ext cx="4034863" cy="264064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8" name="Google Shape;958;p37"/>
          <p:cNvSpPr/>
          <p:nvPr/>
        </p:nvSpPr>
        <p:spPr>
          <a:xfrm>
            <a:off x="198509" y="4992419"/>
            <a:ext cx="392015" cy="2079976"/>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59" name="Google Shape;959;p37"/>
          <p:cNvSpPr/>
          <p:nvPr/>
        </p:nvSpPr>
        <p:spPr>
          <a:xfrm>
            <a:off x="-171638" y="6149842"/>
            <a:ext cx="86495" cy="23509"/>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0" name="Google Shape;960;p37"/>
          <p:cNvSpPr/>
          <p:nvPr/>
        </p:nvSpPr>
        <p:spPr>
          <a:xfrm>
            <a:off x="-23901" y="6173323"/>
            <a:ext cx="50388" cy="24365"/>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1" name="Google Shape;961;p37"/>
          <p:cNvSpPr/>
          <p:nvPr/>
        </p:nvSpPr>
        <p:spPr>
          <a:xfrm>
            <a:off x="-1292967" y="6053320"/>
            <a:ext cx="85640" cy="23509"/>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2" name="Google Shape;962;p37"/>
          <p:cNvSpPr/>
          <p:nvPr/>
        </p:nvSpPr>
        <p:spPr>
          <a:xfrm>
            <a:off x="-1254373" y="6144788"/>
            <a:ext cx="104951" cy="26905"/>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3" name="Google Shape;963;p37"/>
          <p:cNvSpPr/>
          <p:nvPr/>
        </p:nvSpPr>
        <p:spPr>
          <a:xfrm>
            <a:off x="-1243461" y="4147212"/>
            <a:ext cx="39476" cy="21021"/>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4" name="Google Shape;964;p37"/>
          <p:cNvSpPr/>
          <p:nvPr/>
        </p:nvSpPr>
        <p:spPr>
          <a:xfrm>
            <a:off x="-1699218" y="3177804"/>
            <a:ext cx="461687" cy="803287"/>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5" name="Google Shape;965;p37"/>
          <p:cNvSpPr/>
          <p:nvPr/>
        </p:nvSpPr>
        <p:spPr>
          <a:xfrm>
            <a:off x="-1569105" y="3492534"/>
            <a:ext cx="501967" cy="62985"/>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6" name="Google Shape;966;p37"/>
          <p:cNvSpPr/>
          <p:nvPr/>
        </p:nvSpPr>
        <p:spPr>
          <a:xfrm>
            <a:off x="-1569105" y="3704057"/>
            <a:ext cx="501967" cy="62985"/>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7" name="Google Shape;967;p37"/>
          <p:cNvSpPr/>
          <p:nvPr/>
        </p:nvSpPr>
        <p:spPr>
          <a:xfrm>
            <a:off x="1651391" y="3492534"/>
            <a:ext cx="502796" cy="62985"/>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8" name="Google Shape;968;p37"/>
          <p:cNvSpPr/>
          <p:nvPr/>
        </p:nvSpPr>
        <p:spPr>
          <a:xfrm>
            <a:off x="1651391" y="3704057"/>
            <a:ext cx="502796" cy="62985"/>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69" name="Google Shape;969;p37"/>
          <p:cNvSpPr/>
          <p:nvPr/>
        </p:nvSpPr>
        <p:spPr>
          <a:xfrm>
            <a:off x="-1216609" y="2679234"/>
            <a:ext cx="3018384" cy="1587263"/>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0" name="Google Shape;970;p37"/>
          <p:cNvSpPr/>
          <p:nvPr/>
        </p:nvSpPr>
        <p:spPr>
          <a:xfrm>
            <a:off x="-1110835" y="2826970"/>
            <a:ext cx="1358104" cy="1168421"/>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1" name="Google Shape;971;p37"/>
          <p:cNvSpPr/>
          <p:nvPr/>
        </p:nvSpPr>
        <p:spPr>
          <a:xfrm>
            <a:off x="338678" y="2826113"/>
            <a:ext cx="1356445" cy="1154995"/>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2" name="Google Shape;972;p37"/>
          <p:cNvSpPr/>
          <p:nvPr/>
        </p:nvSpPr>
        <p:spPr>
          <a:xfrm>
            <a:off x="-1072241" y="3955001"/>
            <a:ext cx="25" cy="25"/>
          </a:xfrm>
          <a:custGeom>
            <a:avLst/>
            <a:gdLst/>
            <a:ahLst/>
            <a:cxnLst/>
            <a:rect l="l" t="t" r="r" b="b"/>
            <a:pathLst>
              <a:path w="1" h="1" extrusionOk="0">
                <a:moveTo>
                  <a:pt x="1" y="1"/>
                </a:moveTo>
                <a:close/>
              </a:path>
            </a:pathLst>
          </a:custGeom>
          <a:solidFill>
            <a:srgbClr val="A9E3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3" name="Google Shape;973;p37"/>
          <p:cNvSpPr/>
          <p:nvPr/>
        </p:nvSpPr>
        <p:spPr>
          <a:xfrm>
            <a:off x="233759" y="2826969"/>
            <a:ext cx="115863" cy="1110491"/>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4" name="Google Shape;974;p37"/>
          <p:cNvSpPr/>
          <p:nvPr/>
        </p:nvSpPr>
        <p:spPr>
          <a:xfrm>
            <a:off x="-813726" y="2204172"/>
            <a:ext cx="2211753" cy="563241"/>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5" name="Google Shape;975;p37"/>
          <p:cNvSpPr/>
          <p:nvPr/>
        </p:nvSpPr>
        <p:spPr>
          <a:xfrm>
            <a:off x="-838064" y="2219281"/>
            <a:ext cx="61301" cy="548131"/>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6" name="Google Shape;976;p37"/>
          <p:cNvSpPr/>
          <p:nvPr/>
        </p:nvSpPr>
        <p:spPr>
          <a:xfrm>
            <a:off x="-1388658" y="2220136"/>
            <a:ext cx="587580" cy="547275"/>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7" name="Google Shape;977;p37"/>
          <p:cNvSpPr/>
          <p:nvPr/>
        </p:nvSpPr>
        <p:spPr>
          <a:xfrm>
            <a:off x="1360970" y="2220136"/>
            <a:ext cx="62156" cy="547275"/>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8" name="Google Shape;978;p37"/>
          <p:cNvSpPr/>
          <p:nvPr/>
        </p:nvSpPr>
        <p:spPr>
          <a:xfrm>
            <a:off x="1386163" y="2220966"/>
            <a:ext cx="560728" cy="5464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9" name="Google Shape;979;p37"/>
          <p:cNvSpPr/>
          <p:nvPr/>
        </p:nvSpPr>
        <p:spPr>
          <a:xfrm>
            <a:off x="-1247660" y="2346879"/>
            <a:ext cx="381101" cy="278692"/>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0" name="Google Shape;980;p37"/>
          <p:cNvSpPr/>
          <p:nvPr/>
        </p:nvSpPr>
        <p:spPr>
          <a:xfrm>
            <a:off x="1450779" y="2346879"/>
            <a:ext cx="381101" cy="278692"/>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1" name="Google Shape;981;p37"/>
          <p:cNvSpPr/>
          <p:nvPr/>
        </p:nvSpPr>
        <p:spPr>
          <a:xfrm>
            <a:off x="-1211554" y="2404781"/>
            <a:ext cx="162025" cy="16202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2" name="Google Shape;982;p37"/>
          <p:cNvSpPr/>
          <p:nvPr/>
        </p:nvSpPr>
        <p:spPr>
          <a:xfrm>
            <a:off x="-1015997" y="2429949"/>
            <a:ext cx="112493" cy="112519"/>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3" name="Google Shape;983;p37"/>
          <p:cNvSpPr/>
          <p:nvPr/>
        </p:nvSpPr>
        <p:spPr>
          <a:xfrm>
            <a:off x="1633766" y="2404781"/>
            <a:ext cx="162025" cy="16202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4" name="Google Shape;984;p37"/>
          <p:cNvSpPr/>
          <p:nvPr/>
        </p:nvSpPr>
        <p:spPr>
          <a:xfrm>
            <a:off x="1488568" y="2429949"/>
            <a:ext cx="111664" cy="112519"/>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5" name="Google Shape;985;p37"/>
          <p:cNvSpPr/>
          <p:nvPr/>
        </p:nvSpPr>
        <p:spPr>
          <a:xfrm>
            <a:off x="-717205" y="2346879"/>
            <a:ext cx="2019557" cy="278692"/>
          </a:xfrm>
          <a:custGeom>
            <a:avLst/>
            <a:gdLst/>
            <a:ahLst/>
            <a:cxnLst/>
            <a:rect l="l" t="t" r="r" b="b"/>
            <a:pathLst>
              <a:path w="77915" h="10752" extrusionOk="0">
                <a:moveTo>
                  <a:pt x="77914" y="5376"/>
                </a:moveTo>
                <a:cubicBezTo>
                  <a:pt x="77914" y="8322"/>
                  <a:pt x="75485" y="10751"/>
                  <a:pt x="72539" y="10751"/>
                </a:cubicBezTo>
                <a:lnTo>
                  <a:pt x="5376" y="10751"/>
                </a:lnTo>
                <a:cubicBezTo>
                  <a:pt x="2397" y="10751"/>
                  <a:pt x="1" y="8322"/>
                  <a:pt x="1" y="5376"/>
                </a:cubicBezTo>
                <a:lnTo>
                  <a:pt x="1" y="5376"/>
                </a:lnTo>
                <a:cubicBezTo>
                  <a:pt x="1" y="2396"/>
                  <a:pt x="2397" y="0"/>
                  <a:pt x="5376" y="0"/>
                </a:cubicBezTo>
                <a:lnTo>
                  <a:pt x="72539" y="0"/>
                </a:lnTo>
                <a:cubicBezTo>
                  <a:pt x="75485" y="0"/>
                  <a:pt x="77914" y="2396"/>
                  <a:pt x="77914" y="5376"/>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6" name="Google Shape;986;p37"/>
          <p:cNvSpPr/>
          <p:nvPr/>
        </p:nvSpPr>
        <p:spPr>
          <a:xfrm>
            <a:off x="-731460" y="2334282"/>
            <a:ext cx="2048069" cy="303860"/>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7" name="Google Shape;987;p37"/>
          <p:cNvSpPr/>
          <p:nvPr/>
        </p:nvSpPr>
        <p:spPr>
          <a:xfrm>
            <a:off x="-717205" y="2668322"/>
            <a:ext cx="2019557" cy="39476"/>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8" name="Google Shape;988;p37"/>
          <p:cNvSpPr/>
          <p:nvPr/>
        </p:nvSpPr>
        <p:spPr>
          <a:xfrm>
            <a:off x="-463591" y="2393870"/>
            <a:ext cx="109149" cy="186365"/>
          </a:xfrm>
          <a:custGeom>
            <a:avLst/>
            <a:gdLst/>
            <a:ahLst/>
            <a:cxnLst/>
            <a:rect l="l" t="t" r="r" b="b"/>
            <a:pathLst>
              <a:path w="4211" h="7190" extrusionOk="0">
                <a:moveTo>
                  <a:pt x="227" y="5991"/>
                </a:moveTo>
                <a:cubicBezTo>
                  <a:pt x="713" y="6283"/>
                  <a:pt x="1296" y="6445"/>
                  <a:pt x="1847" y="6445"/>
                </a:cubicBezTo>
                <a:cubicBezTo>
                  <a:pt x="2786" y="6445"/>
                  <a:pt x="3304" y="5959"/>
                  <a:pt x="3304" y="5279"/>
                </a:cubicBezTo>
                <a:cubicBezTo>
                  <a:pt x="3304" y="4567"/>
                  <a:pt x="2948" y="4243"/>
                  <a:pt x="2008" y="3886"/>
                </a:cubicBezTo>
                <a:cubicBezTo>
                  <a:pt x="875" y="3465"/>
                  <a:pt x="163" y="2915"/>
                  <a:pt x="163" y="1911"/>
                </a:cubicBezTo>
                <a:cubicBezTo>
                  <a:pt x="163" y="842"/>
                  <a:pt x="1069" y="33"/>
                  <a:pt x="2429" y="33"/>
                </a:cubicBezTo>
                <a:cubicBezTo>
                  <a:pt x="2948" y="1"/>
                  <a:pt x="3466" y="130"/>
                  <a:pt x="3951" y="389"/>
                </a:cubicBezTo>
                <a:lnTo>
                  <a:pt x="3692" y="1102"/>
                </a:lnTo>
                <a:cubicBezTo>
                  <a:pt x="3304" y="875"/>
                  <a:pt x="2818" y="778"/>
                  <a:pt x="2365" y="778"/>
                </a:cubicBezTo>
                <a:cubicBezTo>
                  <a:pt x="1426" y="778"/>
                  <a:pt x="1069" y="1328"/>
                  <a:pt x="1069" y="1814"/>
                </a:cubicBezTo>
                <a:cubicBezTo>
                  <a:pt x="1069" y="2462"/>
                  <a:pt x="1458" y="2785"/>
                  <a:pt x="2429" y="3142"/>
                </a:cubicBezTo>
                <a:cubicBezTo>
                  <a:pt x="3595" y="3595"/>
                  <a:pt x="4211" y="4178"/>
                  <a:pt x="4211" y="5182"/>
                </a:cubicBezTo>
                <a:cubicBezTo>
                  <a:pt x="4211" y="6186"/>
                  <a:pt x="3401" y="7190"/>
                  <a:pt x="1782" y="7190"/>
                </a:cubicBezTo>
                <a:cubicBezTo>
                  <a:pt x="1167"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9" name="Google Shape;989;p37"/>
          <p:cNvSpPr/>
          <p:nvPr/>
        </p:nvSpPr>
        <p:spPr>
          <a:xfrm>
            <a:off x="-326765" y="2393869"/>
            <a:ext cx="137661" cy="187195"/>
          </a:xfrm>
          <a:custGeom>
            <a:avLst/>
            <a:gdLst/>
            <a:ahLst/>
            <a:cxnLst/>
            <a:rect l="l" t="t" r="r" b="b"/>
            <a:pathLst>
              <a:path w="5311" h="7222" extrusionOk="0">
                <a:moveTo>
                  <a:pt x="5279" y="6866"/>
                </a:moveTo>
                <a:cubicBezTo>
                  <a:pt x="4696" y="7092"/>
                  <a:pt x="4080" y="7222"/>
                  <a:pt x="3433" y="7190"/>
                </a:cubicBezTo>
                <a:cubicBezTo>
                  <a:pt x="1490" y="7190"/>
                  <a:pt x="0" y="5959"/>
                  <a:pt x="0" y="3692"/>
                </a:cubicBezTo>
                <a:cubicBezTo>
                  <a:pt x="0" y="1523"/>
                  <a:pt x="1490" y="33"/>
                  <a:pt x="3659" y="33"/>
                </a:cubicBezTo>
                <a:cubicBezTo>
                  <a:pt x="4210" y="1"/>
                  <a:pt x="4760" y="130"/>
                  <a:pt x="5311" y="357"/>
                </a:cubicBezTo>
                <a:lnTo>
                  <a:pt x="5084" y="1069"/>
                </a:lnTo>
                <a:cubicBezTo>
                  <a:pt x="4631" y="875"/>
                  <a:pt x="4178" y="778"/>
                  <a:pt x="3692" y="778"/>
                </a:cubicBezTo>
                <a:cubicBezTo>
                  <a:pt x="2073" y="778"/>
                  <a:pt x="972" y="1814"/>
                  <a:pt x="972" y="3660"/>
                </a:cubicBezTo>
                <a:cubicBezTo>
                  <a:pt x="972" y="5344"/>
                  <a:pt x="1943" y="6445"/>
                  <a:pt x="3627" y="6445"/>
                </a:cubicBezTo>
                <a:cubicBezTo>
                  <a:pt x="4145" y="6445"/>
                  <a:pt x="4631" y="6348"/>
                  <a:pt x="5117" y="6153"/>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0" name="Google Shape;990;p37"/>
          <p:cNvSpPr/>
          <p:nvPr/>
        </p:nvSpPr>
        <p:spPr>
          <a:xfrm>
            <a:off x="-154716" y="2398069"/>
            <a:ext cx="134317" cy="179652"/>
          </a:xfrm>
          <a:custGeom>
            <a:avLst/>
            <a:gdLst/>
            <a:ahLst/>
            <a:cxnLst/>
            <a:rect l="l" t="t" r="r" b="b"/>
            <a:pathLst>
              <a:path w="5182" h="6931" extrusionOk="0">
                <a:moveTo>
                  <a:pt x="907" y="0"/>
                </a:moveTo>
                <a:lnTo>
                  <a:pt x="907" y="2883"/>
                </a:lnTo>
                <a:lnTo>
                  <a:pt x="4275" y="2883"/>
                </a:lnTo>
                <a:lnTo>
                  <a:pt x="4275" y="0"/>
                </a:lnTo>
                <a:lnTo>
                  <a:pt x="5182" y="0"/>
                </a:lnTo>
                <a:lnTo>
                  <a:pt x="5182" y="6930"/>
                </a:lnTo>
                <a:lnTo>
                  <a:pt x="4275" y="6930"/>
                </a:lnTo>
                <a:lnTo>
                  <a:pt x="4275" y="3692"/>
                </a:lnTo>
                <a:lnTo>
                  <a:pt x="907" y="3692"/>
                </a:lnTo>
                <a:lnTo>
                  <a:pt x="907" y="6930"/>
                </a:lnTo>
                <a:lnTo>
                  <a:pt x="1" y="6930"/>
                </a:ln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1" name="Google Shape;991;p37"/>
          <p:cNvSpPr/>
          <p:nvPr/>
        </p:nvSpPr>
        <p:spPr>
          <a:xfrm>
            <a:off x="1567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5" y="1"/>
                  <a:pt x="6347" y="1458"/>
                  <a:pt x="6347" y="3531"/>
                </a:cubicBezTo>
                <a:close/>
                <a:moveTo>
                  <a:pt x="972" y="3628"/>
                </a:moveTo>
                <a:cubicBezTo>
                  <a:pt x="972" y="5117"/>
                  <a:pt x="1781" y="6445"/>
                  <a:pt x="3174" y="6445"/>
                </a:cubicBezTo>
                <a:cubicBezTo>
                  <a:pt x="4566" y="6445"/>
                  <a:pt x="5408" y="5150"/>
                  <a:pt x="5408" y="3563"/>
                </a:cubicBezTo>
                <a:cubicBezTo>
                  <a:pt x="5408" y="2171"/>
                  <a:pt x="4664"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2" name="Google Shape;992;p37"/>
          <p:cNvSpPr/>
          <p:nvPr/>
        </p:nvSpPr>
        <p:spPr>
          <a:xfrm>
            <a:off x="20620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4" y="1"/>
                  <a:pt x="6347" y="1458"/>
                  <a:pt x="6347" y="3531"/>
                </a:cubicBezTo>
                <a:close/>
                <a:moveTo>
                  <a:pt x="972" y="3628"/>
                </a:moveTo>
                <a:cubicBezTo>
                  <a:pt x="972" y="5117"/>
                  <a:pt x="1781" y="6445"/>
                  <a:pt x="3174" y="6445"/>
                </a:cubicBezTo>
                <a:cubicBezTo>
                  <a:pt x="4566" y="6445"/>
                  <a:pt x="5408" y="5150"/>
                  <a:pt x="5408" y="3563"/>
                </a:cubicBezTo>
                <a:cubicBezTo>
                  <a:pt x="5408" y="2171"/>
                  <a:pt x="4696"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3" name="Google Shape;993;p37"/>
          <p:cNvSpPr/>
          <p:nvPr/>
        </p:nvSpPr>
        <p:spPr>
          <a:xfrm>
            <a:off x="407645" y="2398069"/>
            <a:ext cx="99896" cy="179652"/>
          </a:xfrm>
          <a:custGeom>
            <a:avLst/>
            <a:gdLst/>
            <a:ahLst/>
            <a:cxnLst/>
            <a:rect l="l" t="t" r="r" b="b"/>
            <a:pathLst>
              <a:path w="3854" h="6931" extrusionOk="0">
                <a:moveTo>
                  <a:pt x="0" y="0"/>
                </a:moveTo>
                <a:lnTo>
                  <a:pt x="907" y="0"/>
                </a:lnTo>
                <a:lnTo>
                  <a:pt x="907" y="6186"/>
                </a:lnTo>
                <a:lnTo>
                  <a:pt x="3854" y="6186"/>
                </a:lnTo>
                <a:lnTo>
                  <a:pt x="3854" y="6930"/>
                </a:lnTo>
                <a:lnTo>
                  <a:pt x="0" y="693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4" name="Google Shape;994;p37"/>
          <p:cNvSpPr/>
          <p:nvPr/>
        </p:nvSpPr>
        <p:spPr>
          <a:xfrm>
            <a:off x="603203" y="2396383"/>
            <a:ext cx="113348" cy="183021"/>
          </a:xfrm>
          <a:custGeom>
            <a:avLst/>
            <a:gdLst/>
            <a:ahLst/>
            <a:cxnLst/>
            <a:rect l="l" t="t" r="r" b="b"/>
            <a:pathLst>
              <a:path w="4373" h="7061" extrusionOk="0">
                <a:moveTo>
                  <a:pt x="0" y="130"/>
                </a:moveTo>
                <a:cubicBezTo>
                  <a:pt x="551" y="33"/>
                  <a:pt x="1101" y="1"/>
                  <a:pt x="1620" y="1"/>
                </a:cubicBezTo>
                <a:cubicBezTo>
                  <a:pt x="2526" y="1"/>
                  <a:pt x="3109" y="163"/>
                  <a:pt x="3530" y="519"/>
                </a:cubicBezTo>
                <a:cubicBezTo>
                  <a:pt x="3919" y="778"/>
                  <a:pt x="4145" y="1231"/>
                  <a:pt x="4113" y="1717"/>
                </a:cubicBezTo>
                <a:cubicBezTo>
                  <a:pt x="4081" y="2429"/>
                  <a:pt x="3627" y="3045"/>
                  <a:pt x="2947" y="3239"/>
                </a:cubicBezTo>
                <a:lnTo>
                  <a:pt x="2947" y="3271"/>
                </a:lnTo>
                <a:cubicBezTo>
                  <a:pt x="3757" y="3433"/>
                  <a:pt x="4372" y="4146"/>
                  <a:pt x="4372" y="5020"/>
                </a:cubicBezTo>
                <a:cubicBezTo>
                  <a:pt x="4372" y="5538"/>
                  <a:pt x="4178" y="6024"/>
                  <a:pt x="3789" y="6412"/>
                </a:cubicBezTo>
                <a:cubicBezTo>
                  <a:pt x="3304" y="6833"/>
                  <a:pt x="2526" y="7060"/>
                  <a:pt x="1393" y="7060"/>
                </a:cubicBezTo>
                <a:cubicBezTo>
                  <a:pt x="940" y="7060"/>
                  <a:pt x="454" y="7028"/>
                  <a:pt x="0" y="6963"/>
                </a:cubicBezTo>
                <a:close/>
                <a:moveTo>
                  <a:pt x="907" y="2980"/>
                </a:moveTo>
                <a:lnTo>
                  <a:pt x="1717" y="2980"/>
                </a:lnTo>
                <a:cubicBezTo>
                  <a:pt x="2656" y="2980"/>
                  <a:pt x="3239" y="2494"/>
                  <a:pt x="3239" y="1814"/>
                </a:cubicBezTo>
                <a:cubicBezTo>
                  <a:pt x="3239" y="1005"/>
                  <a:pt x="2591" y="681"/>
                  <a:pt x="1684" y="681"/>
                </a:cubicBezTo>
                <a:cubicBezTo>
                  <a:pt x="1425" y="681"/>
                  <a:pt x="1166" y="681"/>
                  <a:pt x="875" y="745"/>
                </a:cubicBezTo>
                <a:close/>
                <a:moveTo>
                  <a:pt x="907" y="6315"/>
                </a:moveTo>
                <a:cubicBezTo>
                  <a:pt x="1166" y="6348"/>
                  <a:pt x="1425" y="6348"/>
                  <a:pt x="1684" y="6348"/>
                </a:cubicBezTo>
                <a:cubicBezTo>
                  <a:pt x="2623" y="6348"/>
                  <a:pt x="3465" y="5992"/>
                  <a:pt x="3465" y="4988"/>
                </a:cubicBezTo>
                <a:cubicBezTo>
                  <a:pt x="3465" y="4049"/>
                  <a:pt x="2656" y="3660"/>
                  <a:pt x="1684" y="3660"/>
                </a:cubicBezTo>
                <a:lnTo>
                  <a:pt x="907" y="366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5" name="Google Shape;995;p37"/>
          <p:cNvSpPr/>
          <p:nvPr/>
        </p:nvSpPr>
        <p:spPr>
          <a:xfrm>
            <a:off x="755113" y="2398068"/>
            <a:ext cx="132659" cy="182995"/>
          </a:xfrm>
          <a:custGeom>
            <a:avLst/>
            <a:gdLst/>
            <a:ahLst/>
            <a:cxnLst/>
            <a:rect l="l" t="t" r="r" b="b"/>
            <a:pathLst>
              <a:path w="5118" h="7060" extrusionOk="0">
                <a:moveTo>
                  <a:pt x="908" y="0"/>
                </a:moveTo>
                <a:lnTo>
                  <a:pt x="908" y="4081"/>
                </a:lnTo>
                <a:cubicBezTo>
                  <a:pt x="908" y="5667"/>
                  <a:pt x="1588" y="6315"/>
                  <a:pt x="2527" y="6315"/>
                </a:cubicBezTo>
                <a:cubicBezTo>
                  <a:pt x="3531" y="6315"/>
                  <a:pt x="4211" y="5635"/>
                  <a:pt x="4211" y="4081"/>
                </a:cubicBezTo>
                <a:lnTo>
                  <a:pt x="4211" y="0"/>
                </a:lnTo>
                <a:lnTo>
                  <a:pt x="5117" y="0"/>
                </a:lnTo>
                <a:lnTo>
                  <a:pt x="5117" y="4048"/>
                </a:lnTo>
                <a:cubicBezTo>
                  <a:pt x="5117" y="6186"/>
                  <a:pt x="3984" y="7060"/>
                  <a:pt x="2494" y="7060"/>
                </a:cubicBezTo>
                <a:cubicBezTo>
                  <a:pt x="1069" y="7060"/>
                  <a:pt x="1" y="6250"/>
                  <a:pt x="1" y="4081"/>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6" name="Google Shape;996;p37"/>
          <p:cNvSpPr/>
          <p:nvPr/>
        </p:nvSpPr>
        <p:spPr>
          <a:xfrm>
            <a:off x="925504" y="2393870"/>
            <a:ext cx="109149" cy="186365"/>
          </a:xfrm>
          <a:custGeom>
            <a:avLst/>
            <a:gdLst/>
            <a:ahLst/>
            <a:cxnLst/>
            <a:rect l="l" t="t" r="r" b="b"/>
            <a:pathLst>
              <a:path w="4211" h="7190" extrusionOk="0">
                <a:moveTo>
                  <a:pt x="227" y="5991"/>
                </a:moveTo>
                <a:cubicBezTo>
                  <a:pt x="713" y="6283"/>
                  <a:pt x="1263" y="6445"/>
                  <a:pt x="1846" y="6445"/>
                </a:cubicBezTo>
                <a:cubicBezTo>
                  <a:pt x="2753" y="6445"/>
                  <a:pt x="3304" y="5959"/>
                  <a:pt x="3304" y="5279"/>
                </a:cubicBezTo>
                <a:cubicBezTo>
                  <a:pt x="3304" y="4567"/>
                  <a:pt x="2915" y="4243"/>
                  <a:pt x="1976" y="3886"/>
                </a:cubicBezTo>
                <a:cubicBezTo>
                  <a:pt x="842" y="3465"/>
                  <a:pt x="162" y="2915"/>
                  <a:pt x="162" y="1911"/>
                </a:cubicBezTo>
                <a:cubicBezTo>
                  <a:pt x="162" y="842"/>
                  <a:pt x="1037" y="33"/>
                  <a:pt x="2397" y="33"/>
                </a:cubicBezTo>
                <a:cubicBezTo>
                  <a:pt x="2915" y="1"/>
                  <a:pt x="3465" y="130"/>
                  <a:pt x="3919" y="389"/>
                </a:cubicBezTo>
                <a:lnTo>
                  <a:pt x="3692" y="1102"/>
                </a:lnTo>
                <a:cubicBezTo>
                  <a:pt x="3271" y="875"/>
                  <a:pt x="2818" y="778"/>
                  <a:pt x="2364" y="778"/>
                </a:cubicBezTo>
                <a:cubicBezTo>
                  <a:pt x="1425" y="778"/>
                  <a:pt x="1069" y="1361"/>
                  <a:pt x="1069" y="1814"/>
                </a:cubicBezTo>
                <a:cubicBezTo>
                  <a:pt x="1069" y="2462"/>
                  <a:pt x="1458" y="2785"/>
                  <a:pt x="2429" y="3174"/>
                </a:cubicBezTo>
                <a:cubicBezTo>
                  <a:pt x="3627" y="3627"/>
                  <a:pt x="4210" y="4178"/>
                  <a:pt x="4210" y="5182"/>
                </a:cubicBezTo>
                <a:cubicBezTo>
                  <a:pt x="4210" y="6186"/>
                  <a:pt x="3401" y="7190"/>
                  <a:pt x="1782" y="7190"/>
                </a:cubicBezTo>
                <a:cubicBezTo>
                  <a:pt x="1166"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7" name="Google Shape;997;p37"/>
          <p:cNvSpPr/>
          <p:nvPr/>
        </p:nvSpPr>
        <p:spPr>
          <a:xfrm>
            <a:off x="-1141885" y="5182091"/>
            <a:ext cx="783976" cy="115668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8" name="Google Shape;998;p37"/>
          <p:cNvSpPr/>
          <p:nvPr/>
        </p:nvSpPr>
        <p:spPr>
          <a:xfrm>
            <a:off x="-1067187" y="5608480"/>
            <a:ext cx="146915" cy="654713"/>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9" name="Google Shape;999;p37"/>
          <p:cNvSpPr/>
          <p:nvPr/>
        </p:nvSpPr>
        <p:spPr>
          <a:xfrm>
            <a:off x="-959753" y="5533781"/>
            <a:ext cx="86469" cy="611064"/>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0" name="Google Shape;1000;p37"/>
          <p:cNvSpPr/>
          <p:nvPr/>
        </p:nvSpPr>
        <p:spPr>
          <a:xfrm>
            <a:off x="-864087" y="5589999"/>
            <a:ext cx="68869" cy="641312"/>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1" name="Google Shape;1001;p37"/>
          <p:cNvSpPr/>
          <p:nvPr/>
        </p:nvSpPr>
        <p:spPr>
          <a:xfrm>
            <a:off x="-743228" y="5537125"/>
            <a:ext cx="29419" cy="703417"/>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2" name="Google Shape;1002;p37"/>
          <p:cNvSpPr/>
          <p:nvPr/>
        </p:nvSpPr>
        <p:spPr>
          <a:xfrm>
            <a:off x="-624026" y="5527068"/>
            <a:ext cx="31908" cy="695019"/>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3" name="Google Shape;1003;p37"/>
          <p:cNvSpPr/>
          <p:nvPr/>
        </p:nvSpPr>
        <p:spPr>
          <a:xfrm>
            <a:off x="-505681" y="5605110"/>
            <a:ext cx="36961" cy="557357"/>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4" name="Google Shape;1004;p37"/>
          <p:cNvSpPr/>
          <p:nvPr/>
        </p:nvSpPr>
        <p:spPr>
          <a:xfrm>
            <a:off x="943001" y="5182947"/>
            <a:ext cx="783976" cy="1155824"/>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5" name="Google Shape;1005;p37"/>
          <p:cNvSpPr/>
          <p:nvPr/>
        </p:nvSpPr>
        <p:spPr>
          <a:xfrm>
            <a:off x="1505338" y="5608480"/>
            <a:ext cx="146085" cy="654713"/>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6" name="Google Shape;1006;p37"/>
          <p:cNvSpPr/>
          <p:nvPr/>
        </p:nvSpPr>
        <p:spPr>
          <a:xfrm>
            <a:off x="1458347" y="5533781"/>
            <a:ext cx="87324" cy="611064"/>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7" name="Google Shape;1007;p37"/>
          <p:cNvSpPr/>
          <p:nvPr/>
        </p:nvSpPr>
        <p:spPr>
          <a:xfrm>
            <a:off x="1380279" y="5589999"/>
            <a:ext cx="68015" cy="642143"/>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8" name="Google Shape;1008;p37"/>
          <p:cNvSpPr/>
          <p:nvPr/>
        </p:nvSpPr>
        <p:spPr>
          <a:xfrm>
            <a:off x="1298869" y="5537125"/>
            <a:ext cx="28564" cy="704247"/>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09" name="Google Shape;1009;p37"/>
          <p:cNvSpPr/>
          <p:nvPr/>
        </p:nvSpPr>
        <p:spPr>
          <a:xfrm>
            <a:off x="1176324" y="5527068"/>
            <a:ext cx="31933" cy="695019"/>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0" name="Google Shape;1010;p37"/>
          <p:cNvSpPr/>
          <p:nvPr/>
        </p:nvSpPr>
        <p:spPr>
          <a:xfrm>
            <a:off x="1052949" y="5605110"/>
            <a:ext cx="37792" cy="558213"/>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1" name="Google Shape;1011;p37"/>
          <p:cNvSpPr/>
          <p:nvPr/>
        </p:nvSpPr>
        <p:spPr>
          <a:xfrm>
            <a:off x="-1453300" y="5153556"/>
            <a:ext cx="3491787" cy="846961"/>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2" name="Google Shape;1012;p37"/>
          <p:cNvSpPr/>
          <p:nvPr/>
        </p:nvSpPr>
        <p:spPr>
          <a:xfrm>
            <a:off x="-122963" y="5874533"/>
            <a:ext cx="917464" cy="132659"/>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3" name="Google Shape;1013;p37"/>
          <p:cNvSpPr/>
          <p:nvPr/>
        </p:nvSpPr>
        <p:spPr>
          <a:xfrm>
            <a:off x="-1482666" y="4057405"/>
            <a:ext cx="3549692" cy="1525988"/>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4" name="Google Shape;1014;p37"/>
          <p:cNvSpPr/>
          <p:nvPr/>
        </p:nvSpPr>
        <p:spPr>
          <a:xfrm>
            <a:off x="-661791" y="3780438"/>
            <a:ext cx="1934747" cy="73446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5" name="Google Shape;1015;p37"/>
          <p:cNvSpPr/>
          <p:nvPr/>
        </p:nvSpPr>
        <p:spPr>
          <a:xfrm>
            <a:off x="282433" y="3820715"/>
            <a:ext cx="20192" cy="642143"/>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6" name="Google Shape;1016;p37"/>
          <p:cNvSpPr/>
          <p:nvPr/>
        </p:nvSpPr>
        <p:spPr>
          <a:xfrm>
            <a:off x="-566953" y="4442659"/>
            <a:ext cx="1719040" cy="1122259"/>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7" name="Google Shape;1017;p37"/>
          <p:cNvSpPr/>
          <p:nvPr/>
        </p:nvSpPr>
        <p:spPr>
          <a:xfrm>
            <a:off x="-376424" y="4573600"/>
            <a:ext cx="1337135" cy="99896"/>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8" name="Google Shape;1018;p37"/>
          <p:cNvSpPr/>
          <p:nvPr/>
        </p:nvSpPr>
        <p:spPr>
          <a:xfrm>
            <a:off x="-376424" y="4735566"/>
            <a:ext cx="1337135" cy="9992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19" name="Google Shape;1019;p37"/>
          <p:cNvSpPr/>
          <p:nvPr/>
        </p:nvSpPr>
        <p:spPr>
          <a:xfrm>
            <a:off x="-376424" y="4885815"/>
            <a:ext cx="1337135" cy="99067"/>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0" name="Google Shape;1020;p37"/>
          <p:cNvSpPr/>
          <p:nvPr/>
        </p:nvSpPr>
        <p:spPr>
          <a:xfrm>
            <a:off x="-376424" y="5035212"/>
            <a:ext cx="1337135" cy="9992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1" name="Google Shape;1021;p37"/>
          <p:cNvSpPr/>
          <p:nvPr/>
        </p:nvSpPr>
        <p:spPr>
          <a:xfrm>
            <a:off x="-376424" y="5191319"/>
            <a:ext cx="1337135" cy="99092"/>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2" name="Google Shape;1022;p37"/>
          <p:cNvSpPr/>
          <p:nvPr/>
        </p:nvSpPr>
        <p:spPr>
          <a:xfrm>
            <a:off x="-376424" y="5340739"/>
            <a:ext cx="1337135" cy="99067"/>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3" name="Google Shape;1023;p37"/>
          <p:cNvSpPr/>
          <p:nvPr/>
        </p:nvSpPr>
        <p:spPr>
          <a:xfrm>
            <a:off x="1666501" y="4687745"/>
            <a:ext cx="113323" cy="735299"/>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4" name="Google Shape;1024;p37"/>
          <p:cNvSpPr/>
          <p:nvPr/>
        </p:nvSpPr>
        <p:spPr>
          <a:xfrm>
            <a:off x="-1195614" y="4687745"/>
            <a:ext cx="113348" cy="735299"/>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5" name="Google Shape;1025;p37"/>
          <p:cNvSpPr/>
          <p:nvPr/>
        </p:nvSpPr>
        <p:spPr>
          <a:xfrm>
            <a:off x="-1401256" y="4329343"/>
            <a:ext cx="605207" cy="605207"/>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6" name="Google Shape;1026;p37"/>
          <p:cNvSpPr/>
          <p:nvPr/>
        </p:nvSpPr>
        <p:spPr>
          <a:xfrm>
            <a:off x="-1389488" y="4341939"/>
            <a:ext cx="580867" cy="580867"/>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7" name="Google Shape;1027;p37"/>
          <p:cNvSpPr/>
          <p:nvPr/>
        </p:nvSpPr>
        <p:spPr>
          <a:xfrm>
            <a:off x="-1376917" y="4353680"/>
            <a:ext cx="556528" cy="557357"/>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8" name="Google Shape;1028;p37"/>
          <p:cNvSpPr/>
          <p:nvPr/>
        </p:nvSpPr>
        <p:spPr>
          <a:xfrm>
            <a:off x="-1365151" y="4366276"/>
            <a:ext cx="533019" cy="532189"/>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29" name="Google Shape;1029;p37"/>
          <p:cNvSpPr/>
          <p:nvPr/>
        </p:nvSpPr>
        <p:spPr>
          <a:xfrm>
            <a:off x="-1352580" y="4378017"/>
            <a:ext cx="507851" cy="508680"/>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0" name="Google Shape;1030;p37"/>
          <p:cNvSpPr/>
          <p:nvPr/>
        </p:nvSpPr>
        <p:spPr>
          <a:xfrm>
            <a:off x="-1340812" y="4390613"/>
            <a:ext cx="484341" cy="483512"/>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1" name="Google Shape;1031;p37"/>
          <p:cNvSpPr/>
          <p:nvPr/>
        </p:nvSpPr>
        <p:spPr>
          <a:xfrm>
            <a:off x="-1329072" y="4402355"/>
            <a:ext cx="460003" cy="460003"/>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2" name="Google Shape;1032;p37"/>
          <p:cNvSpPr/>
          <p:nvPr/>
        </p:nvSpPr>
        <p:spPr>
          <a:xfrm>
            <a:off x="-1316475" y="4414123"/>
            <a:ext cx="435664" cy="435637"/>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3" name="Google Shape;1033;p37"/>
          <p:cNvSpPr/>
          <p:nvPr/>
        </p:nvSpPr>
        <p:spPr>
          <a:xfrm>
            <a:off x="-1304733" y="4426719"/>
            <a:ext cx="412153" cy="411299"/>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4" name="Google Shape;1034;p37"/>
          <p:cNvSpPr/>
          <p:nvPr/>
        </p:nvSpPr>
        <p:spPr>
          <a:xfrm>
            <a:off x="-1292137" y="4438461"/>
            <a:ext cx="386960" cy="387815"/>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5" name="Google Shape;1035;p37"/>
          <p:cNvSpPr/>
          <p:nvPr/>
        </p:nvSpPr>
        <p:spPr>
          <a:xfrm>
            <a:off x="-1280395" y="4451056"/>
            <a:ext cx="363476" cy="362621"/>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6" name="Google Shape;1036;p37"/>
          <p:cNvSpPr/>
          <p:nvPr/>
        </p:nvSpPr>
        <p:spPr>
          <a:xfrm>
            <a:off x="-1267798" y="4462798"/>
            <a:ext cx="338281" cy="339137"/>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7" name="Google Shape;1037;p37"/>
          <p:cNvSpPr/>
          <p:nvPr/>
        </p:nvSpPr>
        <p:spPr>
          <a:xfrm>
            <a:off x="-1256057" y="4474539"/>
            <a:ext cx="314799" cy="31479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8" name="Google Shape;1038;p37"/>
          <p:cNvSpPr/>
          <p:nvPr/>
        </p:nvSpPr>
        <p:spPr>
          <a:xfrm>
            <a:off x="-1244290" y="4487135"/>
            <a:ext cx="290433" cy="290460"/>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39" name="Google Shape;1039;p37"/>
          <p:cNvSpPr/>
          <p:nvPr/>
        </p:nvSpPr>
        <p:spPr>
          <a:xfrm>
            <a:off x="-1231694" y="4498877"/>
            <a:ext cx="266095" cy="266951"/>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0" name="Google Shape;1040;p37"/>
          <p:cNvSpPr/>
          <p:nvPr/>
        </p:nvSpPr>
        <p:spPr>
          <a:xfrm>
            <a:off x="-1219954" y="4511473"/>
            <a:ext cx="242611" cy="241756"/>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1" name="Google Shape;1041;p37"/>
          <p:cNvSpPr/>
          <p:nvPr/>
        </p:nvSpPr>
        <p:spPr>
          <a:xfrm>
            <a:off x="-1207355" y="4523241"/>
            <a:ext cx="217417" cy="218247"/>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2" name="Google Shape;1042;p37"/>
          <p:cNvSpPr/>
          <p:nvPr/>
        </p:nvSpPr>
        <p:spPr>
          <a:xfrm>
            <a:off x="-1195614" y="4535811"/>
            <a:ext cx="193908" cy="193079"/>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3" name="Google Shape;1043;p37"/>
          <p:cNvSpPr/>
          <p:nvPr/>
        </p:nvSpPr>
        <p:spPr>
          <a:xfrm>
            <a:off x="-1183019" y="4547577"/>
            <a:ext cx="168739" cy="169568"/>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4" name="Google Shape;1044;p37"/>
          <p:cNvSpPr/>
          <p:nvPr/>
        </p:nvSpPr>
        <p:spPr>
          <a:xfrm>
            <a:off x="-1171277" y="4559319"/>
            <a:ext cx="145229" cy="14522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5" name="Google Shape;1045;p37"/>
          <p:cNvSpPr/>
          <p:nvPr/>
        </p:nvSpPr>
        <p:spPr>
          <a:xfrm>
            <a:off x="-1159536" y="4571915"/>
            <a:ext cx="121747" cy="120891"/>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6" name="Google Shape;1046;p37"/>
          <p:cNvSpPr/>
          <p:nvPr/>
        </p:nvSpPr>
        <p:spPr>
          <a:xfrm>
            <a:off x="-1146940" y="4583656"/>
            <a:ext cx="96552" cy="97408"/>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7" name="Google Shape;1047;p37"/>
          <p:cNvSpPr/>
          <p:nvPr/>
        </p:nvSpPr>
        <p:spPr>
          <a:xfrm>
            <a:off x="-1135172" y="4596252"/>
            <a:ext cx="73043" cy="72213"/>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8" name="Google Shape;1048;p37"/>
          <p:cNvSpPr/>
          <p:nvPr/>
        </p:nvSpPr>
        <p:spPr>
          <a:xfrm>
            <a:off x="-1122602" y="4607993"/>
            <a:ext cx="47875" cy="48704"/>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9" name="Google Shape;1049;p37"/>
          <p:cNvSpPr/>
          <p:nvPr/>
        </p:nvSpPr>
        <p:spPr>
          <a:xfrm>
            <a:off x="-1110835" y="4620589"/>
            <a:ext cx="24365" cy="23536"/>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0" name="Google Shape;1050;p37"/>
          <p:cNvSpPr/>
          <p:nvPr/>
        </p:nvSpPr>
        <p:spPr>
          <a:xfrm>
            <a:off x="1380279" y="4329343"/>
            <a:ext cx="605207" cy="605207"/>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1" name="Google Shape;1051;p37"/>
          <p:cNvSpPr/>
          <p:nvPr/>
        </p:nvSpPr>
        <p:spPr>
          <a:xfrm>
            <a:off x="1392876" y="4341939"/>
            <a:ext cx="580867" cy="580867"/>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2" name="Google Shape;1052;p37"/>
          <p:cNvSpPr/>
          <p:nvPr/>
        </p:nvSpPr>
        <p:spPr>
          <a:xfrm>
            <a:off x="1404617" y="4353680"/>
            <a:ext cx="556528" cy="557357"/>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3" name="Google Shape;1053;p37"/>
          <p:cNvSpPr/>
          <p:nvPr/>
        </p:nvSpPr>
        <p:spPr>
          <a:xfrm>
            <a:off x="1417214" y="4366276"/>
            <a:ext cx="532189" cy="532189"/>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4" name="Google Shape;1054;p37"/>
          <p:cNvSpPr/>
          <p:nvPr/>
        </p:nvSpPr>
        <p:spPr>
          <a:xfrm>
            <a:off x="1428955" y="4378017"/>
            <a:ext cx="508680" cy="508680"/>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5" name="Google Shape;1055;p37"/>
          <p:cNvSpPr/>
          <p:nvPr/>
        </p:nvSpPr>
        <p:spPr>
          <a:xfrm>
            <a:off x="1440722" y="4390613"/>
            <a:ext cx="484341" cy="483512"/>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6" name="Google Shape;1056;p37"/>
          <p:cNvSpPr/>
          <p:nvPr/>
        </p:nvSpPr>
        <p:spPr>
          <a:xfrm>
            <a:off x="1453319" y="4402355"/>
            <a:ext cx="459976" cy="460003"/>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7" name="Google Shape;1057;p37"/>
          <p:cNvSpPr/>
          <p:nvPr/>
        </p:nvSpPr>
        <p:spPr>
          <a:xfrm>
            <a:off x="1465060" y="4414123"/>
            <a:ext cx="435664" cy="435637"/>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8" name="Google Shape;1058;p37"/>
          <p:cNvSpPr/>
          <p:nvPr/>
        </p:nvSpPr>
        <p:spPr>
          <a:xfrm>
            <a:off x="1477656" y="4426719"/>
            <a:ext cx="411299" cy="411299"/>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9" name="Google Shape;1059;p37"/>
          <p:cNvSpPr/>
          <p:nvPr/>
        </p:nvSpPr>
        <p:spPr>
          <a:xfrm>
            <a:off x="1489398" y="4438461"/>
            <a:ext cx="387815" cy="387815"/>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0" name="Google Shape;1060;p37"/>
          <p:cNvSpPr/>
          <p:nvPr/>
        </p:nvSpPr>
        <p:spPr>
          <a:xfrm>
            <a:off x="1501993" y="4451056"/>
            <a:ext cx="362621" cy="362621"/>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1" name="Google Shape;1061;p37"/>
          <p:cNvSpPr/>
          <p:nvPr/>
        </p:nvSpPr>
        <p:spPr>
          <a:xfrm>
            <a:off x="1513735" y="4462798"/>
            <a:ext cx="339137" cy="339137"/>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2" name="Google Shape;1062;p37"/>
          <p:cNvSpPr/>
          <p:nvPr/>
        </p:nvSpPr>
        <p:spPr>
          <a:xfrm>
            <a:off x="1525476" y="4474539"/>
            <a:ext cx="314799" cy="31479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3" name="Google Shape;1063;p37"/>
          <p:cNvSpPr/>
          <p:nvPr/>
        </p:nvSpPr>
        <p:spPr>
          <a:xfrm>
            <a:off x="1538074" y="4487135"/>
            <a:ext cx="290460" cy="290460"/>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4" name="Google Shape;1064;p37"/>
          <p:cNvSpPr/>
          <p:nvPr/>
        </p:nvSpPr>
        <p:spPr>
          <a:xfrm>
            <a:off x="1549841" y="4498877"/>
            <a:ext cx="266095" cy="266951"/>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5" name="Google Shape;1065;p37"/>
          <p:cNvSpPr/>
          <p:nvPr/>
        </p:nvSpPr>
        <p:spPr>
          <a:xfrm>
            <a:off x="1562411" y="4511473"/>
            <a:ext cx="241781" cy="241756"/>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6" name="Google Shape;1066;p37"/>
          <p:cNvSpPr/>
          <p:nvPr/>
        </p:nvSpPr>
        <p:spPr>
          <a:xfrm>
            <a:off x="1574178" y="4523241"/>
            <a:ext cx="218247" cy="218247"/>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7" name="Google Shape;1067;p37"/>
          <p:cNvSpPr/>
          <p:nvPr/>
        </p:nvSpPr>
        <p:spPr>
          <a:xfrm>
            <a:off x="1585919" y="4535811"/>
            <a:ext cx="193908" cy="193079"/>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8" name="Google Shape;1068;p37"/>
          <p:cNvSpPr/>
          <p:nvPr/>
        </p:nvSpPr>
        <p:spPr>
          <a:xfrm>
            <a:off x="1598516" y="4547577"/>
            <a:ext cx="169568" cy="169568"/>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9" name="Google Shape;1069;p37"/>
          <p:cNvSpPr/>
          <p:nvPr/>
        </p:nvSpPr>
        <p:spPr>
          <a:xfrm>
            <a:off x="1610258" y="4559319"/>
            <a:ext cx="145229" cy="14522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0" name="Google Shape;1070;p37"/>
          <p:cNvSpPr/>
          <p:nvPr/>
        </p:nvSpPr>
        <p:spPr>
          <a:xfrm>
            <a:off x="1622853" y="4571915"/>
            <a:ext cx="120891" cy="120891"/>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1" name="Google Shape;1071;p37"/>
          <p:cNvSpPr/>
          <p:nvPr/>
        </p:nvSpPr>
        <p:spPr>
          <a:xfrm>
            <a:off x="1634595" y="4583656"/>
            <a:ext cx="96552" cy="97408"/>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2" name="Google Shape;1072;p37"/>
          <p:cNvSpPr/>
          <p:nvPr/>
        </p:nvSpPr>
        <p:spPr>
          <a:xfrm>
            <a:off x="1647191" y="4596252"/>
            <a:ext cx="72213" cy="72213"/>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3" name="Google Shape;1073;p37"/>
          <p:cNvSpPr/>
          <p:nvPr/>
        </p:nvSpPr>
        <p:spPr>
          <a:xfrm>
            <a:off x="1658933" y="4607993"/>
            <a:ext cx="48729" cy="48704"/>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4" name="Google Shape;1074;p37"/>
          <p:cNvSpPr/>
          <p:nvPr/>
        </p:nvSpPr>
        <p:spPr>
          <a:xfrm>
            <a:off x="1670700" y="4620589"/>
            <a:ext cx="24365" cy="23536"/>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5" name="Google Shape;1075;p37"/>
          <p:cNvSpPr/>
          <p:nvPr/>
        </p:nvSpPr>
        <p:spPr>
          <a:xfrm>
            <a:off x="-1236748" y="4334371"/>
            <a:ext cx="456659" cy="367675"/>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6" name="Google Shape;1076;p37"/>
          <p:cNvSpPr/>
          <p:nvPr/>
        </p:nvSpPr>
        <p:spPr>
          <a:xfrm>
            <a:off x="-1134343" y="4324315"/>
            <a:ext cx="345851" cy="278692"/>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7" name="Google Shape;1077;p37"/>
          <p:cNvSpPr/>
          <p:nvPr/>
        </p:nvSpPr>
        <p:spPr>
          <a:xfrm>
            <a:off x="-1291308" y="4385586"/>
            <a:ext cx="456659" cy="367649"/>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8" name="Google Shape;1078;p37"/>
          <p:cNvSpPr/>
          <p:nvPr/>
        </p:nvSpPr>
        <p:spPr>
          <a:xfrm>
            <a:off x="-1408797" y="4588685"/>
            <a:ext cx="421381" cy="339137"/>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9" name="Google Shape;1079;p37"/>
          <p:cNvSpPr/>
          <p:nvPr/>
        </p:nvSpPr>
        <p:spPr>
          <a:xfrm>
            <a:off x="-1404598" y="4689404"/>
            <a:ext cx="316457" cy="261067"/>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0" name="Google Shape;1080;p37"/>
          <p:cNvSpPr/>
          <p:nvPr/>
        </p:nvSpPr>
        <p:spPr>
          <a:xfrm>
            <a:off x="-1334100" y="4451057"/>
            <a:ext cx="473429" cy="380247"/>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1" name="Google Shape;1081;p37"/>
          <p:cNvSpPr/>
          <p:nvPr/>
        </p:nvSpPr>
        <p:spPr>
          <a:xfrm>
            <a:off x="-1386145" y="4500561"/>
            <a:ext cx="472600" cy="380272"/>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2" name="Google Shape;1082;p37"/>
          <p:cNvSpPr/>
          <p:nvPr/>
        </p:nvSpPr>
        <p:spPr>
          <a:xfrm>
            <a:off x="-1404599" y="4326829"/>
            <a:ext cx="435637" cy="392844"/>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3" name="Google Shape;1083;p37"/>
          <p:cNvSpPr/>
          <p:nvPr/>
        </p:nvSpPr>
        <p:spPr>
          <a:xfrm>
            <a:off x="-1402086" y="4322629"/>
            <a:ext cx="330739" cy="29800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4" name="Google Shape;1084;p37"/>
          <p:cNvSpPr/>
          <p:nvPr/>
        </p:nvSpPr>
        <p:spPr>
          <a:xfrm>
            <a:off x="-1346696" y="4374674"/>
            <a:ext cx="434808" cy="392844"/>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5" name="Google Shape;1085;p37"/>
          <p:cNvSpPr/>
          <p:nvPr/>
        </p:nvSpPr>
        <p:spPr>
          <a:xfrm>
            <a:off x="-1183873" y="4571060"/>
            <a:ext cx="401241" cy="361792"/>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6" name="Google Shape;1086;p37"/>
          <p:cNvSpPr/>
          <p:nvPr/>
        </p:nvSpPr>
        <p:spPr>
          <a:xfrm>
            <a:off x="-1082297"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7" name="Google Shape;1087;p37"/>
          <p:cNvSpPr/>
          <p:nvPr/>
        </p:nvSpPr>
        <p:spPr>
          <a:xfrm>
            <a:off x="-1316474" y="4438461"/>
            <a:ext cx="451604" cy="406271"/>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8" name="Google Shape;1088;p37"/>
          <p:cNvSpPr/>
          <p:nvPr/>
        </p:nvSpPr>
        <p:spPr>
          <a:xfrm>
            <a:off x="-1261086" y="4484622"/>
            <a:ext cx="451604" cy="406271"/>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89" name="Google Shape;1089;p37"/>
          <p:cNvSpPr/>
          <p:nvPr/>
        </p:nvSpPr>
        <p:spPr>
          <a:xfrm>
            <a:off x="1541443" y="4334371"/>
            <a:ext cx="455803" cy="367675"/>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0" name="Google Shape;1090;p37"/>
          <p:cNvSpPr/>
          <p:nvPr/>
        </p:nvSpPr>
        <p:spPr>
          <a:xfrm>
            <a:off x="1642992" y="4324315"/>
            <a:ext cx="345851" cy="278692"/>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1" name="Google Shape;1091;p37"/>
          <p:cNvSpPr/>
          <p:nvPr/>
        </p:nvSpPr>
        <p:spPr>
          <a:xfrm>
            <a:off x="1486883" y="4385586"/>
            <a:ext cx="455803" cy="367649"/>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2" name="Google Shape;1092;p37"/>
          <p:cNvSpPr/>
          <p:nvPr/>
        </p:nvSpPr>
        <p:spPr>
          <a:xfrm>
            <a:off x="1369367" y="4588685"/>
            <a:ext cx="420552" cy="339137"/>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3" name="Google Shape;1093;p37"/>
          <p:cNvSpPr/>
          <p:nvPr/>
        </p:nvSpPr>
        <p:spPr>
          <a:xfrm>
            <a:off x="1372737" y="4689404"/>
            <a:ext cx="316457" cy="261067"/>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4" name="Google Shape;1094;p37"/>
          <p:cNvSpPr/>
          <p:nvPr/>
        </p:nvSpPr>
        <p:spPr>
          <a:xfrm>
            <a:off x="1443236" y="4451057"/>
            <a:ext cx="473429" cy="380247"/>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5" name="Google Shape;1095;p37"/>
          <p:cNvSpPr/>
          <p:nvPr/>
        </p:nvSpPr>
        <p:spPr>
          <a:xfrm>
            <a:off x="1367683" y="4500562"/>
            <a:ext cx="472600" cy="377759"/>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6" name="Google Shape;1096;p37"/>
          <p:cNvSpPr/>
          <p:nvPr/>
        </p:nvSpPr>
        <p:spPr>
          <a:xfrm>
            <a:off x="1358455" y="4305005"/>
            <a:ext cx="433149" cy="393699"/>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7" name="Google Shape;1097;p37"/>
          <p:cNvSpPr/>
          <p:nvPr/>
        </p:nvSpPr>
        <p:spPr>
          <a:xfrm>
            <a:off x="1430639" y="4374674"/>
            <a:ext cx="435664" cy="392015"/>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8" name="Google Shape;1098;p37"/>
          <p:cNvSpPr/>
          <p:nvPr/>
        </p:nvSpPr>
        <p:spPr>
          <a:xfrm>
            <a:off x="1593462" y="4571060"/>
            <a:ext cx="401268" cy="361792"/>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99" name="Google Shape;1099;p37"/>
          <p:cNvSpPr/>
          <p:nvPr/>
        </p:nvSpPr>
        <p:spPr>
          <a:xfrm>
            <a:off x="1695038"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00" name="Google Shape;1100;p37"/>
          <p:cNvSpPr/>
          <p:nvPr/>
        </p:nvSpPr>
        <p:spPr>
          <a:xfrm>
            <a:off x="1461690" y="4437604"/>
            <a:ext cx="450775" cy="407125"/>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01" name="Google Shape;1101;p37"/>
          <p:cNvSpPr/>
          <p:nvPr/>
        </p:nvSpPr>
        <p:spPr>
          <a:xfrm>
            <a:off x="1516250" y="4484622"/>
            <a:ext cx="451604" cy="406271"/>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02" name="Google Shape;1102;p37"/>
          <p:cNvSpPr/>
          <p:nvPr/>
        </p:nvSpPr>
        <p:spPr>
          <a:xfrm>
            <a:off x="-1468385"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03" name="Google Shape;1103;p37"/>
          <p:cNvSpPr/>
          <p:nvPr/>
        </p:nvSpPr>
        <p:spPr>
          <a:xfrm>
            <a:off x="1313150"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04" name="Google Shape;1104;p37"/>
          <p:cNvSpPr/>
          <p:nvPr/>
        </p:nvSpPr>
        <p:spPr>
          <a:xfrm>
            <a:off x="-1123175" y="2821659"/>
            <a:ext cx="1335691" cy="1168364"/>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105" name="Google Shape;1105;p37"/>
          <p:cNvSpPr/>
          <p:nvPr/>
        </p:nvSpPr>
        <p:spPr>
          <a:xfrm>
            <a:off x="313639" y="2828615"/>
            <a:ext cx="1269421" cy="993996"/>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nvGrpSpPr>
          <p:cNvPr id="1106" name="Google Shape;1106;p37"/>
          <p:cNvGrpSpPr/>
          <p:nvPr/>
        </p:nvGrpSpPr>
        <p:grpSpPr>
          <a:xfrm>
            <a:off x="7600060" y="328600"/>
            <a:ext cx="5687595" cy="1699240"/>
            <a:chOff x="5700045" y="246450"/>
            <a:chExt cx="4265696" cy="1274430"/>
          </a:xfrm>
        </p:grpSpPr>
        <p:sp>
          <p:nvSpPr>
            <p:cNvPr id="1107" name="Google Shape;1107;p3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8" name="Google Shape;1108;p37"/>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9" name="Google Shape;1109;p37"/>
            <p:cNvSpPr/>
            <p:nvPr/>
          </p:nvSpPr>
          <p:spPr>
            <a:xfrm>
              <a:off x="5700045" y="246461"/>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0893337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74067" y="163832"/>
            <a:ext cx="15255421" cy="6718689"/>
            <a:chOff x="-1180550" y="122873"/>
            <a:chExt cx="11441566" cy="5039017"/>
          </a:xfrm>
        </p:grpSpPr>
        <p:sp>
          <p:nvSpPr>
            <p:cNvPr id="10" name="Google Shape;10;p2"/>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 name="Google Shape;11;p2"/>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16;p2"/>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2"/>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2"/>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7" name="Google Shape;37;p2"/>
          <p:cNvSpPr txBox="1">
            <a:spLocks noGrp="1"/>
          </p:cNvSpPr>
          <p:nvPr>
            <p:ph type="ctrTitle"/>
          </p:nvPr>
        </p:nvSpPr>
        <p:spPr>
          <a:xfrm rot="302">
            <a:off x="1270200" y="1042119"/>
            <a:ext cx="45464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8" name="Google Shape;38;p2"/>
          <p:cNvSpPr txBox="1">
            <a:spLocks noGrp="1"/>
          </p:cNvSpPr>
          <p:nvPr>
            <p:ph type="subTitle" idx="1"/>
          </p:nvPr>
        </p:nvSpPr>
        <p:spPr>
          <a:xfrm>
            <a:off x="1492200" y="3778833"/>
            <a:ext cx="41024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solidFill>
                  <a:srgbClr val="FFFFFF"/>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36615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210"/>
        <p:cNvGrpSpPr/>
        <p:nvPr/>
      </p:nvGrpSpPr>
      <p:grpSpPr>
        <a:xfrm>
          <a:off x="0" y="0"/>
          <a:ext cx="0" cy="0"/>
          <a:chOff x="0" y="0"/>
          <a:chExt cx="0" cy="0"/>
        </a:xfrm>
      </p:grpSpPr>
      <p:sp>
        <p:nvSpPr>
          <p:cNvPr id="211" name="Google Shape;211;p5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5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13" name="Google Shape;21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155200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body" idx="1"/>
          </p:nvPr>
        </p:nvSpPr>
        <p:spPr>
          <a:xfrm>
            <a:off x="950967" y="1536633"/>
            <a:ext cx="10290400" cy="4602000"/>
          </a:xfrm>
          <a:prstGeom prst="rect">
            <a:avLst/>
          </a:prstGeom>
        </p:spPr>
        <p:txBody>
          <a:bodyPr spcFirstLastPara="1" wrap="square" lIns="91425" tIns="91425" rIns="91425" bIns="91425" anchor="t" anchorCtr="0">
            <a:normAutofit/>
          </a:bodyPr>
          <a:lstStyle>
            <a:lvl1pPr marL="609585" lvl="0" indent="-406390">
              <a:lnSpc>
                <a:spcPct val="100000"/>
              </a:lnSpc>
              <a:spcBef>
                <a:spcPts val="0"/>
              </a:spcBef>
              <a:spcAft>
                <a:spcPts val="0"/>
              </a:spcAft>
              <a:buClr>
                <a:srgbClr val="434343"/>
              </a:buClr>
              <a:buSzPts val="1200"/>
              <a:buFont typeface="Anaheim"/>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67" name="Google Shape;67;p4"/>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 name="Google Shape;68;p4"/>
          <p:cNvGrpSpPr/>
          <p:nvPr/>
        </p:nvGrpSpPr>
        <p:grpSpPr>
          <a:xfrm>
            <a:off x="-502540" y="266567"/>
            <a:ext cx="14183895" cy="1497563"/>
            <a:chOff x="-376905" y="199925"/>
            <a:chExt cx="10637921" cy="1123172"/>
          </a:xfrm>
        </p:grpSpPr>
        <p:sp>
          <p:nvSpPr>
            <p:cNvPr id="69" name="Google Shape;69;p4"/>
            <p:cNvSpPr/>
            <p:nvPr/>
          </p:nvSpPr>
          <p:spPr>
            <a:xfrm>
              <a:off x="8587302" y="1999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4"/>
            <p:cNvSpPr/>
            <p:nvPr/>
          </p:nvSpPr>
          <p:spPr>
            <a:xfrm>
              <a:off x="6924471" y="7681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4"/>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2" name="Google Shape;72;p4"/>
          <p:cNvGrpSpPr/>
          <p:nvPr/>
        </p:nvGrpSpPr>
        <p:grpSpPr>
          <a:xfrm>
            <a:off x="-7" y="6141741"/>
            <a:ext cx="12192323" cy="956535"/>
            <a:chOff x="-179259" y="4444489"/>
            <a:chExt cx="9944799" cy="717401"/>
          </a:xfrm>
        </p:grpSpPr>
        <p:sp>
          <p:nvSpPr>
            <p:cNvPr id="73" name="Google Shape;73;p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5" name="Google Shape;75;p4"/>
          <p:cNvGrpSpPr/>
          <p:nvPr/>
        </p:nvGrpSpPr>
        <p:grpSpPr>
          <a:xfrm flipH="1">
            <a:off x="10289369" y="4952884"/>
            <a:ext cx="3668707" cy="1827857"/>
            <a:chOff x="404850" y="2182975"/>
            <a:chExt cx="2230850" cy="1111475"/>
          </a:xfrm>
        </p:grpSpPr>
        <p:sp>
          <p:nvSpPr>
            <p:cNvPr id="76" name="Google Shape;76;p4"/>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 name="Google Shape;77;p4"/>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 name="Google Shape;78;p4"/>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 name="Google Shape;79;p4"/>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4"/>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4"/>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4"/>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4"/>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4"/>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4"/>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4"/>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4"/>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4"/>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4"/>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4"/>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4"/>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4"/>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4"/>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4"/>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4"/>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4"/>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4"/>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4"/>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 name="Google Shape;99;p4"/>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 name="Google Shape;100;p4"/>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4"/>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4"/>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4"/>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6042443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7674136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2" name="Google Shape;112;p6"/>
          <p:cNvGrpSpPr/>
          <p:nvPr/>
        </p:nvGrpSpPr>
        <p:grpSpPr>
          <a:xfrm>
            <a:off x="-502540" y="328600"/>
            <a:ext cx="13790195" cy="1699240"/>
            <a:chOff x="-376905" y="246450"/>
            <a:chExt cx="10342646" cy="1274430"/>
          </a:xfrm>
        </p:grpSpPr>
        <p:sp>
          <p:nvSpPr>
            <p:cNvPr id="113" name="Google Shape;113;p6"/>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6"/>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362852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1144367" y="1787900"/>
            <a:ext cx="4607200" cy="1264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9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7"/>
          <p:cNvSpPr txBox="1">
            <a:spLocks noGrp="1"/>
          </p:cNvSpPr>
          <p:nvPr>
            <p:ph type="subTitle" idx="1"/>
          </p:nvPr>
        </p:nvSpPr>
        <p:spPr>
          <a:xfrm>
            <a:off x="1552567" y="3237100"/>
            <a:ext cx="3790800" cy="132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7"/>
          <p:cNvSpPr/>
          <p:nvPr/>
        </p:nvSpPr>
        <p:spPr>
          <a:xfrm>
            <a:off x="10397934" y="1597167"/>
            <a:ext cx="2124687" cy="1012653"/>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0" name="Google Shape;120;p7"/>
          <p:cNvSpPr/>
          <p:nvPr/>
        </p:nvSpPr>
        <p:spPr>
          <a:xfrm>
            <a:off x="5202867" y="365688"/>
            <a:ext cx="2406067" cy="1329667"/>
          </a:xfrm>
          <a:custGeom>
            <a:avLst/>
            <a:gdLst/>
            <a:ahLst/>
            <a:cxnLst/>
            <a:rect l="l" t="t" r="r" b="b"/>
            <a:pathLst>
              <a:path w="72182" h="39890" extrusionOk="0">
                <a:moveTo>
                  <a:pt x="34167" y="1"/>
                </a:moveTo>
                <a:cubicBezTo>
                  <a:pt x="33792" y="1"/>
                  <a:pt x="33407" y="8"/>
                  <a:pt x="33013" y="22"/>
                </a:cubicBezTo>
                <a:cubicBezTo>
                  <a:pt x="21215" y="438"/>
                  <a:pt x="19139" y="10404"/>
                  <a:pt x="22178" y="17011"/>
                </a:cubicBezTo>
                <a:cubicBezTo>
                  <a:pt x="22178" y="17011"/>
                  <a:pt x="19602" y="16309"/>
                  <a:pt x="16688" y="16309"/>
                </a:cubicBezTo>
                <a:cubicBezTo>
                  <a:pt x="12231" y="16309"/>
                  <a:pt x="6982" y="17952"/>
                  <a:pt x="8945" y="26261"/>
                </a:cubicBezTo>
                <a:cubicBezTo>
                  <a:pt x="8945" y="26261"/>
                  <a:pt x="92" y="27393"/>
                  <a:pt x="35" y="33056"/>
                </a:cubicBezTo>
                <a:cubicBezTo>
                  <a:pt x="0" y="36563"/>
                  <a:pt x="6514" y="38260"/>
                  <a:pt x="12709" y="38260"/>
                </a:cubicBezTo>
                <a:cubicBezTo>
                  <a:pt x="16519" y="38260"/>
                  <a:pt x="20208" y="37618"/>
                  <a:pt x="22178" y="36360"/>
                </a:cubicBezTo>
                <a:cubicBezTo>
                  <a:pt x="22178" y="36360"/>
                  <a:pt x="30156" y="39522"/>
                  <a:pt x="36958" y="39522"/>
                </a:cubicBezTo>
                <a:cubicBezTo>
                  <a:pt x="39289" y="39522"/>
                  <a:pt x="41482" y="39151"/>
                  <a:pt x="43168" y="38153"/>
                </a:cubicBezTo>
                <a:cubicBezTo>
                  <a:pt x="43168" y="38153"/>
                  <a:pt x="52917" y="39890"/>
                  <a:pt x="60468" y="39890"/>
                </a:cubicBezTo>
                <a:cubicBezTo>
                  <a:pt x="64243" y="39890"/>
                  <a:pt x="67469" y="39456"/>
                  <a:pt x="68652" y="38153"/>
                </a:cubicBezTo>
                <a:cubicBezTo>
                  <a:pt x="72182" y="34227"/>
                  <a:pt x="60629" y="29508"/>
                  <a:pt x="60629" y="29508"/>
                </a:cubicBezTo>
                <a:cubicBezTo>
                  <a:pt x="60629" y="29508"/>
                  <a:pt x="63215" y="17955"/>
                  <a:pt x="48586" y="16766"/>
                </a:cubicBezTo>
                <a:cubicBezTo>
                  <a:pt x="48586" y="16766"/>
                  <a:pt x="52447" y="1"/>
                  <a:pt x="341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1" name="Google Shape;121;p7"/>
          <p:cNvSpPr/>
          <p:nvPr/>
        </p:nvSpPr>
        <p:spPr>
          <a:xfrm>
            <a:off x="-806800" y="4415855"/>
            <a:ext cx="2489400" cy="1382933"/>
          </a:xfrm>
          <a:custGeom>
            <a:avLst/>
            <a:gdLst/>
            <a:ahLst/>
            <a:cxnLst/>
            <a:rect l="l" t="t" r="r" b="b"/>
            <a:pathLst>
              <a:path w="74682" h="41488" extrusionOk="0">
                <a:moveTo>
                  <a:pt x="34145" y="1"/>
                </a:moveTo>
                <a:cubicBezTo>
                  <a:pt x="33779" y="1"/>
                  <a:pt x="33404" y="7"/>
                  <a:pt x="33020" y="21"/>
                </a:cubicBezTo>
                <a:cubicBezTo>
                  <a:pt x="21222" y="455"/>
                  <a:pt x="19127" y="10403"/>
                  <a:pt x="22185" y="17010"/>
                </a:cubicBezTo>
                <a:cubicBezTo>
                  <a:pt x="22185" y="17010"/>
                  <a:pt x="19623" y="16314"/>
                  <a:pt x="16716" y="16314"/>
                </a:cubicBezTo>
                <a:cubicBezTo>
                  <a:pt x="12253" y="16314"/>
                  <a:pt x="6979" y="17955"/>
                  <a:pt x="8934" y="26278"/>
                </a:cubicBezTo>
                <a:cubicBezTo>
                  <a:pt x="8934" y="26278"/>
                  <a:pt x="81" y="27392"/>
                  <a:pt x="24" y="33055"/>
                </a:cubicBezTo>
                <a:cubicBezTo>
                  <a:pt x="1" y="36562"/>
                  <a:pt x="6512" y="38259"/>
                  <a:pt x="12707" y="38259"/>
                </a:cubicBezTo>
                <a:cubicBezTo>
                  <a:pt x="16517" y="38259"/>
                  <a:pt x="20208" y="37617"/>
                  <a:pt x="22185" y="36359"/>
                </a:cubicBezTo>
                <a:cubicBezTo>
                  <a:pt x="22185" y="36359"/>
                  <a:pt x="27456" y="41488"/>
                  <a:pt x="34246" y="41488"/>
                </a:cubicBezTo>
                <a:cubicBezTo>
                  <a:pt x="37046" y="41488"/>
                  <a:pt x="40104" y="40615"/>
                  <a:pt x="43157" y="38152"/>
                </a:cubicBezTo>
                <a:cubicBezTo>
                  <a:pt x="44754" y="40242"/>
                  <a:pt x="50343" y="41173"/>
                  <a:pt x="56207" y="41173"/>
                </a:cubicBezTo>
                <a:cubicBezTo>
                  <a:pt x="63372" y="41173"/>
                  <a:pt x="70947" y="39783"/>
                  <a:pt x="72152" y="37416"/>
                </a:cubicBezTo>
                <a:cubicBezTo>
                  <a:pt x="74681" y="32395"/>
                  <a:pt x="60618" y="29525"/>
                  <a:pt x="60618" y="29525"/>
                </a:cubicBezTo>
                <a:cubicBezTo>
                  <a:pt x="60618" y="29525"/>
                  <a:pt x="63223" y="17954"/>
                  <a:pt x="48594" y="16784"/>
                </a:cubicBezTo>
                <a:cubicBezTo>
                  <a:pt x="48594" y="16784"/>
                  <a:pt x="52440" y="1"/>
                  <a:pt x="341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1513722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grpSp>
        <p:nvGrpSpPr>
          <p:cNvPr id="123" name="Google Shape;123;p8"/>
          <p:cNvGrpSpPr/>
          <p:nvPr/>
        </p:nvGrpSpPr>
        <p:grpSpPr>
          <a:xfrm>
            <a:off x="-851510" y="-1439599"/>
            <a:ext cx="13821276" cy="9782441"/>
            <a:chOff x="-638633" y="-1041600"/>
            <a:chExt cx="10365957" cy="7336831"/>
          </a:xfrm>
        </p:grpSpPr>
        <p:sp>
          <p:nvSpPr>
            <p:cNvPr id="124" name="Google Shape;124;p8"/>
            <p:cNvSpPr/>
            <p:nvPr/>
          </p:nvSpPr>
          <p:spPr>
            <a:xfrm>
              <a:off x="824400" y="4387602"/>
              <a:ext cx="7336788" cy="571746"/>
            </a:xfrm>
            <a:custGeom>
              <a:avLst/>
              <a:gdLst/>
              <a:ahLst/>
              <a:cxnLst/>
              <a:rect l="l" t="t" r="r" b="b"/>
              <a:pathLst>
                <a:path w="166537" h="12978" extrusionOk="0">
                  <a:moveTo>
                    <a:pt x="0" y="1"/>
                  </a:moveTo>
                  <a:lnTo>
                    <a:pt x="0" y="12977"/>
                  </a:lnTo>
                  <a:lnTo>
                    <a:pt x="166537" y="12977"/>
                  </a:lnTo>
                  <a:lnTo>
                    <a:pt x="166537" y="1"/>
                  </a:lnTo>
                  <a:close/>
                </a:path>
              </a:pathLst>
            </a:custGeom>
            <a:solidFill>
              <a:srgbClr val="C1C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8"/>
            <p:cNvSpPr/>
            <p:nvPr/>
          </p:nvSpPr>
          <p:spPr>
            <a:xfrm>
              <a:off x="120050" y="4548450"/>
              <a:ext cx="9024224" cy="1746781"/>
            </a:xfrm>
            <a:custGeom>
              <a:avLst/>
              <a:gdLst/>
              <a:ahLst/>
              <a:cxnLst/>
              <a:rect l="l" t="t" r="r" b="b"/>
              <a:pathLst>
                <a:path w="166537" h="39650" extrusionOk="0">
                  <a:moveTo>
                    <a:pt x="0" y="0"/>
                  </a:moveTo>
                  <a:lnTo>
                    <a:pt x="0" y="39649"/>
                  </a:lnTo>
                  <a:lnTo>
                    <a:pt x="166537" y="39649"/>
                  </a:lnTo>
                  <a:lnTo>
                    <a:pt x="166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8"/>
            <p:cNvSpPr/>
            <p:nvPr/>
          </p:nvSpPr>
          <p:spPr>
            <a:xfrm>
              <a:off x="824400" y="5604930"/>
              <a:ext cx="7336788" cy="58725"/>
            </a:xfrm>
            <a:custGeom>
              <a:avLst/>
              <a:gdLst/>
              <a:ahLst/>
              <a:cxnLst/>
              <a:rect l="l" t="t" r="r" b="b"/>
              <a:pathLst>
                <a:path w="166537" h="1333" extrusionOk="0">
                  <a:moveTo>
                    <a:pt x="0" y="0"/>
                  </a:moveTo>
                  <a:lnTo>
                    <a:pt x="0" y="1333"/>
                  </a:lnTo>
                  <a:lnTo>
                    <a:pt x="166537" y="1333"/>
                  </a:lnTo>
                  <a:lnTo>
                    <a:pt x="1665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8"/>
            <p:cNvSpPr/>
            <p:nvPr/>
          </p:nvSpPr>
          <p:spPr>
            <a:xfrm>
              <a:off x="824400" y="4548447"/>
              <a:ext cx="7336788" cy="29385"/>
            </a:xfrm>
            <a:custGeom>
              <a:avLst/>
              <a:gdLst/>
              <a:ahLst/>
              <a:cxnLst/>
              <a:rect l="l" t="t" r="r" b="b"/>
              <a:pathLst>
                <a:path w="166537" h="667" extrusionOk="0">
                  <a:moveTo>
                    <a:pt x="0" y="0"/>
                  </a:moveTo>
                  <a:lnTo>
                    <a:pt x="0" y="666"/>
                  </a:lnTo>
                  <a:lnTo>
                    <a:pt x="166537" y="666"/>
                  </a:lnTo>
                  <a:lnTo>
                    <a:pt x="166537" y="0"/>
                  </a:lnTo>
                  <a:close/>
                </a:path>
              </a:pathLst>
            </a:custGeom>
            <a:solidFill>
              <a:srgbClr val="A7A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 name="Google Shape;128;p8"/>
            <p:cNvSpPr/>
            <p:nvPr/>
          </p:nvSpPr>
          <p:spPr>
            <a:xfrm>
              <a:off x="2864587" y="5805645"/>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8"/>
            <p:cNvSpPr/>
            <p:nvPr/>
          </p:nvSpPr>
          <p:spPr>
            <a:xfrm>
              <a:off x="3071205" y="5838510"/>
              <a:ext cx="70488" cy="34099"/>
            </a:xfrm>
            <a:custGeom>
              <a:avLst/>
              <a:gdLst/>
              <a:ahLst/>
              <a:cxnLst/>
              <a:rect l="l" t="t" r="r" b="b"/>
              <a:pathLst>
                <a:path w="1600" h="774" extrusionOk="0">
                  <a:moveTo>
                    <a:pt x="800" y="1"/>
                  </a:moveTo>
                  <a:cubicBezTo>
                    <a:pt x="347" y="1"/>
                    <a:pt x="1" y="187"/>
                    <a:pt x="1" y="401"/>
                  </a:cubicBezTo>
                  <a:cubicBezTo>
                    <a:pt x="1" y="587"/>
                    <a:pt x="347" y="774"/>
                    <a:pt x="800" y="774"/>
                  </a:cubicBezTo>
                  <a:cubicBezTo>
                    <a:pt x="1226" y="774"/>
                    <a:pt x="1599" y="587"/>
                    <a:pt x="1599" y="401"/>
                  </a:cubicBezTo>
                  <a:cubicBezTo>
                    <a:pt x="1599" y="187"/>
                    <a:pt x="1226" y="1"/>
                    <a:pt x="80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8"/>
            <p:cNvSpPr/>
            <p:nvPr/>
          </p:nvSpPr>
          <p:spPr>
            <a:xfrm>
              <a:off x="2777755" y="5978208"/>
              <a:ext cx="146747" cy="36433"/>
            </a:xfrm>
            <a:custGeom>
              <a:avLst/>
              <a:gdLst/>
              <a:ahLst/>
              <a:cxnLst/>
              <a:rect l="l" t="t" r="r" b="b"/>
              <a:pathLst>
                <a:path w="3331" h="827" extrusionOk="0">
                  <a:moveTo>
                    <a:pt x="1679" y="1"/>
                  </a:moveTo>
                  <a:cubicBezTo>
                    <a:pt x="746" y="1"/>
                    <a:pt x="0" y="187"/>
                    <a:pt x="0" y="427"/>
                  </a:cubicBezTo>
                  <a:cubicBezTo>
                    <a:pt x="0" y="667"/>
                    <a:pt x="746" y="827"/>
                    <a:pt x="1679" y="827"/>
                  </a:cubicBezTo>
                  <a:cubicBezTo>
                    <a:pt x="2585" y="827"/>
                    <a:pt x="3331" y="667"/>
                    <a:pt x="3331" y="427"/>
                  </a:cubicBezTo>
                  <a:cubicBezTo>
                    <a:pt x="3331" y="187"/>
                    <a:pt x="2585" y="1"/>
                    <a:pt x="167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8"/>
            <p:cNvSpPr/>
            <p:nvPr/>
          </p:nvSpPr>
          <p:spPr>
            <a:xfrm>
              <a:off x="7657551" y="5844413"/>
              <a:ext cx="120975" cy="32909"/>
            </a:xfrm>
            <a:custGeom>
              <a:avLst/>
              <a:gdLst/>
              <a:ahLst/>
              <a:cxnLst/>
              <a:rect l="l" t="t" r="r" b="b"/>
              <a:pathLst>
                <a:path w="2746" h="747" extrusionOk="0">
                  <a:moveTo>
                    <a:pt x="1360" y="0"/>
                  </a:moveTo>
                  <a:cubicBezTo>
                    <a:pt x="614" y="0"/>
                    <a:pt x="1" y="160"/>
                    <a:pt x="1" y="373"/>
                  </a:cubicBezTo>
                  <a:cubicBezTo>
                    <a:pt x="1" y="586"/>
                    <a:pt x="614" y="746"/>
                    <a:pt x="1360" y="746"/>
                  </a:cubicBezTo>
                  <a:cubicBezTo>
                    <a:pt x="2132" y="746"/>
                    <a:pt x="2745" y="586"/>
                    <a:pt x="2745" y="373"/>
                  </a:cubicBezTo>
                  <a:cubicBezTo>
                    <a:pt x="2745" y="160"/>
                    <a:pt x="2132" y="0"/>
                    <a:pt x="136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8"/>
            <p:cNvSpPr/>
            <p:nvPr/>
          </p:nvSpPr>
          <p:spPr>
            <a:xfrm>
              <a:off x="7864169" y="5877278"/>
              <a:ext cx="70488" cy="32909"/>
            </a:xfrm>
            <a:custGeom>
              <a:avLst/>
              <a:gdLst/>
              <a:ahLst/>
              <a:cxnLst/>
              <a:rect l="l" t="t" r="r" b="b"/>
              <a:pathLst>
                <a:path w="1600" h="747" extrusionOk="0">
                  <a:moveTo>
                    <a:pt x="800" y="0"/>
                  </a:moveTo>
                  <a:cubicBezTo>
                    <a:pt x="347" y="0"/>
                    <a:pt x="0" y="160"/>
                    <a:pt x="0" y="373"/>
                  </a:cubicBezTo>
                  <a:cubicBezTo>
                    <a:pt x="0" y="586"/>
                    <a:pt x="347" y="746"/>
                    <a:pt x="800" y="746"/>
                  </a:cubicBezTo>
                  <a:cubicBezTo>
                    <a:pt x="1226" y="746"/>
                    <a:pt x="1599" y="586"/>
                    <a:pt x="1599" y="373"/>
                  </a:cubicBezTo>
                  <a:cubicBezTo>
                    <a:pt x="1599" y="160"/>
                    <a:pt x="1226"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 name="Google Shape;133;p8"/>
            <p:cNvSpPr/>
            <p:nvPr/>
          </p:nvSpPr>
          <p:spPr>
            <a:xfrm>
              <a:off x="7571864" y="6016976"/>
              <a:ext cx="145602" cy="36433"/>
            </a:xfrm>
            <a:custGeom>
              <a:avLst/>
              <a:gdLst/>
              <a:ahLst/>
              <a:cxnLst/>
              <a:rect l="l" t="t" r="r" b="b"/>
              <a:pathLst>
                <a:path w="3305" h="827" extrusionOk="0">
                  <a:moveTo>
                    <a:pt x="1653" y="0"/>
                  </a:moveTo>
                  <a:cubicBezTo>
                    <a:pt x="720" y="0"/>
                    <a:pt x="1" y="187"/>
                    <a:pt x="1" y="400"/>
                  </a:cubicBezTo>
                  <a:cubicBezTo>
                    <a:pt x="1" y="640"/>
                    <a:pt x="720" y="826"/>
                    <a:pt x="1653" y="826"/>
                  </a:cubicBezTo>
                  <a:cubicBezTo>
                    <a:pt x="2559" y="826"/>
                    <a:pt x="3305" y="640"/>
                    <a:pt x="3305" y="400"/>
                  </a:cubicBezTo>
                  <a:cubicBezTo>
                    <a:pt x="3305" y="187"/>
                    <a:pt x="2559" y="0"/>
                    <a:pt x="16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 name="Google Shape;134;p8"/>
            <p:cNvSpPr/>
            <p:nvPr/>
          </p:nvSpPr>
          <p:spPr>
            <a:xfrm>
              <a:off x="4148835" y="4661140"/>
              <a:ext cx="117407" cy="21146"/>
            </a:xfrm>
            <a:custGeom>
              <a:avLst/>
              <a:gdLst/>
              <a:ahLst/>
              <a:cxnLst/>
              <a:rect l="l" t="t" r="r" b="b"/>
              <a:pathLst>
                <a:path w="2665" h="480" extrusionOk="0">
                  <a:moveTo>
                    <a:pt x="1333" y="0"/>
                  </a:moveTo>
                  <a:cubicBezTo>
                    <a:pt x="587" y="0"/>
                    <a:pt x="0" y="107"/>
                    <a:pt x="0" y="240"/>
                  </a:cubicBezTo>
                  <a:cubicBezTo>
                    <a:pt x="0" y="373"/>
                    <a:pt x="587" y="480"/>
                    <a:pt x="1333" y="480"/>
                  </a:cubicBezTo>
                  <a:cubicBezTo>
                    <a:pt x="2052" y="480"/>
                    <a:pt x="2665" y="373"/>
                    <a:pt x="2665" y="240"/>
                  </a:cubicBezTo>
                  <a:cubicBezTo>
                    <a:pt x="2665" y="107"/>
                    <a:pt x="2052" y="0"/>
                    <a:pt x="133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 name="Google Shape;135;p8"/>
            <p:cNvSpPr/>
            <p:nvPr/>
          </p:nvSpPr>
          <p:spPr>
            <a:xfrm>
              <a:off x="4012661" y="4722156"/>
              <a:ext cx="69299" cy="32909"/>
            </a:xfrm>
            <a:custGeom>
              <a:avLst/>
              <a:gdLst/>
              <a:ahLst/>
              <a:cxnLst/>
              <a:rect l="l" t="t" r="r" b="b"/>
              <a:pathLst>
                <a:path w="1573" h="747" extrusionOk="0">
                  <a:moveTo>
                    <a:pt x="773" y="1"/>
                  </a:moveTo>
                  <a:cubicBezTo>
                    <a:pt x="347" y="1"/>
                    <a:pt x="0" y="161"/>
                    <a:pt x="0" y="374"/>
                  </a:cubicBezTo>
                  <a:cubicBezTo>
                    <a:pt x="0" y="587"/>
                    <a:pt x="347" y="747"/>
                    <a:pt x="773" y="747"/>
                  </a:cubicBezTo>
                  <a:cubicBezTo>
                    <a:pt x="1226" y="747"/>
                    <a:pt x="1573" y="587"/>
                    <a:pt x="1573" y="374"/>
                  </a:cubicBezTo>
                  <a:cubicBezTo>
                    <a:pt x="1573" y="161"/>
                    <a:pt x="1226"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 name="Google Shape;136;p8"/>
            <p:cNvSpPr/>
            <p:nvPr/>
          </p:nvSpPr>
          <p:spPr>
            <a:xfrm>
              <a:off x="4266197" y="4750351"/>
              <a:ext cx="89299" cy="10617"/>
            </a:xfrm>
            <a:custGeom>
              <a:avLst/>
              <a:gdLst/>
              <a:ahLst/>
              <a:cxnLst/>
              <a:rect l="l" t="t" r="r" b="b"/>
              <a:pathLst>
                <a:path w="2027" h="241" extrusionOk="0">
                  <a:moveTo>
                    <a:pt x="1014" y="0"/>
                  </a:moveTo>
                  <a:cubicBezTo>
                    <a:pt x="454" y="0"/>
                    <a:pt x="1" y="54"/>
                    <a:pt x="1" y="107"/>
                  </a:cubicBezTo>
                  <a:cubicBezTo>
                    <a:pt x="1" y="187"/>
                    <a:pt x="454" y="240"/>
                    <a:pt x="1014" y="240"/>
                  </a:cubicBezTo>
                  <a:cubicBezTo>
                    <a:pt x="1573" y="240"/>
                    <a:pt x="2026" y="187"/>
                    <a:pt x="2026" y="107"/>
                  </a:cubicBezTo>
                  <a:cubicBezTo>
                    <a:pt x="2026" y="54"/>
                    <a:pt x="1573" y="0"/>
                    <a:pt x="1014"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8"/>
            <p:cNvSpPr/>
            <p:nvPr/>
          </p:nvSpPr>
          <p:spPr>
            <a:xfrm>
              <a:off x="2015868" y="4705723"/>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8"/>
            <p:cNvSpPr/>
            <p:nvPr/>
          </p:nvSpPr>
          <p:spPr>
            <a:xfrm>
              <a:off x="2301124" y="4839563"/>
              <a:ext cx="70488" cy="34099"/>
            </a:xfrm>
            <a:custGeom>
              <a:avLst/>
              <a:gdLst/>
              <a:ahLst/>
              <a:cxnLst/>
              <a:rect l="l" t="t" r="r" b="b"/>
              <a:pathLst>
                <a:path w="1600" h="774" extrusionOk="0">
                  <a:moveTo>
                    <a:pt x="800" y="0"/>
                  </a:moveTo>
                  <a:cubicBezTo>
                    <a:pt x="347" y="0"/>
                    <a:pt x="1" y="187"/>
                    <a:pt x="1" y="373"/>
                  </a:cubicBezTo>
                  <a:cubicBezTo>
                    <a:pt x="1" y="587"/>
                    <a:pt x="347" y="773"/>
                    <a:pt x="800" y="773"/>
                  </a:cubicBezTo>
                  <a:cubicBezTo>
                    <a:pt x="1227" y="773"/>
                    <a:pt x="1600" y="587"/>
                    <a:pt x="1600" y="373"/>
                  </a:cubicBezTo>
                  <a:cubicBezTo>
                    <a:pt x="1600" y="187"/>
                    <a:pt x="1227"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8"/>
            <p:cNvSpPr/>
            <p:nvPr/>
          </p:nvSpPr>
          <p:spPr>
            <a:xfrm>
              <a:off x="2001814" y="4906482"/>
              <a:ext cx="146747" cy="36433"/>
            </a:xfrm>
            <a:custGeom>
              <a:avLst/>
              <a:gdLst/>
              <a:ahLst/>
              <a:cxnLst/>
              <a:rect l="l" t="t" r="r" b="b"/>
              <a:pathLst>
                <a:path w="3331" h="827" extrusionOk="0">
                  <a:moveTo>
                    <a:pt x="1679" y="0"/>
                  </a:moveTo>
                  <a:cubicBezTo>
                    <a:pt x="746" y="0"/>
                    <a:pt x="0" y="187"/>
                    <a:pt x="0" y="400"/>
                  </a:cubicBezTo>
                  <a:cubicBezTo>
                    <a:pt x="0" y="640"/>
                    <a:pt x="746" y="826"/>
                    <a:pt x="1679" y="826"/>
                  </a:cubicBezTo>
                  <a:cubicBezTo>
                    <a:pt x="2585" y="826"/>
                    <a:pt x="3331" y="640"/>
                    <a:pt x="3331" y="400"/>
                  </a:cubicBezTo>
                  <a:cubicBezTo>
                    <a:pt x="3331" y="187"/>
                    <a:pt x="2585" y="0"/>
                    <a:pt x="1679"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8"/>
            <p:cNvSpPr/>
            <p:nvPr/>
          </p:nvSpPr>
          <p:spPr>
            <a:xfrm>
              <a:off x="2025296" y="5324388"/>
              <a:ext cx="68109" cy="20001"/>
            </a:xfrm>
            <a:custGeom>
              <a:avLst/>
              <a:gdLst/>
              <a:ahLst/>
              <a:cxnLst/>
              <a:rect l="l" t="t" r="r" b="b"/>
              <a:pathLst>
                <a:path w="1546" h="454" extrusionOk="0">
                  <a:moveTo>
                    <a:pt x="773" y="0"/>
                  </a:moveTo>
                  <a:cubicBezTo>
                    <a:pt x="346" y="0"/>
                    <a:pt x="0" y="107"/>
                    <a:pt x="0" y="240"/>
                  </a:cubicBezTo>
                  <a:cubicBezTo>
                    <a:pt x="0" y="373"/>
                    <a:pt x="346" y="453"/>
                    <a:pt x="773" y="453"/>
                  </a:cubicBezTo>
                  <a:cubicBezTo>
                    <a:pt x="1199" y="453"/>
                    <a:pt x="1546" y="373"/>
                    <a:pt x="1546" y="240"/>
                  </a:cubicBezTo>
                  <a:cubicBezTo>
                    <a:pt x="1546" y="107"/>
                    <a:pt x="1199" y="0"/>
                    <a:pt x="77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8"/>
            <p:cNvSpPr/>
            <p:nvPr/>
          </p:nvSpPr>
          <p:spPr>
            <a:xfrm>
              <a:off x="2144993" y="5344345"/>
              <a:ext cx="128024" cy="54011"/>
            </a:xfrm>
            <a:custGeom>
              <a:avLst/>
              <a:gdLst/>
              <a:ahLst/>
              <a:cxnLst/>
              <a:rect l="l" t="t" r="r" b="b"/>
              <a:pathLst>
                <a:path w="2906" h="1226" extrusionOk="0">
                  <a:moveTo>
                    <a:pt x="1440" y="0"/>
                  </a:moveTo>
                  <a:cubicBezTo>
                    <a:pt x="667" y="0"/>
                    <a:pt x="1" y="293"/>
                    <a:pt x="1" y="613"/>
                  </a:cubicBezTo>
                  <a:cubicBezTo>
                    <a:pt x="1" y="933"/>
                    <a:pt x="667" y="1226"/>
                    <a:pt x="1440" y="1226"/>
                  </a:cubicBezTo>
                  <a:cubicBezTo>
                    <a:pt x="2239" y="1226"/>
                    <a:pt x="2905" y="933"/>
                    <a:pt x="2905" y="613"/>
                  </a:cubicBezTo>
                  <a:cubicBezTo>
                    <a:pt x="2905" y="293"/>
                    <a:pt x="2239" y="0"/>
                    <a:pt x="144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8"/>
            <p:cNvSpPr/>
            <p:nvPr/>
          </p:nvSpPr>
          <p:spPr>
            <a:xfrm>
              <a:off x="2072214" y="5424128"/>
              <a:ext cx="45861" cy="14142"/>
            </a:xfrm>
            <a:custGeom>
              <a:avLst/>
              <a:gdLst/>
              <a:ahLst/>
              <a:cxnLst/>
              <a:rect l="l" t="t" r="r" b="b"/>
              <a:pathLst>
                <a:path w="1041" h="321" extrusionOk="0">
                  <a:moveTo>
                    <a:pt x="534" y="1"/>
                  </a:moveTo>
                  <a:cubicBezTo>
                    <a:pt x="241" y="1"/>
                    <a:pt x="1" y="81"/>
                    <a:pt x="1" y="161"/>
                  </a:cubicBezTo>
                  <a:cubicBezTo>
                    <a:pt x="1" y="241"/>
                    <a:pt x="241" y="321"/>
                    <a:pt x="534" y="321"/>
                  </a:cubicBezTo>
                  <a:cubicBezTo>
                    <a:pt x="800" y="321"/>
                    <a:pt x="1040" y="241"/>
                    <a:pt x="1040" y="161"/>
                  </a:cubicBezTo>
                  <a:cubicBezTo>
                    <a:pt x="1040" y="81"/>
                    <a:pt x="800" y="1"/>
                    <a:pt x="53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8"/>
            <p:cNvSpPr/>
            <p:nvPr/>
          </p:nvSpPr>
          <p:spPr>
            <a:xfrm>
              <a:off x="2534748" y="5474615"/>
              <a:ext cx="54055" cy="20001"/>
            </a:xfrm>
            <a:custGeom>
              <a:avLst/>
              <a:gdLst/>
              <a:ahLst/>
              <a:cxnLst/>
              <a:rect l="l" t="t" r="r" b="b"/>
              <a:pathLst>
                <a:path w="1227" h="454" extrusionOk="0">
                  <a:moveTo>
                    <a:pt x="613" y="1"/>
                  </a:moveTo>
                  <a:cubicBezTo>
                    <a:pt x="267" y="1"/>
                    <a:pt x="0" y="107"/>
                    <a:pt x="0" y="241"/>
                  </a:cubicBezTo>
                  <a:cubicBezTo>
                    <a:pt x="0" y="374"/>
                    <a:pt x="267" y="454"/>
                    <a:pt x="613" y="454"/>
                  </a:cubicBezTo>
                  <a:cubicBezTo>
                    <a:pt x="960" y="454"/>
                    <a:pt x="1226" y="374"/>
                    <a:pt x="1226" y="241"/>
                  </a:cubicBezTo>
                  <a:cubicBezTo>
                    <a:pt x="1226" y="107"/>
                    <a:pt x="960"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8"/>
            <p:cNvSpPr/>
            <p:nvPr/>
          </p:nvSpPr>
          <p:spPr>
            <a:xfrm>
              <a:off x="1230543" y="4976882"/>
              <a:ext cx="117451" cy="21190"/>
            </a:xfrm>
            <a:custGeom>
              <a:avLst/>
              <a:gdLst/>
              <a:ahLst/>
              <a:cxnLst/>
              <a:rect l="l" t="t" r="r" b="b"/>
              <a:pathLst>
                <a:path w="2666" h="481" extrusionOk="0">
                  <a:moveTo>
                    <a:pt x="1333" y="1"/>
                  </a:moveTo>
                  <a:cubicBezTo>
                    <a:pt x="587" y="1"/>
                    <a:pt x="1" y="108"/>
                    <a:pt x="1" y="241"/>
                  </a:cubicBezTo>
                  <a:cubicBezTo>
                    <a:pt x="1" y="374"/>
                    <a:pt x="587" y="481"/>
                    <a:pt x="1333" y="481"/>
                  </a:cubicBezTo>
                  <a:cubicBezTo>
                    <a:pt x="2079" y="481"/>
                    <a:pt x="2665" y="374"/>
                    <a:pt x="2665" y="241"/>
                  </a:cubicBezTo>
                  <a:cubicBezTo>
                    <a:pt x="2665" y="108"/>
                    <a:pt x="2079" y="1"/>
                    <a:pt x="133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8"/>
            <p:cNvSpPr/>
            <p:nvPr/>
          </p:nvSpPr>
          <p:spPr>
            <a:xfrm>
              <a:off x="1373766" y="5030893"/>
              <a:ext cx="69299" cy="34099"/>
            </a:xfrm>
            <a:custGeom>
              <a:avLst/>
              <a:gdLst/>
              <a:ahLst/>
              <a:cxnLst/>
              <a:rect l="l" t="t" r="r" b="b"/>
              <a:pathLst>
                <a:path w="1573" h="774" extrusionOk="0">
                  <a:moveTo>
                    <a:pt x="773" y="1"/>
                  </a:moveTo>
                  <a:cubicBezTo>
                    <a:pt x="347" y="1"/>
                    <a:pt x="1" y="187"/>
                    <a:pt x="1" y="400"/>
                  </a:cubicBezTo>
                  <a:cubicBezTo>
                    <a:pt x="1" y="587"/>
                    <a:pt x="347" y="773"/>
                    <a:pt x="773" y="773"/>
                  </a:cubicBezTo>
                  <a:cubicBezTo>
                    <a:pt x="1200" y="773"/>
                    <a:pt x="1573" y="587"/>
                    <a:pt x="1573" y="400"/>
                  </a:cubicBezTo>
                  <a:cubicBezTo>
                    <a:pt x="1573" y="18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8"/>
            <p:cNvSpPr/>
            <p:nvPr/>
          </p:nvSpPr>
          <p:spPr>
            <a:xfrm>
              <a:off x="1230543" y="5283285"/>
              <a:ext cx="89255" cy="9428"/>
            </a:xfrm>
            <a:custGeom>
              <a:avLst/>
              <a:gdLst/>
              <a:ahLst/>
              <a:cxnLst/>
              <a:rect l="l" t="t" r="r" b="b"/>
              <a:pathLst>
                <a:path w="2026" h="214" extrusionOk="0">
                  <a:moveTo>
                    <a:pt x="1013" y="0"/>
                  </a:moveTo>
                  <a:cubicBezTo>
                    <a:pt x="454" y="0"/>
                    <a:pt x="1" y="54"/>
                    <a:pt x="1" y="107"/>
                  </a:cubicBezTo>
                  <a:cubicBezTo>
                    <a:pt x="1" y="187"/>
                    <a:pt x="454" y="214"/>
                    <a:pt x="1013" y="214"/>
                  </a:cubicBezTo>
                  <a:cubicBezTo>
                    <a:pt x="1573" y="214"/>
                    <a:pt x="2026" y="187"/>
                    <a:pt x="2026" y="107"/>
                  </a:cubicBezTo>
                  <a:cubicBezTo>
                    <a:pt x="2026" y="54"/>
                    <a:pt x="1573" y="0"/>
                    <a:pt x="101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8"/>
            <p:cNvSpPr/>
            <p:nvPr/>
          </p:nvSpPr>
          <p:spPr>
            <a:xfrm>
              <a:off x="1669595" y="6069798"/>
              <a:ext cx="93969" cy="41103"/>
            </a:xfrm>
            <a:custGeom>
              <a:avLst/>
              <a:gdLst/>
              <a:ahLst/>
              <a:cxnLst/>
              <a:rect l="l" t="t" r="r" b="b"/>
              <a:pathLst>
                <a:path w="2133" h="933" extrusionOk="0">
                  <a:moveTo>
                    <a:pt x="1066" y="0"/>
                  </a:moveTo>
                  <a:cubicBezTo>
                    <a:pt x="480" y="0"/>
                    <a:pt x="0" y="213"/>
                    <a:pt x="0" y="453"/>
                  </a:cubicBezTo>
                  <a:cubicBezTo>
                    <a:pt x="0" y="720"/>
                    <a:pt x="480" y="933"/>
                    <a:pt x="1066" y="933"/>
                  </a:cubicBezTo>
                  <a:cubicBezTo>
                    <a:pt x="1652" y="933"/>
                    <a:pt x="2132" y="720"/>
                    <a:pt x="2132" y="453"/>
                  </a:cubicBezTo>
                  <a:cubicBezTo>
                    <a:pt x="2132" y="213"/>
                    <a:pt x="1652" y="0"/>
                    <a:pt x="1066"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8"/>
            <p:cNvSpPr/>
            <p:nvPr/>
          </p:nvSpPr>
          <p:spPr>
            <a:xfrm>
              <a:off x="5940155" y="5745774"/>
              <a:ext cx="68153" cy="20001"/>
            </a:xfrm>
            <a:custGeom>
              <a:avLst/>
              <a:gdLst/>
              <a:ahLst/>
              <a:cxnLst/>
              <a:rect l="l" t="t" r="r" b="b"/>
              <a:pathLst>
                <a:path w="1547" h="454" extrusionOk="0">
                  <a:moveTo>
                    <a:pt x="774" y="1"/>
                  </a:moveTo>
                  <a:cubicBezTo>
                    <a:pt x="347" y="1"/>
                    <a:pt x="1" y="108"/>
                    <a:pt x="1" y="214"/>
                  </a:cubicBezTo>
                  <a:cubicBezTo>
                    <a:pt x="1" y="347"/>
                    <a:pt x="347" y="454"/>
                    <a:pt x="774" y="454"/>
                  </a:cubicBezTo>
                  <a:cubicBezTo>
                    <a:pt x="1200" y="454"/>
                    <a:pt x="1546" y="347"/>
                    <a:pt x="1546" y="214"/>
                  </a:cubicBezTo>
                  <a:cubicBezTo>
                    <a:pt x="1546" y="108"/>
                    <a:pt x="1200" y="1"/>
                    <a:pt x="77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8"/>
            <p:cNvSpPr/>
            <p:nvPr/>
          </p:nvSpPr>
          <p:spPr>
            <a:xfrm>
              <a:off x="5761732" y="5765731"/>
              <a:ext cx="126834" cy="52866"/>
            </a:xfrm>
            <a:custGeom>
              <a:avLst/>
              <a:gdLst/>
              <a:ahLst/>
              <a:cxnLst/>
              <a:rect l="l" t="t" r="r" b="b"/>
              <a:pathLst>
                <a:path w="2879" h="1200" extrusionOk="0">
                  <a:moveTo>
                    <a:pt x="1440" y="1"/>
                  </a:moveTo>
                  <a:cubicBezTo>
                    <a:pt x="640" y="1"/>
                    <a:pt x="1" y="267"/>
                    <a:pt x="1" y="614"/>
                  </a:cubicBezTo>
                  <a:cubicBezTo>
                    <a:pt x="1" y="934"/>
                    <a:pt x="640" y="1200"/>
                    <a:pt x="1440" y="1200"/>
                  </a:cubicBezTo>
                  <a:cubicBezTo>
                    <a:pt x="2239" y="1200"/>
                    <a:pt x="2879" y="934"/>
                    <a:pt x="2879" y="614"/>
                  </a:cubicBezTo>
                  <a:cubicBezTo>
                    <a:pt x="2879" y="267"/>
                    <a:pt x="2239" y="1"/>
                    <a:pt x="144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8"/>
            <p:cNvSpPr/>
            <p:nvPr/>
          </p:nvSpPr>
          <p:spPr>
            <a:xfrm>
              <a:off x="5915528" y="5845558"/>
              <a:ext cx="45817" cy="12952"/>
            </a:xfrm>
            <a:custGeom>
              <a:avLst/>
              <a:gdLst/>
              <a:ahLst/>
              <a:cxnLst/>
              <a:rect l="l" t="t" r="r" b="b"/>
              <a:pathLst>
                <a:path w="1040" h="294" extrusionOk="0">
                  <a:moveTo>
                    <a:pt x="507" y="1"/>
                  </a:moveTo>
                  <a:cubicBezTo>
                    <a:pt x="240" y="1"/>
                    <a:pt x="0" y="54"/>
                    <a:pt x="0" y="134"/>
                  </a:cubicBezTo>
                  <a:cubicBezTo>
                    <a:pt x="0" y="241"/>
                    <a:pt x="240" y="294"/>
                    <a:pt x="507" y="294"/>
                  </a:cubicBezTo>
                  <a:cubicBezTo>
                    <a:pt x="800" y="294"/>
                    <a:pt x="1040" y="241"/>
                    <a:pt x="1040" y="134"/>
                  </a:cubicBezTo>
                  <a:cubicBezTo>
                    <a:pt x="1040" y="54"/>
                    <a:pt x="800" y="1"/>
                    <a:pt x="50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8"/>
            <p:cNvSpPr/>
            <p:nvPr/>
          </p:nvSpPr>
          <p:spPr>
            <a:xfrm>
              <a:off x="5538726" y="5745774"/>
              <a:ext cx="55201" cy="20001"/>
            </a:xfrm>
            <a:custGeom>
              <a:avLst/>
              <a:gdLst/>
              <a:ahLst/>
              <a:cxnLst/>
              <a:rect l="l" t="t" r="r" b="b"/>
              <a:pathLst>
                <a:path w="1253" h="454" extrusionOk="0">
                  <a:moveTo>
                    <a:pt x="613" y="1"/>
                  </a:moveTo>
                  <a:cubicBezTo>
                    <a:pt x="293" y="1"/>
                    <a:pt x="0" y="108"/>
                    <a:pt x="0" y="214"/>
                  </a:cubicBezTo>
                  <a:cubicBezTo>
                    <a:pt x="0" y="347"/>
                    <a:pt x="293" y="454"/>
                    <a:pt x="613" y="454"/>
                  </a:cubicBezTo>
                  <a:cubicBezTo>
                    <a:pt x="959" y="454"/>
                    <a:pt x="1252" y="347"/>
                    <a:pt x="1252" y="214"/>
                  </a:cubicBezTo>
                  <a:cubicBezTo>
                    <a:pt x="1252" y="108"/>
                    <a:pt x="959"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8"/>
            <p:cNvSpPr/>
            <p:nvPr/>
          </p:nvSpPr>
          <p:spPr>
            <a:xfrm>
              <a:off x="7145764" y="5292668"/>
              <a:ext cx="111547" cy="34099"/>
            </a:xfrm>
            <a:custGeom>
              <a:avLst/>
              <a:gdLst/>
              <a:ahLst/>
              <a:cxnLst/>
              <a:rect l="l" t="t" r="r" b="b"/>
              <a:pathLst>
                <a:path w="2532" h="774" extrusionOk="0">
                  <a:moveTo>
                    <a:pt x="1253" y="1"/>
                  </a:moveTo>
                  <a:cubicBezTo>
                    <a:pt x="560" y="1"/>
                    <a:pt x="0" y="187"/>
                    <a:pt x="0" y="400"/>
                  </a:cubicBezTo>
                  <a:cubicBezTo>
                    <a:pt x="0" y="614"/>
                    <a:pt x="560" y="773"/>
                    <a:pt x="1253" y="773"/>
                  </a:cubicBezTo>
                  <a:cubicBezTo>
                    <a:pt x="1972" y="773"/>
                    <a:pt x="2532" y="614"/>
                    <a:pt x="2532" y="400"/>
                  </a:cubicBezTo>
                  <a:cubicBezTo>
                    <a:pt x="2532" y="187"/>
                    <a:pt x="1972" y="1"/>
                    <a:pt x="125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8"/>
            <p:cNvSpPr/>
            <p:nvPr/>
          </p:nvSpPr>
          <p:spPr>
            <a:xfrm>
              <a:off x="7386393" y="5371306"/>
              <a:ext cx="59915" cy="10617"/>
            </a:xfrm>
            <a:custGeom>
              <a:avLst/>
              <a:gdLst/>
              <a:ahLst/>
              <a:cxnLst/>
              <a:rect l="l" t="t" r="r" b="b"/>
              <a:pathLst>
                <a:path w="1360" h="241" extrusionOk="0">
                  <a:moveTo>
                    <a:pt x="693" y="1"/>
                  </a:moveTo>
                  <a:cubicBezTo>
                    <a:pt x="294" y="1"/>
                    <a:pt x="1" y="54"/>
                    <a:pt x="1" y="108"/>
                  </a:cubicBezTo>
                  <a:cubicBezTo>
                    <a:pt x="1" y="187"/>
                    <a:pt x="294" y="241"/>
                    <a:pt x="693" y="241"/>
                  </a:cubicBezTo>
                  <a:cubicBezTo>
                    <a:pt x="1066" y="241"/>
                    <a:pt x="1360" y="187"/>
                    <a:pt x="1360" y="108"/>
                  </a:cubicBezTo>
                  <a:cubicBezTo>
                    <a:pt x="1360" y="54"/>
                    <a:pt x="1066" y="1"/>
                    <a:pt x="69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8"/>
            <p:cNvSpPr/>
            <p:nvPr/>
          </p:nvSpPr>
          <p:spPr>
            <a:xfrm>
              <a:off x="5056235" y="4927584"/>
              <a:ext cx="68153" cy="20001"/>
            </a:xfrm>
            <a:custGeom>
              <a:avLst/>
              <a:gdLst/>
              <a:ahLst/>
              <a:cxnLst/>
              <a:rect l="l" t="t" r="r" b="b"/>
              <a:pathLst>
                <a:path w="1547" h="454" extrusionOk="0">
                  <a:moveTo>
                    <a:pt x="773" y="1"/>
                  </a:moveTo>
                  <a:cubicBezTo>
                    <a:pt x="347" y="1"/>
                    <a:pt x="1" y="107"/>
                    <a:pt x="1" y="241"/>
                  </a:cubicBezTo>
                  <a:cubicBezTo>
                    <a:pt x="1" y="374"/>
                    <a:pt x="347" y="454"/>
                    <a:pt x="773" y="454"/>
                  </a:cubicBezTo>
                  <a:cubicBezTo>
                    <a:pt x="1200" y="454"/>
                    <a:pt x="1546" y="374"/>
                    <a:pt x="1546" y="241"/>
                  </a:cubicBezTo>
                  <a:cubicBezTo>
                    <a:pt x="1546" y="10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8"/>
            <p:cNvSpPr/>
            <p:nvPr/>
          </p:nvSpPr>
          <p:spPr>
            <a:xfrm>
              <a:off x="4877813" y="4947541"/>
              <a:ext cx="126834" cy="54055"/>
            </a:xfrm>
            <a:custGeom>
              <a:avLst/>
              <a:gdLst/>
              <a:ahLst/>
              <a:cxnLst/>
              <a:rect l="l" t="t" r="r" b="b"/>
              <a:pathLst>
                <a:path w="2879" h="1227" extrusionOk="0">
                  <a:moveTo>
                    <a:pt x="1439" y="1"/>
                  </a:moveTo>
                  <a:cubicBezTo>
                    <a:pt x="640" y="1"/>
                    <a:pt x="0" y="294"/>
                    <a:pt x="0" y="614"/>
                  </a:cubicBezTo>
                  <a:cubicBezTo>
                    <a:pt x="0" y="933"/>
                    <a:pt x="640" y="1227"/>
                    <a:pt x="1439" y="1227"/>
                  </a:cubicBezTo>
                  <a:cubicBezTo>
                    <a:pt x="2239" y="1227"/>
                    <a:pt x="2878" y="933"/>
                    <a:pt x="2878" y="614"/>
                  </a:cubicBezTo>
                  <a:cubicBezTo>
                    <a:pt x="2878" y="294"/>
                    <a:pt x="2239" y="1"/>
                    <a:pt x="143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8"/>
            <p:cNvSpPr/>
            <p:nvPr/>
          </p:nvSpPr>
          <p:spPr>
            <a:xfrm>
              <a:off x="5031609" y="5027369"/>
              <a:ext cx="45817" cy="14142"/>
            </a:xfrm>
            <a:custGeom>
              <a:avLst/>
              <a:gdLst/>
              <a:ahLst/>
              <a:cxnLst/>
              <a:rect l="l" t="t" r="r" b="b"/>
              <a:pathLst>
                <a:path w="1040" h="321" extrusionOk="0">
                  <a:moveTo>
                    <a:pt x="506" y="1"/>
                  </a:moveTo>
                  <a:cubicBezTo>
                    <a:pt x="240" y="1"/>
                    <a:pt x="0" y="81"/>
                    <a:pt x="0" y="161"/>
                  </a:cubicBezTo>
                  <a:cubicBezTo>
                    <a:pt x="0" y="241"/>
                    <a:pt x="240" y="320"/>
                    <a:pt x="506" y="320"/>
                  </a:cubicBezTo>
                  <a:cubicBezTo>
                    <a:pt x="799" y="320"/>
                    <a:pt x="1039" y="241"/>
                    <a:pt x="1039" y="161"/>
                  </a:cubicBezTo>
                  <a:cubicBezTo>
                    <a:pt x="1039" y="81"/>
                    <a:pt x="799" y="1"/>
                    <a:pt x="506"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 name="Google Shape;157;p8"/>
            <p:cNvSpPr/>
            <p:nvPr/>
          </p:nvSpPr>
          <p:spPr>
            <a:xfrm>
              <a:off x="7784341" y="4634134"/>
              <a:ext cx="111547" cy="34099"/>
            </a:xfrm>
            <a:custGeom>
              <a:avLst/>
              <a:gdLst/>
              <a:ahLst/>
              <a:cxnLst/>
              <a:rect l="l" t="t" r="r" b="b"/>
              <a:pathLst>
                <a:path w="2532" h="774" extrusionOk="0">
                  <a:moveTo>
                    <a:pt x="1253" y="0"/>
                  </a:moveTo>
                  <a:cubicBezTo>
                    <a:pt x="560" y="0"/>
                    <a:pt x="1" y="160"/>
                    <a:pt x="1" y="373"/>
                  </a:cubicBezTo>
                  <a:cubicBezTo>
                    <a:pt x="1" y="587"/>
                    <a:pt x="560" y="773"/>
                    <a:pt x="1253" y="773"/>
                  </a:cubicBezTo>
                  <a:cubicBezTo>
                    <a:pt x="1972" y="773"/>
                    <a:pt x="2532" y="587"/>
                    <a:pt x="2532" y="373"/>
                  </a:cubicBezTo>
                  <a:cubicBezTo>
                    <a:pt x="2532" y="160"/>
                    <a:pt x="1972" y="0"/>
                    <a:pt x="12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8"/>
            <p:cNvSpPr/>
            <p:nvPr/>
          </p:nvSpPr>
          <p:spPr>
            <a:xfrm>
              <a:off x="8024970" y="4712772"/>
              <a:ext cx="59915" cy="9428"/>
            </a:xfrm>
            <a:custGeom>
              <a:avLst/>
              <a:gdLst/>
              <a:ahLst/>
              <a:cxnLst/>
              <a:rect l="l" t="t" r="r" b="b"/>
              <a:pathLst>
                <a:path w="1360" h="214" extrusionOk="0">
                  <a:moveTo>
                    <a:pt x="667" y="1"/>
                  </a:moveTo>
                  <a:cubicBezTo>
                    <a:pt x="294" y="1"/>
                    <a:pt x="1" y="54"/>
                    <a:pt x="1" y="107"/>
                  </a:cubicBezTo>
                  <a:cubicBezTo>
                    <a:pt x="1" y="161"/>
                    <a:pt x="294" y="214"/>
                    <a:pt x="667" y="214"/>
                  </a:cubicBezTo>
                  <a:cubicBezTo>
                    <a:pt x="1067" y="214"/>
                    <a:pt x="1360" y="161"/>
                    <a:pt x="1360" y="107"/>
                  </a:cubicBezTo>
                  <a:cubicBezTo>
                    <a:pt x="1360" y="54"/>
                    <a:pt x="1067" y="1"/>
                    <a:pt x="6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8"/>
            <p:cNvSpPr/>
            <p:nvPr/>
          </p:nvSpPr>
          <p:spPr>
            <a:xfrm>
              <a:off x="120049" y="5062613"/>
              <a:ext cx="8514246" cy="413236"/>
            </a:xfrm>
            <a:custGeom>
              <a:avLst/>
              <a:gdLst/>
              <a:ahLst/>
              <a:cxnLst/>
              <a:rect l="l" t="t" r="r" b="b"/>
              <a:pathLst>
                <a:path w="193264" h="9380" extrusionOk="0">
                  <a:moveTo>
                    <a:pt x="96645" y="0"/>
                  </a:moveTo>
                  <a:cubicBezTo>
                    <a:pt x="43274" y="0"/>
                    <a:pt x="1" y="2078"/>
                    <a:pt x="1" y="4690"/>
                  </a:cubicBezTo>
                  <a:cubicBezTo>
                    <a:pt x="1" y="7274"/>
                    <a:pt x="43274" y="9379"/>
                    <a:pt x="96645" y="9379"/>
                  </a:cubicBezTo>
                  <a:cubicBezTo>
                    <a:pt x="150017" y="9379"/>
                    <a:pt x="193263" y="7274"/>
                    <a:pt x="193263" y="4690"/>
                  </a:cubicBezTo>
                  <a:cubicBezTo>
                    <a:pt x="193263" y="2078"/>
                    <a:pt x="150017" y="0"/>
                    <a:pt x="96645" y="0"/>
                  </a:cubicBezTo>
                  <a:close/>
                </a:path>
              </a:pathLst>
            </a:custGeom>
            <a:solidFill>
              <a:srgbClr val="3B3B3B">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8"/>
            <p:cNvSpPr/>
            <p:nvPr/>
          </p:nvSpPr>
          <p:spPr>
            <a:xfrm>
              <a:off x="824400" y="4387602"/>
              <a:ext cx="7336788" cy="44"/>
            </a:xfrm>
            <a:custGeom>
              <a:avLst/>
              <a:gdLst/>
              <a:ahLst/>
              <a:cxnLst/>
              <a:rect l="l" t="t" r="r" b="b"/>
              <a:pathLst>
                <a:path w="166537" h="1" extrusionOk="0">
                  <a:moveTo>
                    <a:pt x="0" y="1"/>
                  </a:moveTo>
                  <a:lnTo>
                    <a:pt x="166537" y="1"/>
                  </a:lnTo>
                </a:path>
              </a:pathLst>
            </a:custGeom>
            <a:solidFill>
              <a:srgbClr val="D2D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8"/>
            <p:cNvSpPr/>
            <p:nvPr/>
          </p:nvSpPr>
          <p:spPr>
            <a:xfrm>
              <a:off x="824400" y="3173843"/>
              <a:ext cx="7336788" cy="1580077"/>
            </a:xfrm>
            <a:custGeom>
              <a:avLst/>
              <a:gdLst/>
              <a:ahLst/>
              <a:cxnLst/>
              <a:rect l="l" t="t" r="r" b="b"/>
              <a:pathLst>
                <a:path w="166537" h="35866" extrusionOk="0">
                  <a:moveTo>
                    <a:pt x="0" y="0"/>
                  </a:moveTo>
                  <a:lnTo>
                    <a:pt x="0" y="35865"/>
                  </a:lnTo>
                  <a:lnTo>
                    <a:pt x="166537" y="35865"/>
                  </a:lnTo>
                  <a:lnTo>
                    <a:pt x="166537" y="0"/>
                  </a:lnTo>
                  <a:close/>
                </a:path>
              </a:pathLst>
            </a:custGeom>
            <a:solidFill>
              <a:srgbClr val="2B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8"/>
            <p:cNvSpPr/>
            <p:nvPr/>
          </p:nvSpPr>
          <p:spPr>
            <a:xfrm>
              <a:off x="-638633" y="3683295"/>
              <a:ext cx="1632943" cy="1632899"/>
            </a:xfrm>
            <a:custGeom>
              <a:avLst/>
              <a:gdLst/>
              <a:ahLst/>
              <a:cxnLst/>
              <a:rect l="l" t="t" r="r" b="b"/>
              <a:pathLst>
                <a:path w="37066" h="37065" extrusionOk="0">
                  <a:moveTo>
                    <a:pt x="18546" y="0"/>
                  </a:moveTo>
                  <a:cubicBezTo>
                    <a:pt x="8314" y="0"/>
                    <a:pt x="1" y="8287"/>
                    <a:pt x="1" y="18519"/>
                  </a:cubicBezTo>
                  <a:cubicBezTo>
                    <a:pt x="1" y="28751"/>
                    <a:pt x="8314" y="37065"/>
                    <a:pt x="18546" y="37065"/>
                  </a:cubicBezTo>
                  <a:cubicBezTo>
                    <a:pt x="28778" y="37065"/>
                    <a:pt x="37065" y="28751"/>
                    <a:pt x="37065" y="18519"/>
                  </a:cubicBezTo>
                  <a:cubicBezTo>
                    <a:pt x="37065" y="8287"/>
                    <a:pt x="28778" y="0"/>
                    <a:pt x="18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8"/>
            <p:cNvSpPr/>
            <p:nvPr/>
          </p:nvSpPr>
          <p:spPr>
            <a:xfrm>
              <a:off x="-306414" y="4015514"/>
              <a:ext cx="968505" cy="967316"/>
            </a:xfrm>
            <a:custGeom>
              <a:avLst/>
              <a:gdLst/>
              <a:ahLst/>
              <a:cxnLst/>
              <a:rect l="l" t="t" r="r" b="b"/>
              <a:pathLst>
                <a:path w="21984" h="21957" extrusionOk="0">
                  <a:moveTo>
                    <a:pt x="11005" y="0"/>
                  </a:moveTo>
                  <a:cubicBezTo>
                    <a:pt x="4930" y="0"/>
                    <a:pt x="1" y="4903"/>
                    <a:pt x="1" y="10978"/>
                  </a:cubicBezTo>
                  <a:cubicBezTo>
                    <a:pt x="1" y="17053"/>
                    <a:pt x="4930" y="21956"/>
                    <a:pt x="11005" y="21956"/>
                  </a:cubicBezTo>
                  <a:cubicBezTo>
                    <a:pt x="17081" y="21956"/>
                    <a:pt x="21983" y="17053"/>
                    <a:pt x="21983" y="10978"/>
                  </a:cubicBezTo>
                  <a:cubicBezTo>
                    <a:pt x="21983" y="4903"/>
                    <a:pt x="17081" y="0"/>
                    <a:pt x="1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8"/>
            <p:cNvSpPr/>
            <p:nvPr/>
          </p:nvSpPr>
          <p:spPr>
            <a:xfrm>
              <a:off x="-129137" y="4191558"/>
              <a:ext cx="615140" cy="615184"/>
            </a:xfrm>
            <a:custGeom>
              <a:avLst/>
              <a:gdLst/>
              <a:ahLst/>
              <a:cxnLst/>
              <a:rect l="l" t="t" r="r" b="b"/>
              <a:pathLst>
                <a:path w="13963" h="13964" extrusionOk="0">
                  <a:moveTo>
                    <a:pt x="6981" y="1"/>
                  </a:moveTo>
                  <a:cubicBezTo>
                    <a:pt x="3118" y="1"/>
                    <a:pt x="0" y="3118"/>
                    <a:pt x="0" y="6982"/>
                  </a:cubicBezTo>
                  <a:cubicBezTo>
                    <a:pt x="0" y="10846"/>
                    <a:pt x="3118" y="13963"/>
                    <a:pt x="6981" y="13963"/>
                  </a:cubicBezTo>
                  <a:cubicBezTo>
                    <a:pt x="10845" y="13963"/>
                    <a:pt x="13963" y="10846"/>
                    <a:pt x="13963" y="6982"/>
                  </a:cubicBezTo>
                  <a:cubicBezTo>
                    <a:pt x="13963" y="3118"/>
                    <a:pt x="10845" y="1"/>
                    <a:pt x="698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 name="Google Shape;165;p8"/>
            <p:cNvSpPr/>
            <p:nvPr/>
          </p:nvSpPr>
          <p:spPr>
            <a:xfrm>
              <a:off x="8057992" y="3646906"/>
              <a:ext cx="1669332" cy="1669288"/>
            </a:xfrm>
            <a:custGeom>
              <a:avLst/>
              <a:gdLst/>
              <a:ahLst/>
              <a:cxnLst/>
              <a:rect l="l" t="t" r="r" b="b"/>
              <a:pathLst>
                <a:path w="37892" h="37891" extrusionOk="0">
                  <a:moveTo>
                    <a:pt x="18946" y="0"/>
                  </a:moveTo>
                  <a:cubicBezTo>
                    <a:pt x="8474" y="0"/>
                    <a:pt x="1" y="8474"/>
                    <a:pt x="1" y="18945"/>
                  </a:cubicBezTo>
                  <a:cubicBezTo>
                    <a:pt x="1" y="29391"/>
                    <a:pt x="8474" y="37891"/>
                    <a:pt x="18946" y="37891"/>
                  </a:cubicBezTo>
                  <a:cubicBezTo>
                    <a:pt x="29418" y="37891"/>
                    <a:pt x="37891" y="29391"/>
                    <a:pt x="37891" y="18945"/>
                  </a:cubicBezTo>
                  <a:cubicBezTo>
                    <a:pt x="37891" y="8474"/>
                    <a:pt x="29418" y="0"/>
                    <a:pt x="189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8"/>
            <p:cNvSpPr/>
            <p:nvPr/>
          </p:nvSpPr>
          <p:spPr>
            <a:xfrm>
              <a:off x="8397259" y="3986129"/>
              <a:ext cx="990797" cy="989652"/>
            </a:xfrm>
            <a:custGeom>
              <a:avLst/>
              <a:gdLst/>
              <a:ahLst/>
              <a:cxnLst/>
              <a:rect l="l" t="t" r="r" b="b"/>
              <a:pathLst>
                <a:path w="22490" h="22464" extrusionOk="0">
                  <a:moveTo>
                    <a:pt x="11245" y="1"/>
                  </a:moveTo>
                  <a:cubicBezTo>
                    <a:pt x="5037" y="1"/>
                    <a:pt x="1" y="5037"/>
                    <a:pt x="1" y="11245"/>
                  </a:cubicBezTo>
                  <a:cubicBezTo>
                    <a:pt x="1" y="17427"/>
                    <a:pt x="5037" y="22463"/>
                    <a:pt x="11245" y="22463"/>
                  </a:cubicBezTo>
                  <a:cubicBezTo>
                    <a:pt x="17454" y="22463"/>
                    <a:pt x="22490" y="17427"/>
                    <a:pt x="22490" y="11245"/>
                  </a:cubicBezTo>
                  <a:cubicBezTo>
                    <a:pt x="22490" y="5037"/>
                    <a:pt x="17454" y="1"/>
                    <a:pt x="11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8"/>
            <p:cNvSpPr/>
            <p:nvPr/>
          </p:nvSpPr>
          <p:spPr>
            <a:xfrm>
              <a:off x="8578061" y="4165741"/>
              <a:ext cx="629238" cy="630427"/>
            </a:xfrm>
            <a:custGeom>
              <a:avLst/>
              <a:gdLst/>
              <a:ahLst/>
              <a:cxnLst/>
              <a:rect l="l" t="t" r="r" b="b"/>
              <a:pathLst>
                <a:path w="14283" h="14310" extrusionOk="0">
                  <a:moveTo>
                    <a:pt x="7141" y="1"/>
                  </a:moveTo>
                  <a:cubicBezTo>
                    <a:pt x="3198" y="1"/>
                    <a:pt x="0" y="3198"/>
                    <a:pt x="0" y="7168"/>
                  </a:cubicBezTo>
                  <a:cubicBezTo>
                    <a:pt x="0" y="11112"/>
                    <a:pt x="3198" y="14309"/>
                    <a:pt x="7141" y="14309"/>
                  </a:cubicBezTo>
                  <a:cubicBezTo>
                    <a:pt x="11085" y="14309"/>
                    <a:pt x="14282" y="11112"/>
                    <a:pt x="14282" y="7168"/>
                  </a:cubicBezTo>
                  <a:cubicBezTo>
                    <a:pt x="14282" y="3198"/>
                    <a:pt x="11085" y="1"/>
                    <a:pt x="714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8"/>
            <p:cNvSpPr/>
            <p:nvPr/>
          </p:nvSpPr>
          <p:spPr>
            <a:xfrm>
              <a:off x="200" y="-1041600"/>
              <a:ext cx="9143947" cy="5928173"/>
            </a:xfrm>
            <a:custGeom>
              <a:avLst/>
              <a:gdLst/>
              <a:ahLst/>
              <a:cxnLst/>
              <a:rect l="l" t="t" r="r" b="b"/>
              <a:pathLst>
                <a:path w="166564" h="134563" extrusionOk="0">
                  <a:moveTo>
                    <a:pt x="166537" y="1"/>
                  </a:moveTo>
                  <a:lnTo>
                    <a:pt x="0" y="1"/>
                  </a:lnTo>
                  <a:lnTo>
                    <a:pt x="0" y="106931"/>
                  </a:lnTo>
                  <a:cubicBezTo>
                    <a:pt x="5836" y="106744"/>
                    <a:pt x="9699" y="108529"/>
                    <a:pt x="13004" y="112446"/>
                  </a:cubicBezTo>
                  <a:cubicBezTo>
                    <a:pt x="16494" y="116576"/>
                    <a:pt x="17986" y="123451"/>
                    <a:pt x="17826" y="128887"/>
                  </a:cubicBezTo>
                  <a:cubicBezTo>
                    <a:pt x="17720" y="132750"/>
                    <a:pt x="18652" y="134242"/>
                    <a:pt x="20837" y="134429"/>
                  </a:cubicBezTo>
                  <a:cubicBezTo>
                    <a:pt x="22090" y="134536"/>
                    <a:pt x="64403" y="134562"/>
                    <a:pt x="75035" y="134562"/>
                  </a:cubicBezTo>
                  <a:lnTo>
                    <a:pt x="135601" y="134562"/>
                  </a:lnTo>
                  <a:cubicBezTo>
                    <a:pt x="138479" y="134562"/>
                    <a:pt x="144234" y="134562"/>
                    <a:pt x="145753" y="134429"/>
                  </a:cubicBezTo>
                  <a:cubicBezTo>
                    <a:pt x="147911" y="134242"/>
                    <a:pt x="148844" y="132777"/>
                    <a:pt x="148737" y="128887"/>
                  </a:cubicBezTo>
                  <a:cubicBezTo>
                    <a:pt x="148578" y="123451"/>
                    <a:pt x="150070" y="116576"/>
                    <a:pt x="153560" y="112446"/>
                  </a:cubicBezTo>
                  <a:cubicBezTo>
                    <a:pt x="156891" y="108529"/>
                    <a:pt x="160728" y="106771"/>
                    <a:pt x="166564" y="1069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 name="Google Shape;169;p8"/>
            <p:cNvSpPr/>
            <p:nvPr/>
          </p:nvSpPr>
          <p:spPr>
            <a:xfrm>
              <a:off x="3679296" y="986865"/>
              <a:ext cx="132694" cy="93969"/>
            </a:xfrm>
            <a:custGeom>
              <a:avLst/>
              <a:gdLst/>
              <a:ahLst/>
              <a:cxnLst/>
              <a:rect l="l" t="t" r="r" b="b"/>
              <a:pathLst>
                <a:path w="3012" h="2133" extrusionOk="0">
                  <a:moveTo>
                    <a:pt x="3011" y="1"/>
                  </a:moveTo>
                  <a:lnTo>
                    <a:pt x="3011" y="1"/>
                  </a:lnTo>
                  <a:cubicBezTo>
                    <a:pt x="2825" y="54"/>
                    <a:pt x="2638" y="107"/>
                    <a:pt x="2451" y="187"/>
                  </a:cubicBezTo>
                  <a:lnTo>
                    <a:pt x="2185" y="294"/>
                  </a:lnTo>
                  <a:cubicBezTo>
                    <a:pt x="2105" y="347"/>
                    <a:pt x="1999" y="401"/>
                    <a:pt x="1919" y="454"/>
                  </a:cubicBezTo>
                  <a:cubicBezTo>
                    <a:pt x="1732" y="560"/>
                    <a:pt x="1519" y="694"/>
                    <a:pt x="1332" y="827"/>
                  </a:cubicBezTo>
                  <a:cubicBezTo>
                    <a:pt x="986" y="1067"/>
                    <a:pt x="666" y="1360"/>
                    <a:pt x="400" y="1680"/>
                  </a:cubicBezTo>
                  <a:cubicBezTo>
                    <a:pt x="240" y="1839"/>
                    <a:pt x="133" y="1973"/>
                    <a:pt x="0" y="2133"/>
                  </a:cubicBezTo>
                  <a:cubicBezTo>
                    <a:pt x="187" y="2026"/>
                    <a:pt x="346" y="1919"/>
                    <a:pt x="506" y="1813"/>
                  </a:cubicBezTo>
                  <a:lnTo>
                    <a:pt x="986" y="1466"/>
                  </a:lnTo>
                  <a:cubicBezTo>
                    <a:pt x="1172" y="1333"/>
                    <a:pt x="1332" y="1200"/>
                    <a:pt x="1519" y="1067"/>
                  </a:cubicBezTo>
                  <a:cubicBezTo>
                    <a:pt x="1705" y="933"/>
                    <a:pt x="1892" y="800"/>
                    <a:pt x="2078" y="667"/>
                  </a:cubicBezTo>
                  <a:cubicBezTo>
                    <a:pt x="2158" y="614"/>
                    <a:pt x="2238" y="534"/>
                    <a:pt x="2318" y="481"/>
                  </a:cubicBezTo>
                  <a:cubicBezTo>
                    <a:pt x="2398" y="454"/>
                    <a:pt x="2478" y="401"/>
                    <a:pt x="2558" y="347"/>
                  </a:cubicBezTo>
                  <a:cubicBezTo>
                    <a:pt x="2718" y="241"/>
                    <a:pt x="2878" y="134"/>
                    <a:pt x="3011"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8"/>
            <p:cNvSpPr/>
            <p:nvPr/>
          </p:nvSpPr>
          <p:spPr>
            <a:xfrm>
              <a:off x="3769653" y="1009201"/>
              <a:ext cx="93969" cy="170229"/>
            </a:xfrm>
            <a:custGeom>
              <a:avLst/>
              <a:gdLst/>
              <a:ahLst/>
              <a:cxnLst/>
              <a:rect l="l" t="t" r="r" b="b"/>
              <a:pathLst>
                <a:path w="2133" h="3864" extrusionOk="0">
                  <a:moveTo>
                    <a:pt x="2132" y="0"/>
                  </a:moveTo>
                  <a:lnTo>
                    <a:pt x="2132" y="0"/>
                  </a:lnTo>
                  <a:cubicBezTo>
                    <a:pt x="2053" y="80"/>
                    <a:pt x="1999" y="187"/>
                    <a:pt x="1946" y="267"/>
                  </a:cubicBezTo>
                  <a:cubicBezTo>
                    <a:pt x="1893" y="347"/>
                    <a:pt x="1813" y="453"/>
                    <a:pt x="1786" y="533"/>
                  </a:cubicBezTo>
                  <a:cubicBezTo>
                    <a:pt x="1733" y="640"/>
                    <a:pt x="1706" y="746"/>
                    <a:pt x="1653" y="826"/>
                  </a:cubicBezTo>
                  <a:cubicBezTo>
                    <a:pt x="1626" y="879"/>
                    <a:pt x="1626" y="933"/>
                    <a:pt x="1626" y="1013"/>
                  </a:cubicBezTo>
                  <a:lnTo>
                    <a:pt x="1612" y="1056"/>
                  </a:lnTo>
                  <a:lnTo>
                    <a:pt x="1612" y="1056"/>
                  </a:lnTo>
                  <a:lnTo>
                    <a:pt x="1466" y="1093"/>
                  </a:lnTo>
                  <a:lnTo>
                    <a:pt x="1253" y="1119"/>
                  </a:lnTo>
                  <a:cubicBezTo>
                    <a:pt x="1147" y="1146"/>
                    <a:pt x="1067" y="1173"/>
                    <a:pt x="987" y="1199"/>
                  </a:cubicBezTo>
                  <a:cubicBezTo>
                    <a:pt x="907" y="1226"/>
                    <a:pt x="853" y="1253"/>
                    <a:pt x="774" y="1279"/>
                  </a:cubicBezTo>
                  <a:lnTo>
                    <a:pt x="720" y="1279"/>
                  </a:lnTo>
                  <a:lnTo>
                    <a:pt x="667" y="1332"/>
                  </a:lnTo>
                  <a:lnTo>
                    <a:pt x="587" y="1412"/>
                  </a:lnTo>
                  <a:cubicBezTo>
                    <a:pt x="534" y="1466"/>
                    <a:pt x="480" y="1546"/>
                    <a:pt x="427" y="1599"/>
                  </a:cubicBezTo>
                  <a:lnTo>
                    <a:pt x="294" y="1812"/>
                  </a:lnTo>
                  <a:lnTo>
                    <a:pt x="214" y="2025"/>
                  </a:lnTo>
                  <a:cubicBezTo>
                    <a:pt x="134" y="2185"/>
                    <a:pt x="81" y="2318"/>
                    <a:pt x="54" y="2478"/>
                  </a:cubicBezTo>
                  <a:cubicBezTo>
                    <a:pt x="54" y="2558"/>
                    <a:pt x="27" y="2638"/>
                    <a:pt x="27" y="2718"/>
                  </a:cubicBezTo>
                  <a:cubicBezTo>
                    <a:pt x="1" y="2798"/>
                    <a:pt x="1" y="2878"/>
                    <a:pt x="1" y="2958"/>
                  </a:cubicBezTo>
                  <a:lnTo>
                    <a:pt x="1" y="3171"/>
                  </a:lnTo>
                  <a:cubicBezTo>
                    <a:pt x="1" y="3251"/>
                    <a:pt x="1" y="3331"/>
                    <a:pt x="1" y="3411"/>
                  </a:cubicBezTo>
                  <a:cubicBezTo>
                    <a:pt x="1" y="3571"/>
                    <a:pt x="27" y="3704"/>
                    <a:pt x="81" y="3864"/>
                  </a:cubicBezTo>
                  <a:lnTo>
                    <a:pt x="81" y="3624"/>
                  </a:lnTo>
                  <a:cubicBezTo>
                    <a:pt x="81" y="3544"/>
                    <a:pt x="81" y="3464"/>
                    <a:pt x="107" y="3411"/>
                  </a:cubicBezTo>
                  <a:cubicBezTo>
                    <a:pt x="134" y="3278"/>
                    <a:pt x="161" y="3144"/>
                    <a:pt x="214" y="3011"/>
                  </a:cubicBezTo>
                  <a:cubicBezTo>
                    <a:pt x="241" y="2878"/>
                    <a:pt x="294" y="2718"/>
                    <a:pt x="321" y="2585"/>
                  </a:cubicBezTo>
                  <a:cubicBezTo>
                    <a:pt x="374" y="2452"/>
                    <a:pt x="427" y="2318"/>
                    <a:pt x="507" y="2185"/>
                  </a:cubicBezTo>
                  <a:lnTo>
                    <a:pt x="587" y="1999"/>
                  </a:lnTo>
                  <a:lnTo>
                    <a:pt x="694" y="1839"/>
                  </a:lnTo>
                  <a:lnTo>
                    <a:pt x="774" y="1759"/>
                  </a:lnTo>
                  <a:lnTo>
                    <a:pt x="827" y="1679"/>
                  </a:lnTo>
                  <a:lnTo>
                    <a:pt x="907" y="1599"/>
                  </a:lnTo>
                  <a:lnTo>
                    <a:pt x="933" y="1572"/>
                  </a:lnTo>
                  <a:cubicBezTo>
                    <a:pt x="987" y="1546"/>
                    <a:pt x="1067" y="1492"/>
                    <a:pt x="1147" y="1466"/>
                  </a:cubicBezTo>
                  <a:cubicBezTo>
                    <a:pt x="1200" y="1466"/>
                    <a:pt x="1253" y="1439"/>
                    <a:pt x="1306" y="1439"/>
                  </a:cubicBezTo>
                  <a:cubicBezTo>
                    <a:pt x="1466" y="1386"/>
                    <a:pt x="1626" y="1359"/>
                    <a:pt x="1759" y="1306"/>
                  </a:cubicBezTo>
                  <a:lnTo>
                    <a:pt x="1839" y="1279"/>
                  </a:lnTo>
                  <a:lnTo>
                    <a:pt x="1839" y="1173"/>
                  </a:lnTo>
                  <a:cubicBezTo>
                    <a:pt x="1866" y="1093"/>
                    <a:pt x="1839" y="986"/>
                    <a:pt x="1866" y="879"/>
                  </a:cubicBezTo>
                  <a:cubicBezTo>
                    <a:pt x="1893" y="800"/>
                    <a:pt x="1919" y="693"/>
                    <a:pt x="1946" y="586"/>
                  </a:cubicBezTo>
                  <a:cubicBezTo>
                    <a:pt x="1999" y="400"/>
                    <a:pt x="2053" y="213"/>
                    <a:pt x="2132"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8"/>
            <p:cNvSpPr/>
            <p:nvPr/>
          </p:nvSpPr>
          <p:spPr>
            <a:xfrm>
              <a:off x="824400" y="-476951"/>
              <a:ext cx="7336788" cy="72823"/>
            </a:xfrm>
            <a:custGeom>
              <a:avLst/>
              <a:gdLst/>
              <a:ahLst/>
              <a:cxnLst/>
              <a:rect l="l" t="t" r="r" b="b"/>
              <a:pathLst>
                <a:path w="166537" h="1653" extrusionOk="0">
                  <a:moveTo>
                    <a:pt x="0" y="1"/>
                  </a:moveTo>
                  <a:lnTo>
                    <a:pt x="0" y="1653"/>
                  </a:lnTo>
                  <a:lnTo>
                    <a:pt x="166537" y="1653"/>
                  </a:lnTo>
                  <a:lnTo>
                    <a:pt x="166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8"/>
            <p:cNvSpPr/>
            <p:nvPr/>
          </p:nvSpPr>
          <p:spPr>
            <a:xfrm>
              <a:off x="824400" y="-695287"/>
              <a:ext cx="7336788" cy="82207"/>
            </a:xfrm>
            <a:custGeom>
              <a:avLst/>
              <a:gdLst/>
              <a:ahLst/>
              <a:cxnLst/>
              <a:rect l="l" t="t" r="r" b="b"/>
              <a:pathLst>
                <a:path w="166537" h="1866" extrusionOk="0">
                  <a:moveTo>
                    <a:pt x="0" y="0"/>
                  </a:moveTo>
                  <a:lnTo>
                    <a:pt x="0" y="1866"/>
                  </a:lnTo>
                  <a:lnTo>
                    <a:pt x="166537" y="1866"/>
                  </a:lnTo>
                  <a:lnTo>
                    <a:pt x="166537" y="8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8"/>
            <p:cNvSpPr/>
            <p:nvPr/>
          </p:nvSpPr>
          <p:spPr>
            <a:xfrm>
              <a:off x="303175" y="3519550"/>
              <a:ext cx="8514347" cy="1024235"/>
            </a:xfrm>
            <a:custGeom>
              <a:avLst/>
              <a:gdLst/>
              <a:ahLst/>
              <a:cxnLst/>
              <a:rect l="l" t="t" r="r" b="b"/>
              <a:pathLst>
                <a:path w="170988" h="23249" extrusionOk="0">
                  <a:moveTo>
                    <a:pt x="3628" y="0"/>
                  </a:moveTo>
                  <a:cubicBezTo>
                    <a:pt x="3225" y="0"/>
                    <a:pt x="2825" y="14"/>
                    <a:pt x="2426" y="40"/>
                  </a:cubicBezTo>
                  <a:cubicBezTo>
                    <a:pt x="1600" y="67"/>
                    <a:pt x="800" y="173"/>
                    <a:pt x="1" y="307"/>
                  </a:cubicBezTo>
                  <a:cubicBezTo>
                    <a:pt x="663" y="218"/>
                    <a:pt x="1344" y="167"/>
                    <a:pt x="2012" y="167"/>
                  </a:cubicBezTo>
                  <a:cubicBezTo>
                    <a:pt x="2150" y="167"/>
                    <a:pt x="2288" y="169"/>
                    <a:pt x="2426" y="173"/>
                  </a:cubicBezTo>
                  <a:cubicBezTo>
                    <a:pt x="2572" y="168"/>
                    <a:pt x="2719" y="166"/>
                    <a:pt x="2866" y="166"/>
                  </a:cubicBezTo>
                  <a:cubicBezTo>
                    <a:pt x="3518" y="166"/>
                    <a:pt x="4171" y="210"/>
                    <a:pt x="4824" y="253"/>
                  </a:cubicBezTo>
                  <a:cubicBezTo>
                    <a:pt x="5623" y="307"/>
                    <a:pt x="6422" y="413"/>
                    <a:pt x="7222" y="546"/>
                  </a:cubicBezTo>
                  <a:cubicBezTo>
                    <a:pt x="7622" y="600"/>
                    <a:pt x="7995" y="680"/>
                    <a:pt x="8394" y="760"/>
                  </a:cubicBezTo>
                  <a:lnTo>
                    <a:pt x="9567" y="1053"/>
                  </a:lnTo>
                  <a:cubicBezTo>
                    <a:pt x="9940" y="1159"/>
                    <a:pt x="10339" y="1239"/>
                    <a:pt x="10712" y="1372"/>
                  </a:cubicBezTo>
                  <a:cubicBezTo>
                    <a:pt x="11085" y="1532"/>
                    <a:pt x="11459" y="1639"/>
                    <a:pt x="11832" y="1799"/>
                  </a:cubicBezTo>
                  <a:lnTo>
                    <a:pt x="12924" y="2252"/>
                  </a:lnTo>
                  <a:lnTo>
                    <a:pt x="13990" y="2785"/>
                  </a:lnTo>
                  <a:lnTo>
                    <a:pt x="15056" y="3371"/>
                  </a:lnTo>
                  <a:cubicBezTo>
                    <a:pt x="15375" y="3611"/>
                    <a:pt x="15722" y="3824"/>
                    <a:pt x="16042" y="4037"/>
                  </a:cubicBezTo>
                  <a:cubicBezTo>
                    <a:pt x="16388" y="4250"/>
                    <a:pt x="16654" y="4517"/>
                    <a:pt x="17001" y="4756"/>
                  </a:cubicBezTo>
                  <a:cubicBezTo>
                    <a:pt x="17294" y="4996"/>
                    <a:pt x="17614" y="5263"/>
                    <a:pt x="17880" y="5556"/>
                  </a:cubicBezTo>
                  <a:lnTo>
                    <a:pt x="18333" y="5956"/>
                  </a:lnTo>
                  <a:cubicBezTo>
                    <a:pt x="18466" y="6089"/>
                    <a:pt x="18600" y="6222"/>
                    <a:pt x="18733" y="6382"/>
                  </a:cubicBezTo>
                  <a:lnTo>
                    <a:pt x="19159" y="6808"/>
                  </a:lnTo>
                  <a:cubicBezTo>
                    <a:pt x="19292" y="6941"/>
                    <a:pt x="19426" y="7101"/>
                    <a:pt x="19532" y="7261"/>
                  </a:cubicBezTo>
                  <a:lnTo>
                    <a:pt x="20278" y="8167"/>
                  </a:lnTo>
                  <a:lnTo>
                    <a:pt x="20944" y="9153"/>
                  </a:lnTo>
                  <a:cubicBezTo>
                    <a:pt x="21184" y="9473"/>
                    <a:pt x="21397" y="9793"/>
                    <a:pt x="21584" y="10139"/>
                  </a:cubicBezTo>
                  <a:lnTo>
                    <a:pt x="21904" y="10645"/>
                  </a:lnTo>
                  <a:cubicBezTo>
                    <a:pt x="22010" y="10805"/>
                    <a:pt x="22090" y="10992"/>
                    <a:pt x="22170" y="11178"/>
                  </a:cubicBezTo>
                  <a:lnTo>
                    <a:pt x="22703" y="12244"/>
                  </a:lnTo>
                  <a:cubicBezTo>
                    <a:pt x="22890" y="12590"/>
                    <a:pt x="23049" y="12963"/>
                    <a:pt x="23183" y="13310"/>
                  </a:cubicBezTo>
                  <a:cubicBezTo>
                    <a:pt x="23316" y="13683"/>
                    <a:pt x="23502" y="14056"/>
                    <a:pt x="23609" y="14429"/>
                  </a:cubicBezTo>
                  <a:lnTo>
                    <a:pt x="23982" y="15548"/>
                  </a:lnTo>
                  <a:cubicBezTo>
                    <a:pt x="24062" y="15735"/>
                    <a:pt x="24115" y="15921"/>
                    <a:pt x="24169" y="16108"/>
                  </a:cubicBezTo>
                  <a:lnTo>
                    <a:pt x="24328" y="16694"/>
                  </a:lnTo>
                  <a:lnTo>
                    <a:pt x="24622" y="17840"/>
                  </a:lnTo>
                  <a:cubicBezTo>
                    <a:pt x="24808" y="18612"/>
                    <a:pt x="24941" y="19385"/>
                    <a:pt x="25101" y="20158"/>
                  </a:cubicBezTo>
                  <a:lnTo>
                    <a:pt x="25421" y="22529"/>
                  </a:lnTo>
                  <a:cubicBezTo>
                    <a:pt x="25474" y="22822"/>
                    <a:pt x="25714" y="23035"/>
                    <a:pt x="25980" y="23035"/>
                  </a:cubicBezTo>
                  <a:lnTo>
                    <a:pt x="41035" y="23089"/>
                  </a:lnTo>
                  <a:lnTo>
                    <a:pt x="56064" y="23169"/>
                  </a:lnTo>
                  <a:cubicBezTo>
                    <a:pt x="61073" y="23195"/>
                    <a:pt x="66082" y="23222"/>
                    <a:pt x="71065" y="23222"/>
                  </a:cubicBezTo>
                  <a:lnTo>
                    <a:pt x="86094" y="23249"/>
                  </a:lnTo>
                  <a:lnTo>
                    <a:pt x="101122" y="23222"/>
                  </a:lnTo>
                  <a:lnTo>
                    <a:pt x="108636" y="23222"/>
                  </a:lnTo>
                  <a:lnTo>
                    <a:pt x="116150" y="23169"/>
                  </a:lnTo>
                  <a:lnTo>
                    <a:pt x="131152" y="23089"/>
                  </a:lnTo>
                  <a:lnTo>
                    <a:pt x="146180" y="22956"/>
                  </a:lnTo>
                  <a:cubicBezTo>
                    <a:pt x="146473" y="22956"/>
                    <a:pt x="146686" y="22742"/>
                    <a:pt x="146713" y="22449"/>
                  </a:cubicBezTo>
                  <a:cubicBezTo>
                    <a:pt x="146766" y="21730"/>
                    <a:pt x="146873" y="20957"/>
                    <a:pt x="147006" y="20184"/>
                  </a:cubicBezTo>
                  <a:cubicBezTo>
                    <a:pt x="147139" y="19438"/>
                    <a:pt x="147272" y="18692"/>
                    <a:pt x="147486" y="17946"/>
                  </a:cubicBezTo>
                  <a:cubicBezTo>
                    <a:pt x="147672" y="17200"/>
                    <a:pt x="147859" y="16454"/>
                    <a:pt x="148098" y="15735"/>
                  </a:cubicBezTo>
                  <a:cubicBezTo>
                    <a:pt x="148232" y="15361"/>
                    <a:pt x="148365" y="15015"/>
                    <a:pt x="148498" y="14642"/>
                  </a:cubicBezTo>
                  <a:cubicBezTo>
                    <a:pt x="148631" y="14296"/>
                    <a:pt x="148765" y="13923"/>
                    <a:pt x="148924" y="13576"/>
                  </a:cubicBezTo>
                  <a:lnTo>
                    <a:pt x="149138" y="13043"/>
                  </a:lnTo>
                  <a:lnTo>
                    <a:pt x="149377" y="12510"/>
                  </a:lnTo>
                  <a:cubicBezTo>
                    <a:pt x="149537" y="12164"/>
                    <a:pt x="149724" y="11818"/>
                    <a:pt x="149884" y="11498"/>
                  </a:cubicBezTo>
                  <a:cubicBezTo>
                    <a:pt x="150070" y="11151"/>
                    <a:pt x="150257" y="10805"/>
                    <a:pt x="150443" y="10485"/>
                  </a:cubicBezTo>
                  <a:cubicBezTo>
                    <a:pt x="150630" y="10166"/>
                    <a:pt x="150816" y="9819"/>
                    <a:pt x="151029" y="9499"/>
                  </a:cubicBezTo>
                  <a:cubicBezTo>
                    <a:pt x="151456" y="8860"/>
                    <a:pt x="151909" y="8247"/>
                    <a:pt x="152362" y="7634"/>
                  </a:cubicBezTo>
                  <a:lnTo>
                    <a:pt x="153108" y="6755"/>
                  </a:lnTo>
                  <a:lnTo>
                    <a:pt x="153907" y="5929"/>
                  </a:lnTo>
                  <a:cubicBezTo>
                    <a:pt x="154174" y="5662"/>
                    <a:pt x="154493" y="5423"/>
                    <a:pt x="154760" y="5156"/>
                  </a:cubicBezTo>
                  <a:cubicBezTo>
                    <a:pt x="155053" y="4890"/>
                    <a:pt x="155346" y="4650"/>
                    <a:pt x="155639" y="4410"/>
                  </a:cubicBezTo>
                  <a:cubicBezTo>
                    <a:pt x="155959" y="4197"/>
                    <a:pt x="156252" y="3957"/>
                    <a:pt x="156572" y="3744"/>
                  </a:cubicBezTo>
                  <a:cubicBezTo>
                    <a:pt x="156918" y="3557"/>
                    <a:pt x="157211" y="3318"/>
                    <a:pt x="157558" y="3131"/>
                  </a:cubicBezTo>
                  <a:lnTo>
                    <a:pt x="158544" y="2572"/>
                  </a:lnTo>
                  <a:cubicBezTo>
                    <a:pt x="158890" y="2385"/>
                    <a:pt x="159263" y="2252"/>
                    <a:pt x="159609" y="2092"/>
                  </a:cubicBezTo>
                  <a:lnTo>
                    <a:pt x="160116" y="1852"/>
                  </a:lnTo>
                  <a:lnTo>
                    <a:pt x="160675" y="1666"/>
                  </a:lnTo>
                  <a:cubicBezTo>
                    <a:pt x="161048" y="1532"/>
                    <a:pt x="161395" y="1372"/>
                    <a:pt x="161768" y="1266"/>
                  </a:cubicBezTo>
                  <a:cubicBezTo>
                    <a:pt x="162514" y="1053"/>
                    <a:pt x="163260" y="866"/>
                    <a:pt x="164033" y="733"/>
                  </a:cubicBezTo>
                  <a:cubicBezTo>
                    <a:pt x="164406" y="653"/>
                    <a:pt x="164779" y="573"/>
                    <a:pt x="165178" y="520"/>
                  </a:cubicBezTo>
                  <a:lnTo>
                    <a:pt x="166324" y="387"/>
                  </a:lnTo>
                  <a:lnTo>
                    <a:pt x="166910" y="307"/>
                  </a:lnTo>
                  <a:lnTo>
                    <a:pt x="167497" y="280"/>
                  </a:lnTo>
                  <a:lnTo>
                    <a:pt x="168642" y="227"/>
                  </a:lnTo>
                  <a:cubicBezTo>
                    <a:pt x="169415" y="227"/>
                    <a:pt x="170214" y="280"/>
                    <a:pt x="170987" y="280"/>
                  </a:cubicBezTo>
                  <a:cubicBezTo>
                    <a:pt x="170214" y="227"/>
                    <a:pt x="169442" y="173"/>
                    <a:pt x="168642" y="147"/>
                  </a:cubicBezTo>
                  <a:lnTo>
                    <a:pt x="166884" y="147"/>
                  </a:lnTo>
                  <a:lnTo>
                    <a:pt x="166297" y="173"/>
                  </a:lnTo>
                  <a:lnTo>
                    <a:pt x="165125" y="280"/>
                  </a:lnTo>
                  <a:cubicBezTo>
                    <a:pt x="164752" y="307"/>
                    <a:pt x="164352" y="387"/>
                    <a:pt x="163979" y="440"/>
                  </a:cubicBezTo>
                  <a:cubicBezTo>
                    <a:pt x="163207" y="573"/>
                    <a:pt x="162434" y="733"/>
                    <a:pt x="161661" y="946"/>
                  </a:cubicBezTo>
                  <a:cubicBezTo>
                    <a:pt x="161288" y="1026"/>
                    <a:pt x="160915" y="1159"/>
                    <a:pt x="160542" y="1293"/>
                  </a:cubicBezTo>
                  <a:lnTo>
                    <a:pt x="159982" y="1479"/>
                  </a:lnTo>
                  <a:lnTo>
                    <a:pt x="159423" y="1692"/>
                  </a:lnTo>
                  <a:cubicBezTo>
                    <a:pt x="159076" y="1852"/>
                    <a:pt x="158703" y="1985"/>
                    <a:pt x="158357" y="2172"/>
                  </a:cubicBezTo>
                  <a:lnTo>
                    <a:pt x="157291" y="2705"/>
                  </a:lnTo>
                  <a:cubicBezTo>
                    <a:pt x="156945" y="2891"/>
                    <a:pt x="156625" y="3104"/>
                    <a:pt x="156279" y="3318"/>
                  </a:cubicBezTo>
                  <a:cubicBezTo>
                    <a:pt x="155932" y="3504"/>
                    <a:pt x="155613" y="3744"/>
                    <a:pt x="155293" y="3984"/>
                  </a:cubicBezTo>
                  <a:cubicBezTo>
                    <a:pt x="154973" y="4197"/>
                    <a:pt x="154653" y="4437"/>
                    <a:pt x="154360" y="4703"/>
                  </a:cubicBezTo>
                  <a:cubicBezTo>
                    <a:pt x="154067" y="4970"/>
                    <a:pt x="153747" y="5209"/>
                    <a:pt x="153454" y="5476"/>
                  </a:cubicBezTo>
                  <a:lnTo>
                    <a:pt x="152628" y="6302"/>
                  </a:lnTo>
                  <a:lnTo>
                    <a:pt x="151829" y="7208"/>
                  </a:lnTo>
                  <a:cubicBezTo>
                    <a:pt x="151323" y="7794"/>
                    <a:pt x="150816" y="8407"/>
                    <a:pt x="150363" y="9073"/>
                  </a:cubicBezTo>
                  <a:cubicBezTo>
                    <a:pt x="150123" y="9419"/>
                    <a:pt x="149937" y="9739"/>
                    <a:pt x="149697" y="10086"/>
                  </a:cubicBezTo>
                  <a:cubicBezTo>
                    <a:pt x="149484" y="10405"/>
                    <a:pt x="149297" y="10752"/>
                    <a:pt x="149111" y="11098"/>
                  </a:cubicBezTo>
                  <a:cubicBezTo>
                    <a:pt x="148924" y="11445"/>
                    <a:pt x="148738" y="11818"/>
                    <a:pt x="148551" y="12164"/>
                  </a:cubicBezTo>
                  <a:lnTo>
                    <a:pt x="148285" y="12697"/>
                  </a:lnTo>
                  <a:lnTo>
                    <a:pt x="148045" y="13230"/>
                  </a:lnTo>
                  <a:cubicBezTo>
                    <a:pt x="147885" y="13603"/>
                    <a:pt x="147752" y="13976"/>
                    <a:pt x="147592" y="14322"/>
                  </a:cubicBezTo>
                  <a:cubicBezTo>
                    <a:pt x="147432" y="14695"/>
                    <a:pt x="147299" y="15068"/>
                    <a:pt x="147192" y="15441"/>
                  </a:cubicBezTo>
                  <a:cubicBezTo>
                    <a:pt x="146926" y="16188"/>
                    <a:pt x="146686" y="16934"/>
                    <a:pt x="146473" y="17706"/>
                  </a:cubicBezTo>
                  <a:cubicBezTo>
                    <a:pt x="146260" y="18506"/>
                    <a:pt x="146073" y="19252"/>
                    <a:pt x="145940" y="20051"/>
                  </a:cubicBezTo>
                  <a:cubicBezTo>
                    <a:pt x="145814" y="20663"/>
                    <a:pt x="145720" y="21274"/>
                    <a:pt x="145647" y="21912"/>
                  </a:cubicBezTo>
                  <a:lnTo>
                    <a:pt x="145647" y="21912"/>
                  </a:lnTo>
                  <a:lnTo>
                    <a:pt x="131125" y="21783"/>
                  </a:lnTo>
                  <a:lnTo>
                    <a:pt x="116097" y="21703"/>
                  </a:lnTo>
                  <a:lnTo>
                    <a:pt x="108583" y="21650"/>
                  </a:lnTo>
                  <a:lnTo>
                    <a:pt x="71039" y="21650"/>
                  </a:lnTo>
                  <a:cubicBezTo>
                    <a:pt x="66029" y="21650"/>
                    <a:pt x="61046" y="21677"/>
                    <a:pt x="56037" y="21703"/>
                  </a:cubicBezTo>
                  <a:lnTo>
                    <a:pt x="41009" y="21783"/>
                  </a:lnTo>
                  <a:lnTo>
                    <a:pt x="26488" y="21912"/>
                  </a:lnTo>
                  <a:lnTo>
                    <a:pt x="26488" y="21912"/>
                  </a:lnTo>
                  <a:lnTo>
                    <a:pt x="26194" y="19998"/>
                  </a:lnTo>
                  <a:cubicBezTo>
                    <a:pt x="26007" y="19198"/>
                    <a:pt x="25847" y="18399"/>
                    <a:pt x="25634" y="17600"/>
                  </a:cubicBezTo>
                  <a:lnTo>
                    <a:pt x="25314" y="16427"/>
                  </a:lnTo>
                  <a:lnTo>
                    <a:pt x="25154" y="15841"/>
                  </a:lnTo>
                  <a:cubicBezTo>
                    <a:pt x="25075" y="15628"/>
                    <a:pt x="25021" y="15441"/>
                    <a:pt x="24941" y="15255"/>
                  </a:cubicBezTo>
                  <a:lnTo>
                    <a:pt x="24542" y="14109"/>
                  </a:lnTo>
                  <a:cubicBezTo>
                    <a:pt x="24382" y="13709"/>
                    <a:pt x="24222" y="13336"/>
                    <a:pt x="24062" y="12963"/>
                  </a:cubicBezTo>
                  <a:cubicBezTo>
                    <a:pt x="23875" y="12590"/>
                    <a:pt x="23742" y="12217"/>
                    <a:pt x="23529" y="11844"/>
                  </a:cubicBezTo>
                  <a:lnTo>
                    <a:pt x="22970" y="10752"/>
                  </a:lnTo>
                  <a:cubicBezTo>
                    <a:pt x="22863" y="10565"/>
                    <a:pt x="22783" y="10405"/>
                    <a:pt x="22650" y="10219"/>
                  </a:cubicBezTo>
                  <a:lnTo>
                    <a:pt x="22330" y="9713"/>
                  </a:lnTo>
                  <a:cubicBezTo>
                    <a:pt x="22117" y="9340"/>
                    <a:pt x="21877" y="9020"/>
                    <a:pt x="21637" y="8673"/>
                  </a:cubicBezTo>
                  <a:lnTo>
                    <a:pt x="20891" y="7688"/>
                  </a:lnTo>
                  <a:lnTo>
                    <a:pt x="20092" y="6755"/>
                  </a:lnTo>
                  <a:cubicBezTo>
                    <a:pt x="19959" y="6595"/>
                    <a:pt x="19825" y="6435"/>
                    <a:pt x="19665" y="6302"/>
                  </a:cubicBezTo>
                  <a:lnTo>
                    <a:pt x="19239" y="5876"/>
                  </a:lnTo>
                  <a:cubicBezTo>
                    <a:pt x="19106" y="5716"/>
                    <a:pt x="18946" y="5582"/>
                    <a:pt x="18813" y="5449"/>
                  </a:cubicBezTo>
                  <a:lnTo>
                    <a:pt x="18333" y="5050"/>
                  </a:lnTo>
                  <a:cubicBezTo>
                    <a:pt x="17987" y="4783"/>
                    <a:pt x="17720" y="4517"/>
                    <a:pt x="17374" y="4277"/>
                  </a:cubicBezTo>
                  <a:cubicBezTo>
                    <a:pt x="17054" y="4037"/>
                    <a:pt x="16734" y="3771"/>
                    <a:pt x="16388" y="3557"/>
                  </a:cubicBezTo>
                  <a:cubicBezTo>
                    <a:pt x="16015" y="3344"/>
                    <a:pt x="15695" y="3131"/>
                    <a:pt x="15322" y="2918"/>
                  </a:cubicBezTo>
                  <a:lnTo>
                    <a:pt x="14230" y="2358"/>
                  </a:lnTo>
                  <a:lnTo>
                    <a:pt x="13111" y="1852"/>
                  </a:lnTo>
                  <a:lnTo>
                    <a:pt x="11991" y="1426"/>
                  </a:lnTo>
                  <a:cubicBezTo>
                    <a:pt x="11592" y="1293"/>
                    <a:pt x="11219" y="1159"/>
                    <a:pt x="10819" y="1026"/>
                  </a:cubicBezTo>
                  <a:cubicBezTo>
                    <a:pt x="10446" y="919"/>
                    <a:pt x="10046" y="813"/>
                    <a:pt x="9647" y="706"/>
                  </a:cubicBezTo>
                  <a:lnTo>
                    <a:pt x="8448" y="440"/>
                  </a:lnTo>
                  <a:cubicBezTo>
                    <a:pt x="8048" y="387"/>
                    <a:pt x="7648" y="307"/>
                    <a:pt x="7248" y="253"/>
                  </a:cubicBezTo>
                  <a:cubicBezTo>
                    <a:pt x="6449" y="147"/>
                    <a:pt x="5650" y="67"/>
                    <a:pt x="4850" y="40"/>
                  </a:cubicBezTo>
                  <a:cubicBezTo>
                    <a:pt x="4437" y="14"/>
                    <a:pt x="4031" y="0"/>
                    <a:pt x="3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8"/>
            <p:cNvSpPr/>
            <p:nvPr/>
          </p:nvSpPr>
          <p:spPr>
            <a:xfrm>
              <a:off x="7360786" y="143184"/>
              <a:ext cx="1534571" cy="2129624"/>
            </a:xfrm>
            <a:custGeom>
              <a:avLst/>
              <a:gdLst/>
              <a:ahLst/>
              <a:cxnLst/>
              <a:rect l="l" t="t" r="r" b="b"/>
              <a:pathLst>
                <a:path w="40130" h="55691" extrusionOk="0">
                  <a:moveTo>
                    <a:pt x="39570" y="51267"/>
                  </a:moveTo>
                  <a:cubicBezTo>
                    <a:pt x="39197" y="52226"/>
                    <a:pt x="38531" y="53026"/>
                    <a:pt x="37305" y="53772"/>
                  </a:cubicBezTo>
                  <a:cubicBezTo>
                    <a:pt x="34241" y="55690"/>
                    <a:pt x="29178" y="54704"/>
                    <a:pt x="25767" y="54704"/>
                  </a:cubicBezTo>
                  <a:lnTo>
                    <a:pt x="9567" y="54704"/>
                  </a:lnTo>
                  <a:cubicBezTo>
                    <a:pt x="7462"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7" y="667"/>
                    <a:pt x="11619" y="667"/>
                  </a:cubicBezTo>
                  <a:lnTo>
                    <a:pt x="27126" y="667"/>
                  </a:lnTo>
                  <a:cubicBezTo>
                    <a:pt x="30644" y="667"/>
                    <a:pt x="34214" y="0"/>
                    <a:pt x="37412" y="1919"/>
                  </a:cubicBezTo>
                  <a:cubicBezTo>
                    <a:pt x="39650"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8"/>
            <p:cNvSpPr/>
            <p:nvPr/>
          </p:nvSpPr>
          <p:spPr>
            <a:xfrm>
              <a:off x="7335318" y="128538"/>
              <a:ext cx="1585507" cy="2150656"/>
            </a:xfrm>
            <a:custGeom>
              <a:avLst/>
              <a:gdLst/>
              <a:ahLst/>
              <a:cxnLst/>
              <a:rect l="l" t="t" r="r" b="b"/>
              <a:pathLst>
                <a:path w="41462" h="56241" extrusionOk="0">
                  <a:moveTo>
                    <a:pt x="32455" y="1662"/>
                  </a:moveTo>
                  <a:cubicBezTo>
                    <a:pt x="34134" y="1662"/>
                    <a:pt x="36079"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82" y="54581"/>
                  </a:cubicBezTo>
                  <a:cubicBezTo>
                    <a:pt x="31763" y="54581"/>
                    <a:pt x="30643" y="54501"/>
                    <a:pt x="29551" y="54421"/>
                  </a:cubicBezTo>
                  <a:cubicBezTo>
                    <a:pt x="28512" y="54368"/>
                    <a:pt x="27526" y="54288"/>
                    <a:pt x="26620" y="54288"/>
                  </a:cubicBezTo>
                  <a:lnTo>
                    <a:pt x="9860" y="54288"/>
                  </a:lnTo>
                  <a:cubicBezTo>
                    <a:pt x="9353" y="54288"/>
                    <a:pt x="8847" y="54314"/>
                    <a:pt x="8288" y="54341"/>
                  </a:cubicBezTo>
                  <a:cubicBezTo>
                    <a:pt x="7728" y="54368"/>
                    <a:pt x="7168" y="54394"/>
                    <a:pt x="6609" y="54394"/>
                  </a:cubicBezTo>
                  <a:cubicBezTo>
                    <a:pt x="5756" y="54394"/>
                    <a:pt x="4531" y="54341"/>
                    <a:pt x="3705" y="53862"/>
                  </a:cubicBezTo>
                  <a:cubicBezTo>
                    <a:pt x="1839" y="52742"/>
                    <a:pt x="1866" y="49705"/>
                    <a:pt x="1866" y="47280"/>
                  </a:cubicBezTo>
                  <a:lnTo>
                    <a:pt x="1866" y="7604"/>
                  </a:lnTo>
                  <a:lnTo>
                    <a:pt x="1866" y="6698"/>
                  </a:lnTo>
                  <a:lnTo>
                    <a:pt x="1866" y="4940"/>
                  </a:lnTo>
                  <a:cubicBezTo>
                    <a:pt x="1893" y="2968"/>
                    <a:pt x="4264" y="1822"/>
                    <a:pt x="5889" y="1796"/>
                  </a:cubicBezTo>
                  <a:cubicBezTo>
                    <a:pt x="6502" y="1796"/>
                    <a:pt x="7168" y="1769"/>
                    <a:pt x="7915" y="1769"/>
                  </a:cubicBezTo>
                  <a:lnTo>
                    <a:pt x="28032" y="1769"/>
                  </a:lnTo>
                  <a:cubicBezTo>
                    <a:pt x="28805" y="1769"/>
                    <a:pt x="29578" y="1742"/>
                    <a:pt x="30324" y="1716"/>
                  </a:cubicBezTo>
                  <a:cubicBezTo>
                    <a:pt x="31070" y="1689"/>
                    <a:pt x="31763" y="1662"/>
                    <a:pt x="32455" y="1662"/>
                  </a:cubicBezTo>
                  <a:close/>
                  <a:moveTo>
                    <a:pt x="32483" y="1"/>
                  </a:moveTo>
                  <a:cubicBezTo>
                    <a:pt x="31009" y="1"/>
                    <a:pt x="29516" y="117"/>
                    <a:pt x="28032" y="117"/>
                  </a:cubicBezTo>
                  <a:lnTo>
                    <a:pt x="12018" y="117"/>
                  </a:lnTo>
                  <a:cubicBezTo>
                    <a:pt x="10650" y="117"/>
                    <a:pt x="9282" y="93"/>
                    <a:pt x="7915" y="93"/>
                  </a:cubicBezTo>
                  <a:cubicBezTo>
                    <a:pt x="7231" y="93"/>
                    <a:pt x="6547" y="99"/>
                    <a:pt x="5863" y="117"/>
                  </a:cubicBezTo>
                  <a:cubicBezTo>
                    <a:pt x="3305" y="197"/>
                    <a:pt x="267" y="2035"/>
                    <a:pt x="214" y="4913"/>
                  </a:cubicBezTo>
                  <a:lnTo>
                    <a:pt x="214" y="7604"/>
                  </a:lnTo>
                  <a:lnTo>
                    <a:pt x="214" y="46720"/>
                  </a:lnTo>
                  <a:cubicBezTo>
                    <a:pt x="214" y="49572"/>
                    <a:pt x="1" y="53568"/>
                    <a:pt x="2879" y="55300"/>
                  </a:cubicBezTo>
                  <a:cubicBezTo>
                    <a:pt x="3937" y="55924"/>
                    <a:pt x="5280" y="56066"/>
                    <a:pt x="6632" y="56066"/>
                  </a:cubicBezTo>
                  <a:cubicBezTo>
                    <a:pt x="7764" y="56066"/>
                    <a:pt x="8903" y="55967"/>
                    <a:pt x="9886" y="55967"/>
                  </a:cubicBezTo>
                  <a:lnTo>
                    <a:pt x="26647" y="55967"/>
                  </a:lnTo>
                  <a:cubicBezTo>
                    <a:pt x="28452" y="55967"/>
                    <a:pt x="30713" y="56240"/>
                    <a:pt x="32911" y="56240"/>
                  </a:cubicBezTo>
                  <a:cubicBezTo>
                    <a:pt x="34997" y="56240"/>
                    <a:pt x="37027" y="55994"/>
                    <a:pt x="38557" y="55034"/>
                  </a:cubicBezTo>
                  <a:cubicBezTo>
                    <a:pt x="39810" y="54235"/>
                    <a:pt x="40502" y="53409"/>
                    <a:pt x="40902" y="52423"/>
                  </a:cubicBezTo>
                  <a:cubicBezTo>
                    <a:pt x="41355" y="51304"/>
                    <a:pt x="41408" y="49998"/>
                    <a:pt x="41408" y="48372"/>
                  </a:cubicBezTo>
                  <a:lnTo>
                    <a:pt x="41408"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 name="Google Shape;176;p8"/>
            <p:cNvSpPr/>
            <p:nvPr/>
          </p:nvSpPr>
          <p:spPr>
            <a:xfrm>
              <a:off x="3804720"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37" y="55157"/>
                    <a:pt x="2772" y="54038"/>
                  </a:cubicBezTo>
                  <a:cubicBezTo>
                    <a:pt x="1" y="52359"/>
                    <a:pt x="214" y="48496"/>
                    <a:pt x="214" y="45725"/>
                  </a:cubicBezTo>
                  <a:lnTo>
                    <a:pt x="214" y="7888"/>
                  </a:lnTo>
                  <a:lnTo>
                    <a:pt x="214" y="5276"/>
                  </a:lnTo>
                  <a:cubicBezTo>
                    <a:pt x="241" y="2505"/>
                    <a:pt x="3198" y="720"/>
                    <a:pt x="5676" y="667"/>
                  </a:cubicBezTo>
                  <a:cubicBezTo>
                    <a:pt x="7648" y="613"/>
                    <a:pt x="9647" y="667"/>
                    <a:pt x="11619" y="667"/>
                  </a:cubicBezTo>
                  <a:lnTo>
                    <a:pt x="27126" y="667"/>
                  </a:lnTo>
                  <a:cubicBezTo>
                    <a:pt x="30644" y="667"/>
                    <a:pt x="34214" y="0"/>
                    <a:pt x="37412" y="1919"/>
                  </a:cubicBezTo>
                  <a:cubicBezTo>
                    <a:pt x="39623"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rgbClr val="A8D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 name="Google Shape;177;p8"/>
            <p:cNvSpPr/>
            <p:nvPr/>
          </p:nvSpPr>
          <p:spPr>
            <a:xfrm>
              <a:off x="5537936" y="143184"/>
              <a:ext cx="1534571" cy="2129624"/>
            </a:xfrm>
            <a:custGeom>
              <a:avLst/>
              <a:gdLst/>
              <a:ahLst/>
              <a:cxnLst/>
              <a:rect l="l" t="t" r="r" b="b"/>
              <a:pathLst>
                <a:path w="40130" h="55691" extrusionOk="0">
                  <a:moveTo>
                    <a:pt x="39596" y="51267"/>
                  </a:moveTo>
                  <a:cubicBezTo>
                    <a:pt x="39197" y="52226"/>
                    <a:pt x="38530" y="53026"/>
                    <a:pt x="37305" y="53772"/>
                  </a:cubicBezTo>
                  <a:cubicBezTo>
                    <a:pt x="34267" y="55690"/>
                    <a:pt x="29178" y="54704"/>
                    <a:pt x="25767" y="54704"/>
                  </a:cubicBezTo>
                  <a:lnTo>
                    <a:pt x="9566" y="54704"/>
                  </a:lnTo>
                  <a:cubicBezTo>
                    <a:pt x="7461"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6" y="667"/>
                    <a:pt x="11618" y="667"/>
                  </a:cubicBezTo>
                  <a:lnTo>
                    <a:pt x="27126" y="667"/>
                  </a:lnTo>
                  <a:cubicBezTo>
                    <a:pt x="30643" y="667"/>
                    <a:pt x="34214" y="0"/>
                    <a:pt x="37411" y="1919"/>
                  </a:cubicBezTo>
                  <a:cubicBezTo>
                    <a:pt x="39650" y="3251"/>
                    <a:pt x="40023" y="5276"/>
                    <a:pt x="40076" y="7728"/>
                  </a:cubicBezTo>
                  <a:cubicBezTo>
                    <a:pt x="40129" y="12151"/>
                    <a:pt x="40076" y="16574"/>
                    <a:pt x="40076" y="20997"/>
                  </a:cubicBezTo>
                  <a:lnTo>
                    <a:pt x="40076" y="47350"/>
                  </a:lnTo>
                  <a:cubicBezTo>
                    <a:pt x="40076" y="48922"/>
                    <a:pt x="40023" y="50201"/>
                    <a:pt x="39596"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8"/>
            <p:cNvSpPr/>
            <p:nvPr/>
          </p:nvSpPr>
          <p:spPr>
            <a:xfrm>
              <a:off x="2032805"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51" y="54704"/>
                    <a:pt x="25767" y="54704"/>
                  </a:cubicBezTo>
                  <a:lnTo>
                    <a:pt x="9513" y="54704"/>
                  </a:lnTo>
                  <a:cubicBezTo>
                    <a:pt x="7435" y="54704"/>
                    <a:pt x="4637" y="55157"/>
                    <a:pt x="2745" y="54038"/>
                  </a:cubicBezTo>
                  <a:cubicBezTo>
                    <a:pt x="1" y="52386"/>
                    <a:pt x="187" y="48496"/>
                    <a:pt x="187" y="45751"/>
                  </a:cubicBezTo>
                  <a:lnTo>
                    <a:pt x="187" y="7888"/>
                  </a:lnTo>
                  <a:lnTo>
                    <a:pt x="187" y="5276"/>
                  </a:lnTo>
                  <a:cubicBezTo>
                    <a:pt x="241" y="2505"/>
                    <a:pt x="3198" y="720"/>
                    <a:pt x="5650" y="667"/>
                  </a:cubicBezTo>
                  <a:cubicBezTo>
                    <a:pt x="7648" y="613"/>
                    <a:pt x="9620" y="667"/>
                    <a:pt x="11618" y="667"/>
                  </a:cubicBezTo>
                  <a:lnTo>
                    <a:pt x="27126" y="667"/>
                  </a:lnTo>
                  <a:cubicBezTo>
                    <a:pt x="30617" y="667"/>
                    <a:pt x="34187" y="0"/>
                    <a:pt x="37412" y="1919"/>
                  </a:cubicBezTo>
                  <a:cubicBezTo>
                    <a:pt x="39623" y="3251"/>
                    <a:pt x="39996" y="5276"/>
                    <a:pt x="40050" y="7728"/>
                  </a:cubicBezTo>
                  <a:cubicBezTo>
                    <a:pt x="40129"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8"/>
            <p:cNvSpPr/>
            <p:nvPr/>
          </p:nvSpPr>
          <p:spPr>
            <a:xfrm>
              <a:off x="4202107" y="1566391"/>
              <a:ext cx="744877" cy="879596"/>
            </a:xfrm>
            <a:custGeom>
              <a:avLst/>
              <a:gdLst/>
              <a:ahLst/>
              <a:cxnLst/>
              <a:rect l="l" t="t" r="r" b="b"/>
              <a:pathLst>
                <a:path w="19479" h="23002" extrusionOk="0">
                  <a:moveTo>
                    <a:pt x="8585" y="0"/>
                  </a:moveTo>
                  <a:cubicBezTo>
                    <a:pt x="6201" y="0"/>
                    <a:pt x="3903" y="809"/>
                    <a:pt x="2639" y="3097"/>
                  </a:cubicBezTo>
                  <a:cubicBezTo>
                    <a:pt x="1706" y="4829"/>
                    <a:pt x="1" y="19618"/>
                    <a:pt x="1013" y="20790"/>
                  </a:cubicBezTo>
                  <a:cubicBezTo>
                    <a:pt x="1418" y="21290"/>
                    <a:pt x="2483" y="22301"/>
                    <a:pt x="3256" y="22301"/>
                  </a:cubicBezTo>
                  <a:cubicBezTo>
                    <a:pt x="3348" y="22301"/>
                    <a:pt x="3436" y="22287"/>
                    <a:pt x="3518" y="22256"/>
                  </a:cubicBezTo>
                  <a:lnTo>
                    <a:pt x="9753" y="22922"/>
                  </a:lnTo>
                  <a:cubicBezTo>
                    <a:pt x="12151" y="22682"/>
                    <a:pt x="16201" y="23002"/>
                    <a:pt x="18120" y="21270"/>
                  </a:cubicBezTo>
                  <a:cubicBezTo>
                    <a:pt x="19479" y="20018"/>
                    <a:pt x="19479" y="4030"/>
                    <a:pt x="18306" y="2618"/>
                  </a:cubicBezTo>
                  <a:cubicBezTo>
                    <a:pt x="17427" y="1525"/>
                    <a:pt x="16841" y="1366"/>
                    <a:pt x="15535" y="1179"/>
                  </a:cubicBezTo>
                  <a:cubicBezTo>
                    <a:pt x="13750" y="859"/>
                    <a:pt x="12018" y="326"/>
                    <a:pt x="10180" y="113"/>
                  </a:cubicBezTo>
                  <a:cubicBezTo>
                    <a:pt x="9651" y="40"/>
                    <a:pt x="9116" y="0"/>
                    <a:pt x="8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8"/>
            <p:cNvSpPr/>
            <p:nvPr/>
          </p:nvSpPr>
          <p:spPr>
            <a:xfrm>
              <a:off x="4090026" y="738653"/>
              <a:ext cx="1048273" cy="1132822"/>
            </a:xfrm>
            <a:custGeom>
              <a:avLst/>
              <a:gdLst/>
              <a:ahLst/>
              <a:cxnLst/>
              <a:rect l="l" t="t" r="r" b="b"/>
              <a:pathLst>
                <a:path w="27413" h="29624" extrusionOk="0">
                  <a:moveTo>
                    <a:pt x="14072" y="0"/>
                  </a:moveTo>
                  <a:cubicBezTo>
                    <a:pt x="13783" y="0"/>
                    <a:pt x="13506" y="6"/>
                    <a:pt x="13244" y="16"/>
                  </a:cubicBezTo>
                  <a:cubicBezTo>
                    <a:pt x="10126" y="149"/>
                    <a:pt x="6236" y="762"/>
                    <a:pt x="4371" y="3640"/>
                  </a:cubicBezTo>
                  <a:cubicBezTo>
                    <a:pt x="3012" y="5665"/>
                    <a:pt x="1839" y="7903"/>
                    <a:pt x="2052" y="10355"/>
                  </a:cubicBezTo>
                  <a:cubicBezTo>
                    <a:pt x="2212" y="11820"/>
                    <a:pt x="2186" y="13446"/>
                    <a:pt x="2692" y="14805"/>
                  </a:cubicBezTo>
                  <a:cubicBezTo>
                    <a:pt x="2245" y="14703"/>
                    <a:pt x="1799" y="14370"/>
                    <a:pt x="1376" y="14370"/>
                  </a:cubicBezTo>
                  <a:cubicBezTo>
                    <a:pt x="1244" y="14370"/>
                    <a:pt x="1114" y="14402"/>
                    <a:pt x="987" y="14485"/>
                  </a:cubicBezTo>
                  <a:cubicBezTo>
                    <a:pt x="267" y="14938"/>
                    <a:pt x="1" y="15524"/>
                    <a:pt x="161" y="16164"/>
                  </a:cubicBezTo>
                  <a:cubicBezTo>
                    <a:pt x="853" y="18375"/>
                    <a:pt x="2292" y="18722"/>
                    <a:pt x="4237" y="18775"/>
                  </a:cubicBezTo>
                  <a:cubicBezTo>
                    <a:pt x="4291" y="18775"/>
                    <a:pt x="5170" y="20693"/>
                    <a:pt x="5303" y="20880"/>
                  </a:cubicBezTo>
                  <a:cubicBezTo>
                    <a:pt x="5783" y="21493"/>
                    <a:pt x="6342" y="22052"/>
                    <a:pt x="6982" y="22505"/>
                  </a:cubicBezTo>
                  <a:cubicBezTo>
                    <a:pt x="8447" y="23571"/>
                    <a:pt x="10153" y="24317"/>
                    <a:pt x="11965" y="24637"/>
                  </a:cubicBezTo>
                  <a:cubicBezTo>
                    <a:pt x="11858" y="26049"/>
                    <a:pt x="12098" y="26529"/>
                    <a:pt x="11725" y="27301"/>
                  </a:cubicBezTo>
                  <a:cubicBezTo>
                    <a:pt x="11512" y="27754"/>
                    <a:pt x="10979" y="27861"/>
                    <a:pt x="10766" y="28341"/>
                  </a:cubicBezTo>
                  <a:cubicBezTo>
                    <a:pt x="10526" y="28874"/>
                    <a:pt x="11219" y="29273"/>
                    <a:pt x="11805" y="29460"/>
                  </a:cubicBezTo>
                  <a:cubicBezTo>
                    <a:pt x="12102" y="29573"/>
                    <a:pt x="12493" y="29623"/>
                    <a:pt x="12912" y="29623"/>
                  </a:cubicBezTo>
                  <a:cubicBezTo>
                    <a:pt x="14374" y="29623"/>
                    <a:pt x="16162" y="29006"/>
                    <a:pt x="15375" y="28261"/>
                  </a:cubicBezTo>
                  <a:cubicBezTo>
                    <a:pt x="14683" y="27595"/>
                    <a:pt x="14203" y="25996"/>
                    <a:pt x="14629" y="24770"/>
                  </a:cubicBezTo>
                  <a:cubicBezTo>
                    <a:pt x="16921" y="24530"/>
                    <a:pt x="17694" y="24530"/>
                    <a:pt x="19053" y="24077"/>
                  </a:cubicBezTo>
                  <a:cubicBezTo>
                    <a:pt x="19825" y="23784"/>
                    <a:pt x="19932" y="23731"/>
                    <a:pt x="20731" y="23438"/>
                  </a:cubicBezTo>
                  <a:cubicBezTo>
                    <a:pt x="21344" y="23145"/>
                    <a:pt x="21957" y="22772"/>
                    <a:pt x="22543" y="22372"/>
                  </a:cubicBezTo>
                  <a:cubicBezTo>
                    <a:pt x="22682" y="22467"/>
                    <a:pt x="22934" y="22515"/>
                    <a:pt x="23251" y="22515"/>
                  </a:cubicBezTo>
                  <a:cubicBezTo>
                    <a:pt x="24275" y="22515"/>
                    <a:pt x="25980" y="22011"/>
                    <a:pt x="26753" y="20933"/>
                  </a:cubicBezTo>
                  <a:cubicBezTo>
                    <a:pt x="27413" y="19955"/>
                    <a:pt x="27218" y="18238"/>
                    <a:pt x="26003" y="18238"/>
                  </a:cubicBezTo>
                  <a:cubicBezTo>
                    <a:pt x="25794" y="18238"/>
                    <a:pt x="25556" y="18289"/>
                    <a:pt x="25288" y="18402"/>
                  </a:cubicBezTo>
                  <a:cubicBezTo>
                    <a:pt x="25474" y="16750"/>
                    <a:pt x="25741" y="15098"/>
                    <a:pt x="25821" y="13419"/>
                  </a:cubicBezTo>
                  <a:cubicBezTo>
                    <a:pt x="25954" y="11501"/>
                    <a:pt x="25714" y="9555"/>
                    <a:pt x="25501" y="7637"/>
                  </a:cubicBezTo>
                  <a:cubicBezTo>
                    <a:pt x="25261" y="5745"/>
                    <a:pt x="23769" y="2974"/>
                    <a:pt x="21850" y="2468"/>
                  </a:cubicBezTo>
                  <a:lnTo>
                    <a:pt x="20065" y="1455"/>
                  </a:lnTo>
                  <a:cubicBezTo>
                    <a:pt x="18665" y="289"/>
                    <a:pt x="16101" y="0"/>
                    <a:pt x="14072"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 name="Google Shape;181;p8"/>
            <p:cNvSpPr/>
            <p:nvPr/>
          </p:nvSpPr>
          <p:spPr>
            <a:xfrm>
              <a:off x="3740974" y="791004"/>
              <a:ext cx="1366009" cy="1548338"/>
            </a:xfrm>
            <a:custGeom>
              <a:avLst/>
              <a:gdLst/>
              <a:ahLst/>
              <a:cxnLst/>
              <a:rect l="l" t="t" r="r" b="b"/>
              <a:pathLst>
                <a:path w="35722" h="40490" extrusionOk="0">
                  <a:moveTo>
                    <a:pt x="5900" y="1"/>
                  </a:moveTo>
                  <a:cubicBezTo>
                    <a:pt x="4689" y="1"/>
                    <a:pt x="4916" y="3378"/>
                    <a:pt x="4785" y="5175"/>
                  </a:cubicBezTo>
                  <a:cubicBezTo>
                    <a:pt x="4626" y="4056"/>
                    <a:pt x="4386" y="3017"/>
                    <a:pt x="4226" y="1925"/>
                  </a:cubicBezTo>
                  <a:cubicBezTo>
                    <a:pt x="4163" y="1421"/>
                    <a:pt x="3951" y="106"/>
                    <a:pt x="3447" y="106"/>
                  </a:cubicBezTo>
                  <a:cubicBezTo>
                    <a:pt x="3311" y="106"/>
                    <a:pt x="3154" y="201"/>
                    <a:pt x="2974" y="432"/>
                  </a:cubicBezTo>
                  <a:cubicBezTo>
                    <a:pt x="2414" y="1205"/>
                    <a:pt x="3453" y="5255"/>
                    <a:pt x="3533" y="5762"/>
                  </a:cubicBezTo>
                  <a:cubicBezTo>
                    <a:pt x="3480" y="5442"/>
                    <a:pt x="2494" y="3150"/>
                    <a:pt x="2068" y="2298"/>
                  </a:cubicBezTo>
                  <a:cubicBezTo>
                    <a:pt x="1859" y="1828"/>
                    <a:pt x="1492" y="1268"/>
                    <a:pt x="1232" y="1268"/>
                  </a:cubicBezTo>
                  <a:cubicBezTo>
                    <a:pt x="1094" y="1268"/>
                    <a:pt x="986" y="1428"/>
                    <a:pt x="948" y="1845"/>
                  </a:cubicBezTo>
                  <a:cubicBezTo>
                    <a:pt x="815" y="3390"/>
                    <a:pt x="1828" y="5016"/>
                    <a:pt x="2414" y="6348"/>
                  </a:cubicBezTo>
                  <a:cubicBezTo>
                    <a:pt x="2094" y="5735"/>
                    <a:pt x="1188" y="4909"/>
                    <a:pt x="815" y="4536"/>
                  </a:cubicBezTo>
                  <a:cubicBezTo>
                    <a:pt x="653" y="4369"/>
                    <a:pt x="524" y="4299"/>
                    <a:pt x="424" y="4299"/>
                  </a:cubicBezTo>
                  <a:cubicBezTo>
                    <a:pt x="0" y="4299"/>
                    <a:pt x="117" y="5565"/>
                    <a:pt x="549" y="5975"/>
                  </a:cubicBezTo>
                  <a:lnTo>
                    <a:pt x="2068" y="7574"/>
                  </a:lnTo>
                  <a:cubicBezTo>
                    <a:pt x="2521" y="8906"/>
                    <a:pt x="1934" y="9758"/>
                    <a:pt x="3453" y="10664"/>
                  </a:cubicBezTo>
                  <a:cubicBezTo>
                    <a:pt x="4253" y="11064"/>
                    <a:pt x="4199" y="11171"/>
                    <a:pt x="4466" y="12157"/>
                  </a:cubicBezTo>
                  <a:cubicBezTo>
                    <a:pt x="4706" y="13142"/>
                    <a:pt x="4785" y="14262"/>
                    <a:pt x="5132" y="15248"/>
                  </a:cubicBezTo>
                  <a:cubicBezTo>
                    <a:pt x="6358" y="19218"/>
                    <a:pt x="9049" y="23934"/>
                    <a:pt x="12912" y="25479"/>
                  </a:cubicBezTo>
                  <a:cubicBezTo>
                    <a:pt x="14591" y="26172"/>
                    <a:pt x="16350" y="26732"/>
                    <a:pt x="18135" y="27132"/>
                  </a:cubicBezTo>
                  <a:cubicBezTo>
                    <a:pt x="17389" y="30782"/>
                    <a:pt x="16856" y="38403"/>
                    <a:pt x="16909" y="39096"/>
                  </a:cubicBezTo>
                  <a:cubicBezTo>
                    <a:pt x="16940" y="39578"/>
                    <a:pt x="16912" y="39716"/>
                    <a:pt x="16927" y="39716"/>
                  </a:cubicBezTo>
                  <a:cubicBezTo>
                    <a:pt x="16949" y="39716"/>
                    <a:pt x="17050" y="39466"/>
                    <a:pt x="17484" y="39466"/>
                  </a:cubicBezTo>
                  <a:cubicBezTo>
                    <a:pt x="17565" y="39466"/>
                    <a:pt x="17657" y="39475"/>
                    <a:pt x="17762" y="39495"/>
                  </a:cubicBezTo>
                  <a:cubicBezTo>
                    <a:pt x="19442" y="39869"/>
                    <a:pt x="23125" y="40324"/>
                    <a:pt x="25338" y="40324"/>
                  </a:cubicBezTo>
                  <a:cubicBezTo>
                    <a:pt x="25652" y="40324"/>
                    <a:pt x="25937" y="40314"/>
                    <a:pt x="26182" y="40295"/>
                  </a:cubicBezTo>
                  <a:cubicBezTo>
                    <a:pt x="26475" y="38962"/>
                    <a:pt x="26369" y="29903"/>
                    <a:pt x="26369" y="29903"/>
                  </a:cubicBezTo>
                  <a:lnTo>
                    <a:pt x="26369" y="29903"/>
                  </a:lnTo>
                  <a:cubicBezTo>
                    <a:pt x="27701" y="32141"/>
                    <a:pt x="33750" y="40428"/>
                    <a:pt x="34123" y="40481"/>
                  </a:cubicBezTo>
                  <a:cubicBezTo>
                    <a:pt x="34148" y="40487"/>
                    <a:pt x="34175" y="40490"/>
                    <a:pt x="34206" y="40490"/>
                  </a:cubicBezTo>
                  <a:cubicBezTo>
                    <a:pt x="34593" y="40490"/>
                    <a:pt x="35375" y="40041"/>
                    <a:pt x="35721" y="39868"/>
                  </a:cubicBezTo>
                  <a:cubicBezTo>
                    <a:pt x="34043" y="37124"/>
                    <a:pt x="29460" y="31262"/>
                    <a:pt x="27754" y="28517"/>
                  </a:cubicBezTo>
                  <a:cubicBezTo>
                    <a:pt x="27088" y="27398"/>
                    <a:pt x="26395" y="26359"/>
                    <a:pt x="24983" y="26172"/>
                  </a:cubicBezTo>
                  <a:cubicBezTo>
                    <a:pt x="24887" y="26163"/>
                    <a:pt x="24804" y="26158"/>
                    <a:pt x="24731" y="26158"/>
                  </a:cubicBezTo>
                  <a:cubicBezTo>
                    <a:pt x="24191" y="26158"/>
                    <a:pt x="24171" y="26407"/>
                    <a:pt x="23491" y="26758"/>
                  </a:cubicBezTo>
                  <a:cubicBezTo>
                    <a:pt x="22873" y="27055"/>
                    <a:pt x="22208" y="27214"/>
                    <a:pt x="21519" y="27214"/>
                  </a:cubicBezTo>
                  <a:cubicBezTo>
                    <a:pt x="21466" y="27214"/>
                    <a:pt x="21413" y="27213"/>
                    <a:pt x="21359" y="27211"/>
                  </a:cubicBezTo>
                  <a:cubicBezTo>
                    <a:pt x="20240" y="27025"/>
                    <a:pt x="19814" y="26119"/>
                    <a:pt x="19174" y="25400"/>
                  </a:cubicBezTo>
                  <a:cubicBezTo>
                    <a:pt x="19174" y="25266"/>
                    <a:pt x="19174" y="25160"/>
                    <a:pt x="19148" y="25080"/>
                  </a:cubicBezTo>
                  <a:cubicBezTo>
                    <a:pt x="15550" y="24813"/>
                    <a:pt x="12646" y="23081"/>
                    <a:pt x="9955" y="20310"/>
                  </a:cubicBezTo>
                  <a:cubicBezTo>
                    <a:pt x="8463" y="18765"/>
                    <a:pt x="7397" y="16527"/>
                    <a:pt x="6917" y="14501"/>
                  </a:cubicBezTo>
                  <a:cubicBezTo>
                    <a:pt x="6571" y="12929"/>
                    <a:pt x="6038" y="11224"/>
                    <a:pt x="5905" y="9625"/>
                  </a:cubicBezTo>
                  <a:cubicBezTo>
                    <a:pt x="5691" y="6561"/>
                    <a:pt x="6571" y="299"/>
                    <a:pt x="5985" y="6"/>
                  </a:cubicBezTo>
                  <a:cubicBezTo>
                    <a:pt x="5955" y="3"/>
                    <a:pt x="5927" y="1"/>
                    <a:pt x="5900" y="1"/>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 name="Google Shape;182;p8"/>
            <p:cNvSpPr/>
            <p:nvPr/>
          </p:nvSpPr>
          <p:spPr>
            <a:xfrm>
              <a:off x="3907661" y="930426"/>
              <a:ext cx="154872" cy="252919"/>
            </a:xfrm>
            <a:custGeom>
              <a:avLst/>
              <a:gdLst/>
              <a:ahLst/>
              <a:cxnLst/>
              <a:rect l="l" t="t" r="r" b="b"/>
              <a:pathLst>
                <a:path w="4050" h="6614" extrusionOk="0">
                  <a:moveTo>
                    <a:pt x="3516" y="0"/>
                  </a:moveTo>
                  <a:cubicBezTo>
                    <a:pt x="3492" y="0"/>
                    <a:pt x="3466" y="4"/>
                    <a:pt x="3437" y="11"/>
                  </a:cubicBezTo>
                  <a:cubicBezTo>
                    <a:pt x="3011" y="144"/>
                    <a:pt x="2638" y="970"/>
                    <a:pt x="2452" y="1316"/>
                  </a:cubicBezTo>
                  <a:cubicBezTo>
                    <a:pt x="2185" y="1796"/>
                    <a:pt x="1785" y="2409"/>
                    <a:pt x="1759" y="2968"/>
                  </a:cubicBezTo>
                  <a:cubicBezTo>
                    <a:pt x="1439" y="3075"/>
                    <a:pt x="1119" y="3075"/>
                    <a:pt x="853" y="3261"/>
                  </a:cubicBezTo>
                  <a:cubicBezTo>
                    <a:pt x="240" y="3741"/>
                    <a:pt x="0" y="4993"/>
                    <a:pt x="107" y="5713"/>
                  </a:cubicBezTo>
                  <a:lnTo>
                    <a:pt x="453" y="6486"/>
                  </a:lnTo>
                  <a:cubicBezTo>
                    <a:pt x="570" y="6564"/>
                    <a:pt x="701" y="6613"/>
                    <a:pt x="837" y="6613"/>
                  </a:cubicBezTo>
                  <a:cubicBezTo>
                    <a:pt x="886" y="6613"/>
                    <a:pt x="936" y="6606"/>
                    <a:pt x="986" y="6592"/>
                  </a:cubicBezTo>
                  <a:cubicBezTo>
                    <a:pt x="1919" y="6512"/>
                    <a:pt x="2638" y="5233"/>
                    <a:pt x="2984" y="4487"/>
                  </a:cubicBezTo>
                  <a:cubicBezTo>
                    <a:pt x="3384" y="3661"/>
                    <a:pt x="3624" y="2808"/>
                    <a:pt x="3731" y="1902"/>
                  </a:cubicBezTo>
                  <a:cubicBezTo>
                    <a:pt x="3756" y="1597"/>
                    <a:pt x="4049" y="0"/>
                    <a:pt x="3516"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 name="Google Shape;183;p8"/>
            <p:cNvSpPr/>
            <p:nvPr/>
          </p:nvSpPr>
          <p:spPr>
            <a:xfrm>
              <a:off x="4200080" y="1666464"/>
              <a:ext cx="704113" cy="702086"/>
            </a:xfrm>
            <a:custGeom>
              <a:avLst/>
              <a:gdLst/>
              <a:ahLst/>
              <a:cxnLst/>
              <a:rect l="l" t="t" r="r" b="b"/>
              <a:pathLst>
                <a:path w="18413" h="18360" extrusionOk="0">
                  <a:moveTo>
                    <a:pt x="1573" y="1"/>
                  </a:moveTo>
                  <a:cubicBezTo>
                    <a:pt x="1359" y="187"/>
                    <a:pt x="986" y="1333"/>
                    <a:pt x="880" y="1600"/>
                  </a:cubicBezTo>
                  <a:cubicBezTo>
                    <a:pt x="587" y="2426"/>
                    <a:pt x="267" y="2932"/>
                    <a:pt x="1" y="3785"/>
                  </a:cubicBezTo>
                  <a:cubicBezTo>
                    <a:pt x="1093" y="4531"/>
                    <a:pt x="4877" y="5250"/>
                    <a:pt x="5010" y="5650"/>
                  </a:cubicBezTo>
                  <a:cubicBezTo>
                    <a:pt x="5010" y="5650"/>
                    <a:pt x="4211" y="14496"/>
                    <a:pt x="3731" y="17267"/>
                  </a:cubicBezTo>
                  <a:cubicBezTo>
                    <a:pt x="6422" y="18173"/>
                    <a:pt x="8501" y="18307"/>
                    <a:pt x="11325" y="18360"/>
                  </a:cubicBezTo>
                  <a:cubicBezTo>
                    <a:pt x="12204" y="18360"/>
                    <a:pt x="13110" y="18173"/>
                    <a:pt x="13990" y="18173"/>
                  </a:cubicBezTo>
                  <a:cubicBezTo>
                    <a:pt x="14332" y="18173"/>
                    <a:pt x="14675" y="18241"/>
                    <a:pt x="15008" y="18241"/>
                  </a:cubicBezTo>
                  <a:cubicBezTo>
                    <a:pt x="15141" y="18241"/>
                    <a:pt x="15272" y="18230"/>
                    <a:pt x="15402" y="18200"/>
                  </a:cubicBezTo>
                  <a:cubicBezTo>
                    <a:pt x="15482" y="15242"/>
                    <a:pt x="14869" y="11379"/>
                    <a:pt x="14869" y="8421"/>
                  </a:cubicBezTo>
                  <a:lnTo>
                    <a:pt x="14869" y="8421"/>
                  </a:lnTo>
                  <a:cubicBezTo>
                    <a:pt x="15135" y="8847"/>
                    <a:pt x="15855" y="10393"/>
                    <a:pt x="15855" y="10393"/>
                  </a:cubicBezTo>
                  <a:cubicBezTo>
                    <a:pt x="15872" y="10395"/>
                    <a:pt x="15891" y="10397"/>
                    <a:pt x="15911" y="10397"/>
                  </a:cubicBezTo>
                  <a:cubicBezTo>
                    <a:pt x="16294" y="10397"/>
                    <a:pt x="17171" y="9929"/>
                    <a:pt x="17374" y="9727"/>
                  </a:cubicBezTo>
                  <a:cubicBezTo>
                    <a:pt x="17827" y="9300"/>
                    <a:pt x="18173" y="8794"/>
                    <a:pt x="18386" y="8234"/>
                  </a:cubicBezTo>
                  <a:cubicBezTo>
                    <a:pt x="18413" y="8048"/>
                    <a:pt x="17800" y="7568"/>
                    <a:pt x="17374" y="7035"/>
                  </a:cubicBezTo>
                  <a:cubicBezTo>
                    <a:pt x="16408" y="5740"/>
                    <a:pt x="14935" y="2992"/>
                    <a:pt x="12952" y="2992"/>
                  </a:cubicBezTo>
                  <a:cubicBezTo>
                    <a:pt x="12855" y="2992"/>
                    <a:pt x="12757" y="2998"/>
                    <a:pt x="12657" y="3012"/>
                  </a:cubicBezTo>
                  <a:cubicBezTo>
                    <a:pt x="12231" y="3118"/>
                    <a:pt x="12178" y="3385"/>
                    <a:pt x="11805" y="3625"/>
                  </a:cubicBezTo>
                  <a:cubicBezTo>
                    <a:pt x="11432" y="3838"/>
                    <a:pt x="11005" y="3944"/>
                    <a:pt x="10552" y="3971"/>
                  </a:cubicBezTo>
                  <a:cubicBezTo>
                    <a:pt x="10325" y="3995"/>
                    <a:pt x="10109" y="4012"/>
                    <a:pt x="9904" y="4012"/>
                  </a:cubicBezTo>
                  <a:cubicBezTo>
                    <a:pt x="9193" y="4012"/>
                    <a:pt x="8615" y="3806"/>
                    <a:pt x="8181" y="2959"/>
                  </a:cubicBezTo>
                  <a:lnTo>
                    <a:pt x="7648" y="2212"/>
                  </a:lnTo>
                  <a:cubicBezTo>
                    <a:pt x="5996" y="1893"/>
                    <a:pt x="4584" y="1200"/>
                    <a:pt x="2878" y="587"/>
                  </a:cubicBezTo>
                  <a:cubicBezTo>
                    <a:pt x="2479" y="427"/>
                    <a:pt x="1573" y="1"/>
                    <a:pt x="1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 name="Google Shape;184;p8"/>
            <p:cNvSpPr/>
            <p:nvPr/>
          </p:nvSpPr>
          <p:spPr>
            <a:xfrm>
              <a:off x="4345774" y="1707534"/>
              <a:ext cx="117244" cy="300337"/>
            </a:xfrm>
            <a:custGeom>
              <a:avLst/>
              <a:gdLst/>
              <a:ahLst/>
              <a:cxnLst/>
              <a:rect l="l" t="t" r="r" b="b"/>
              <a:pathLst>
                <a:path w="3066" h="7854" extrusionOk="0">
                  <a:moveTo>
                    <a:pt x="1715" y="1"/>
                  </a:moveTo>
                  <a:cubicBezTo>
                    <a:pt x="1644" y="1"/>
                    <a:pt x="1579" y="15"/>
                    <a:pt x="1520" y="46"/>
                  </a:cubicBezTo>
                  <a:cubicBezTo>
                    <a:pt x="694" y="499"/>
                    <a:pt x="294" y="1751"/>
                    <a:pt x="187" y="2604"/>
                  </a:cubicBezTo>
                  <a:cubicBezTo>
                    <a:pt x="54" y="3590"/>
                    <a:pt x="1" y="4576"/>
                    <a:pt x="81" y="5562"/>
                  </a:cubicBezTo>
                  <a:cubicBezTo>
                    <a:pt x="107" y="6228"/>
                    <a:pt x="134" y="7374"/>
                    <a:pt x="720" y="7853"/>
                  </a:cubicBezTo>
                  <a:cubicBezTo>
                    <a:pt x="1040" y="6574"/>
                    <a:pt x="1067" y="5295"/>
                    <a:pt x="1573" y="4016"/>
                  </a:cubicBezTo>
                  <a:cubicBezTo>
                    <a:pt x="1999" y="2844"/>
                    <a:pt x="2266" y="1991"/>
                    <a:pt x="3038" y="952"/>
                  </a:cubicBezTo>
                  <a:lnTo>
                    <a:pt x="3065" y="952"/>
                  </a:lnTo>
                  <a:cubicBezTo>
                    <a:pt x="2857" y="627"/>
                    <a:pt x="2184"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 name="Google Shape;185;p8"/>
            <p:cNvSpPr/>
            <p:nvPr/>
          </p:nvSpPr>
          <p:spPr>
            <a:xfrm>
              <a:off x="4694252" y="1761796"/>
              <a:ext cx="97856" cy="337774"/>
            </a:xfrm>
            <a:custGeom>
              <a:avLst/>
              <a:gdLst/>
              <a:ahLst/>
              <a:cxnLst/>
              <a:rect l="l" t="t" r="r" b="b"/>
              <a:pathLst>
                <a:path w="2559" h="8833" extrusionOk="0">
                  <a:moveTo>
                    <a:pt x="477" y="0"/>
                  </a:moveTo>
                  <a:cubicBezTo>
                    <a:pt x="347" y="0"/>
                    <a:pt x="242" y="26"/>
                    <a:pt x="187" y="92"/>
                  </a:cubicBezTo>
                  <a:cubicBezTo>
                    <a:pt x="1" y="812"/>
                    <a:pt x="1599" y="7766"/>
                    <a:pt x="2266" y="8832"/>
                  </a:cubicBezTo>
                  <a:cubicBezTo>
                    <a:pt x="2505" y="8806"/>
                    <a:pt x="2559" y="519"/>
                    <a:pt x="1866" y="386"/>
                  </a:cubicBezTo>
                  <a:cubicBezTo>
                    <a:pt x="1866" y="386"/>
                    <a:pt x="978"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6" name="Google Shape;186;p8"/>
            <p:cNvSpPr/>
            <p:nvPr/>
          </p:nvSpPr>
          <p:spPr>
            <a:xfrm>
              <a:off x="4432387" y="1717247"/>
              <a:ext cx="139652" cy="152042"/>
            </a:xfrm>
            <a:custGeom>
              <a:avLst/>
              <a:gdLst/>
              <a:ahLst/>
              <a:cxnLst/>
              <a:rect l="l" t="t" r="r" b="b"/>
              <a:pathLst>
                <a:path w="3652" h="3976" extrusionOk="0">
                  <a:moveTo>
                    <a:pt x="2272" y="0"/>
                  </a:moveTo>
                  <a:cubicBezTo>
                    <a:pt x="1719" y="0"/>
                    <a:pt x="959" y="299"/>
                    <a:pt x="747" y="725"/>
                  </a:cubicBezTo>
                  <a:cubicBezTo>
                    <a:pt x="1" y="2057"/>
                    <a:pt x="1226" y="3389"/>
                    <a:pt x="2372" y="3975"/>
                  </a:cubicBezTo>
                  <a:cubicBezTo>
                    <a:pt x="2745" y="3496"/>
                    <a:pt x="3172" y="3069"/>
                    <a:pt x="3651" y="2696"/>
                  </a:cubicBezTo>
                  <a:cubicBezTo>
                    <a:pt x="3385" y="2483"/>
                    <a:pt x="2052" y="1231"/>
                    <a:pt x="2825" y="1071"/>
                  </a:cubicBezTo>
                  <a:lnTo>
                    <a:pt x="2772" y="138"/>
                  </a:lnTo>
                  <a:cubicBezTo>
                    <a:pt x="2662" y="43"/>
                    <a:pt x="2482" y="0"/>
                    <a:pt x="2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7" name="Google Shape;187;p8"/>
            <p:cNvSpPr/>
            <p:nvPr/>
          </p:nvSpPr>
          <p:spPr>
            <a:xfrm>
              <a:off x="4572994" y="1726577"/>
              <a:ext cx="164088" cy="168180"/>
            </a:xfrm>
            <a:custGeom>
              <a:avLst/>
              <a:gdLst/>
              <a:ahLst/>
              <a:cxnLst/>
              <a:rect l="l" t="t" r="r" b="b"/>
              <a:pathLst>
                <a:path w="4291" h="4398" extrusionOk="0">
                  <a:moveTo>
                    <a:pt x="1973" y="1"/>
                  </a:moveTo>
                  <a:lnTo>
                    <a:pt x="2026" y="81"/>
                  </a:lnTo>
                  <a:cubicBezTo>
                    <a:pt x="1999" y="1253"/>
                    <a:pt x="1173" y="2239"/>
                    <a:pt x="1" y="2452"/>
                  </a:cubicBezTo>
                  <a:cubicBezTo>
                    <a:pt x="241" y="2825"/>
                    <a:pt x="960" y="4344"/>
                    <a:pt x="1386" y="4398"/>
                  </a:cubicBezTo>
                  <a:cubicBezTo>
                    <a:pt x="1391" y="4398"/>
                    <a:pt x="1395" y="4398"/>
                    <a:pt x="1399" y="4398"/>
                  </a:cubicBezTo>
                  <a:cubicBezTo>
                    <a:pt x="1808" y="4398"/>
                    <a:pt x="2854" y="3143"/>
                    <a:pt x="3065" y="2932"/>
                  </a:cubicBezTo>
                  <a:cubicBezTo>
                    <a:pt x="3598" y="2346"/>
                    <a:pt x="4291" y="1653"/>
                    <a:pt x="3651" y="934"/>
                  </a:cubicBezTo>
                  <a:cubicBezTo>
                    <a:pt x="3198" y="481"/>
                    <a:pt x="2612" y="134"/>
                    <a:pt x="1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8"/>
            <p:cNvSpPr/>
            <p:nvPr/>
          </p:nvSpPr>
          <p:spPr>
            <a:xfrm>
              <a:off x="4132817" y="1331255"/>
              <a:ext cx="80533" cy="73383"/>
            </a:xfrm>
            <a:custGeom>
              <a:avLst/>
              <a:gdLst/>
              <a:ahLst/>
              <a:cxnLst/>
              <a:rect l="l" t="t" r="r" b="b"/>
              <a:pathLst>
                <a:path w="2106" h="1919" extrusionOk="0">
                  <a:moveTo>
                    <a:pt x="454" y="0"/>
                  </a:moveTo>
                  <a:cubicBezTo>
                    <a:pt x="374" y="0"/>
                    <a:pt x="321" y="0"/>
                    <a:pt x="241" y="27"/>
                  </a:cubicBezTo>
                  <a:cubicBezTo>
                    <a:pt x="187" y="27"/>
                    <a:pt x="134" y="54"/>
                    <a:pt x="107" y="107"/>
                  </a:cubicBezTo>
                  <a:lnTo>
                    <a:pt x="1" y="187"/>
                  </a:lnTo>
                  <a:lnTo>
                    <a:pt x="134" y="134"/>
                  </a:lnTo>
                  <a:lnTo>
                    <a:pt x="267" y="134"/>
                  </a:lnTo>
                  <a:cubicBezTo>
                    <a:pt x="321" y="134"/>
                    <a:pt x="374" y="187"/>
                    <a:pt x="427" y="187"/>
                  </a:cubicBezTo>
                  <a:cubicBezTo>
                    <a:pt x="481" y="214"/>
                    <a:pt x="534" y="240"/>
                    <a:pt x="614" y="267"/>
                  </a:cubicBezTo>
                  <a:cubicBezTo>
                    <a:pt x="667" y="320"/>
                    <a:pt x="720" y="373"/>
                    <a:pt x="774" y="427"/>
                  </a:cubicBezTo>
                  <a:cubicBezTo>
                    <a:pt x="827" y="480"/>
                    <a:pt x="907" y="533"/>
                    <a:pt x="960" y="613"/>
                  </a:cubicBezTo>
                  <a:cubicBezTo>
                    <a:pt x="1013" y="667"/>
                    <a:pt x="1067" y="746"/>
                    <a:pt x="1120" y="800"/>
                  </a:cubicBezTo>
                  <a:cubicBezTo>
                    <a:pt x="1360" y="1093"/>
                    <a:pt x="1573" y="1386"/>
                    <a:pt x="1760" y="1599"/>
                  </a:cubicBezTo>
                  <a:cubicBezTo>
                    <a:pt x="1866" y="1706"/>
                    <a:pt x="1973" y="1812"/>
                    <a:pt x="2106" y="1919"/>
                  </a:cubicBezTo>
                  <a:cubicBezTo>
                    <a:pt x="2106" y="1919"/>
                    <a:pt x="2026" y="1732"/>
                    <a:pt x="1919" y="1493"/>
                  </a:cubicBezTo>
                  <a:cubicBezTo>
                    <a:pt x="1760" y="1173"/>
                    <a:pt x="1573" y="880"/>
                    <a:pt x="1360" y="613"/>
                  </a:cubicBezTo>
                  <a:cubicBezTo>
                    <a:pt x="1253" y="453"/>
                    <a:pt x="1093" y="320"/>
                    <a:pt x="960" y="214"/>
                  </a:cubicBezTo>
                  <a:cubicBezTo>
                    <a:pt x="880" y="160"/>
                    <a:pt x="800" y="107"/>
                    <a:pt x="720" y="80"/>
                  </a:cubicBezTo>
                  <a:cubicBezTo>
                    <a:pt x="640" y="27"/>
                    <a:pt x="534" y="0"/>
                    <a:pt x="454"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8"/>
            <p:cNvSpPr/>
            <p:nvPr/>
          </p:nvSpPr>
          <p:spPr>
            <a:xfrm>
              <a:off x="4107349" y="561336"/>
              <a:ext cx="1098865" cy="916116"/>
            </a:xfrm>
            <a:custGeom>
              <a:avLst/>
              <a:gdLst/>
              <a:ahLst/>
              <a:cxnLst/>
              <a:rect l="l" t="t" r="r" b="b"/>
              <a:pathLst>
                <a:path w="28736" h="23957" extrusionOk="0">
                  <a:moveTo>
                    <a:pt x="17859" y="0"/>
                  </a:moveTo>
                  <a:cubicBezTo>
                    <a:pt x="16143" y="0"/>
                    <a:pt x="14295" y="945"/>
                    <a:pt x="13617" y="2495"/>
                  </a:cubicBezTo>
                  <a:cubicBezTo>
                    <a:pt x="12694" y="2085"/>
                    <a:pt x="11709" y="1880"/>
                    <a:pt x="10709" y="1880"/>
                  </a:cubicBezTo>
                  <a:cubicBezTo>
                    <a:pt x="10409" y="1880"/>
                    <a:pt x="10108" y="1898"/>
                    <a:pt x="9806" y="1935"/>
                  </a:cubicBezTo>
                  <a:cubicBezTo>
                    <a:pt x="8927" y="2069"/>
                    <a:pt x="6342" y="3161"/>
                    <a:pt x="6902" y="4467"/>
                  </a:cubicBezTo>
                  <a:cubicBezTo>
                    <a:pt x="6795" y="4461"/>
                    <a:pt x="6689" y="4458"/>
                    <a:pt x="6583" y="4458"/>
                  </a:cubicBezTo>
                  <a:cubicBezTo>
                    <a:pt x="5282" y="4458"/>
                    <a:pt x="4022" y="4908"/>
                    <a:pt x="3012" y="5746"/>
                  </a:cubicBezTo>
                  <a:cubicBezTo>
                    <a:pt x="2505" y="6199"/>
                    <a:pt x="1973" y="6865"/>
                    <a:pt x="1973" y="7638"/>
                  </a:cubicBezTo>
                  <a:cubicBezTo>
                    <a:pt x="1946" y="8437"/>
                    <a:pt x="2212" y="8197"/>
                    <a:pt x="1733" y="8810"/>
                  </a:cubicBezTo>
                  <a:cubicBezTo>
                    <a:pt x="1013" y="9609"/>
                    <a:pt x="214" y="10142"/>
                    <a:pt x="187" y="11315"/>
                  </a:cubicBezTo>
                  <a:cubicBezTo>
                    <a:pt x="187" y="12167"/>
                    <a:pt x="454" y="13766"/>
                    <a:pt x="1173" y="14352"/>
                  </a:cubicBezTo>
                  <a:cubicBezTo>
                    <a:pt x="880" y="14832"/>
                    <a:pt x="347" y="15098"/>
                    <a:pt x="214" y="15711"/>
                  </a:cubicBezTo>
                  <a:cubicBezTo>
                    <a:pt x="1" y="16431"/>
                    <a:pt x="294" y="17363"/>
                    <a:pt x="614" y="18029"/>
                  </a:cubicBezTo>
                  <a:cubicBezTo>
                    <a:pt x="853" y="18562"/>
                    <a:pt x="1306" y="19175"/>
                    <a:pt x="1866" y="19282"/>
                  </a:cubicBezTo>
                  <a:lnTo>
                    <a:pt x="2292" y="19628"/>
                  </a:lnTo>
                  <a:cubicBezTo>
                    <a:pt x="2696" y="20184"/>
                    <a:pt x="3113" y="20446"/>
                    <a:pt x="3431" y="20446"/>
                  </a:cubicBezTo>
                  <a:cubicBezTo>
                    <a:pt x="3892" y="20446"/>
                    <a:pt x="4148" y="19900"/>
                    <a:pt x="3864" y="18909"/>
                  </a:cubicBezTo>
                  <a:cubicBezTo>
                    <a:pt x="3625" y="17976"/>
                    <a:pt x="3731" y="18163"/>
                    <a:pt x="3971" y="17390"/>
                  </a:cubicBezTo>
                  <a:cubicBezTo>
                    <a:pt x="4264" y="16564"/>
                    <a:pt x="3998" y="15631"/>
                    <a:pt x="3305" y="15072"/>
                  </a:cubicBezTo>
                  <a:cubicBezTo>
                    <a:pt x="4877" y="14139"/>
                    <a:pt x="5357" y="11714"/>
                    <a:pt x="4397" y="10302"/>
                  </a:cubicBezTo>
                  <a:cubicBezTo>
                    <a:pt x="6156" y="10275"/>
                    <a:pt x="7968" y="9050"/>
                    <a:pt x="7755" y="7158"/>
                  </a:cubicBezTo>
                  <a:lnTo>
                    <a:pt x="7755" y="7158"/>
                  </a:lnTo>
                  <a:cubicBezTo>
                    <a:pt x="8670" y="7571"/>
                    <a:pt x="9764" y="7927"/>
                    <a:pt x="10808" y="7927"/>
                  </a:cubicBezTo>
                  <a:cubicBezTo>
                    <a:pt x="11649" y="7927"/>
                    <a:pt x="12457" y="7696"/>
                    <a:pt x="13110" y="7078"/>
                  </a:cubicBezTo>
                  <a:cubicBezTo>
                    <a:pt x="13556" y="7800"/>
                    <a:pt x="14273" y="8403"/>
                    <a:pt x="15084" y="8403"/>
                  </a:cubicBezTo>
                  <a:cubicBezTo>
                    <a:pt x="15292" y="8403"/>
                    <a:pt x="15505" y="8364"/>
                    <a:pt x="15722" y="8277"/>
                  </a:cubicBezTo>
                  <a:lnTo>
                    <a:pt x="15722" y="8277"/>
                  </a:lnTo>
                  <a:cubicBezTo>
                    <a:pt x="15189" y="9050"/>
                    <a:pt x="15029" y="9902"/>
                    <a:pt x="15828" y="10648"/>
                  </a:cubicBezTo>
                  <a:cubicBezTo>
                    <a:pt x="16112" y="10875"/>
                    <a:pt x="16660" y="11030"/>
                    <a:pt x="17166" y="11030"/>
                  </a:cubicBezTo>
                  <a:cubicBezTo>
                    <a:pt x="17850" y="11030"/>
                    <a:pt x="18456" y="10748"/>
                    <a:pt x="18226" y="9982"/>
                  </a:cubicBezTo>
                  <a:lnTo>
                    <a:pt x="18226" y="9982"/>
                  </a:lnTo>
                  <a:cubicBezTo>
                    <a:pt x="18367" y="10280"/>
                    <a:pt x="18664" y="10439"/>
                    <a:pt x="18967" y="10439"/>
                  </a:cubicBezTo>
                  <a:cubicBezTo>
                    <a:pt x="19179" y="10439"/>
                    <a:pt x="19394" y="10360"/>
                    <a:pt x="19559" y="10196"/>
                  </a:cubicBezTo>
                  <a:cubicBezTo>
                    <a:pt x="20118" y="9663"/>
                    <a:pt x="19879" y="8837"/>
                    <a:pt x="19559" y="8250"/>
                  </a:cubicBezTo>
                  <a:lnTo>
                    <a:pt x="19559" y="8250"/>
                  </a:lnTo>
                  <a:cubicBezTo>
                    <a:pt x="19895" y="8705"/>
                    <a:pt x="20381" y="8989"/>
                    <a:pt x="20888" y="8989"/>
                  </a:cubicBezTo>
                  <a:cubicBezTo>
                    <a:pt x="21183" y="8989"/>
                    <a:pt x="21486" y="8893"/>
                    <a:pt x="21770" y="8677"/>
                  </a:cubicBezTo>
                  <a:cubicBezTo>
                    <a:pt x="21957" y="10329"/>
                    <a:pt x="22650" y="12380"/>
                    <a:pt x="24515" y="12487"/>
                  </a:cubicBezTo>
                  <a:cubicBezTo>
                    <a:pt x="23023" y="13580"/>
                    <a:pt x="23476" y="15924"/>
                    <a:pt x="25154" y="16564"/>
                  </a:cubicBezTo>
                  <a:cubicBezTo>
                    <a:pt x="24382" y="17257"/>
                    <a:pt x="23396" y="17656"/>
                    <a:pt x="23289" y="18935"/>
                  </a:cubicBezTo>
                  <a:cubicBezTo>
                    <a:pt x="23263" y="19655"/>
                    <a:pt x="23662" y="21067"/>
                    <a:pt x="24595" y="21067"/>
                  </a:cubicBezTo>
                  <a:cubicBezTo>
                    <a:pt x="24222" y="21573"/>
                    <a:pt x="23129" y="23012"/>
                    <a:pt x="23396" y="23625"/>
                  </a:cubicBezTo>
                  <a:cubicBezTo>
                    <a:pt x="23480" y="23862"/>
                    <a:pt x="23651" y="23956"/>
                    <a:pt x="23854" y="23956"/>
                  </a:cubicBezTo>
                  <a:cubicBezTo>
                    <a:pt x="24358" y="23956"/>
                    <a:pt x="25055" y="23370"/>
                    <a:pt x="25074" y="22932"/>
                  </a:cubicBezTo>
                  <a:cubicBezTo>
                    <a:pt x="25980" y="22932"/>
                    <a:pt x="26327" y="21786"/>
                    <a:pt x="26753" y="21040"/>
                  </a:cubicBezTo>
                  <a:cubicBezTo>
                    <a:pt x="27286" y="20028"/>
                    <a:pt x="26993" y="19575"/>
                    <a:pt x="26780" y="18562"/>
                  </a:cubicBezTo>
                  <a:lnTo>
                    <a:pt x="26780" y="18562"/>
                  </a:lnTo>
                  <a:cubicBezTo>
                    <a:pt x="26840" y="18569"/>
                    <a:pt x="26899" y="18572"/>
                    <a:pt x="26956" y="18572"/>
                  </a:cubicBezTo>
                  <a:cubicBezTo>
                    <a:pt x="28727" y="18572"/>
                    <a:pt x="28736" y="15446"/>
                    <a:pt x="27419" y="14645"/>
                  </a:cubicBezTo>
                  <a:cubicBezTo>
                    <a:pt x="28512" y="13873"/>
                    <a:pt x="28725" y="12700"/>
                    <a:pt x="28405" y="11475"/>
                  </a:cubicBezTo>
                  <a:cubicBezTo>
                    <a:pt x="28112" y="10275"/>
                    <a:pt x="27286" y="10009"/>
                    <a:pt x="26194" y="9822"/>
                  </a:cubicBezTo>
                  <a:cubicBezTo>
                    <a:pt x="26700" y="8863"/>
                    <a:pt x="27046" y="7771"/>
                    <a:pt x="26327" y="6838"/>
                  </a:cubicBezTo>
                  <a:cubicBezTo>
                    <a:pt x="25561" y="5817"/>
                    <a:pt x="24310" y="5342"/>
                    <a:pt x="23067" y="5342"/>
                  </a:cubicBezTo>
                  <a:cubicBezTo>
                    <a:pt x="22883" y="5342"/>
                    <a:pt x="22699" y="5352"/>
                    <a:pt x="22516" y="5373"/>
                  </a:cubicBezTo>
                  <a:cubicBezTo>
                    <a:pt x="22748" y="4468"/>
                    <a:pt x="22294" y="3866"/>
                    <a:pt x="21522" y="3866"/>
                  </a:cubicBezTo>
                  <a:cubicBezTo>
                    <a:pt x="21407" y="3866"/>
                    <a:pt x="21285" y="3880"/>
                    <a:pt x="21158" y="3907"/>
                  </a:cubicBezTo>
                  <a:cubicBezTo>
                    <a:pt x="21344" y="2415"/>
                    <a:pt x="21051" y="1163"/>
                    <a:pt x="19665" y="417"/>
                  </a:cubicBezTo>
                  <a:cubicBezTo>
                    <a:pt x="19128" y="133"/>
                    <a:pt x="18503" y="0"/>
                    <a:pt x="178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8"/>
            <p:cNvSpPr/>
            <p:nvPr/>
          </p:nvSpPr>
          <p:spPr>
            <a:xfrm>
              <a:off x="5000973" y="1496336"/>
              <a:ext cx="96824" cy="42829"/>
            </a:xfrm>
            <a:custGeom>
              <a:avLst/>
              <a:gdLst/>
              <a:ahLst/>
              <a:cxnLst/>
              <a:rect l="l" t="t" r="r" b="b"/>
              <a:pathLst>
                <a:path w="2532" h="1120" extrusionOk="0">
                  <a:moveTo>
                    <a:pt x="2079" y="0"/>
                  </a:moveTo>
                  <a:cubicBezTo>
                    <a:pt x="1919" y="0"/>
                    <a:pt x="1785" y="27"/>
                    <a:pt x="1626" y="53"/>
                  </a:cubicBezTo>
                  <a:cubicBezTo>
                    <a:pt x="1546" y="53"/>
                    <a:pt x="1439" y="80"/>
                    <a:pt x="1359" y="107"/>
                  </a:cubicBezTo>
                  <a:lnTo>
                    <a:pt x="1119" y="187"/>
                  </a:lnTo>
                  <a:lnTo>
                    <a:pt x="853" y="293"/>
                  </a:lnTo>
                  <a:cubicBezTo>
                    <a:pt x="773" y="346"/>
                    <a:pt x="693" y="373"/>
                    <a:pt x="640" y="426"/>
                  </a:cubicBezTo>
                  <a:cubicBezTo>
                    <a:pt x="560" y="480"/>
                    <a:pt x="480" y="533"/>
                    <a:pt x="426" y="586"/>
                  </a:cubicBezTo>
                  <a:cubicBezTo>
                    <a:pt x="373" y="640"/>
                    <a:pt x="320" y="693"/>
                    <a:pt x="267" y="746"/>
                  </a:cubicBezTo>
                  <a:cubicBezTo>
                    <a:pt x="187" y="826"/>
                    <a:pt x="133" y="906"/>
                    <a:pt x="80" y="1013"/>
                  </a:cubicBezTo>
                  <a:cubicBezTo>
                    <a:pt x="27" y="1066"/>
                    <a:pt x="0" y="1119"/>
                    <a:pt x="0" y="1119"/>
                  </a:cubicBezTo>
                  <a:lnTo>
                    <a:pt x="133" y="1039"/>
                  </a:lnTo>
                  <a:cubicBezTo>
                    <a:pt x="187" y="1013"/>
                    <a:pt x="293" y="933"/>
                    <a:pt x="400" y="879"/>
                  </a:cubicBezTo>
                  <a:cubicBezTo>
                    <a:pt x="453" y="853"/>
                    <a:pt x="506" y="826"/>
                    <a:pt x="586" y="773"/>
                  </a:cubicBezTo>
                  <a:cubicBezTo>
                    <a:pt x="640" y="746"/>
                    <a:pt x="720" y="719"/>
                    <a:pt x="773" y="693"/>
                  </a:cubicBezTo>
                  <a:cubicBezTo>
                    <a:pt x="906" y="613"/>
                    <a:pt x="1066" y="533"/>
                    <a:pt x="1226" y="480"/>
                  </a:cubicBezTo>
                  <a:cubicBezTo>
                    <a:pt x="1386" y="426"/>
                    <a:pt x="1546" y="373"/>
                    <a:pt x="1705" y="320"/>
                  </a:cubicBezTo>
                  <a:lnTo>
                    <a:pt x="2105" y="187"/>
                  </a:lnTo>
                  <a:cubicBezTo>
                    <a:pt x="2372" y="107"/>
                    <a:pt x="2531" y="27"/>
                    <a:pt x="2531" y="27"/>
                  </a:cubicBezTo>
                  <a:cubicBezTo>
                    <a:pt x="2372" y="0"/>
                    <a:pt x="2238" y="0"/>
                    <a:pt x="2079"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8"/>
            <p:cNvSpPr/>
            <p:nvPr/>
          </p:nvSpPr>
          <p:spPr>
            <a:xfrm>
              <a:off x="6772888" y="648561"/>
              <a:ext cx="302670" cy="330164"/>
            </a:xfrm>
            <a:custGeom>
              <a:avLst/>
              <a:gdLst/>
              <a:ahLst/>
              <a:cxnLst/>
              <a:rect l="l" t="t" r="r" b="b"/>
              <a:pathLst>
                <a:path w="7915" h="8634" extrusionOk="0">
                  <a:moveTo>
                    <a:pt x="7141" y="1"/>
                  </a:moveTo>
                  <a:cubicBezTo>
                    <a:pt x="6635" y="427"/>
                    <a:pt x="6076" y="800"/>
                    <a:pt x="5516" y="1146"/>
                  </a:cubicBezTo>
                  <a:cubicBezTo>
                    <a:pt x="4583" y="1706"/>
                    <a:pt x="3491" y="1919"/>
                    <a:pt x="2585" y="2479"/>
                  </a:cubicBezTo>
                  <a:cubicBezTo>
                    <a:pt x="1492" y="3172"/>
                    <a:pt x="293" y="4504"/>
                    <a:pt x="0" y="5756"/>
                  </a:cubicBezTo>
                  <a:lnTo>
                    <a:pt x="1386" y="8634"/>
                  </a:lnTo>
                  <a:cubicBezTo>
                    <a:pt x="2638" y="8501"/>
                    <a:pt x="3891" y="8527"/>
                    <a:pt x="5036" y="7755"/>
                  </a:cubicBezTo>
                  <a:cubicBezTo>
                    <a:pt x="6129" y="6982"/>
                    <a:pt x="7914" y="5063"/>
                    <a:pt x="7328" y="3598"/>
                  </a:cubicBezTo>
                  <a:lnTo>
                    <a:pt x="7328" y="3598"/>
                  </a:lnTo>
                  <a:cubicBezTo>
                    <a:pt x="7035" y="3758"/>
                    <a:pt x="6688" y="3864"/>
                    <a:pt x="6369" y="3944"/>
                  </a:cubicBezTo>
                  <a:cubicBezTo>
                    <a:pt x="6928" y="3118"/>
                    <a:pt x="7514" y="1919"/>
                    <a:pt x="7301" y="880"/>
                  </a:cubicBezTo>
                  <a:lnTo>
                    <a:pt x="7301" y="880"/>
                  </a:lnTo>
                  <a:cubicBezTo>
                    <a:pt x="7088" y="1013"/>
                    <a:pt x="6902" y="1200"/>
                    <a:pt x="6715" y="1333"/>
                  </a:cubicBezTo>
                  <a:cubicBezTo>
                    <a:pt x="6902" y="933"/>
                    <a:pt x="7221" y="454"/>
                    <a:pt x="7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8"/>
            <p:cNvSpPr/>
            <p:nvPr/>
          </p:nvSpPr>
          <p:spPr>
            <a:xfrm>
              <a:off x="6803442" y="812609"/>
              <a:ext cx="99883" cy="93803"/>
            </a:xfrm>
            <a:custGeom>
              <a:avLst/>
              <a:gdLst/>
              <a:ahLst/>
              <a:cxnLst/>
              <a:rect l="l" t="t" r="r" b="b"/>
              <a:pathLst>
                <a:path w="2612" h="2453" extrusionOk="0">
                  <a:moveTo>
                    <a:pt x="2612" y="1"/>
                  </a:moveTo>
                  <a:lnTo>
                    <a:pt x="2452" y="27"/>
                  </a:lnTo>
                  <a:cubicBezTo>
                    <a:pt x="2319" y="54"/>
                    <a:pt x="2159" y="81"/>
                    <a:pt x="2026" y="134"/>
                  </a:cubicBezTo>
                  <a:cubicBezTo>
                    <a:pt x="1839" y="187"/>
                    <a:pt x="1653" y="294"/>
                    <a:pt x="1466" y="400"/>
                  </a:cubicBezTo>
                  <a:cubicBezTo>
                    <a:pt x="1280" y="507"/>
                    <a:pt x="1066" y="640"/>
                    <a:pt x="880" y="800"/>
                  </a:cubicBezTo>
                  <a:cubicBezTo>
                    <a:pt x="800" y="880"/>
                    <a:pt x="720" y="960"/>
                    <a:pt x="640" y="1040"/>
                  </a:cubicBezTo>
                  <a:cubicBezTo>
                    <a:pt x="560" y="1146"/>
                    <a:pt x="480" y="1226"/>
                    <a:pt x="400" y="1333"/>
                  </a:cubicBezTo>
                  <a:cubicBezTo>
                    <a:pt x="267" y="1493"/>
                    <a:pt x="187" y="1679"/>
                    <a:pt x="107" y="1866"/>
                  </a:cubicBezTo>
                  <a:cubicBezTo>
                    <a:pt x="54" y="1999"/>
                    <a:pt x="1" y="2159"/>
                    <a:pt x="1" y="2292"/>
                  </a:cubicBezTo>
                  <a:lnTo>
                    <a:pt x="1" y="2452"/>
                  </a:lnTo>
                  <a:cubicBezTo>
                    <a:pt x="1" y="2452"/>
                    <a:pt x="1" y="2399"/>
                    <a:pt x="54" y="2319"/>
                  </a:cubicBezTo>
                  <a:cubicBezTo>
                    <a:pt x="107" y="2186"/>
                    <a:pt x="187" y="2079"/>
                    <a:pt x="267" y="1972"/>
                  </a:cubicBezTo>
                  <a:cubicBezTo>
                    <a:pt x="374" y="1813"/>
                    <a:pt x="507" y="1653"/>
                    <a:pt x="640" y="1519"/>
                  </a:cubicBezTo>
                  <a:cubicBezTo>
                    <a:pt x="693" y="1440"/>
                    <a:pt x="773" y="1360"/>
                    <a:pt x="853" y="1280"/>
                  </a:cubicBezTo>
                  <a:cubicBezTo>
                    <a:pt x="933" y="1200"/>
                    <a:pt x="1040" y="1120"/>
                    <a:pt x="1120" y="1040"/>
                  </a:cubicBezTo>
                  <a:cubicBezTo>
                    <a:pt x="1280" y="907"/>
                    <a:pt x="1466" y="773"/>
                    <a:pt x="1626" y="640"/>
                  </a:cubicBezTo>
                  <a:cubicBezTo>
                    <a:pt x="1813" y="507"/>
                    <a:pt x="1972" y="400"/>
                    <a:pt x="2132" y="294"/>
                  </a:cubicBezTo>
                  <a:lnTo>
                    <a:pt x="2479" y="81"/>
                  </a:lnTo>
                  <a:lnTo>
                    <a:pt x="26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8"/>
            <p:cNvSpPr/>
            <p:nvPr/>
          </p:nvSpPr>
          <p:spPr>
            <a:xfrm>
              <a:off x="6820764" y="863544"/>
              <a:ext cx="72388" cy="41835"/>
            </a:xfrm>
            <a:custGeom>
              <a:avLst/>
              <a:gdLst/>
              <a:ahLst/>
              <a:cxnLst/>
              <a:rect l="l" t="t" r="r" b="b"/>
              <a:pathLst>
                <a:path w="1893" h="1094" extrusionOk="0">
                  <a:moveTo>
                    <a:pt x="1892" y="1"/>
                  </a:moveTo>
                  <a:cubicBezTo>
                    <a:pt x="1759" y="28"/>
                    <a:pt x="1653" y="54"/>
                    <a:pt x="1546" y="108"/>
                  </a:cubicBezTo>
                  <a:cubicBezTo>
                    <a:pt x="1333" y="187"/>
                    <a:pt x="1093" y="294"/>
                    <a:pt x="880" y="427"/>
                  </a:cubicBezTo>
                  <a:cubicBezTo>
                    <a:pt x="773" y="507"/>
                    <a:pt x="613" y="614"/>
                    <a:pt x="560" y="640"/>
                  </a:cubicBezTo>
                  <a:cubicBezTo>
                    <a:pt x="507" y="694"/>
                    <a:pt x="454" y="720"/>
                    <a:pt x="400" y="747"/>
                  </a:cubicBezTo>
                  <a:cubicBezTo>
                    <a:pt x="347" y="800"/>
                    <a:pt x="320" y="827"/>
                    <a:pt x="267" y="854"/>
                  </a:cubicBezTo>
                  <a:cubicBezTo>
                    <a:pt x="160" y="934"/>
                    <a:pt x="81" y="1014"/>
                    <a:pt x="1" y="1093"/>
                  </a:cubicBezTo>
                  <a:cubicBezTo>
                    <a:pt x="107" y="1093"/>
                    <a:pt x="240" y="1067"/>
                    <a:pt x="347" y="1040"/>
                  </a:cubicBezTo>
                  <a:cubicBezTo>
                    <a:pt x="454" y="1014"/>
                    <a:pt x="560" y="987"/>
                    <a:pt x="667" y="934"/>
                  </a:cubicBezTo>
                  <a:cubicBezTo>
                    <a:pt x="800" y="880"/>
                    <a:pt x="933" y="800"/>
                    <a:pt x="1040" y="747"/>
                  </a:cubicBezTo>
                  <a:cubicBezTo>
                    <a:pt x="1253" y="587"/>
                    <a:pt x="1466" y="454"/>
                    <a:pt x="1653" y="267"/>
                  </a:cubicBezTo>
                  <a:cubicBezTo>
                    <a:pt x="1733" y="187"/>
                    <a:pt x="1813" y="81"/>
                    <a:pt x="1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8"/>
            <p:cNvSpPr/>
            <p:nvPr/>
          </p:nvSpPr>
          <p:spPr>
            <a:xfrm>
              <a:off x="6834034" y="903314"/>
              <a:ext cx="98850" cy="32619"/>
            </a:xfrm>
            <a:custGeom>
              <a:avLst/>
              <a:gdLst/>
              <a:ahLst/>
              <a:cxnLst/>
              <a:rect l="l" t="t" r="r" b="b"/>
              <a:pathLst>
                <a:path w="2585" h="853" extrusionOk="0">
                  <a:moveTo>
                    <a:pt x="2585" y="0"/>
                  </a:moveTo>
                  <a:lnTo>
                    <a:pt x="2585" y="0"/>
                  </a:lnTo>
                  <a:cubicBezTo>
                    <a:pt x="2451" y="27"/>
                    <a:pt x="2292" y="53"/>
                    <a:pt x="2158" y="107"/>
                  </a:cubicBezTo>
                  <a:lnTo>
                    <a:pt x="1306" y="426"/>
                  </a:lnTo>
                  <a:cubicBezTo>
                    <a:pt x="1146" y="453"/>
                    <a:pt x="986" y="506"/>
                    <a:pt x="853" y="533"/>
                  </a:cubicBezTo>
                  <a:cubicBezTo>
                    <a:pt x="773" y="560"/>
                    <a:pt x="693" y="586"/>
                    <a:pt x="640" y="586"/>
                  </a:cubicBezTo>
                  <a:lnTo>
                    <a:pt x="426" y="640"/>
                  </a:lnTo>
                  <a:cubicBezTo>
                    <a:pt x="346" y="640"/>
                    <a:pt x="240" y="640"/>
                    <a:pt x="133" y="666"/>
                  </a:cubicBezTo>
                  <a:lnTo>
                    <a:pt x="0" y="666"/>
                  </a:lnTo>
                  <a:lnTo>
                    <a:pt x="107" y="720"/>
                  </a:lnTo>
                  <a:cubicBezTo>
                    <a:pt x="213" y="773"/>
                    <a:pt x="320" y="800"/>
                    <a:pt x="426" y="800"/>
                  </a:cubicBezTo>
                  <a:cubicBezTo>
                    <a:pt x="480" y="853"/>
                    <a:pt x="560" y="853"/>
                    <a:pt x="640" y="853"/>
                  </a:cubicBezTo>
                  <a:cubicBezTo>
                    <a:pt x="799" y="853"/>
                    <a:pt x="986" y="826"/>
                    <a:pt x="1146" y="800"/>
                  </a:cubicBezTo>
                  <a:lnTo>
                    <a:pt x="1412" y="720"/>
                  </a:lnTo>
                  <a:lnTo>
                    <a:pt x="1652" y="640"/>
                  </a:lnTo>
                  <a:cubicBezTo>
                    <a:pt x="1732" y="613"/>
                    <a:pt x="1812" y="560"/>
                    <a:pt x="1865" y="533"/>
                  </a:cubicBezTo>
                  <a:cubicBezTo>
                    <a:pt x="1998" y="453"/>
                    <a:pt x="2132" y="373"/>
                    <a:pt x="2238" y="293"/>
                  </a:cubicBezTo>
                  <a:cubicBezTo>
                    <a:pt x="2371" y="187"/>
                    <a:pt x="2478" y="107"/>
                    <a:pt x="25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8"/>
            <p:cNvSpPr/>
            <p:nvPr/>
          </p:nvSpPr>
          <p:spPr>
            <a:xfrm>
              <a:off x="5614339" y="639383"/>
              <a:ext cx="333262" cy="267298"/>
            </a:xfrm>
            <a:custGeom>
              <a:avLst/>
              <a:gdLst/>
              <a:ahLst/>
              <a:cxnLst/>
              <a:rect l="l" t="t" r="r" b="b"/>
              <a:pathLst>
                <a:path w="8715" h="6990" extrusionOk="0">
                  <a:moveTo>
                    <a:pt x="427" y="1"/>
                  </a:moveTo>
                  <a:lnTo>
                    <a:pt x="427" y="1"/>
                  </a:lnTo>
                  <a:cubicBezTo>
                    <a:pt x="454" y="827"/>
                    <a:pt x="667" y="1626"/>
                    <a:pt x="1067" y="2372"/>
                  </a:cubicBezTo>
                  <a:cubicBezTo>
                    <a:pt x="903" y="2372"/>
                    <a:pt x="692" y="2451"/>
                    <a:pt x="506" y="2451"/>
                  </a:cubicBezTo>
                  <a:cubicBezTo>
                    <a:pt x="450" y="2451"/>
                    <a:pt x="397" y="2444"/>
                    <a:pt x="347" y="2426"/>
                  </a:cubicBezTo>
                  <a:lnTo>
                    <a:pt x="347" y="2426"/>
                  </a:lnTo>
                  <a:cubicBezTo>
                    <a:pt x="214" y="2985"/>
                    <a:pt x="321" y="3598"/>
                    <a:pt x="640" y="4078"/>
                  </a:cubicBezTo>
                  <a:cubicBezTo>
                    <a:pt x="1" y="4930"/>
                    <a:pt x="1706" y="6156"/>
                    <a:pt x="2426" y="6502"/>
                  </a:cubicBezTo>
                  <a:cubicBezTo>
                    <a:pt x="3100" y="6840"/>
                    <a:pt x="3833" y="6989"/>
                    <a:pt x="4565" y="6989"/>
                  </a:cubicBezTo>
                  <a:cubicBezTo>
                    <a:pt x="5683" y="6989"/>
                    <a:pt x="6800" y="6640"/>
                    <a:pt x="7702" y="6076"/>
                  </a:cubicBezTo>
                  <a:lnTo>
                    <a:pt x="7702" y="6209"/>
                  </a:lnTo>
                  <a:cubicBezTo>
                    <a:pt x="8714" y="4078"/>
                    <a:pt x="7222" y="1653"/>
                    <a:pt x="5144" y="854"/>
                  </a:cubicBezTo>
                  <a:cubicBezTo>
                    <a:pt x="3625" y="294"/>
                    <a:pt x="1919" y="294"/>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8"/>
            <p:cNvSpPr/>
            <p:nvPr/>
          </p:nvSpPr>
          <p:spPr>
            <a:xfrm>
              <a:off x="5751925" y="831958"/>
              <a:ext cx="151851" cy="55830"/>
            </a:xfrm>
            <a:custGeom>
              <a:avLst/>
              <a:gdLst/>
              <a:ahLst/>
              <a:cxnLst/>
              <a:rect l="l" t="t" r="r" b="b"/>
              <a:pathLst>
                <a:path w="3971" h="1460" extrusionOk="0">
                  <a:moveTo>
                    <a:pt x="0" y="1"/>
                  </a:moveTo>
                  <a:lnTo>
                    <a:pt x="107" y="187"/>
                  </a:lnTo>
                  <a:cubicBezTo>
                    <a:pt x="133" y="241"/>
                    <a:pt x="187" y="294"/>
                    <a:pt x="240" y="374"/>
                  </a:cubicBezTo>
                  <a:cubicBezTo>
                    <a:pt x="293" y="427"/>
                    <a:pt x="373" y="507"/>
                    <a:pt x="453" y="561"/>
                  </a:cubicBezTo>
                  <a:cubicBezTo>
                    <a:pt x="533" y="640"/>
                    <a:pt x="613" y="694"/>
                    <a:pt x="720" y="774"/>
                  </a:cubicBezTo>
                  <a:cubicBezTo>
                    <a:pt x="826" y="827"/>
                    <a:pt x="933" y="907"/>
                    <a:pt x="1039" y="960"/>
                  </a:cubicBezTo>
                  <a:cubicBezTo>
                    <a:pt x="1173" y="1040"/>
                    <a:pt x="1279" y="1093"/>
                    <a:pt x="1412" y="1147"/>
                  </a:cubicBezTo>
                  <a:cubicBezTo>
                    <a:pt x="1546" y="1200"/>
                    <a:pt x="1679" y="1253"/>
                    <a:pt x="1812" y="1280"/>
                  </a:cubicBezTo>
                  <a:cubicBezTo>
                    <a:pt x="2079" y="1360"/>
                    <a:pt x="2345" y="1413"/>
                    <a:pt x="2611" y="1440"/>
                  </a:cubicBezTo>
                  <a:cubicBezTo>
                    <a:pt x="2678" y="1453"/>
                    <a:pt x="2745" y="1460"/>
                    <a:pt x="2808" y="1460"/>
                  </a:cubicBezTo>
                  <a:cubicBezTo>
                    <a:pt x="2871" y="1460"/>
                    <a:pt x="2931" y="1453"/>
                    <a:pt x="2984" y="1440"/>
                  </a:cubicBezTo>
                  <a:cubicBezTo>
                    <a:pt x="3118" y="1440"/>
                    <a:pt x="3224" y="1440"/>
                    <a:pt x="3331" y="1413"/>
                  </a:cubicBezTo>
                  <a:cubicBezTo>
                    <a:pt x="3411" y="1387"/>
                    <a:pt x="3517" y="1360"/>
                    <a:pt x="3597" y="1333"/>
                  </a:cubicBezTo>
                  <a:cubicBezTo>
                    <a:pt x="3677" y="1307"/>
                    <a:pt x="3757" y="1280"/>
                    <a:pt x="3810" y="1227"/>
                  </a:cubicBezTo>
                  <a:lnTo>
                    <a:pt x="3970" y="1120"/>
                  </a:lnTo>
                  <a:lnTo>
                    <a:pt x="3784" y="1173"/>
                  </a:lnTo>
                  <a:cubicBezTo>
                    <a:pt x="3731" y="1200"/>
                    <a:pt x="3651" y="1200"/>
                    <a:pt x="3571" y="1200"/>
                  </a:cubicBezTo>
                  <a:lnTo>
                    <a:pt x="3304" y="1200"/>
                  </a:lnTo>
                  <a:cubicBezTo>
                    <a:pt x="3091" y="1200"/>
                    <a:pt x="2851" y="1173"/>
                    <a:pt x="2638" y="1147"/>
                  </a:cubicBezTo>
                  <a:cubicBezTo>
                    <a:pt x="2531" y="1120"/>
                    <a:pt x="2398" y="1067"/>
                    <a:pt x="2265" y="1040"/>
                  </a:cubicBezTo>
                  <a:cubicBezTo>
                    <a:pt x="2158" y="1040"/>
                    <a:pt x="2025" y="987"/>
                    <a:pt x="1892" y="960"/>
                  </a:cubicBezTo>
                  <a:cubicBezTo>
                    <a:pt x="1652" y="880"/>
                    <a:pt x="1412" y="774"/>
                    <a:pt x="1173" y="667"/>
                  </a:cubicBezTo>
                  <a:cubicBezTo>
                    <a:pt x="959" y="587"/>
                    <a:pt x="773" y="481"/>
                    <a:pt x="560" y="374"/>
                  </a:cubicBezTo>
                  <a:cubicBezTo>
                    <a:pt x="480" y="321"/>
                    <a:pt x="400" y="294"/>
                    <a:pt x="320" y="241"/>
                  </a:cubicBezTo>
                  <a:cubicBezTo>
                    <a:pt x="267" y="187"/>
                    <a:pt x="187" y="161"/>
                    <a:pt x="160" y="134"/>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8"/>
            <p:cNvSpPr/>
            <p:nvPr/>
          </p:nvSpPr>
          <p:spPr>
            <a:xfrm>
              <a:off x="5784506" y="791233"/>
              <a:ext cx="111125" cy="68297"/>
            </a:xfrm>
            <a:custGeom>
              <a:avLst/>
              <a:gdLst/>
              <a:ahLst/>
              <a:cxnLst/>
              <a:rect l="l" t="t" r="r" b="b"/>
              <a:pathLst>
                <a:path w="2906" h="1786" extrusionOk="0">
                  <a:moveTo>
                    <a:pt x="1" y="0"/>
                  </a:moveTo>
                  <a:cubicBezTo>
                    <a:pt x="161" y="107"/>
                    <a:pt x="321" y="213"/>
                    <a:pt x="480" y="293"/>
                  </a:cubicBezTo>
                  <a:cubicBezTo>
                    <a:pt x="534" y="320"/>
                    <a:pt x="614" y="373"/>
                    <a:pt x="694" y="426"/>
                  </a:cubicBezTo>
                  <a:cubicBezTo>
                    <a:pt x="774" y="480"/>
                    <a:pt x="853" y="533"/>
                    <a:pt x="933" y="586"/>
                  </a:cubicBezTo>
                  <a:cubicBezTo>
                    <a:pt x="1093" y="693"/>
                    <a:pt x="1253" y="799"/>
                    <a:pt x="1440" y="906"/>
                  </a:cubicBezTo>
                  <a:cubicBezTo>
                    <a:pt x="1626" y="1013"/>
                    <a:pt x="1813" y="1146"/>
                    <a:pt x="1973" y="1252"/>
                  </a:cubicBezTo>
                  <a:cubicBezTo>
                    <a:pt x="2053" y="1306"/>
                    <a:pt x="2132" y="1332"/>
                    <a:pt x="2212" y="1386"/>
                  </a:cubicBezTo>
                  <a:cubicBezTo>
                    <a:pt x="2292" y="1439"/>
                    <a:pt x="2372" y="1492"/>
                    <a:pt x="2426" y="1519"/>
                  </a:cubicBezTo>
                  <a:cubicBezTo>
                    <a:pt x="2585" y="1626"/>
                    <a:pt x="2745" y="1705"/>
                    <a:pt x="2905" y="1785"/>
                  </a:cubicBezTo>
                  <a:cubicBezTo>
                    <a:pt x="2799" y="1652"/>
                    <a:pt x="2692" y="1492"/>
                    <a:pt x="2559" y="1386"/>
                  </a:cubicBezTo>
                  <a:cubicBezTo>
                    <a:pt x="2426" y="1226"/>
                    <a:pt x="2292" y="1119"/>
                    <a:pt x="2132" y="1013"/>
                  </a:cubicBezTo>
                  <a:cubicBezTo>
                    <a:pt x="1973" y="879"/>
                    <a:pt x="1813" y="746"/>
                    <a:pt x="1626" y="613"/>
                  </a:cubicBezTo>
                  <a:cubicBezTo>
                    <a:pt x="1440" y="506"/>
                    <a:pt x="1253" y="400"/>
                    <a:pt x="1067" y="320"/>
                  </a:cubicBezTo>
                  <a:cubicBezTo>
                    <a:pt x="880" y="240"/>
                    <a:pt x="720" y="160"/>
                    <a:pt x="534" y="133"/>
                  </a:cubicBezTo>
                  <a:cubicBezTo>
                    <a:pt x="374" y="80"/>
                    <a:pt x="187" y="2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8"/>
            <p:cNvSpPr/>
            <p:nvPr/>
          </p:nvSpPr>
          <p:spPr>
            <a:xfrm>
              <a:off x="5836473" y="761674"/>
              <a:ext cx="67302" cy="88679"/>
            </a:xfrm>
            <a:custGeom>
              <a:avLst/>
              <a:gdLst/>
              <a:ahLst/>
              <a:cxnLst/>
              <a:rect l="l" t="t" r="r" b="b"/>
              <a:pathLst>
                <a:path w="1760" h="2319" extrusionOk="0">
                  <a:moveTo>
                    <a:pt x="1" y="0"/>
                  </a:moveTo>
                  <a:lnTo>
                    <a:pt x="107" y="80"/>
                  </a:lnTo>
                  <a:cubicBezTo>
                    <a:pt x="214" y="134"/>
                    <a:pt x="294" y="214"/>
                    <a:pt x="374" y="293"/>
                  </a:cubicBezTo>
                  <a:cubicBezTo>
                    <a:pt x="480" y="400"/>
                    <a:pt x="587" y="507"/>
                    <a:pt x="667" y="613"/>
                  </a:cubicBezTo>
                  <a:cubicBezTo>
                    <a:pt x="773" y="746"/>
                    <a:pt x="880" y="906"/>
                    <a:pt x="987" y="1040"/>
                  </a:cubicBezTo>
                  <a:cubicBezTo>
                    <a:pt x="1067" y="1199"/>
                    <a:pt x="1173" y="1359"/>
                    <a:pt x="1253" y="1493"/>
                  </a:cubicBezTo>
                  <a:lnTo>
                    <a:pt x="1493" y="1919"/>
                  </a:lnTo>
                  <a:cubicBezTo>
                    <a:pt x="1653" y="2159"/>
                    <a:pt x="1759" y="2319"/>
                    <a:pt x="1759" y="2319"/>
                  </a:cubicBezTo>
                  <a:cubicBezTo>
                    <a:pt x="1759" y="2159"/>
                    <a:pt x="1733" y="1999"/>
                    <a:pt x="1679" y="1839"/>
                  </a:cubicBezTo>
                  <a:cubicBezTo>
                    <a:pt x="1599" y="1493"/>
                    <a:pt x="1440" y="1173"/>
                    <a:pt x="1253" y="880"/>
                  </a:cubicBezTo>
                  <a:cubicBezTo>
                    <a:pt x="1147" y="693"/>
                    <a:pt x="1040" y="560"/>
                    <a:pt x="880" y="427"/>
                  </a:cubicBezTo>
                  <a:cubicBezTo>
                    <a:pt x="773" y="293"/>
                    <a:pt x="640" y="214"/>
                    <a:pt x="480" y="134"/>
                  </a:cubicBezTo>
                  <a:cubicBezTo>
                    <a:pt x="374" y="54"/>
                    <a:pt x="267" y="27"/>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8"/>
            <p:cNvSpPr/>
            <p:nvPr/>
          </p:nvSpPr>
          <p:spPr>
            <a:xfrm>
              <a:off x="5806952" y="796013"/>
              <a:ext cx="207873" cy="174489"/>
            </a:xfrm>
            <a:custGeom>
              <a:avLst/>
              <a:gdLst/>
              <a:ahLst/>
              <a:cxnLst/>
              <a:rect l="l" t="t" r="r" b="b"/>
              <a:pathLst>
                <a:path w="5436" h="4563" extrusionOk="0">
                  <a:moveTo>
                    <a:pt x="3630" y="0"/>
                  </a:moveTo>
                  <a:cubicBezTo>
                    <a:pt x="3105" y="0"/>
                    <a:pt x="2677" y="348"/>
                    <a:pt x="2238" y="888"/>
                  </a:cubicBezTo>
                  <a:cubicBezTo>
                    <a:pt x="1652" y="1687"/>
                    <a:pt x="0" y="3179"/>
                    <a:pt x="719" y="4112"/>
                  </a:cubicBezTo>
                  <a:cubicBezTo>
                    <a:pt x="971" y="4429"/>
                    <a:pt x="1233" y="4563"/>
                    <a:pt x="1501" y="4563"/>
                  </a:cubicBezTo>
                  <a:cubicBezTo>
                    <a:pt x="2856" y="4563"/>
                    <a:pt x="4368" y="1164"/>
                    <a:pt x="5436" y="808"/>
                  </a:cubicBezTo>
                  <a:lnTo>
                    <a:pt x="4663" y="381"/>
                  </a:lnTo>
                  <a:cubicBezTo>
                    <a:pt x="4272" y="117"/>
                    <a:pt x="3934" y="0"/>
                    <a:pt x="3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8"/>
            <p:cNvSpPr/>
            <p:nvPr/>
          </p:nvSpPr>
          <p:spPr>
            <a:xfrm>
              <a:off x="5885382" y="826873"/>
              <a:ext cx="69329" cy="68297"/>
            </a:xfrm>
            <a:custGeom>
              <a:avLst/>
              <a:gdLst/>
              <a:ahLst/>
              <a:cxnLst/>
              <a:rect l="l" t="t" r="r" b="b"/>
              <a:pathLst>
                <a:path w="1813" h="1786" extrusionOk="0">
                  <a:moveTo>
                    <a:pt x="1813" y="1"/>
                  </a:moveTo>
                  <a:lnTo>
                    <a:pt x="1813" y="1"/>
                  </a:lnTo>
                  <a:cubicBezTo>
                    <a:pt x="1679" y="81"/>
                    <a:pt x="1573" y="134"/>
                    <a:pt x="1440" y="214"/>
                  </a:cubicBezTo>
                  <a:cubicBezTo>
                    <a:pt x="1200" y="400"/>
                    <a:pt x="987" y="587"/>
                    <a:pt x="773" y="773"/>
                  </a:cubicBezTo>
                  <a:cubicBezTo>
                    <a:pt x="587" y="987"/>
                    <a:pt x="400" y="1200"/>
                    <a:pt x="214" y="1440"/>
                  </a:cubicBezTo>
                  <a:cubicBezTo>
                    <a:pt x="134" y="1546"/>
                    <a:pt x="81" y="1679"/>
                    <a:pt x="1" y="1786"/>
                  </a:cubicBezTo>
                  <a:cubicBezTo>
                    <a:pt x="134" y="1733"/>
                    <a:pt x="241" y="1653"/>
                    <a:pt x="347" y="1573"/>
                  </a:cubicBezTo>
                  <a:cubicBezTo>
                    <a:pt x="587" y="1413"/>
                    <a:pt x="800" y="1226"/>
                    <a:pt x="1013" y="1013"/>
                  </a:cubicBezTo>
                  <a:cubicBezTo>
                    <a:pt x="1147" y="907"/>
                    <a:pt x="1253" y="800"/>
                    <a:pt x="1333" y="667"/>
                  </a:cubicBezTo>
                  <a:cubicBezTo>
                    <a:pt x="1440" y="560"/>
                    <a:pt x="1520" y="454"/>
                    <a:pt x="1599" y="347"/>
                  </a:cubicBezTo>
                  <a:cubicBezTo>
                    <a:pt x="1679" y="241"/>
                    <a:pt x="1759" y="134"/>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8"/>
            <p:cNvSpPr/>
            <p:nvPr/>
          </p:nvSpPr>
          <p:spPr>
            <a:xfrm>
              <a:off x="6696447" y="835400"/>
              <a:ext cx="174298" cy="204966"/>
            </a:xfrm>
            <a:custGeom>
              <a:avLst/>
              <a:gdLst/>
              <a:ahLst/>
              <a:cxnLst/>
              <a:rect l="l" t="t" r="r" b="b"/>
              <a:pathLst>
                <a:path w="4558" h="5360" extrusionOk="0">
                  <a:moveTo>
                    <a:pt x="1831" y="0"/>
                  </a:moveTo>
                  <a:cubicBezTo>
                    <a:pt x="1613" y="0"/>
                    <a:pt x="1340" y="71"/>
                    <a:pt x="987" y="231"/>
                  </a:cubicBezTo>
                  <a:cubicBezTo>
                    <a:pt x="614" y="444"/>
                    <a:pt x="294" y="710"/>
                    <a:pt x="1" y="1003"/>
                  </a:cubicBezTo>
                  <a:lnTo>
                    <a:pt x="2506" y="5134"/>
                  </a:lnTo>
                  <a:cubicBezTo>
                    <a:pt x="2752" y="5288"/>
                    <a:pt x="3026" y="5359"/>
                    <a:pt x="3290" y="5359"/>
                  </a:cubicBezTo>
                  <a:cubicBezTo>
                    <a:pt x="3939" y="5359"/>
                    <a:pt x="4531" y="4928"/>
                    <a:pt x="4531" y="4228"/>
                  </a:cubicBezTo>
                  <a:cubicBezTo>
                    <a:pt x="4557" y="3268"/>
                    <a:pt x="3385" y="2149"/>
                    <a:pt x="3012" y="1323"/>
                  </a:cubicBezTo>
                  <a:cubicBezTo>
                    <a:pt x="2637" y="574"/>
                    <a:pt x="2452" y="0"/>
                    <a:pt x="1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8"/>
            <p:cNvSpPr/>
            <p:nvPr/>
          </p:nvSpPr>
          <p:spPr>
            <a:xfrm>
              <a:off x="6747421" y="865609"/>
              <a:ext cx="88679" cy="123324"/>
            </a:xfrm>
            <a:custGeom>
              <a:avLst/>
              <a:gdLst/>
              <a:ahLst/>
              <a:cxnLst/>
              <a:rect l="l" t="t" r="r" b="b"/>
              <a:pathLst>
                <a:path w="2319" h="3225" extrusionOk="0">
                  <a:moveTo>
                    <a:pt x="0" y="0"/>
                  </a:moveTo>
                  <a:lnTo>
                    <a:pt x="0" y="0"/>
                  </a:lnTo>
                  <a:cubicBezTo>
                    <a:pt x="80" y="187"/>
                    <a:pt x="160" y="373"/>
                    <a:pt x="267" y="560"/>
                  </a:cubicBezTo>
                  <a:cubicBezTo>
                    <a:pt x="347" y="746"/>
                    <a:pt x="453" y="933"/>
                    <a:pt x="586" y="1119"/>
                  </a:cubicBezTo>
                  <a:cubicBezTo>
                    <a:pt x="720" y="1306"/>
                    <a:pt x="853" y="1519"/>
                    <a:pt x="1013" y="1706"/>
                  </a:cubicBezTo>
                  <a:cubicBezTo>
                    <a:pt x="1173" y="1919"/>
                    <a:pt x="1332" y="2105"/>
                    <a:pt x="1466" y="2292"/>
                  </a:cubicBezTo>
                  <a:lnTo>
                    <a:pt x="1892" y="2771"/>
                  </a:lnTo>
                  <a:cubicBezTo>
                    <a:pt x="2025" y="2931"/>
                    <a:pt x="2158" y="3091"/>
                    <a:pt x="2318" y="3224"/>
                  </a:cubicBezTo>
                  <a:cubicBezTo>
                    <a:pt x="2238" y="3038"/>
                    <a:pt x="2132" y="2851"/>
                    <a:pt x="2025" y="2665"/>
                  </a:cubicBezTo>
                  <a:cubicBezTo>
                    <a:pt x="1945" y="2478"/>
                    <a:pt x="1812" y="2292"/>
                    <a:pt x="1705" y="2132"/>
                  </a:cubicBezTo>
                  <a:cubicBezTo>
                    <a:pt x="1572" y="1919"/>
                    <a:pt x="1412" y="1732"/>
                    <a:pt x="1279" y="1519"/>
                  </a:cubicBezTo>
                  <a:cubicBezTo>
                    <a:pt x="1119" y="1333"/>
                    <a:pt x="986" y="1146"/>
                    <a:pt x="826" y="960"/>
                  </a:cubicBezTo>
                  <a:cubicBezTo>
                    <a:pt x="746" y="880"/>
                    <a:pt x="666" y="800"/>
                    <a:pt x="613" y="720"/>
                  </a:cubicBezTo>
                  <a:cubicBezTo>
                    <a:pt x="560" y="613"/>
                    <a:pt x="480" y="533"/>
                    <a:pt x="426" y="480"/>
                  </a:cubicBezTo>
                  <a:cubicBezTo>
                    <a:pt x="293" y="293"/>
                    <a:pt x="160" y="16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 name="Google Shape;211;p8"/>
            <p:cNvSpPr/>
            <p:nvPr/>
          </p:nvSpPr>
          <p:spPr>
            <a:xfrm>
              <a:off x="5927178" y="1669523"/>
              <a:ext cx="695968" cy="669506"/>
            </a:xfrm>
            <a:custGeom>
              <a:avLst/>
              <a:gdLst/>
              <a:ahLst/>
              <a:cxnLst/>
              <a:rect l="l" t="t" r="r" b="b"/>
              <a:pathLst>
                <a:path w="18200" h="17508" extrusionOk="0">
                  <a:moveTo>
                    <a:pt x="9240" y="1"/>
                  </a:moveTo>
                  <a:cubicBezTo>
                    <a:pt x="7887" y="1"/>
                    <a:pt x="6528" y="67"/>
                    <a:pt x="5196" y="107"/>
                  </a:cubicBezTo>
                  <a:cubicBezTo>
                    <a:pt x="4157" y="134"/>
                    <a:pt x="2825" y="214"/>
                    <a:pt x="1945" y="907"/>
                  </a:cubicBezTo>
                  <a:cubicBezTo>
                    <a:pt x="1039" y="1626"/>
                    <a:pt x="933" y="2879"/>
                    <a:pt x="746" y="3864"/>
                  </a:cubicBezTo>
                  <a:cubicBezTo>
                    <a:pt x="533" y="5410"/>
                    <a:pt x="400" y="6982"/>
                    <a:pt x="347" y="8527"/>
                  </a:cubicBezTo>
                  <a:cubicBezTo>
                    <a:pt x="320" y="9913"/>
                    <a:pt x="347" y="11565"/>
                    <a:pt x="0" y="12871"/>
                  </a:cubicBezTo>
                  <a:lnTo>
                    <a:pt x="3837" y="17374"/>
                  </a:lnTo>
                  <a:cubicBezTo>
                    <a:pt x="4020" y="17372"/>
                    <a:pt x="4202" y="17371"/>
                    <a:pt x="4384" y="17371"/>
                  </a:cubicBezTo>
                  <a:cubicBezTo>
                    <a:pt x="6569" y="17371"/>
                    <a:pt x="8732" y="17507"/>
                    <a:pt x="10872" y="17507"/>
                  </a:cubicBezTo>
                  <a:cubicBezTo>
                    <a:pt x="12657" y="17480"/>
                    <a:pt x="14842" y="17454"/>
                    <a:pt x="16201" y="16148"/>
                  </a:cubicBezTo>
                  <a:cubicBezTo>
                    <a:pt x="17320" y="15029"/>
                    <a:pt x="18013" y="13537"/>
                    <a:pt x="18093" y="11938"/>
                  </a:cubicBezTo>
                  <a:cubicBezTo>
                    <a:pt x="18199" y="10100"/>
                    <a:pt x="18013" y="8234"/>
                    <a:pt x="17906" y="6396"/>
                  </a:cubicBezTo>
                  <a:cubicBezTo>
                    <a:pt x="17826" y="5143"/>
                    <a:pt x="17906" y="3651"/>
                    <a:pt x="17453" y="2479"/>
                  </a:cubicBezTo>
                  <a:cubicBezTo>
                    <a:pt x="16787" y="720"/>
                    <a:pt x="14842" y="560"/>
                    <a:pt x="13243" y="294"/>
                  </a:cubicBezTo>
                  <a:cubicBezTo>
                    <a:pt x="11938" y="67"/>
                    <a:pt x="10592" y="1"/>
                    <a:pt x="9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 name="Google Shape;212;p8"/>
            <p:cNvSpPr/>
            <p:nvPr/>
          </p:nvSpPr>
          <p:spPr>
            <a:xfrm>
              <a:off x="5770931" y="803317"/>
              <a:ext cx="1073397" cy="1046629"/>
            </a:xfrm>
            <a:custGeom>
              <a:avLst/>
              <a:gdLst/>
              <a:ahLst/>
              <a:cxnLst/>
              <a:rect l="l" t="t" r="r" b="b"/>
              <a:pathLst>
                <a:path w="28070" h="27370" extrusionOk="0">
                  <a:moveTo>
                    <a:pt x="16580" y="1"/>
                  </a:moveTo>
                  <a:cubicBezTo>
                    <a:pt x="13202" y="1"/>
                    <a:pt x="9749" y="925"/>
                    <a:pt x="6964" y="2695"/>
                  </a:cubicBezTo>
                  <a:cubicBezTo>
                    <a:pt x="3100" y="5200"/>
                    <a:pt x="1955" y="9063"/>
                    <a:pt x="2514" y="13513"/>
                  </a:cubicBezTo>
                  <a:cubicBezTo>
                    <a:pt x="0" y="13513"/>
                    <a:pt x="62" y="17731"/>
                    <a:pt x="3587" y="17731"/>
                  </a:cubicBezTo>
                  <a:cubicBezTo>
                    <a:pt x="3872" y="17731"/>
                    <a:pt x="4181" y="17703"/>
                    <a:pt x="4513" y="17643"/>
                  </a:cubicBezTo>
                  <a:cubicBezTo>
                    <a:pt x="6005" y="20654"/>
                    <a:pt x="10002" y="22013"/>
                    <a:pt x="12187" y="22093"/>
                  </a:cubicBezTo>
                  <a:lnTo>
                    <a:pt x="12187" y="22546"/>
                  </a:lnTo>
                  <a:cubicBezTo>
                    <a:pt x="12187" y="22546"/>
                    <a:pt x="11973" y="24944"/>
                    <a:pt x="11334" y="25371"/>
                  </a:cubicBezTo>
                  <a:lnTo>
                    <a:pt x="13119" y="27369"/>
                  </a:lnTo>
                  <a:cubicBezTo>
                    <a:pt x="14824" y="27236"/>
                    <a:pt x="14958" y="27156"/>
                    <a:pt x="14904" y="25584"/>
                  </a:cubicBezTo>
                  <a:cubicBezTo>
                    <a:pt x="14824" y="24811"/>
                    <a:pt x="15144" y="22493"/>
                    <a:pt x="15144" y="22493"/>
                  </a:cubicBezTo>
                  <a:cubicBezTo>
                    <a:pt x="15144" y="22493"/>
                    <a:pt x="16103" y="22386"/>
                    <a:pt x="16930" y="22333"/>
                  </a:cubicBezTo>
                  <a:cubicBezTo>
                    <a:pt x="17756" y="22253"/>
                    <a:pt x="18555" y="22040"/>
                    <a:pt x="19328" y="21720"/>
                  </a:cubicBezTo>
                  <a:cubicBezTo>
                    <a:pt x="21006" y="21107"/>
                    <a:pt x="22472" y="20042"/>
                    <a:pt x="23618" y="18709"/>
                  </a:cubicBezTo>
                  <a:cubicBezTo>
                    <a:pt x="23828" y="18821"/>
                    <a:pt x="24056" y="18871"/>
                    <a:pt x="24292" y="18871"/>
                  </a:cubicBezTo>
                  <a:cubicBezTo>
                    <a:pt x="25972" y="18871"/>
                    <a:pt x="28069" y="16314"/>
                    <a:pt x="27135" y="15005"/>
                  </a:cubicBezTo>
                  <a:cubicBezTo>
                    <a:pt x="26762" y="14497"/>
                    <a:pt x="26368" y="14301"/>
                    <a:pt x="25918" y="14301"/>
                  </a:cubicBezTo>
                  <a:cubicBezTo>
                    <a:pt x="25660" y="14301"/>
                    <a:pt x="25384" y="14366"/>
                    <a:pt x="25083" y="14473"/>
                  </a:cubicBezTo>
                  <a:cubicBezTo>
                    <a:pt x="25083" y="14473"/>
                    <a:pt x="25856" y="12368"/>
                    <a:pt x="26069" y="11701"/>
                  </a:cubicBezTo>
                  <a:cubicBezTo>
                    <a:pt x="26575" y="10076"/>
                    <a:pt x="27268" y="7625"/>
                    <a:pt x="26762" y="5919"/>
                  </a:cubicBezTo>
                  <a:cubicBezTo>
                    <a:pt x="26415" y="4773"/>
                    <a:pt x="24923" y="3761"/>
                    <a:pt x="24124" y="2855"/>
                  </a:cubicBezTo>
                  <a:cubicBezTo>
                    <a:pt x="23085" y="1549"/>
                    <a:pt x="21619" y="643"/>
                    <a:pt x="19967" y="324"/>
                  </a:cubicBezTo>
                  <a:cubicBezTo>
                    <a:pt x="18866" y="107"/>
                    <a:pt x="17727" y="1"/>
                    <a:pt x="16580"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8"/>
            <p:cNvSpPr/>
            <p:nvPr/>
          </p:nvSpPr>
          <p:spPr>
            <a:xfrm>
              <a:off x="6695453" y="1415803"/>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8"/>
            <p:cNvSpPr/>
            <p:nvPr/>
          </p:nvSpPr>
          <p:spPr>
            <a:xfrm>
              <a:off x="5830355" y="1364867"/>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 name="Google Shape;215;p8"/>
            <p:cNvSpPr/>
            <p:nvPr/>
          </p:nvSpPr>
          <p:spPr>
            <a:xfrm>
              <a:off x="5801828" y="737621"/>
              <a:ext cx="1020014" cy="661323"/>
            </a:xfrm>
            <a:custGeom>
              <a:avLst/>
              <a:gdLst/>
              <a:ahLst/>
              <a:cxnLst/>
              <a:rect l="l" t="t" r="r" b="b"/>
              <a:pathLst>
                <a:path w="26674" h="17294" extrusionOk="0">
                  <a:moveTo>
                    <a:pt x="12837" y="1"/>
                  </a:moveTo>
                  <a:cubicBezTo>
                    <a:pt x="12060" y="1"/>
                    <a:pt x="11276" y="90"/>
                    <a:pt x="10526" y="283"/>
                  </a:cubicBezTo>
                  <a:cubicBezTo>
                    <a:pt x="8341" y="869"/>
                    <a:pt x="6769" y="1189"/>
                    <a:pt x="4877" y="2361"/>
                  </a:cubicBezTo>
                  <a:cubicBezTo>
                    <a:pt x="3385" y="3294"/>
                    <a:pt x="2186" y="4600"/>
                    <a:pt x="1360" y="6172"/>
                  </a:cubicBezTo>
                  <a:cubicBezTo>
                    <a:pt x="427" y="7984"/>
                    <a:pt x="1" y="10062"/>
                    <a:pt x="161" y="12114"/>
                  </a:cubicBezTo>
                  <a:cubicBezTo>
                    <a:pt x="267" y="13206"/>
                    <a:pt x="560" y="14299"/>
                    <a:pt x="1040" y="15285"/>
                  </a:cubicBezTo>
                  <a:cubicBezTo>
                    <a:pt x="1062" y="15329"/>
                    <a:pt x="1341" y="15868"/>
                    <a:pt x="1694" y="15868"/>
                  </a:cubicBezTo>
                  <a:cubicBezTo>
                    <a:pt x="1766" y="15868"/>
                    <a:pt x="1842" y="15845"/>
                    <a:pt x="1919" y="15791"/>
                  </a:cubicBezTo>
                  <a:cubicBezTo>
                    <a:pt x="2319" y="15524"/>
                    <a:pt x="2479" y="13712"/>
                    <a:pt x="2079" y="12886"/>
                  </a:cubicBezTo>
                  <a:cubicBezTo>
                    <a:pt x="3518" y="12620"/>
                    <a:pt x="4211" y="11288"/>
                    <a:pt x="4611" y="10009"/>
                  </a:cubicBezTo>
                  <a:cubicBezTo>
                    <a:pt x="4904" y="8970"/>
                    <a:pt x="5330" y="8010"/>
                    <a:pt x="5570" y="6971"/>
                  </a:cubicBezTo>
                  <a:cubicBezTo>
                    <a:pt x="5756" y="6412"/>
                    <a:pt x="5730" y="5852"/>
                    <a:pt x="5836" y="5292"/>
                  </a:cubicBezTo>
                  <a:cubicBezTo>
                    <a:pt x="7542" y="5292"/>
                    <a:pt x="9593" y="5159"/>
                    <a:pt x="11219" y="4653"/>
                  </a:cubicBezTo>
                  <a:cubicBezTo>
                    <a:pt x="11991" y="4440"/>
                    <a:pt x="12711" y="4173"/>
                    <a:pt x="13404" y="3827"/>
                  </a:cubicBezTo>
                  <a:cubicBezTo>
                    <a:pt x="13937" y="3534"/>
                    <a:pt x="15029" y="2868"/>
                    <a:pt x="15349" y="2335"/>
                  </a:cubicBezTo>
                  <a:cubicBezTo>
                    <a:pt x="15748" y="2868"/>
                    <a:pt x="16201" y="3374"/>
                    <a:pt x="16708" y="3827"/>
                  </a:cubicBezTo>
                  <a:cubicBezTo>
                    <a:pt x="17640" y="4680"/>
                    <a:pt x="18626" y="5452"/>
                    <a:pt x="19692" y="6118"/>
                  </a:cubicBezTo>
                  <a:cubicBezTo>
                    <a:pt x="20571" y="6651"/>
                    <a:pt x="23343" y="7344"/>
                    <a:pt x="23369" y="7371"/>
                  </a:cubicBezTo>
                  <a:cubicBezTo>
                    <a:pt x="23396" y="7397"/>
                    <a:pt x="23449" y="10408"/>
                    <a:pt x="23556" y="11687"/>
                  </a:cubicBezTo>
                  <a:cubicBezTo>
                    <a:pt x="23609" y="12380"/>
                    <a:pt x="23689" y="13073"/>
                    <a:pt x="23822" y="13739"/>
                  </a:cubicBezTo>
                  <a:cubicBezTo>
                    <a:pt x="23982" y="14165"/>
                    <a:pt x="24115" y="14645"/>
                    <a:pt x="24195" y="15098"/>
                  </a:cubicBezTo>
                  <a:cubicBezTo>
                    <a:pt x="24195" y="15418"/>
                    <a:pt x="22943" y="17096"/>
                    <a:pt x="23822" y="17283"/>
                  </a:cubicBezTo>
                  <a:cubicBezTo>
                    <a:pt x="23852" y="17290"/>
                    <a:pt x="23880" y="17293"/>
                    <a:pt x="23907" y="17293"/>
                  </a:cubicBezTo>
                  <a:cubicBezTo>
                    <a:pt x="24280" y="17293"/>
                    <a:pt x="24321" y="16631"/>
                    <a:pt x="24595" y="16457"/>
                  </a:cubicBezTo>
                  <a:cubicBezTo>
                    <a:pt x="24941" y="16324"/>
                    <a:pt x="25261" y="16217"/>
                    <a:pt x="25634" y="16137"/>
                  </a:cubicBezTo>
                  <a:cubicBezTo>
                    <a:pt x="25927" y="15897"/>
                    <a:pt x="26194" y="14459"/>
                    <a:pt x="26300" y="14032"/>
                  </a:cubicBezTo>
                  <a:cubicBezTo>
                    <a:pt x="26673" y="12727"/>
                    <a:pt x="26673" y="12727"/>
                    <a:pt x="26673" y="11581"/>
                  </a:cubicBezTo>
                  <a:cubicBezTo>
                    <a:pt x="26673" y="9316"/>
                    <a:pt x="26513" y="7024"/>
                    <a:pt x="25234" y="5079"/>
                  </a:cubicBezTo>
                  <a:cubicBezTo>
                    <a:pt x="23902" y="3081"/>
                    <a:pt x="22090" y="2228"/>
                    <a:pt x="19932" y="1322"/>
                  </a:cubicBezTo>
                  <a:cubicBezTo>
                    <a:pt x="18786" y="896"/>
                    <a:pt x="17880" y="470"/>
                    <a:pt x="16654" y="470"/>
                  </a:cubicBezTo>
                  <a:cubicBezTo>
                    <a:pt x="16293" y="470"/>
                    <a:pt x="15768" y="537"/>
                    <a:pt x="15313" y="537"/>
                  </a:cubicBezTo>
                  <a:cubicBezTo>
                    <a:pt x="15131" y="537"/>
                    <a:pt x="14961" y="527"/>
                    <a:pt x="14816" y="496"/>
                  </a:cubicBezTo>
                  <a:cubicBezTo>
                    <a:pt x="14336" y="390"/>
                    <a:pt x="13963" y="43"/>
                    <a:pt x="13404" y="17"/>
                  </a:cubicBezTo>
                  <a:cubicBezTo>
                    <a:pt x="13215" y="6"/>
                    <a:pt x="13026" y="1"/>
                    <a:pt x="12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 name="Google Shape;216;p8"/>
            <p:cNvSpPr/>
            <p:nvPr/>
          </p:nvSpPr>
          <p:spPr>
            <a:xfrm>
              <a:off x="6323533" y="120081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8"/>
            <p:cNvSpPr/>
            <p:nvPr/>
          </p:nvSpPr>
          <p:spPr>
            <a:xfrm>
              <a:off x="6115662" y="1171030"/>
              <a:ext cx="48947" cy="47226"/>
            </a:xfrm>
            <a:custGeom>
              <a:avLst/>
              <a:gdLst/>
              <a:ahLst/>
              <a:cxnLst/>
              <a:rect l="l" t="t" r="r" b="b"/>
              <a:pathLst>
                <a:path w="1280" h="1235" extrusionOk="0">
                  <a:moveTo>
                    <a:pt x="669" y="0"/>
                  </a:moveTo>
                  <a:cubicBezTo>
                    <a:pt x="642" y="0"/>
                    <a:pt x="615" y="2"/>
                    <a:pt x="587" y="7"/>
                  </a:cubicBezTo>
                  <a:cubicBezTo>
                    <a:pt x="241" y="34"/>
                    <a:pt x="1" y="353"/>
                    <a:pt x="27" y="673"/>
                  </a:cubicBezTo>
                  <a:cubicBezTo>
                    <a:pt x="53" y="1002"/>
                    <a:pt x="342" y="1235"/>
                    <a:pt x="645" y="1235"/>
                  </a:cubicBezTo>
                  <a:cubicBezTo>
                    <a:pt x="661" y="1235"/>
                    <a:pt x="677" y="1234"/>
                    <a:pt x="693" y="1233"/>
                  </a:cubicBezTo>
                  <a:cubicBezTo>
                    <a:pt x="1040" y="1179"/>
                    <a:pt x="1280" y="886"/>
                    <a:pt x="1253" y="540"/>
                  </a:cubicBezTo>
                  <a:cubicBezTo>
                    <a:pt x="1204" y="248"/>
                    <a:pt x="956"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8"/>
            <p:cNvSpPr/>
            <p:nvPr/>
          </p:nvSpPr>
          <p:spPr>
            <a:xfrm>
              <a:off x="6497753" y="121603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8"/>
            <p:cNvSpPr/>
            <p:nvPr/>
          </p:nvSpPr>
          <p:spPr>
            <a:xfrm>
              <a:off x="6125872" y="137507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8"/>
            <p:cNvSpPr/>
            <p:nvPr/>
          </p:nvSpPr>
          <p:spPr>
            <a:xfrm>
              <a:off x="6373474" y="141886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8"/>
            <p:cNvSpPr/>
            <p:nvPr/>
          </p:nvSpPr>
          <p:spPr>
            <a:xfrm>
              <a:off x="6155393" y="137813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8"/>
            <p:cNvSpPr/>
            <p:nvPr/>
          </p:nvSpPr>
          <p:spPr>
            <a:xfrm>
              <a:off x="5964883" y="1265406"/>
              <a:ext cx="131469" cy="56633"/>
            </a:xfrm>
            <a:custGeom>
              <a:avLst/>
              <a:gdLst/>
              <a:ahLst/>
              <a:cxnLst/>
              <a:rect l="l" t="t" r="r" b="b"/>
              <a:pathLst>
                <a:path w="3438" h="1481" extrusionOk="0">
                  <a:moveTo>
                    <a:pt x="1196" y="0"/>
                  </a:moveTo>
                  <a:cubicBezTo>
                    <a:pt x="661" y="0"/>
                    <a:pt x="129" y="171"/>
                    <a:pt x="0" y="657"/>
                  </a:cubicBezTo>
                  <a:lnTo>
                    <a:pt x="0" y="843"/>
                  </a:lnTo>
                  <a:cubicBezTo>
                    <a:pt x="206" y="1303"/>
                    <a:pt x="923" y="1480"/>
                    <a:pt x="1605" y="1480"/>
                  </a:cubicBezTo>
                  <a:cubicBezTo>
                    <a:pt x="2067" y="1480"/>
                    <a:pt x="2513" y="1399"/>
                    <a:pt x="2771" y="1269"/>
                  </a:cubicBezTo>
                  <a:cubicBezTo>
                    <a:pt x="3437" y="950"/>
                    <a:pt x="2611" y="390"/>
                    <a:pt x="2132" y="177"/>
                  </a:cubicBezTo>
                  <a:cubicBezTo>
                    <a:pt x="1891" y="72"/>
                    <a:pt x="1543" y="0"/>
                    <a:pt x="1196"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8"/>
            <p:cNvSpPr/>
            <p:nvPr/>
          </p:nvSpPr>
          <p:spPr>
            <a:xfrm>
              <a:off x="6503222" y="1310299"/>
              <a:ext cx="123974" cy="55677"/>
            </a:xfrm>
            <a:custGeom>
              <a:avLst/>
              <a:gdLst/>
              <a:ahLst/>
              <a:cxnLst/>
              <a:rect l="l" t="t" r="r" b="b"/>
              <a:pathLst>
                <a:path w="3242" h="1456" extrusionOk="0">
                  <a:moveTo>
                    <a:pt x="1061" y="0"/>
                  </a:moveTo>
                  <a:cubicBezTo>
                    <a:pt x="722" y="0"/>
                    <a:pt x="419" y="102"/>
                    <a:pt x="311" y="362"/>
                  </a:cubicBezTo>
                  <a:cubicBezTo>
                    <a:pt x="1" y="1034"/>
                    <a:pt x="1221" y="1456"/>
                    <a:pt x="1732" y="1456"/>
                  </a:cubicBezTo>
                  <a:cubicBezTo>
                    <a:pt x="1747" y="1456"/>
                    <a:pt x="1762" y="1455"/>
                    <a:pt x="1776" y="1454"/>
                  </a:cubicBezTo>
                  <a:cubicBezTo>
                    <a:pt x="2549" y="1401"/>
                    <a:pt x="3242" y="868"/>
                    <a:pt x="2309" y="309"/>
                  </a:cubicBezTo>
                  <a:cubicBezTo>
                    <a:pt x="1990" y="149"/>
                    <a:pt x="1643" y="42"/>
                    <a:pt x="1297" y="15"/>
                  </a:cubicBezTo>
                  <a:cubicBezTo>
                    <a:pt x="1217" y="6"/>
                    <a:pt x="1138" y="0"/>
                    <a:pt x="1061"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8"/>
            <p:cNvSpPr/>
            <p:nvPr/>
          </p:nvSpPr>
          <p:spPr>
            <a:xfrm>
              <a:off x="5869092" y="1720191"/>
              <a:ext cx="802964" cy="646753"/>
            </a:xfrm>
            <a:custGeom>
              <a:avLst/>
              <a:gdLst/>
              <a:ahLst/>
              <a:cxnLst/>
              <a:rect l="l" t="t" r="r" b="b"/>
              <a:pathLst>
                <a:path w="20998" h="16913" extrusionOk="0">
                  <a:moveTo>
                    <a:pt x="13647" y="1"/>
                  </a:moveTo>
                  <a:cubicBezTo>
                    <a:pt x="13573" y="1"/>
                    <a:pt x="13501" y="11"/>
                    <a:pt x="13430" y="35"/>
                  </a:cubicBezTo>
                  <a:cubicBezTo>
                    <a:pt x="13243" y="115"/>
                    <a:pt x="13297" y="168"/>
                    <a:pt x="13190" y="328"/>
                  </a:cubicBezTo>
                  <a:cubicBezTo>
                    <a:pt x="12764" y="1074"/>
                    <a:pt x="11538" y="1927"/>
                    <a:pt x="10605" y="2033"/>
                  </a:cubicBezTo>
                  <a:cubicBezTo>
                    <a:pt x="10517" y="2045"/>
                    <a:pt x="10434" y="2051"/>
                    <a:pt x="10355" y="2051"/>
                  </a:cubicBezTo>
                  <a:cubicBezTo>
                    <a:pt x="9564" y="2051"/>
                    <a:pt x="9264" y="1465"/>
                    <a:pt x="8634" y="834"/>
                  </a:cubicBezTo>
                  <a:cubicBezTo>
                    <a:pt x="8357" y="534"/>
                    <a:pt x="8260" y="195"/>
                    <a:pt x="7859" y="195"/>
                  </a:cubicBezTo>
                  <a:cubicBezTo>
                    <a:pt x="7797" y="195"/>
                    <a:pt x="7727" y="203"/>
                    <a:pt x="7648" y="221"/>
                  </a:cubicBezTo>
                  <a:cubicBezTo>
                    <a:pt x="6582" y="434"/>
                    <a:pt x="5410" y="674"/>
                    <a:pt x="4610" y="1340"/>
                  </a:cubicBezTo>
                  <a:lnTo>
                    <a:pt x="4077" y="1607"/>
                  </a:lnTo>
                  <a:cubicBezTo>
                    <a:pt x="3784" y="1793"/>
                    <a:pt x="3518" y="2007"/>
                    <a:pt x="3251" y="2220"/>
                  </a:cubicBezTo>
                  <a:cubicBezTo>
                    <a:pt x="2665" y="2699"/>
                    <a:pt x="2212" y="3312"/>
                    <a:pt x="1892" y="3978"/>
                  </a:cubicBezTo>
                  <a:cubicBezTo>
                    <a:pt x="1306" y="5097"/>
                    <a:pt x="427" y="6696"/>
                    <a:pt x="0" y="7869"/>
                  </a:cubicBezTo>
                  <a:cubicBezTo>
                    <a:pt x="480" y="8055"/>
                    <a:pt x="906" y="8348"/>
                    <a:pt x="1413" y="8535"/>
                  </a:cubicBezTo>
                  <a:cubicBezTo>
                    <a:pt x="2025" y="8828"/>
                    <a:pt x="2025" y="8748"/>
                    <a:pt x="2079" y="9441"/>
                  </a:cubicBezTo>
                  <a:cubicBezTo>
                    <a:pt x="2185" y="10693"/>
                    <a:pt x="2185" y="11972"/>
                    <a:pt x="2132" y="13251"/>
                  </a:cubicBezTo>
                  <a:cubicBezTo>
                    <a:pt x="2105" y="13944"/>
                    <a:pt x="2105" y="14610"/>
                    <a:pt x="2185" y="15303"/>
                  </a:cubicBezTo>
                  <a:cubicBezTo>
                    <a:pt x="2265" y="15942"/>
                    <a:pt x="2185" y="16182"/>
                    <a:pt x="2825" y="16369"/>
                  </a:cubicBezTo>
                  <a:cubicBezTo>
                    <a:pt x="4443" y="16844"/>
                    <a:pt x="6183" y="16912"/>
                    <a:pt x="7890" y="16912"/>
                  </a:cubicBezTo>
                  <a:cubicBezTo>
                    <a:pt x="8573" y="16912"/>
                    <a:pt x="9250" y="16902"/>
                    <a:pt x="9913" y="16902"/>
                  </a:cubicBezTo>
                  <a:cubicBezTo>
                    <a:pt x="11405" y="16902"/>
                    <a:pt x="12924" y="16875"/>
                    <a:pt x="14416" y="16715"/>
                  </a:cubicBezTo>
                  <a:cubicBezTo>
                    <a:pt x="15695" y="16715"/>
                    <a:pt x="16947" y="16528"/>
                    <a:pt x="18173" y="16182"/>
                  </a:cubicBezTo>
                  <a:cubicBezTo>
                    <a:pt x="18812" y="16022"/>
                    <a:pt x="18732" y="15756"/>
                    <a:pt x="18812" y="15116"/>
                  </a:cubicBezTo>
                  <a:cubicBezTo>
                    <a:pt x="18892" y="14450"/>
                    <a:pt x="18919" y="13757"/>
                    <a:pt x="18866" y="13091"/>
                  </a:cubicBezTo>
                  <a:cubicBezTo>
                    <a:pt x="18812" y="11812"/>
                    <a:pt x="18839" y="10533"/>
                    <a:pt x="18919" y="9254"/>
                  </a:cubicBezTo>
                  <a:cubicBezTo>
                    <a:pt x="18972" y="8588"/>
                    <a:pt x="18972" y="8641"/>
                    <a:pt x="19585" y="8348"/>
                  </a:cubicBezTo>
                  <a:cubicBezTo>
                    <a:pt x="20065" y="8135"/>
                    <a:pt x="20518" y="7869"/>
                    <a:pt x="20997" y="7682"/>
                  </a:cubicBezTo>
                  <a:cubicBezTo>
                    <a:pt x="20624" y="6510"/>
                    <a:pt x="19718" y="4911"/>
                    <a:pt x="19159" y="3818"/>
                  </a:cubicBezTo>
                  <a:cubicBezTo>
                    <a:pt x="18812" y="3126"/>
                    <a:pt x="18359" y="2513"/>
                    <a:pt x="17800" y="2033"/>
                  </a:cubicBezTo>
                  <a:cubicBezTo>
                    <a:pt x="17533" y="1820"/>
                    <a:pt x="17240" y="1607"/>
                    <a:pt x="16974" y="1420"/>
                  </a:cubicBezTo>
                  <a:lnTo>
                    <a:pt x="16441" y="1154"/>
                  </a:lnTo>
                  <a:cubicBezTo>
                    <a:pt x="15961" y="834"/>
                    <a:pt x="15428" y="594"/>
                    <a:pt x="14895" y="434"/>
                  </a:cubicBezTo>
                  <a:cubicBezTo>
                    <a:pt x="14532" y="344"/>
                    <a:pt x="14072" y="1"/>
                    <a:pt x="13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8"/>
            <p:cNvSpPr/>
            <p:nvPr/>
          </p:nvSpPr>
          <p:spPr>
            <a:xfrm>
              <a:off x="6118721" y="1701109"/>
              <a:ext cx="155943" cy="153687"/>
            </a:xfrm>
            <a:custGeom>
              <a:avLst/>
              <a:gdLst/>
              <a:ahLst/>
              <a:cxnLst/>
              <a:rect l="l" t="t" r="r" b="b"/>
              <a:pathLst>
                <a:path w="4078" h="4019" extrusionOk="0">
                  <a:moveTo>
                    <a:pt x="2798" y="1"/>
                  </a:moveTo>
                  <a:cubicBezTo>
                    <a:pt x="2625" y="54"/>
                    <a:pt x="2379" y="54"/>
                    <a:pt x="2116" y="54"/>
                  </a:cubicBezTo>
                  <a:cubicBezTo>
                    <a:pt x="1853" y="54"/>
                    <a:pt x="1573" y="54"/>
                    <a:pt x="1333" y="107"/>
                  </a:cubicBezTo>
                  <a:cubicBezTo>
                    <a:pt x="267" y="321"/>
                    <a:pt x="161" y="774"/>
                    <a:pt x="81" y="1786"/>
                  </a:cubicBezTo>
                  <a:cubicBezTo>
                    <a:pt x="1" y="2772"/>
                    <a:pt x="1" y="3731"/>
                    <a:pt x="1200" y="3998"/>
                  </a:cubicBezTo>
                  <a:cubicBezTo>
                    <a:pt x="1285" y="4012"/>
                    <a:pt x="1367" y="4019"/>
                    <a:pt x="1447" y="4019"/>
                  </a:cubicBezTo>
                  <a:cubicBezTo>
                    <a:pt x="2269" y="4019"/>
                    <a:pt x="2840" y="3320"/>
                    <a:pt x="3545" y="2932"/>
                  </a:cubicBezTo>
                  <a:cubicBezTo>
                    <a:pt x="3758" y="2772"/>
                    <a:pt x="3944" y="2772"/>
                    <a:pt x="4077" y="2532"/>
                  </a:cubicBezTo>
                  <a:cubicBezTo>
                    <a:pt x="2932" y="1866"/>
                    <a:pt x="2692" y="1493"/>
                    <a:pt x="2932" y="161"/>
                  </a:cubicBezTo>
                  <a:lnTo>
                    <a:pt x="27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8"/>
            <p:cNvSpPr/>
            <p:nvPr/>
          </p:nvSpPr>
          <p:spPr>
            <a:xfrm>
              <a:off x="6273592" y="1700115"/>
              <a:ext cx="176325" cy="159499"/>
            </a:xfrm>
            <a:custGeom>
              <a:avLst/>
              <a:gdLst/>
              <a:ahLst/>
              <a:cxnLst/>
              <a:rect l="l" t="t" r="r" b="b"/>
              <a:pathLst>
                <a:path w="4611" h="4171" extrusionOk="0">
                  <a:moveTo>
                    <a:pt x="1893" y="0"/>
                  </a:moveTo>
                  <a:lnTo>
                    <a:pt x="1893" y="0"/>
                  </a:lnTo>
                  <a:cubicBezTo>
                    <a:pt x="2079" y="1199"/>
                    <a:pt x="1280" y="2505"/>
                    <a:pt x="1" y="2611"/>
                  </a:cubicBezTo>
                  <a:cubicBezTo>
                    <a:pt x="774" y="2958"/>
                    <a:pt x="1333" y="3811"/>
                    <a:pt x="2159" y="4104"/>
                  </a:cubicBezTo>
                  <a:cubicBezTo>
                    <a:pt x="2297" y="4150"/>
                    <a:pt x="2423" y="4171"/>
                    <a:pt x="2538" y="4171"/>
                  </a:cubicBezTo>
                  <a:cubicBezTo>
                    <a:pt x="3156" y="4171"/>
                    <a:pt x="3474" y="3564"/>
                    <a:pt x="3811" y="2958"/>
                  </a:cubicBezTo>
                  <a:cubicBezTo>
                    <a:pt x="4237" y="2238"/>
                    <a:pt x="4611" y="1359"/>
                    <a:pt x="3918" y="720"/>
                  </a:cubicBezTo>
                  <a:cubicBezTo>
                    <a:pt x="3411" y="293"/>
                    <a:pt x="2772" y="53"/>
                    <a:pt x="2132" y="53"/>
                  </a:cubicBezTo>
                  <a:lnTo>
                    <a:pt x="18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8"/>
            <p:cNvSpPr/>
            <p:nvPr/>
          </p:nvSpPr>
          <p:spPr>
            <a:xfrm>
              <a:off x="6540582" y="2028212"/>
              <a:ext cx="128984" cy="337124"/>
            </a:xfrm>
            <a:custGeom>
              <a:avLst/>
              <a:gdLst/>
              <a:ahLst/>
              <a:cxnLst/>
              <a:rect l="l" t="t" r="r" b="b"/>
              <a:pathLst>
                <a:path w="3373" h="8816" extrusionOk="0">
                  <a:moveTo>
                    <a:pt x="2371" y="0"/>
                  </a:moveTo>
                  <a:cubicBezTo>
                    <a:pt x="2265" y="213"/>
                    <a:pt x="133" y="613"/>
                    <a:pt x="133" y="613"/>
                  </a:cubicBezTo>
                  <a:cubicBezTo>
                    <a:pt x="0" y="1919"/>
                    <a:pt x="373" y="4477"/>
                    <a:pt x="640" y="5756"/>
                  </a:cubicBezTo>
                  <a:cubicBezTo>
                    <a:pt x="853" y="6768"/>
                    <a:pt x="799" y="7647"/>
                    <a:pt x="1572" y="8420"/>
                  </a:cubicBezTo>
                  <a:cubicBezTo>
                    <a:pt x="1834" y="8699"/>
                    <a:pt x="2067" y="8815"/>
                    <a:pt x="2271" y="8815"/>
                  </a:cubicBezTo>
                  <a:cubicBezTo>
                    <a:pt x="3019" y="8815"/>
                    <a:pt x="3373" y="7250"/>
                    <a:pt x="3331" y="6475"/>
                  </a:cubicBezTo>
                  <a:cubicBezTo>
                    <a:pt x="3304" y="5809"/>
                    <a:pt x="3118" y="2984"/>
                    <a:pt x="2798" y="2105"/>
                  </a:cubicBezTo>
                  <a:lnTo>
                    <a:pt x="2371" y="0"/>
                  </a:ln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8"/>
            <p:cNvSpPr/>
            <p:nvPr/>
          </p:nvSpPr>
          <p:spPr>
            <a:xfrm>
              <a:off x="5843624" y="2014943"/>
              <a:ext cx="147759" cy="386453"/>
            </a:xfrm>
            <a:custGeom>
              <a:avLst/>
              <a:gdLst/>
              <a:ahLst/>
              <a:cxnLst/>
              <a:rect l="l" t="t" r="r" b="b"/>
              <a:pathLst>
                <a:path w="3864" h="10106" extrusionOk="0">
                  <a:moveTo>
                    <a:pt x="2745" y="1"/>
                  </a:moveTo>
                  <a:lnTo>
                    <a:pt x="2105" y="81"/>
                  </a:lnTo>
                  <a:cubicBezTo>
                    <a:pt x="2398" y="773"/>
                    <a:pt x="2025" y="1999"/>
                    <a:pt x="1839" y="2745"/>
                  </a:cubicBezTo>
                  <a:cubicBezTo>
                    <a:pt x="1626" y="3598"/>
                    <a:pt x="1173" y="4477"/>
                    <a:pt x="1039" y="5357"/>
                  </a:cubicBezTo>
                  <a:cubicBezTo>
                    <a:pt x="853" y="6636"/>
                    <a:pt x="0" y="9273"/>
                    <a:pt x="1386" y="9966"/>
                  </a:cubicBezTo>
                  <a:cubicBezTo>
                    <a:pt x="1577" y="10062"/>
                    <a:pt x="1753" y="10105"/>
                    <a:pt x="1915" y="10105"/>
                  </a:cubicBezTo>
                  <a:cubicBezTo>
                    <a:pt x="3149" y="10105"/>
                    <a:pt x="3550" y="7590"/>
                    <a:pt x="3597" y="6742"/>
                  </a:cubicBezTo>
                  <a:cubicBezTo>
                    <a:pt x="3704" y="4930"/>
                    <a:pt x="3864" y="2559"/>
                    <a:pt x="3864" y="747"/>
                  </a:cubicBezTo>
                  <a:cubicBezTo>
                    <a:pt x="3864" y="27"/>
                    <a:pt x="3597" y="214"/>
                    <a:pt x="2745" y="1"/>
                  </a:cubicBez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8"/>
            <p:cNvSpPr/>
            <p:nvPr/>
          </p:nvSpPr>
          <p:spPr>
            <a:xfrm>
              <a:off x="5975054" y="1731319"/>
              <a:ext cx="129442" cy="392113"/>
            </a:xfrm>
            <a:custGeom>
              <a:avLst/>
              <a:gdLst/>
              <a:ahLst/>
              <a:cxnLst/>
              <a:rect l="l" t="t" r="r" b="b"/>
              <a:pathLst>
                <a:path w="3385" h="10254" extrusionOk="0">
                  <a:moveTo>
                    <a:pt x="2538" y="1"/>
                  </a:moveTo>
                  <a:cubicBezTo>
                    <a:pt x="2030" y="1"/>
                    <a:pt x="1439" y="421"/>
                    <a:pt x="1120" y="863"/>
                  </a:cubicBezTo>
                  <a:cubicBezTo>
                    <a:pt x="853" y="1236"/>
                    <a:pt x="107" y="4247"/>
                    <a:pt x="267" y="6085"/>
                  </a:cubicBezTo>
                  <a:cubicBezTo>
                    <a:pt x="400" y="7524"/>
                    <a:pt x="1" y="8404"/>
                    <a:pt x="427" y="9763"/>
                  </a:cubicBezTo>
                  <a:cubicBezTo>
                    <a:pt x="536" y="10113"/>
                    <a:pt x="680" y="10254"/>
                    <a:pt x="840" y="10254"/>
                  </a:cubicBezTo>
                  <a:cubicBezTo>
                    <a:pt x="1421" y="10254"/>
                    <a:pt x="2214" y="8384"/>
                    <a:pt x="2319" y="7924"/>
                  </a:cubicBezTo>
                  <a:cubicBezTo>
                    <a:pt x="2852" y="5952"/>
                    <a:pt x="2985" y="3794"/>
                    <a:pt x="3171" y="1742"/>
                  </a:cubicBezTo>
                  <a:cubicBezTo>
                    <a:pt x="3225" y="1103"/>
                    <a:pt x="3385" y="250"/>
                    <a:pt x="2825" y="37"/>
                  </a:cubicBezTo>
                  <a:cubicBezTo>
                    <a:pt x="2772" y="10"/>
                    <a:pt x="2718" y="10"/>
                    <a:pt x="2665" y="10"/>
                  </a:cubicBezTo>
                  <a:cubicBezTo>
                    <a:pt x="2624" y="4"/>
                    <a:pt x="2581" y="1"/>
                    <a:pt x="2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8"/>
            <p:cNvSpPr/>
            <p:nvPr/>
          </p:nvSpPr>
          <p:spPr>
            <a:xfrm>
              <a:off x="6437640" y="1724244"/>
              <a:ext cx="130475" cy="400182"/>
            </a:xfrm>
            <a:custGeom>
              <a:avLst/>
              <a:gdLst/>
              <a:ahLst/>
              <a:cxnLst/>
              <a:rect l="l" t="t" r="r" b="b"/>
              <a:pathLst>
                <a:path w="3412" h="10465" extrusionOk="0">
                  <a:moveTo>
                    <a:pt x="861" y="0"/>
                  </a:moveTo>
                  <a:cubicBezTo>
                    <a:pt x="823" y="0"/>
                    <a:pt x="785" y="3"/>
                    <a:pt x="747" y="9"/>
                  </a:cubicBezTo>
                  <a:cubicBezTo>
                    <a:pt x="694" y="9"/>
                    <a:pt x="640" y="9"/>
                    <a:pt x="587" y="35"/>
                  </a:cubicBezTo>
                  <a:cubicBezTo>
                    <a:pt x="1" y="248"/>
                    <a:pt x="187" y="1128"/>
                    <a:pt x="241" y="1741"/>
                  </a:cubicBezTo>
                  <a:cubicBezTo>
                    <a:pt x="427" y="3792"/>
                    <a:pt x="560" y="5951"/>
                    <a:pt x="1093" y="7896"/>
                  </a:cubicBezTo>
                  <a:cubicBezTo>
                    <a:pt x="1199" y="8384"/>
                    <a:pt x="2017" y="10465"/>
                    <a:pt x="2601" y="10465"/>
                  </a:cubicBezTo>
                  <a:cubicBezTo>
                    <a:pt x="2749" y="10465"/>
                    <a:pt x="2882" y="10330"/>
                    <a:pt x="2985" y="10001"/>
                  </a:cubicBezTo>
                  <a:cubicBezTo>
                    <a:pt x="3411" y="8669"/>
                    <a:pt x="2825" y="6350"/>
                    <a:pt x="2932" y="4938"/>
                  </a:cubicBezTo>
                  <a:cubicBezTo>
                    <a:pt x="2985" y="3632"/>
                    <a:pt x="3145" y="1794"/>
                    <a:pt x="2292" y="888"/>
                  </a:cubicBezTo>
                  <a:cubicBezTo>
                    <a:pt x="1921" y="467"/>
                    <a:pt x="1366"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8"/>
            <p:cNvSpPr/>
            <p:nvPr/>
          </p:nvSpPr>
          <p:spPr>
            <a:xfrm>
              <a:off x="6438673" y="1868217"/>
              <a:ext cx="269018" cy="497732"/>
            </a:xfrm>
            <a:custGeom>
              <a:avLst/>
              <a:gdLst/>
              <a:ahLst/>
              <a:cxnLst/>
              <a:rect l="l" t="t" r="r" b="b"/>
              <a:pathLst>
                <a:path w="7035" h="13016" extrusionOk="0">
                  <a:moveTo>
                    <a:pt x="3118" y="1"/>
                  </a:moveTo>
                  <a:cubicBezTo>
                    <a:pt x="2425" y="1"/>
                    <a:pt x="960" y="81"/>
                    <a:pt x="667" y="400"/>
                  </a:cubicBezTo>
                  <a:cubicBezTo>
                    <a:pt x="267" y="827"/>
                    <a:pt x="0" y="1386"/>
                    <a:pt x="347" y="1440"/>
                  </a:cubicBezTo>
                  <a:cubicBezTo>
                    <a:pt x="294" y="1520"/>
                    <a:pt x="267" y="1573"/>
                    <a:pt x="240" y="1653"/>
                  </a:cubicBezTo>
                  <a:cubicBezTo>
                    <a:pt x="187" y="1866"/>
                    <a:pt x="27" y="2425"/>
                    <a:pt x="294" y="2585"/>
                  </a:cubicBezTo>
                  <a:cubicBezTo>
                    <a:pt x="160" y="2825"/>
                    <a:pt x="134" y="3065"/>
                    <a:pt x="160" y="3331"/>
                  </a:cubicBezTo>
                  <a:cubicBezTo>
                    <a:pt x="228" y="3738"/>
                    <a:pt x="392" y="3877"/>
                    <a:pt x="587" y="3877"/>
                  </a:cubicBezTo>
                  <a:cubicBezTo>
                    <a:pt x="621" y="3877"/>
                    <a:pt x="657" y="3872"/>
                    <a:pt x="693" y="3864"/>
                  </a:cubicBezTo>
                  <a:cubicBezTo>
                    <a:pt x="800" y="4157"/>
                    <a:pt x="986" y="4451"/>
                    <a:pt x="1093" y="4690"/>
                  </a:cubicBezTo>
                  <a:cubicBezTo>
                    <a:pt x="1066" y="4531"/>
                    <a:pt x="1066" y="4344"/>
                    <a:pt x="1093" y="4184"/>
                  </a:cubicBezTo>
                  <a:cubicBezTo>
                    <a:pt x="1679" y="4291"/>
                    <a:pt x="2265" y="4477"/>
                    <a:pt x="2772" y="4797"/>
                  </a:cubicBezTo>
                  <a:cubicBezTo>
                    <a:pt x="2772" y="5396"/>
                    <a:pt x="2959" y="6978"/>
                    <a:pt x="3727" y="6978"/>
                  </a:cubicBezTo>
                  <a:cubicBezTo>
                    <a:pt x="3779" y="6978"/>
                    <a:pt x="3834" y="6970"/>
                    <a:pt x="3891" y="6955"/>
                  </a:cubicBezTo>
                  <a:lnTo>
                    <a:pt x="4131" y="7994"/>
                  </a:lnTo>
                  <a:cubicBezTo>
                    <a:pt x="4237" y="8874"/>
                    <a:pt x="4370" y="9700"/>
                    <a:pt x="4450" y="10579"/>
                  </a:cubicBezTo>
                  <a:cubicBezTo>
                    <a:pt x="4477" y="11192"/>
                    <a:pt x="4530" y="12684"/>
                    <a:pt x="5143" y="12977"/>
                  </a:cubicBezTo>
                  <a:cubicBezTo>
                    <a:pt x="5204" y="13004"/>
                    <a:pt x="5273" y="13016"/>
                    <a:pt x="5347" y="13016"/>
                  </a:cubicBezTo>
                  <a:cubicBezTo>
                    <a:pt x="5800" y="13016"/>
                    <a:pt x="6460" y="12578"/>
                    <a:pt x="6689" y="12258"/>
                  </a:cubicBezTo>
                  <a:cubicBezTo>
                    <a:pt x="7035" y="11725"/>
                    <a:pt x="6715" y="11192"/>
                    <a:pt x="6582" y="10579"/>
                  </a:cubicBezTo>
                  <a:cubicBezTo>
                    <a:pt x="6262" y="9194"/>
                    <a:pt x="5809" y="7835"/>
                    <a:pt x="5250" y="6529"/>
                  </a:cubicBezTo>
                  <a:cubicBezTo>
                    <a:pt x="4797" y="5543"/>
                    <a:pt x="5116" y="4797"/>
                    <a:pt x="5223" y="3758"/>
                  </a:cubicBezTo>
                  <a:cubicBezTo>
                    <a:pt x="5382" y="2248"/>
                    <a:pt x="4804" y="27"/>
                    <a:pt x="3148" y="27"/>
                  </a:cubicBezTo>
                  <a:cubicBezTo>
                    <a:pt x="3138" y="27"/>
                    <a:pt x="3128" y="27"/>
                    <a:pt x="3118" y="27"/>
                  </a:cubicBezTo>
                  <a:lnTo>
                    <a:pt x="3118" y="1"/>
                  </a:ln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8"/>
            <p:cNvSpPr/>
            <p:nvPr/>
          </p:nvSpPr>
          <p:spPr>
            <a:xfrm>
              <a:off x="6461081" y="1973185"/>
              <a:ext cx="98889" cy="43861"/>
            </a:xfrm>
            <a:custGeom>
              <a:avLst/>
              <a:gdLst/>
              <a:ahLst/>
              <a:cxnLst/>
              <a:rect l="l" t="t" r="r" b="b"/>
              <a:pathLst>
                <a:path w="2586" h="1147" extrusionOk="0">
                  <a:moveTo>
                    <a:pt x="987" y="0"/>
                  </a:moveTo>
                  <a:cubicBezTo>
                    <a:pt x="773" y="27"/>
                    <a:pt x="560" y="54"/>
                    <a:pt x="347" y="160"/>
                  </a:cubicBezTo>
                  <a:cubicBezTo>
                    <a:pt x="240" y="213"/>
                    <a:pt x="161" y="267"/>
                    <a:pt x="107" y="373"/>
                  </a:cubicBezTo>
                  <a:cubicBezTo>
                    <a:pt x="27" y="453"/>
                    <a:pt x="1" y="533"/>
                    <a:pt x="1" y="640"/>
                  </a:cubicBezTo>
                  <a:cubicBezTo>
                    <a:pt x="1" y="720"/>
                    <a:pt x="1" y="800"/>
                    <a:pt x="27" y="880"/>
                  </a:cubicBezTo>
                  <a:cubicBezTo>
                    <a:pt x="54" y="933"/>
                    <a:pt x="81" y="986"/>
                    <a:pt x="107" y="1039"/>
                  </a:cubicBezTo>
                  <a:cubicBezTo>
                    <a:pt x="161" y="1119"/>
                    <a:pt x="187" y="1146"/>
                    <a:pt x="187" y="1146"/>
                  </a:cubicBezTo>
                  <a:lnTo>
                    <a:pt x="161" y="1013"/>
                  </a:lnTo>
                  <a:cubicBezTo>
                    <a:pt x="161" y="959"/>
                    <a:pt x="161" y="906"/>
                    <a:pt x="161" y="853"/>
                  </a:cubicBezTo>
                  <a:cubicBezTo>
                    <a:pt x="161" y="773"/>
                    <a:pt x="161" y="720"/>
                    <a:pt x="187" y="666"/>
                  </a:cubicBezTo>
                  <a:cubicBezTo>
                    <a:pt x="240" y="533"/>
                    <a:pt x="347" y="453"/>
                    <a:pt x="480" y="427"/>
                  </a:cubicBezTo>
                  <a:cubicBezTo>
                    <a:pt x="640" y="373"/>
                    <a:pt x="827" y="347"/>
                    <a:pt x="1013" y="320"/>
                  </a:cubicBezTo>
                  <a:lnTo>
                    <a:pt x="2585" y="320"/>
                  </a:lnTo>
                  <a:cubicBezTo>
                    <a:pt x="2425" y="240"/>
                    <a:pt x="2266" y="187"/>
                    <a:pt x="2106" y="133"/>
                  </a:cubicBezTo>
                  <a:cubicBezTo>
                    <a:pt x="1733" y="27"/>
                    <a:pt x="1360" y="0"/>
                    <a:pt x="987"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8"/>
            <p:cNvSpPr/>
            <p:nvPr/>
          </p:nvSpPr>
          <p:spPr>
            <a:xfrm>
              <a:off x="6450910" y="1941179"/>
              <a:ext cx="110055" cy="27953"/>
            </a:xfrm>
            <a:custGeom>
              <a:avLst/>
              <a:gdLst/>
              <a:ahLst/>
              <a:cxnLst/>
              <a:rect l="l" t="t" r="r" b="b"/>
              <a:pathLst>
                <a:path w="2878" h="731" extrusionOk="0">
                  <a:moveTo>
                    <a:pt x="1616" y="1"/>
                  </a:moveTo>
                  <a:cubicBezTo>
                    <a:pt x="1520" y="1"/>
                    <a:pt x="1425" y="4"/>
                    <a:pt x="1332" y="11"/>
                  </a:cubicBezTo>
                  <a:cubicBezTo>
                    <a:pt x="1146" y="38"/>
                    <a:pt x="933" y="65"/>
                    <a:pt x="746" y="118"/>
                  </a:cubicBezTo>
                  <a:cubicBezTo>
                    <a:pt x="586" y="144"/>
                    <a:pt x="427" y="224"/>
                    <a:pt x="267" y="331"/>
                  </a:cubicBezTo>
                  <a:cubicBezTo>
                    <a:pt x="213" y="358"/>
                    <a:pt x="160" y="411"/>
                    <a:pt x="107" y="464"/>
                  </a:cubicBezTo>
                  <a:cubicBezTo>
                    <a:pt x="80" y="491"/>
                    <a:pt x="53" y="544"/>
                    <a:pt x="27" y="597"/>
                  </a:cubicBezTo>
                  <a:cubicBezTo>
                    <a:pt x="0" y="651"/>
                    <a:pt x="0" y="677"/>
                    <a:pt x="0" y="731"/>
                  </a:cubicBezTo>
                  <a:lnTo>
                    <a:pt x="80" y="624"/>
                  </a:lnTo>
                  <a:cubicBezTo>
                    <a:pt x="107" y="597"/>
                    <a:pt x="133" y="571"/>
                    <a:pt x="187" y="544"/>
                  </a:cubicBezTo>
                  <a:cubicBezTo>
                    <a:pt x="240" y="544"/>
                    <a:pt x="293" y="517"/>
                    <a:pt x="373" y="491"/>
                  </a:cubicBezTo>
                  <a:cubicBezTo>
                    <a:pt x="506" y="438"/>
                    <a:pt x="666" y="411"/>
                    <a:pt x="826" y="411"/>
                  </a:cubicBezTo>
                  <a:cubicBezTo>
                    <a:pt x="986" y="384"/>
                    <a:pt x="1173" y="358"/>
                    <a:pt x="1359" y="358"/>
                  </a:cubicBezTo>
                  <a:lnTo>
                    <a:pt x="1919" y="304"/>
                  </a:lnTo>
                  <a:cubicBezTo>
                    <a:pt x="2079" y="278"/>
                    <a:pt x="2238" y="278"/>
                    <a:pt x="2398" y="251"/>
                  </a:cubicBezTo>
                  <a:cubicBezTo>
                    <a:pt x="2558" y="224"/>
                    <a:pt x="2718" y="198"/>
                    <a:pt x="2878" y="171"/>
                  </a:cubicBezTo>
                  <a:cubicBezTo>
                    <a:pt x="2718" y="118"/>
                    <a:pt x="2558" y="91"/>
                    <a:pt x="2398" y="65"/>
                  </a:cubicBezTo>
                  <a:cubicBezTo>
                    <a:pt x="2145" y="26"/>
                    <a:pt x="1877" y="1"/>
                    <a:pt x="161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8"/>
            <p:cNvSpPr/>
            <p:nvPr/>
          </p:nvSpPr>
          <p:spPr>
            <a:xfrm>
              <a:off x="6449877" y="1901868"/>
              <a:ext cx="111087" cy="21414"/>
            </a:xfrm>
            <a:custGeom>
              <a:avLst/>
              <a:gdLst/>
              <a:ahLst/>
              <a:cxnLst/>
              <a:rect l="l" t="t" r="r" b="b"/>
              <a:pathLst>
                <a:path w="2905" h="560" extrusionOk="0">
                  <a:moveTo>
                    <a:pt x="1386" y="0"/>
                  </a:moveTo>
                  <a:cubicBezTo>
                    <a:pt x="1013" y="0"/>
                    <a:pt x="667" y="53"/>
                    <a:pt x="320" y="213"/>
                  </a:cubicBezTo>
                  <a:cubicBezTo>
                    <a:pt x="214" y="240"/>
                    <a:pt x="107" y="320"/>
                    <a:pt x="27" y="426"/>
                  </a:cubicBezTo>
                  <a:cubicBezTo>
                    <a:pt x="27" y="453"/>
                    <a:pt x="1" y="480"/>
                    <a:pt x="1" y="506"/>
                  </a:cubicBezTo>
                  <a:lnTo>
                    <a:pt x="1" y="560"/>
                  </a:lnTo>
                  <a:cubicBezTo>
                    <a:pt x="27" y="506"/>
                    <a:pt x="54" y="480"/>
                    <a:pt x="107" y="480"/>
                  </a:cubicBezTo>
                  <a:cubicBezTo>
                    <a:pt x="187" y="426"/>
                    <a:pt x="294" y="400"/>
                    <a:pt x="400" y="373"/>
                  </a:cubicBezTo>
                  <a:cubicBezTo>
                    <a:pt x="720" y="346"/>
                    <a:pt x="1066" y="320"/>
                    <a:pt x="1413" y="320"/>
                  </a:cubicBezTo>
                  <a:cubicBezTo>
                    <a:pt x="1759" y="320"/>
                    <a:pt x="2132" y="320"/>
                    <a:pt x="2425" y="293"/>
                  </a:cubicBezTo>
                  <a:cubicBezTo>
                    <a:pt x="2692" y="293"/>
                    <a:pt x="2905" y="266"/>
                    <a:pt x="2905" y="266"/>
                  </a:cubicBezTo>
                  <a:cubicBezTo>
                    <a:pt x="2745" y="187"/>
                    <a:pt x="2585" y="160"/>
                    <a:pt x="2425" y="107"/>
                  </a:cubicBezTo>
                  <a:cubicBezTo>
                    <a:pt x="2079" y="27"/>
                    <a:pt x="1733" y="0"/>
                    <a:pt x="1386"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8"/>
            <p:cNvSpPr/>
            <p:nvPr/>
          </p:nvSpPr>
          <p:spPr>
            <a:xfrm>
              <a:off x="5835479" y="1875368"/>
              <a:ext cx="267986" cy="530542"/>
            </a:xfrm>
            <a:custGeom>
              <a:avLst/>
              <a:gdLst/>
              <a:ahLst/>
              <a:cxnLst/>
              <a:rect l="l" t="t" r="r" b="b"/>
              <a:pathLst>
                <a:path w="7008" h="13874" extrusionOk="0">
                  <a:moveTo>
                    <a:pt x="3917" y="0"/>
                  </a:moveTo>
                  <a:lnTo>
                    <a:pt x="3917" y="27"/>
                  </a:lnTo>
                  <a:cubicBezTo>
                    <a:pt x="3907" y="27"/>
                    <a:pt x="3897" y="27"/>
                    <a:pt x="3887" y="27"/>
                  </a:cubicBezTo>
                  <a:cubicBezTo>
                    <a:pt x="2231" y="27"/>
                    <a:pt x="1653" y="2247"/>
                    <a:pt x="1812" y="3757"/>
                  </a:cubicBezTo>
                  <a:cubicBezTo>
                    <a:pt x="1892" y="4796"/>
                    <a:pt x="2212" y="5543"/>
                    <a:pt x="1785" y="6502"/>
                  </a:cubicBezTo>
                  <a:cubicBezTo>
                    <a:pt x="1226" y="7834"/>
                    <a:pt x="773" y="9193"/>
                    <a:pt x="453" y="10579"/>
                  </a:cubicBezTo>
                  <a:cubicBezTo>
                    <a:pt x="320" y="11165"/>
                    <a:pt x="0" y="11724"/>
                    <a:pt x="346" y="12257"/>
                  </a:cubicBezTo>
                  <a:cubicBezTo>
                    <a:pt x="571" y="12632"/>
                    <a:pt x="1288" y="13873"/>
                    <a:pt x="1728" y="13873"/>
                  </a:cubicBezTo>
                  <a:cubicBezTo>
                    <a:pt x="1757" y="13873"/>
                    <a:pt x="1785" y="13868"/>
                    <a:pt x="1812" y="13856"/>
                  </a:cubicBezTo>
                  <a:cubicBezTo>
                    <a:pt x="2425" y="13563"/>
                    <a:pt x="2531" y="11191"/>
                    <a:pt x="2585" y="10579"/>
                  </a:cubicBezTo>
                  <a:cubicBezTo>
                    <a:pt x="2638" y="9699"/>
                    <a:pt x="2771" y="8873"/>
                    <a:pt x="2904" y="7994"/>
                  </a:cubicBezTo>
                  <a:lnTo>
                    <a:pt x="3144" y="6955"/>
                  </a:lnTo>
                  <a:cubicBezTo>
                    <a:pt x="3201" y="6970"/>
                    <a:pt x="3256" y="6977"/>
                    <a:pt x="3307" y="6977"/>
                  </a:cubicBezTo>
                  <a:cubicBezTo>
                    <a:pt x="4073" y="6977"/>
                    <a:pt x="4237" y="5396"/>
                    <a:pt x="4237" y="4796"/>
                  </a:cubicBezTo>
                  <a:cubicBezTo>
                    <a:pt x="4770" y="4477"/>
                    <a:pt x="5329" y="4290"/>
                    <a:pt x="5942" y="4184"/>
                  </a:cubicBezTo>
                  <a:cubicBezTo>
                    <a:pt x="5942" y="4344"/>
                    <a:pt x="5942" y="4530"/>
                    <a:pt x="5942" y="4690"/>
                  </a:cubicBezTo>
                  <a:cubicBezTo>
                    <a:pt x="6049" y="4450"/>
                    <a:pt x="6235" y="4157"/>
                    <a:pt x="6342" y="3864"/>
                  </a:cubicBezTo>
                  <a:cubicBezTo>
                    <a:pt x="6378" y="3872"/>
                    <a:pt x="6414" y="3876"/>
                    <a:pt x="6448" y="3876"/>
                  </a:cubicBezTo>
                  <a:cubicBezTo>
                    <a:pt x="6642" y="3876"/>
                    <a:pt x="6803" y="3738"/>
                    <a:pt x="6848" y="3331"/>
                  </a:cubicBezTo>
                  <a:cubicBezTo>
                    <a:pt x="6901" y="3065"/>
                    <a:pt x="6875" y="2825"/>
                    <a:pt x="6741" y="2585"/>
                  </a:cubicBezTo>
                  <a:cubicBezTo>
                    <a:pt x="6981" y="2425"/>
                    <a:pt x="6848" y="1865"/>
                    <a:pt x="6768" y="1626"/>
                  </a:cubicBezTo>
                  <a:cubicBezTo>
                    <a:pt x="6741" y="1572"/>
                    <a:pt x="6715" y="1492"/>
                    <a:pt x="6688" y="1439"/>
                  </a:cubicBezTo>
                  <a:cubicBezTo>
                    <a:pt x="7008" y="1386"/>
                    <a:pt x="6795" y="853"/>
                    <a:pt x="6395" y="453"/>
                  </a:cubicBezTo>
                  <a:cubicBezTo>
                    <a:pt x="6129" y="133"/>
                    <a:pt x="4610" y="0"/>
                    <a:pt x="39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8"/>
            <p:cNvSpPr/>
            <p:nvPr/>
          </p:nvSpPr>
          <p:spPr>
            <a:xfrm>
              <a:off x="5991344" y="1979112"/>
              <a:ext cx="90744" cy="45047"/>
            </a:xfrm>
            <a:custGeom>
              <a:avLst/>
              <a:gdLst/>
              <a:ahLst/>
              <a:cxnLst/>
              <a:rect l="l" t="t" r="r" b="b"/>
              <a:pathLst>
                <a:path w="2373" h="1178" extrusionOk="0">
                  <a:moveTo>
                    <a:pt x="1332" y="0"/>
                  </a:moveTo>
                  <a:cubicBezTo>
                    <a:pt x="883" y="0"/>
                    <a:pt x="421" y="85"/>
                    <a:pt x="1" y="272"/>
                  </a:cubicBezTo>
                  <a:cubicBezTo>
                    <a:pt x="1" y="272"/>
                    <a:pt x="214" y="298"/>
                    <a:pt x="481" y="298"/>
                  </a:cubicBezTo>
                  <a:lnTo>
                    <a:pt x="960" y="298"/>
                  </a:lnTo>
                  <a:cubicBezTo>
                    <a:pt x="1053" y="312"/>
                    <a:pt x="1147" y="312"/>
                    <a:pt x="1237" y="312"/>
                  </a:cubicBezTo>
                  <a:cubicBezTo>
                    <a:pt x="1327" y="312"/>
                    <a:pt x="1413" y="312"/>
                    <a:pt x="1493" y="325"/>
                  </a:cubicBezTo>
                  <a:cubicBezTo>
                    <a:pt x="1573" y="325"/>
                    <a:pt x="1653" y="352"/>
                    <a:pt x="1760" y="378"/>
                  </a:cubicBezTo>
                  <a:cubicBezTo>
                    <a:pt x="1813" y="378"/>
                    <a:pt x="1893" y="405"/>
                    <a:pt x="1973" y="431"/>
                  </a:cubicBezTo>
                  <a:cubicBezTo>
                    <a:pt x="1999" y="458"/>
                    <a:pt x="2026" y="485"/>
                    <a:pt x="2053" y="485"/>
                  </a:cubicBezTo>
                  <a:cubicBezTo>
                    <a:pt x="2079" y="511"/>
                    <a:pt x="2079" y="538"/>
                    <a:pt x="2106" y="565"/>
                  </a:cubicBezTo>
                  <a:cubicBezTo>
                    <a:pt x="2133" y="618"/>
                    <a:pt x="2159" y="671"/>
                    <a:pt x="2186" y="725"/>
                  </a:cubicBezTo>
                  <a:lnTo>
                    <a:pt x="2186" y="884"/>
                  </a:lnTo>
                  <a:cubicBezTo>
                    <a:pt x="2186" y="938"/>
                    <a:pt x="2159" y="991"/>
                    <a:pt x="2159" y="1044"/>
                  </a:cubicBezTo>
                  <a:lnTo>
                    <a:pt x="2159" y="1178"/>
                  </a:lnTo>
                  <a:cubicBezTo>
                    <a:pt x="2159" y="1178"/>
                    <a:pt x="2186" y="1151"/>
                    <a:pt x="2239" y="1071"/>
                  </a:cubicBezTo>
                  <a:cubicBezTo>
                    <a:pt x="2266" y="1018"/>
                    <a:pt x="2292" y="991"/>
                    <a:pt x="2319" y="938"/>
                  </a:cubicBezTo>
                  <a:cubicBezTo>
                    <a:pt x="2346" y="858"/>
                    <a:pt x="2346" y="778"/>
                    <a:pt x="2372" y="725"/>
                  </a:cubicBezTo>
                  <a:cubicBezTo>
                    <a:pt x="2372" y="618"/>
                    <a:pt x="2372" y="538"/>
                    <a:pt x="2319" y="431"/>
                  </a:cubicBezTo>
                  <a:cubicBezTo>
                    <a:pt x="2319" y="378"/>
                    <a:pt x="2292" y="352"/>
                    <a:pt x="2239" y="298"/>
                  </a:cubicBezTo>
                  <a:cubicBezTo>
                    <a:pt x="2213" y="272"/>
                    <a:pt x="2159" y="218"/>
                    <a:pt x="2133" y="192"/>
                  </a:cubicBezTo>
                  <a:cubicBezTo>
                    <a:pt x="2026" y="138"/>
                    <a:pt x="1919" y="85"/>
                    <a:pt x="1839" y="58"/>
                  </a:cubicBezTo>
                  <a:cubicBezTo>
                    <a:pt x="1733" y="32"/>
                    <a:pt x="1626" y="5"/>
                    <a:pt x="1520" y="5"/>
                  </a:cubicBezTo>
                  <a:cubicBezTo>
                    <a:pt x="1457" y="2"/>
                    <a:pt x="1395" y="0"/>
                    <a:pt x="1332"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8"/>
            <p:cNvSpPr/>
            <p:nvPr/>
          </p:nvSpPr>
          <p:spPr>
            <a:xfrm>
              <a:off x="5982205" y="1947029"/>
              <a:ext cx="110055" cy="29254"/>
            </a:xfrm>
            <a:custGeom>
              <a:avLst/>
              <a:gdLst/>
              <a:ahLst/>
              <a:cxnLst/>
              <a:rect l="l" t="t" r="r" b="b"/>
              <a:pathLst>
                <a:path w="2878" h="765" extrusionOk="0">
                  <a:moveTo>
                    <a:pt x="1105" y="1"/>
                  </a:moveTo>
                  <a:cubicBezTo>
                    <a:pt x="895" y="1"/>
                    <a:pt x="683" y="14"/>
                    <a:pt x="480" y="45"/>
                  </a:cubicBezTo>
                  <a:cubicBezTo>
                    <a:pt x="320" y="71"/>
                    <a:pt x="160" y="98"/>
                    <a:pt x="0" y="151"/>
                  </a:cubicBezTo>
                  <a:cubicBezTo>
                    <a:pt x="160" y="178"/>
                    <a:pt x="320" y="231"/>
                    <a:pt x="480" y="231"/>
                  </a:cubicBezTo>
                  <a:cubicBezTo>
                    <a:pt x="640" y="258"/>
                    <a:pt x="799" y="285"/>
                    <a:pt x="959" y="285"/>
                  </a:cubicBezTo>
                  <a:lnTo>
                    <a:pt x="1519" y="338"/>
                  </a:lnTo>
                  <a:cubicBezTo>
                    <a:pt x="1705" y="364"/>
                    <a:pt x="1892" y="391"/>
                    <a:pt x="2052" y="391"/>
                  </a:cubicBezTo>
                  <a:cubicBezTo>
                    <a:pt x="2212" y="418"/>
                    <a:pt x="2345" y="471"/>
                    <a:pt x="2505" y="498"/>
                  </a:cubicBezTo>
                  <a:cubicBezTo>
                    <a:pt x="2558" y="524"/>
                    <a:pt x="2638" y="551"/>
                    <a:pt x="2665" y="578"/>
                  </a:cubicBezTo>
                  <a:cubicBezTo>
                    <a:pt x="2718" y="604"/>
                    <a:pt x="2745" y="631"/>
                    <a:pt x="2771" y="658"/>
                  </a:cubicBezTo>
                  <a:lnTo>
                    <a:pt x="2878" y="764"/>
                  </a:lnTo>
                  <a:cubicBezTo>
                    <a:pt x="2851" y="711"/>
                    <a:pt x="2851" y="658"/>
                    <a:pt x="2825" y="631"/>
                  </a:cubicBezTo>
                  <a:cubicBezTo>
                    <a:pt x="2771" y="498"/>
                    <a:pt x="2691" y="418"/>
                    <a:pt x="2585" y="338"/>
                  </a:cubicBezTo>
                  <a:cubicBezTo>
                    <a:pt x="2452" y="231"/>
                    <a:pt x="2292" y="178"/>
                    <a:pt x="2105" y="125"/>
                  </a:cubicBezTo>
                  <a:cubicBezTo>
                    <a:pt x="1919" y="71"/>
                    <a:pt x="1732" y="45"/>
                    <a:pt x="1546" y="18"/>
                  </a:cubicBezTo>
                  <a:cubicBezTo>
                    <a:pt x="1402" y="7"/>
                    <a:pt x="1254" y="1"/>
                    <a:pt x="1105"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8"/>
            <p:cNvSpPr/>
            <p:nvPr/>
          </p:nvSpPr>
          <p:spPr>
            <a:xfrm>
              <a:off x="5977081" y="1907948"/>
              <a:ext cx="116211" cy="21453"/>
            </a:xfrm>
            <a:custGeom>
              <a:avLst/>
              <a:gdLst/>
              <a:ahLst/>
              <a:cxnLst/>
              <a:rect l="l" t="t" r="r" b="b"/>
              <a:pathLst>
                <a:path w="3039" h="561" extrusionOk="0">
                  <a:moveTo>
                    <a:pt x="1546" y="1"/>
                  </a:moveTo>
                  <a:cubicBezTo>
                    <a:pt x="1200" y="1"/>
                    <a:pt x="827" y="28"/>
                    <a:pt x="480" y="81"/>
                  </a:cubicBezTo>
                  <a:cubicBezTo>
                    <a:pt x="321" y="107"/>
                    <a:pt x="161" y="161"/>
                    <a:pt x="1" y="187"/>
                  </a:cubicBezTo>
                  <a:cubicBezTo>
                    <a:pt x="161" y="241"/>
                    <a:pt x="321" y="267"/>
                    <a:pt x="507" y="294"/>
                  </a:cubicBezTo>
                  <a:cubicBezTo>
                    <a:pt x="640" y="321"/>
                    <a:pt x="827" y="347"/>
                    <a:pt x="987" y="347"/>
                  </a:cubicBezTo>
                  <a:lnTo>
                    <a:pt x="1546" y="347"/>
                  </a:lnTo>
                  <a:cubicBezTo>
                    <a:pt x="1600" y="334"/>
                    <a:pt x="1653" y="327"/>
                    <a:pt x="1703" y="327"/>
                  </a:cubicBezTo>
                  <a:cubicBezTo>
                    <a:pt x="1753" y="327"/>
                    <a:pt x="1799" y="334"/>
                    <a:pt x="1839" y="347"/>
                  </a:cubicBezTo>
                  <a:lnTo>
                    <a:pt x="2106" y="347"/>
                  </a:lnTo>
                  <a:cubicBezTo>
                    <a:pt x="2186" y="374"/>
                    <a:pt x="2266" y="401"/>
                    <a:pt x="2346" y="401"/>
                  </a:cubicBezTo>
                  <a:lnTo>
                    <a:pt x="2586" y="427"/>
                  </a:lnTo>
                  <a:cubicBezTo>
                    <a:pt x="2719" y="454"/>
                    <a:pt x="2825" y="507"/>
                    <a:pt x="2905" y="534"/>
                  </a:cubicBezTo>
                  <a:lnTo>
                    <a:pt x="3038" y="560"/>
                  </a:lnTo>
                  <a:lnTo>
                    <a:pt x="3038" y="560"/>
                  </a:lnTo>
                  <a:lnTo>
                    <a:pt x="2932" y="481"/>
                  </a:lnTo>
                  <a:cubicBezTo>
                    <a:pt x="2852" y="401"/>
                    <a:pt x="2745" y="321"/>
                    <a:pt x="2639" y="267"/>
                  </a:cubicBezTo>
                  <a:cubicBezTo>
                    <a:pt x="2559" y="241"/>
                    <a:pt x="2506" y="187"/>
                    <a:pt x="2426" y="161"/>
                  </a:cubicBezTo>
                  <a:cubicBezTo>
                    <a:pt x="2319" y="134"/>
                    <a:pt x="2239" y="81"/>
                    <a:pt x="2133" y="81"/>
                  </a:cubicBezTo>
                  <a:cubicBezTo>
                    <a:pt x="2053" y="54"/>
                    <a:pt x="1946" y="28"/>
                    <a:pt x="1866" y="28"/>
                  </a:cubicBezTo>
                  <a:cubicBezTo>
                    <a:pt x="1759" y="1"/>
                    <a:pt x="1653" y="1"/>
                    <a:pt x="154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8"/>
            <p:cNvSpPr/>
            <p:nvPr/>
          </p:nvSpPr>
          <p:spPr>
            <a:xfrm>
              <a:off x="6104458" y="96101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8"/>
            <p:cNvSpPr/>
            <p:nvPr/>
          </p:nvSpPr>
          <p:spPr>
            <a:xfrm>
              <a:off x="6507963" y="98583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8"/>
            <p:cNvSpPr/>
            <p:nvPr/>
          </p:nvSpPr>
          <p:spPr>
            <a:xfrm>
              <a:off x="2343579" y="1615338"/>
              <a:ext cx="831491" cy="835773"/>
            </a:xfrm>
            <a:custGeom>
              <a:avLst/>
              <a:gdLst/>
              <a:ahLst/>
              <a:cxnLst/>
              <a:rect l="l" t="t" r="r" b="b"/>
              <a:pathLst>
                <a:path w="21744" h="21856" extrusionOk="0">
                  <a:moveTo>
                    <a:pt x="5918" y="1"/>
                  </a:moveTo>
                  <a:cubicBezTo>
                    <a:pt x="5864" y="1"/>
                    <a:pt x="5819" y="2"/>
                    <a:pt x="5783" y="6"/>
                  </a:cubicBezTo>
                  <a:cubicBezTo>
                    <a:pt x="4477" y="165"/>
                    <a:pt x="3038" y="645"/>
                    <a:pt x="2186" y="1658"/>
                  </a:cubicBezTo>
                  <a:cubicBezTo>
                    <a:pt x="1333" y="2644"/>
                    <a:pt x="1013" y="4029"/>
                    <a:pt x="853" y="5281"/>
                  </a:cubicBezTo>
                  <a:cubicBezTo>
                    <a:pt x="480" y="7813"/>
                    <a:pt x="587" y="10291"/>
                    <a:pt x="427" y="12822"/>
                  </a:cubicBezTo>
                  <a:cubicBezTo>
                    <a:pt x="347" y="14794"/>
                    <a:pt x="507" y="17139"/>
                    <a:pt x="1" y="19111"/>
                  </a:cubicBezTo>
                  <a:lnTo>
                    <a:pt x="18520" y="21855"/>
                  </a:lnTo>
                  <a:cubicBezTo>
                    <a:pt x="20358" y="21828"/>
                    <a:pt x="20811" y="20203"/>
                    <a:pt x="20944" y="18631"/>
                  </a:cubicBezTo>
                  <a:cubicBezTo>
                    <a:pt x="21211" y="15567"/>
                    <a:pt x="21238" y="7653"/>
                    <a:pt x="21317" y="6800"/>
                  </a:cubicBezTo>
                  <a:cubicBezTo>
                    <a:pt x="21477" y="5255"/>
                    <a:pt x="21744" y="3283"/>
                    <a:pt x="20332" y="2217"/>
                  </a:cubicBezTo>
                  <a:cubicBezTo>
                    <a:pt x="18786" y="1045"/>
                    <a:pt x="16761" y="1098"/>
                    <a:pt x="14922" y="965"/>
                  </a:cubicBezTo>
                  <a:cubicBezTo>
                    <a:pt x="12881" y="837"/>
                    <a:pt x="7147" y="1"/>
                    <a:pt x="59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 name="Google Shape;242;p8"/>
            <p:cNvSpPr/>
            <p:nvPr/>
          </p:nvSpPr>
          <p:spPr>
            <a:xfrm>
              <a:off x="2255972" y="621487"/>
              <a:ext cx="1073970" cy="904185"/>
            </a:xfrm>
            <a:custGeom>
              <a:avLst/>
              <a:gdLst/>
              <a:ahLst/>
              <a:cxnLst/>
              <a:rect l="l" t="t" r="r" b="b"/>
              <a:pathLst>
                <a:path w="28085" h="23645" extrusionOk="0">
                  <a:moveTo>
                    <a:pt x="14135" y="1"/>
                  </a:moveTo>
                  <a:cubicBezTo>
                    <a:pt x="13358" y="1"/>
                    <a:pt x="12564" y="69"/>
                    <a:pt x="11751" y="202"/>
                  </a:cubicBezTo>
                  <a:cubicBezTo>
                    <a:pt x="10046" y="469"/>
                    <a:pt x="8687" y="1108"/>
                    <a:pt x="7568" y="2441"/>
                  </a:cubicBezTo>
                  <a:cubicBezTo>
                    <a:pt x="7061" y="2974"/>
                    <a:pt x="6608" y="3560"/>
                    <a:pt x="6262" y="4226"/>
                  </a:cubicBezTo>
                  <a:cubicBezTo>
                    <a:pt x="6102" y="4679"/>
                    <a:pt x="6235" y="4679"/>
                    <a:pt x="5916" y="4919"/>
                  </a:cubicBezTo>
                  <a:cubicBezTo>
                    <a:pt x="5249" y="5398"/>
                    <a:pt x="4157" y="5292"/>
                    <a:pt x="3438" y="5771"/>
                  </a:cubicBezTo>
                  <a:cubicBezTo>
                    <a:pt x="2292" y="6464"/>
                    <a:pt x="1706" y="7717"/>
                    <a:pt x="1199" y="8969"/>
                  </a:cubicBezTo>
                  <a:cubicBezTo>
                    <a:pt x="0" y="12033"/>
                    <a:pt x="267" y="15231"/>
                    <a:pt x="1546" y="18215"/>
                  </a:cubicBezTo>
                  <a:cubicBezTo>
                    <a:pt x="2079" y="19681"/>
                    <a:pt x="3171" y="22025"/>
                    <a:pt x="4823" y="22372"/>
                  </a:cubicBezTo>
                  <a:lnTo>
                    <a:pt x="16148" y="23624"/>
                  </a:lnTo>
                  <a:cubicBezTo>
                    <a:pt x="16361" y="23637"/>
                    <a:pt x="16574" y="23644"/>
                    <a:pt x="16787" y="23644"/>
                  </a:cubicBezTo>
                  <a:cubicBezTo>
                    <a:pt x="17000" y="23644"/>
                    <a:pt x="17213" y="23637"/>
                    <a:pt x="17427" y="23624"/>
                  </a:cubicBezTo>
                  <a:cubicBezTo>
                    <a:pt x="20944" y="23571"/>
                    <a:pt x="24355" y="23198"/>
                    <a:pt x="26486" y="20000"/>
                  </a:cubicBezTo>
                  <a:cubicBezTo>
                    <a:pt x="27419" y="18588"/>
                    <a:pt x="27925" y="16936"/>
                    <a:pt x="27978" y="15257"/>
                  </a:cubicBezTo>
                  <a:cubicBezTo>
                    <a:pt x="28085" y="12886"/>
                    <a:pt x="28085" y="9795"/>
                    <a:pt x="27046" y="7557"/>
                  </a:cubicBezTo>
                  <a:cubicBezTo>
                    <a:pt x="26486" y="6411"/>
                    <a:pt x="25634" y="5425"/>
                    <a:pt x="24568" y="4732"/>
                  </a:cubicBezTo>
                  <a:cubicBezTo>
                    <a:pt x="23289" y="3800"/>
                    <a:pt x="22063" y="2760"/>
                    <a:pt x="20704" y="1934"/>
                  </a:cubicBezTo>
                  <a:cubicBezTo>
                    <a:pt x="18646" y="615"/>
                    <a:pt x="16467" y="1"/>
                    <a:pt x="14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8"/>
            <p:cNvSpPr/>
            <p:nvPr/>
          </p:nvSpPr>
          <p:spPr>
            <a:xfrm>
              <a:off x="2246794" y="1526889"/>
              <a:ext cx="1024067" cy="840821"/>
            </a:xfrm>
            <a:custGeom>
              <a:avLst/>
              <a:gdLst/>
              <a:ahLst/>
              <a:cxnLst/>
              <a:rect l="l" t="t" r="r" b="b"/>
              <a:pathLst>
                <a:path w="26780" h="21988" extrusionOk="0">
                  <a:moveTo>
                    <a:pt x="12817" y="0"/>
                  </a:moveTo>
                  <a:lnTo>
                    <a:pt x="12817" y="0"/>
                  </a:lnTo>
                  <a:cubicBezTo>
                    <a:pt x="12817" y="0"/>
                    <a:pt x="12817" y="0"/>
                    <a:pt x="12817" y="0"/>
                  </a:cubicBezTo>
                  <a:cubicBezTo>
                    <a:pt x="12817" y="0"/>
                    <a:pt x="12817" y="0"/>
                    <a:pt x="12817" y="0"/>
                  </a:cubicBezTo>
                  <a:lnTo>
                    <a:pt x="12817" y="0"/>
                  </a:lnTo>
                  <a:cubicBezTo>
                    <a:pt x="12817" y="0"/>
                    <a:pt x="12817" y="0"/>
                    <a:pt x="12817" y="0"/>
                  </a:cubicBezTo>
                  <a:close/>
                  <a:moveTo>
                    <a:pt x="12817" y="0"/>
                  </a:moveTo>
                  <a:lnTo>
                    <a:pt x="12817" y="0"/>
                  </a:lnTo>
                  <a:cubicBezTo>
                    <a:pt x="12821" y="27"/>
                    <a:pt x="13215" y="6093"/>
                    <a:pt x="12342" y="6093"/>
                  </a:cubicBezTo>
                  <a:cubicBezTo>
                    <a:pt x="12315" y="6093"/>
                    <a:pt x="12287" y="6088"/>
                    <a:pt x="12258" y="6076"/>
                  </a:cubicBezTo>
                  <a:cubicBezTo>
                    <a:pt x="12173" y="6071"/>
                    <a:pt x="12085" y="6069"/>
                    <a:pt x="11996" y="6069"/>
                  </a:cubicBezTo>
                  <a:cubicBezTo>
                    <a:pt x="10377" y="6069"/>
                    <a:pt x="8091" y="6750"/>
                    <a:pt x="6955" y="7861"/>
                  </a:cubicBezTo>
                  <a:cubicBezTo>
                    <a:pt x="5516" y="9220"/>
                    <a:pt x="4557" y="11458"/>
                    <a:pt x="3438" y="13110"/>
                  </a:cubicBezTo>
                  <a:cubicBezTo>
                    <a:pt x="2159" y="14975"/>
                    <a:pt x="1013" y="16894"/>
                    <a:pt x="0" y="18892"/>
                  </a:cubicBezTo>
                  <a:cubicBezTo>
                    <a:pt x="424" y="19160"/>
                    <a:pt x="1446" y="19615"/>
                    <a:pt x="2033" y="19615"/>
                  </a:cubicBezTo>
                  <a:cubicBezTo>
                    <a:pt x="2147" y="19615"/>
                    <a:pt x="2245" y="19597"/>
                    <a:pt x="2319" y="19558"/>
                  </a:cubicBezTo>
                  <a:cubicBezTo>
                    <a:pt x="2638" y="19399"/>
                    <a:pt x="4290" y="16734"/>
                    <a:pt x="4823" y="16121"/>
                  </a:cubicBezTo>
                  <a:cubicBezTo>
                    <a:pt x="5916" y="14629"/>
                    <a:pt x="6982" y="12737"/>
                    <a:pt x="8261" y="11405"/>
                  </a:cubicBezTo>
                  <a:lnTo>
                    <a:pt x="8261" y="11405"/>
                  </a:lnTo>
                  <a:cubicBezTo>
                    <a:pt x="8367" y="15908"/>
                    <a:pt x="8341" y="17000"/>
                    <a:pt x="7888" y="21557"/>
                  </a:cubicBezTo>
                  <a:cubicBezTo>
                    <a:pt x="9861" y="21895"/>
                    <a:pt x="12394" y="21987"/>
                    <a:pt x="14677" y="21987"/>
                  </a:cubicBezTo>
                  <a:cubicBezTo>
                    <a:pt x="16710" y="21987"/>
                    <a:pt x="18545" y="21914"/>
                    <a:pt x="19612" y="21877"/>
                  </a:cubicBezTo>
                  <a:cubicBezTo>
                    <a:pt x="18946" y="18493"/>
                    <a:pt x="18999" y="15482"/>
                    <a:pt x="18732" y="11751"/>
                  </a:cubicBezTo>
                  <a:lnTo>
                    <a:pt x="18732" y="11751"/>
                  </a:lnTo>
                  <a:cubicBezTo>
                    <a:pt x="19372" y="13083"/>
                    <a:pt x="23422" y="19612"/>
                    <a:pt x="24595" y="21663"/>
                  </a:cubicBezTo>
                  <a:cubicBezTo>
                    <a:pt x="25261" y="21237"/>
                    <a:pt x="26113" y="20837"/>
                    <a:pt x="26780" y="20438"/>
                  </a:cubicBezTo>
                  <a:cubicBezTo>
                    <a:pt x="25394" y="18333"/>
                    <a:pt x="24195" y="16121"/>
                    <a:pt x="23236" y="13830"/>
                  </a:cubicBezTo>
                  <a:cubicBezTo>
                    <a:pt x="22330" y="11778"/>
                    <a:pt x="21131" y="9859"/>
                    <a:pt x="19665" y="8181"/>
                  </a:cubicBezTo>
                  <a:cubicBezTo>
                    <a:pt x="19185" y="7594"/>
                    <a:pt x="18546" y="7141"/>
                    <a:pt x="17827" y="6928"/>
                  </a:cubicBezTo>
                  <a:cubicBezTo>
                    <a:pt x="17160" y="6688"/>
                    <a:pt x="16814" y="6742"/>
                    <a:pt x="16201" y="6395"/>
                  </a:cubicBezTo>
                  <a:cubicBezTo>
                    <a:pt x="15269" y="5729"/>
                    <a:pt x="16068" y="3731"/>
                    <a:pt x="15855" y="2665"/>
                  </a:cubicBezTo>
                  <a:cubicBezTo>
                    <a:pt x="15855" y="2505"/>
                    <a:pt x="15855" y="2505"/>
                    <a:pt x="16174" y="2212"/>
                  </a:cubicBezTo>
                  <a:cubicBezTo>
                    <a:pt x="15082" y="1439"/>
                    <a:pt x="14016" y="480"/>
                    <a:pt x="128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8"/>
            <p:cNvSpPr/>
            <p:nvPr/>
          </p:nvSpPr>
          <p:spPr>
            <a:xfrm>
              <a:off x="2231498" y="781788"/>
              <a:ext cx="1131063" cy="898678"/>
            </a:xfrm>
            <a:custGeom>
              <a:avLst/>
              <a:gdLst/>
              <a:ahLst/>
              <a:cxnLst/>
              <a:rect l="l" t="t" r="r" b="b"/>
              <a:pathLst>
                <a:path w="29578" h="23501" extrusionOk="0">
                  <a:moveTo>
                    <a:pt x="16492" y="1"/>
                  </a:moveTo>
                  <a:cubicBezTo>
                    <a:pt x="15375" y="1"/>
                    <a:pt x="14289" y="150"/>
                    <a:pt x="13430" y="487"/>
                  </a:cubicBezTo>
                  <a:cubicBezTo>
                    <a:pt x="11911" y="1100"/>
                    <a:pt x="10473" y="1793"/>
                    <a:pt x="8927" y="2352"/>
                  </a:cubicBezTo>
                  <a:lnTo>
                    <a:pt x="6582" y="3152"/>
                  </a:lnTo>
                  <a:cubicBezTo>
                    <a:pt x="7062" y="5230"/>
                    <a:pt x="6449" y="6802"/>
                    <a:pt x="5543" y="8614"/>
                  </a:cubicBezTo>
                  <a:cubicBezTo>
                    <a:pt x="5197" y="9200"/>
                    <a:pt x="4184" y="10186"/>
                    <a:pt x="4051" y="10746"/>
                  </a:cubicBezTo>
                  <a:cubicBezTo>
                    <a:pt x="3944" y="11385"/>
                    <a:pt x="4531" y="12637"/>
                    <a:pt x="4610" y="13330"/>
                  </a:cubicBezTo>
                  <a:cubicBezTo>
                    <a:pt x="4744" y="13996"/>
                    <a:pt x="4637" y="14662"/>
                    <a:pt x="4291" y="15249"/>
                  </a:cubicBezTo>
                  <a:cubicBezTo>
                    <a:pt x="4088" y="15644"/>
                    <a:pt x="3966" y="15800"/>
                    <a:pt x="3864" y="15800"/>
                  </a:cubicBezTo>
                  <a:cubicBezTo>
                    <a:pt x="3726" y="15800"/>
                    <a:pt x="3626" y="15511"/>
                    <a:pt x="3411" y="15142"/>
                  </a:cubicBezTo>
                  <a:cubicBezTo>
                    <a:pt x="3139" y="14685"/>
                    <a:pt x="2592" y="14445"/>
                    <a:pt x="2038" y="14445"/>
                  </a:cubicBezTo>
                  <a:cubicBezTo>
                    <a:pt x="1398" y="14445"/>
                    <a:pt x="750" y="14764"/>
                    <a:pt x="507" y="15435"/>
                  </a:cubicBezTo>
                  <a:cubicBezTo>
                    <a:pt x="1" y="16927"/>
                    <a:pt x="1280" y="18446"/>
                    <a:pt x="2719" y="18739"/>
                  </a:cubicBezTo>
                  <a:cubicBezTo>
                    <a:pt x="2839" y="18762"/>
                    <a:pt x="2960" y="18770"/>
                    <a:pt x="3081" y="18770"/>
                  </a:cubicBezTo>
                  <a:cubicBezTo>
                    <a:pt x="3381" y="18770"/>
                    <a:pt x="3680" y="18721"/>
                    <a:pt x="3959" y="18721"/>
                  </a:cubicBezTo>
                  <a:cubicBezTo>
                    <a:pt x="4093" y="18721"/>
                    <a:pt x="4222" y="18732"/>
                    <a:pt x="4344" y="18766"/>
                  </a:cubicBezTo>
                  <a:cubicBezTo>
                    <a:pt x="5090" y="18926"/>
                    <a:pt x="5570" y="19778"/>
                    <a:pt x="6183" y="20311"/>
                  </a:cubicBezTo>
                  <a:cubicBezTo>
                    <a:pt x="8905" y="22600"/>
                    <a:pt x="12226" y="23501"/>
                    <a:pt x="15627" y="23501"/>
                  </a:cubicBezTo>
                  <a:cubicBezTo>
                    <a:pt x="16820" y="23501"/>
                    <a:pt x="18022" y="23390"/>
                    <a:pt x="19212" y="23189"/>
                  </a:cubicBezTo>
                  <a:cubicBezTo>
                    <a:pt x="20785" y="22923"/>
                    <a:pt x="22303" y="22390"/>
                    <a:pt x="23689" y="21617"/>
                  </a:cubicBezTo>
                  <a:cubicBezTo>
                    <a:pt x="24302" y="21244"/>
                    <a:pt x="24861" y="20471"/>
                    <a:pt x="25394" y="20018"/>
                  </a:cubicBezTo>
                  <a:cubicBezTo>
                    <a:pt x="25606" y="20089"/>
                    <a:pt x="25824" y="20123"/>
                    <a:pt x="26042" y="20123"/>
                  </a:cubicBezTo>
                  <a:cubicBezTo>
                    <a:pt x="26317" y="20123"/>
                    <a:pt x="26592" y="20069"/>
                    <a:pt x="26860" y="19965"/>
                  </a:cubicBezTo>
                  <a:cubicBezTo>
                    <a:pt x="27872" y="19565"/>
                    <a:pt x="29578" y="17567"/>
                    <a:pt x="28965" y="16208"/>
                  </a:cubicBezTo>
                  <a:cubicBezTo>
                    <a:pt x="28724" y="15586"/>
                    <a:pt x="28234" y="15387"/>
                    <a:pt x="27696" y="15387"/>
                  </a:cubicBezTo>
                  <a:cubicBezTo>
                    <a:pt x="27104" y="15387"/>
                    <a:pt x="26453" y="15627"/>
                    <a:pt x="26007" y="15808"/>
                  </a:cubicBezTo>
                  <a:cubicBezTo>
                    <a:pt x="25661" y="14103"/>
                    <a:pt x="26167" y="11891"/>
                    <a:pt x="26806" y="10293"/>
                  </a:cubicBezTo>
                  <a:cubicBezTo>
                    <a:pt x="25901" y="10239"/>
                    <a:pt x="25474" y="7708"/>
                    <a:pt x="25288" y="7068"/>
                  </a:cubicBezTo>
                  <a:cubicBezTo>
                    <a:pt x="24995" y="6136"/>
                    <a:pt x="24995" y="4963"/>
                    <a:pt x="24622" y="4137"/>
                  </a:cubicBezTo>
                  <a:cubicBezTo>
                    <a:pt x="23955" y="2699"/>
                    <a:pt x="22064" y="1153"/>
                    <a:pt x="20571" y="673"/>
                  </a:cubicBezTo>
                  <a:cubicBezTo>
                    <a:pt x="19443" y="252"/>
                    <a:pt x="17941" y="1"/>
                    <a:pt x="16492"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8"/>
            <p:cNvSpPr/>
            <p:nvPr/>
          </p:nvSpPr>
          <p:spPr>
            <a:xfrm>
              <a:off x="2267176" y="1392400"/>
              <a:ext cx="97856" cy="52006"/>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8"/>
            <p:cNvSpPr/>
            <p:nvPr/>
          </p:nvSpPr>
          <p:spPr>
            <a:xfrm>
              <a:off x="3234144" y="1422189"/>
              <a:ext cx="77474" cy="63976"/>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8"/>
            <p:cNvSpPr/>
            <p:nvPr/>
          </p:nvSpPr>
          <p:spPr>
            <a:xfrm>
              <a:off x="2843870" y="1281314"/>
              <a:ext cx="61184" cy="14577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8"/>
            <p:cNvSpPr/>
            <p:nvPr/>
          </p:nvSpPr>
          <p:spPr>
            <a:xfrm>
              <a:off x="2582004" y="1017995"/>
              <a:ext cx="81566" cy="37169"/>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8"/>
            <p:cNvSpPr/>
            <p:nvPr/>
          </p:nvSpPr>
          <p:spPr>
            <a:xfrm>
              <a:off x="3021187" y="1044571"/>
              <a:ext cx="71356" cy="46232"/>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8"/>
            <p:cNvSpPr/>
            <p:nvPr/>
          </p:nvSpPr>
          <p:spPr>
            <a:xfrm>
              <a:off x="2454666" y="616860"/>
              <a:ext cx="996534" cy="459224"/>
            </a:xfrm>
            <a:custGeom>
              <a:avLst/>
              <a:gdLst/>
              <a:ahLst/>
              <a:cxnLst/>
              <a:rect l="l" t="t" r="r" b="b"/>
              <a:pathLst>
                <a:path w="26060" h="12009" extrusionOk="0">
                  <a:moveTo>
                    <a:pt x="9793" y="1"/>
                  </a:moveTo>
                  <a:cubicBezTo>
                    <a:pt x="7554" y="1"/>
                    <a:pt x="5326" y="337"/>
                    <a:pt x="3224" y="1203"/>
                  </a:cubicBezTo>
                  <a:cubicBezTo>
                    <a:pt x="1865" y="1736"/>
                    <a:pt x="0" y="2801"/>
                    <a:pt x="80" y="4533"/>
                  </a:cubicBezTo>
                  <a:lnTo>
                    <a:pt x="80" y="5573"/>
                  </a:lnTo>
                  <a:cubicBezTo>
                    <a:pt x="586" y="5200"/>
                    <a:pt x="533" y="5200"/>
                    <a:pt x="1173" y="5120"/>
                  </a:cubicBezTo>
                  <a:lnTo>
                    <a:pt x="1173" y="5120"/>
                  </a:lnTo>
                  <a:cubicBezTo>
                    <a:pt x="906" y="5519"/>
                    <a:pt x="1173" y="5120"/>
                    <a:pt x="1013" y="5573"/>
                  </a:cubicBezTo>
                  <a:lnTo>
                    <a:pt x="1013" y="5679"/>
                  </a:lnTo>
                  <a:cubicBezTo>
                    <a:pt x="506" y="6132"/>
                    <a:pt x="293" y="7225"/>
                    <a:pt x="533" y="7331"/>
                  </a:cubicBezTo>
                  <a:cubicBezTo>
                    <a:pt x="721" y="7436"/>
                    <a:pt x="949" y="7476"/>
                    <a:pt x="1196" y="7476"/>
                  </a:cubicBezTo>
                  <a:cubicBezTo>
                    <a:pt x="1896" y="7476"/>
                    <a:pt x="2753" y="7149"/>
                    <a:pt x="3304" y="7012"/>
                  </a:cubicBezTo>
                  <a:cubicBezTo>
                    <a:pt x="3817" y="6895"/>
                    <a:pt x="4345" y="6835"/>
                    <a:pt x="4874" y="6835"/>
                  </a:cubicBezTo>
                  <a:cubicBezTo>
                    <a:pt x="5556" y="6835"/>
                    <a:pt x="6242" y="6935"/>
                    <a:pt x="6901" y="7145"/>
                  </a:cubicBezTo>
                  <a:cubicBezTo>
                    <a:pt x="7941" y="7358"/>
                    <a:pt x="8927" y="7864"/>
                    <a:pt x="9726" y="8610"/>
                  </a:cubicBezTo>
                  <a:cubicBezTo>
                    <a:pt x="10339" y="9117"/>
                    <a:pt x="10898" y="9969"/>
                    <a:pt x="11804" y="10129"/>
                  </a:cubicBezTo>
                  <a:cubicBezTo>
                    <a:pt x="11891" y="10141"/>
                    <a:pt x="11970" y="10147"/>
                    <a:pt x="12042" y="10147"/>
                  </a:cubicBezTo>
                  <a:cubicBezTo>
                    <a:pt x="13525" y="10147"/>
                    <a:pt x="12068" y="7647"/>
                    <a:pt x="11458" y="7012"/>
                  </a:cubicBezTo>
                  <a:lnTo>
                    <a:pt x="11458" y="7012"/>
                  </a:lnTo>
                  <a:cubicBezTo>
                    <a:pt x="12764" y="7438"/>
                    <a:pt x="13883" y="9063"/>
                    <a:pt x="14949" y="9863"/>
                  </a:cubicBezTo>
                  <a:cubicBezTo>
                    <a:pt x="15922" y="10569"/>
                    <a:pt x="17674" y="12008"/>
                    <a:pt x="19046" y="12008"/>
                  </a:cubicBezTo>
                  <a:cubicBezTo>
                    <a:pt x="19176" y="12008"/>
                    <a:pt x="19303" y="11995"/>
                    <a:pt x="19425" y="11968"/>
                  </a:cubicBezTo>
                  <a:cubicBezTo>
                    <a:pt x="21184" y="11621"/>
                    <a:pt x="19159" y="8504"/>
                    <a:pt x="18679" y="7678"/>
                  </a:cubicBezTo>
                  <a:lnTo>
                    <a:pt x="18679" y="7678"/>
                  </a:lnTo>
                  <a:cubicBezTo>
                    <a:pt x="20411" y="8637"/>
                    <a:pt x="21743" y="10209"/>
                    <a:pt x="23662" y="11008"/>
                  </a:cubicBezTo>
                  <a:cubicBezTo>
                    <a:pt x="24000" y="11148"/>
                    <a:pt x="24591" y="11451"/>
                    <a:pt x="25068" y="11451"/>
                  </a:cubicBezTo>
                  <a:cubicBezTo>
                    <a:pt x="25230" y="11451"/>
                    <a:pt x="25379" y="11416"/>
                    <a:pt x="25500" y="11328"/>
                  </a:cubicBezTo>
                  <a:cubicBezTo>
                    <a:pt x="26060" y="10902"/>
                    <a:pt x="25767" y="9490"/>
                    <a:pt x="25580" y="8903"/>
                  </a:cubicBezTo>
                  <a:cubicBezTo>
                    <a:pt x="25047" y="6718"/>
                    <a:pt x="23315" y="5200"/>
                    <a:pt x="21610" y="3707"/>
                  </a:cubicBezTo>
                  <a:cubicBezTo>
                    <a:pt x="19558" y="1869"/>
                    <a:pt x="17373" y="990"/>
                    <a:pt x="14629" y="457"/>
                  </a:cubicBezTo>
                  <a:cubicBezTo>
                    <a:pt x="13040" y="177"/>
                    <a:pt x="11414" y="1"/>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8"/>
            <p:cNvSpPr/>
            <p:nvPr/>
          </p:nvSpPr>
          <p:spPr>
            <a:xfrm>
              <a:off x="2621773" y="1211985"/>
              <a:ext cx="52006" cy="50094"/>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8"/>
            <p:cNvSpPr/>
            <p:nvPr/>
          </p:nvSpPr>
          <p:spPr>
            <a:xfrm>
              <a:off x="2979391" y="1260932"/>
              <a:ext cx="52006" cy="51050"/>
            </a:xfrm>
            <a:custGeom>
              <a:avLst/>
              <a:gdLst/>
              <a:ahLst/>
              <a:cxnLst/>
              <a:rect l="l" t="t" r="r" b="b"/>
              <a:pathLst>
                <a:path w="1360" h="1335" extrusionOk="0">
                  <a:moveTo>
                    <a:pt x="667" y="1"/>
                  </a:moveTo>
                  <a:cubicBezTo>
                    <a:pt x="294" y="27"/>
                    <a:pt x="1" y="321"/>
                    <a:pt x="27" y="694"/>
                  </a:cubicBezTo>
                  <a:cubicBezTo>
                    <a:pt x="27" y="1051"/>
                    <a:pt x="321" y="1335"/>
                    <a:pt x="673" y="1335"/>
                  </a:cubicBezTo>
                  <a:cubicBezTo>
                    <a:pt x="689" y="1335"/>
                    <a:pt x="704" y="1334"/>
                    <a:pt x="720" y="1333"/>
                  </a:cubicBezTo>
                  <a:cubicBezTo>
                    <a:pt x="1093" y="1306"/>
                    <a:pt x="1360" y="1013"/>
                    <a:pt x="1360" y="640"/>
                  </a:cubicBezTo>
                  <a:cubicBezTo>
                    <a:pt x="1333" y="267"/>
                    <a:pt x="1013" y="1"/>
                    <a:pt x="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8"/>
            <p:cNvSpPr/>
            <p:nvPr/>
          </p:nvSpPr>
          <p:spPr>
            <a:xfrm>
              <a:off x="2670682" y="1438249"/>
              <a:ext cx="280223" cy="87646"/>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8"/>
            <p:cNvSpPr/>
            <p:nvPr/>
          </p:nvSpPr>
          <p:spPr>
            <a:xfrm>
              <a:off x="2493364" y="1308808"/>
              <a:ext cx="129442" cy="63287"/>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8"/>
            <p:cNvSpPr/>
            <p:nvPr/>
          </p:nvSpPr>
          <p:spPr>
            <a:xfrm>
              <a:off x="3030365" y="1359782"/>
              <a:ext cx="151851" cy="53689"/>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8"/>
            <p:cNvSpPr/>
            <p:nvPr/>
          </p:nvSpPr>
          <p:spPr>
            <a:xfrm>
              <a:off x="2358875" y="1754110"/>
              <a:ext cx="775431" cy="659181"/>
            </a:xfrm>
            <a:custGeom>
              <a:avLst/>
              <a:gdLst/>
              <a:ahLst/>
              <a:cxnLst/>
              <a:rect l="l" t="t" r="r" b="b"/>
              <a:pathLst>
                <a:path w="20278" h="17238" extrusionOk="0">
                  <a:moveTo>
                    <a:pt x="8900" y="0"/>
                  </a:moveTo>
                  <a:cubicBezTo>
                    <a:pt x="7355" y="320"/>
                    <a:pt x="5836" y="27"/>
                    <a:pt x="4344" y="986"/>
                  </a:cubicBezTo>
                  <a:cubicBezTo>
                    <a:pt x="2239" y="2319"/>
                    <a:pt x="1439" y="4717"/>
                    <a:pt x="0" y="6609"/>
                  </a:cubicBezTo>
                  <a:cubicBezTo>
                    <a:pt x="1120" y="7515"/>
                    <a:pt x="2239" y="8607"/>
                    <a:pt x="3491" y="9406"/>
                  </a:cubicBezTo>
                  <a:cubicBezTo>
                    <a:pt x="3944" y="8740"/>
                    <a:pt x="4450" y="8021"/>
                    <a:pt x="4877" y="7355"/>
                  </a:cubicBezTo>
                  <a:lnTo>
                    <a:pt x="4877" y="7355"/>
                  </a:lnTo>
                  <a:cubicBezTo>
                    <a:pt x="4983" y="8687"/>
                    <a:pt x="4663" y="15348"/>
                    <a:pt x="4264" y="17187"/>
                  </a:cubicBezTo>
                  <a:cubicBezTo>
                    <a:pt x="4504" y="17223"/>
                    <a:pt x="4721" y="17237"/>
                    <a:pt x="4924" y="17237"/>
                  </a:cubicBezTo>
                  <a:cubicBezTo>
                    <a:pt x="5623" y="17237"/>
                    <a:pt x="6174" y="17068"/>
                    <a:pt x="7062" y="17027"/>
                  </a:cubicBezTo>
                  <a:cubicBezTo>
                    <a:pt x="8506" y="17048"/>
                    <a:pt x="9966" y="17132"/>
                    <a:pt x="11417" y="17132"/>
                  </a:cubicBezTo>
                  <a:cubicBezTo>
                    <a:pt x="11841" y="17132"/>
                    <a:pt x="12263" y="17125"/>
                    <a:pt x="12684" y="17107"/>
                  </a:cubicBezTo>
                  <a:cubicBezTo>
                    <a:pt x="14096" y="17054"/>
                    <a:pt x="15482" y="17054"/>
                    <a:pt x="16814" y="16947"/>
                  </a:cubicBezTo>
                  <a:cubicBezTo>
                    <a:pt x="17001" y="15162"/>
                    <a:pt x="16361" y="8794"/>
                    <a:pt x="16414" y="7781"/>
                  </a:cubicBezTo>
                  <a:lnTo>
                    <a:pt x="16414" y="7781"/>
                  </a:lnTo>
                  <a:cubicBezTo>
                    <a:pt x="16734" y="8607"/>
                    <a:pt x="16707" y="9273"/>
                    <a:pt x="17027" y="9806"/>
                  </a:cubicBezTo>
                  <a:cubicBezTo>
                    <a:pt x="18413" y="9033"/>
                    <a:pt x="19185" y="8341"/>
                    <a:pt x="19878" y="7195"/>
                  </a:cubicBezTo>
                  <a:cubicBezTo>
                    <a:pt x="20278" y="6582"/>
                    <a:pt x="20278" y="6582"/>
                    <a:pt x="19825" y="5916"/>
                  </a:cubicBezTo>
                  <a:cubicBezTo>
                    <a:pt x="19425" y="5330"/>
                    <a:pt x="19132" y="4770"/>
                    <a:pt x="18733" y="4184"/>
                  </a:cubicBezTo>
                  <a:cubicBezTo>
                    <a:pt x="17347" y="1892"/>
                    <a:pt x="15855" y="667"/>
                    <a:pt x="13137" y="187"/>
                  </a:cubicBezTo>
                  <a:lnTo>
                    <a:pt x="13137" y="187"/>
                  </a:lnTo>
                  <a:cubicBezTo>
                    <a:pt x="13030" y="1439"/>
                    <a:pt x="13670" y="2638"/>
                    <a:pt x="12044" y="3038"/>
                  </a:cubicBezTo>
                  <a:cubicBezTo>
                    <a:pt x="11881" y="3069"/>
                    <a:pt x="11719" y="3085"/>
                    <a:pt x="11559" y="3085"/>
                  </a:cubicBezTo>
                  <a:cubicBezTo>
                    <a:pt x="10361" y="3085"/>
                    <a:pt x="9301" y="2235"/>
                    <a:pt x="9113" y="1013"/>
                  </a:cubicBezTo>
                  <a:lnTo>
                    <a:pt x="89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 name="Google Shape;257;p8"/>
            <p:cNvSpPr/>
            <p:nvPr/>
          </p:nvSpPr>
          <p:spPr>
            <a:xfrm>
              <a:off x="2607510" y="1740879"/>
              <a:ext cx="179346" cy="170168"/>
            </a:xfrm>
            <a:custGeom>
              <a:avLst/>
              <a:gdLst/>
              <a:ahLst/>
              <a:cxnLst/>
              <a:rect l="l" t="t" r="r" b="b"/>
              <a:pathLst>
                <a:path w="4690" h="4450" extrusionOk="0">
                  <a:moveTo>
                    <a:pt x="3038" y="0"/>
                  </a:moveTo>
                  <a:lnTo>
                    <a:pt x="3038" y="0"/>
                  </a:lnTo>
                  <a:cubicBezTo>
                    <a:pt x="1705" y="160"/>
                    <a:pt x="400" y="160"/>
                    <a:pt x="213" y="1785"/>
                  </a:cubicBezTo>
                  <a:cubicBezTo>
                    <a:pt x="0" y="3411"/>
                    <a:pt x="1652" y="3970"/>
                    <a:pt x="2851" y="4450"/>
                  </a:cubicBezTo>
                  <a:cubicBezTo>
                    <a:pt x="3198" y="3837"/>
                    <a:pt x="4104" y="3650"/>
                    <a:pt x="4690" y="3304"/>
                  </a:cubicBezTo>
                  <a:cubicBezTo>
                    <a:pt x="3944" y="2132"/>
                    <a:pt x="3357" y="1306"/>
                    <a:pt x="2931" y="53"/>
                  </a:cubicBezTo>
                  <a:lnTo>
                    <a:pt x="30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 name="Google Shape;258;p8"/>
            <p:cNvSpPr/>
            <p:nvPr/>
          </p:nvSpPr>
          <p:spPr>
            <a:xfrm>
              <a:off x="2784789" y="1740879"/>
              <a:ext cx="194642" cy="181372"/>
            </a:xfrm>
            <a:custGeom>
              <a:avLst/>
              <a:gdLst/>
              <a:ahLst/>
              <a:cxnLst/>
              <a:rect l="l" t="t" r="r" b="b"/>
              <a:pathLst>
                <a:path w="5090" h="4743" extrusionOk="0">
                  <a:moveTo>
                    <a:pt x="2319" y="0"/>
                  </a:moveTo>
                  <a:lnTo>
                    <a:pt x="1892" y="160"/>
                  </a:lnTo>
                  <a:cubicBezTo>
                    <a:pt x="1946" y="1412"/>
                    <a:pt x="1253" y="3038"/>
                    <a:pt x="0" y="3464"/>
                  </a:cubicBezTo>
                  <a:cubicBezTo>
                    <a:pt x="58" y="3455"/>
                    <a:pt x="117" y="3451"/>
                    <a:pt x="175" y="3451"/>
                  </a:cubicBezTo>
                  <a:cubicBezTo>
                    <a:pt x="1028" y="3451"/>
                    <a:pt x="1907" y="4319"/>
                    <a:pt x="2505" y="4743"/>
                  </a:cubicBezTo>
                  <a:cubicBezTo>
                    <a:pt x="3571" y="3091"/>
                    <a:pt x="5090" y="719"/>
                    <a:pt x="2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 name="Google Shape;259;p8"/>
            <p:cNvSpPr/>
            <p:nvPr/>
          </p:nvSpPr>
          <p:spPr>
            <a:xfrm>
              <a:off x="2506633" y="1742905"/>
              <a:ext cx="102942" cy="340336"/>
            </a:xfrm>
            <a:custGeom>
              <a:avLst/>
              <a:gdLst/>
              <a:ahLst/>
              <a:cxnLst/>
              <a:rect l="l" t="t" r="r" b="b"/>
              <a:pathLst>
                <a:path w="2692" h="8900" extrusionOk="0">
                  <a:moveTo>
                    <a:pt x="1972" y="0"/>
                  </a:moveTo>
                  <a:cubicBezTo>
                    <a:pt x="1386" y="80"/>
                    <a:pt x="799" y="54"/>
                    <a:pt x="533" y="533"/>
                  </a:cubicBezTo>
                  <a:cubicBezTo>
                    <a:pt x="0" y="1359"/>
                    <a:pt x="373" y="3065"/>
                    <a:pt x="480" y="3971"/>
                  </a:cubicBezTo>
                  <a:cubicBezTo>
                    <a:pt x="613" y="5569"/>
                    <a:pt x="773" y="7275"/>
                    <a:pt x="853" y="8900"/>
                  </a:cubicBezTo>
                  <a:cubicBezTo>
                    <a:pt x="2238" y="7754"/>
                    <a:pt x="2691" y="1519"/>
                    <a:pt x="2372" y="347"/>
                  </a:cubicBezTo>
                  <a:lnTo>
                    <a:pt x="19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8"/>
            <p:cNvSpPr/>
            <p:nvPr/>
          </p:nvSpPr>
          <p:spPr>
            <a:xfrm>
              <a:off x="2909604" y="1760878"/>
              <a:ext cx="127913" cy="333606"/>
            </a:xfrm>
            <a:custGeom>
              <a:avLst/>
              <a:gdLst/>
              <a:ahLst/>
              <a:cxnLst/>
              <a:rect l="l" t="t" r="r" b="b"/>
              <a:pathLst>
                <a:path w="3345" h="8724" extrusionOk="0">
                  <a:moveTo>
                    <a:pt x="1198" y="0"/>
                  </a:moveTo>
                  <a:cubicBezTo>
                    <a:pt x="1" y="0"/>
                    <a:pt x="1031" y="3152"/>
                    <a:pt x="1186" y="3927"/>
                  </a:cubicBezTo>
                  <a:cubicBezTo>
                    <a:pt x="1399" y="5606"/>
                    <a:pt x="1906" y="7178"/>
                    <a:pt x="2225" y="8723"/>
                  </a:cubicBezTo>
                  <a:cubicBezTo>
                    <a:pt x="2279" y="7098"/>
                    <a:pt x="2812" y="5579"/>
                    <a:pt x="2838" y="3980"/>
                  </a:cubicBezTo>
                  <a:cubicBezTo>
                    <a:pt x="2838" y="2648"/>
                    <a:pt x="3345" y="943"/>
                    <a:pt x="2066" y="37"/>
                  </a:cubicBezTo>
                  <a:lnTo>
                    <a:pt x="1320" y="10"/>
                  </a:lnTo>
                  <a:cubicBezTo>
                    <a:pt x="1277" y="3"/>
                    <a:pt x="1236" y="0"/>
                    <a:pt x="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8"/>
            <p:cNvSpPr/>
            <p:nvPr/>
          </p:nvSpPr>
          <p:spPr>
            <a:xfrm>
              <a:off x="3779252" y="128538"/>
              <a:ext cx="1585507" cy="2150656"/>
            </a:xfrm>
            <a:custGeom>
              <a:avLst/>
              <a:gdLst/>
              <a:ahLst/>
              <a:cxnLst/>
              <a:rect l="l" t="t" r="r" b="b"/>
              <a:pathLst>
                <a:path w="41462" h="56241" extrusionOk="0">
                  <a:moveTo>
                    <a:pt x="32455" y="1662"/>
                  </a:moveTo>
                  <a:cubicBezTo>
                    <a:pt x="34107" y="1662"/>
                    <a:pt x="36053" y="1796"/>
                    <a:pt x="37785" y="2835"/>
                  </a:cubicBezTo>
                  <a:cubicBezTo>
                    <a:pt x="39197" y="3687"/>
                    <a:pt x="39676" y="4833"/>
                    <a:pt x="39703" y="7418"/>
                  </a:cubicBezTo>
                  <a:cubicBezTo>
                    <a:pt x="39756"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55" y="54581"/>
                  </a:cubicBezTo>
                  <a:cubicBezTo>
                    <a:pt x="31763" y="54581"/>
                    <a:pt x="30643"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476" y="1796"/>
                    <a:pt x="7142" y="1769"/>
                    <a:pt x="7915" y="1769"/>
                  </a:cubicBezTo>
                  <a:lnTo>
                    <a:pt x="28032" y="1769"/>
                  </a:lnTo>
                  <a:cubicBezTo>
                    <a:pt x="28778" y="1769"/>
                    <a:pt x="29551" y="1742"/>
                    <a:pt x="30297" y="1716"/>
                  </a:cubicBezTo>
                  <a:cubicBezTo>
                    <a:pt x="31043" y="1689"/>
                    <a:pt x="31736" y="1662"/>
                    <a:pt x="32455" y="1662"/>
                  </a:cubicBezTo>
                  <a:close/>
                  <a:moveTo>
                    <a:pt x="32483" y="1"/>
                  </a:moveTo>
                  <a:cubicBezTo>
                    <a:pt x="31009" y="1"/>
                    <a:pt x="29516" y="117"/>
                    <a:pt x="28032" y="117"/>
                  </a:cubicBezTo>
                  <a:lnTo>
                    <a:pt x="11991" y="117"/>
                  </a:lnTo>
                  <a:cubicBezTo>
                    <a:pt x="10624" y="117"/>
                    <a:pt x="9256" y="93"/>
                    <a:pt x="7888" y="93"/>
                  </a:cubicBezTo>
                  <a:cubicBezTo>
                    <a:pt x="7204"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8" y="56240"/>
                  </a:cubicBezTo>
                  <a:cubicBezTo>
                    <a:pt x="34977" y="56240"/>
                    <a:pt x="37014" y="55994"/>
                    <a:pt x="38557" y="55034"/>
                  </a:cubicBezTo>
                  <a:cubicBezTo>
                    <a:pt x="39810" y="54235"/>
                    <a:pt x="40502" y="53409"/>
                    <a:pt x="40902"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8"/>
            <p:cNvSpPr/>
            <p:nvPr/>
          </p:nvSpPr>
          <p:spPr>
            <a:xfrm>
              <a:off x="5512468" y="128538"/>
              <a:ext cx="1585507" cy="2150656"/>
            </a:xfrm>
            <a:custGeom>
              <a:avLst/>
              <a:gdLst/>
              <a:ahLst/>
              <a:cxnLst/>
              <a:rect l="l" t="t" r="r" b="b"/>
              <a:pathLst>
                <a:path w="41462" h="56241" extrusionOk="0">
                  <a:moveTo>
                    <a:pt x="32455" y="1662"/>
                  </a:moveTo>
                  <a:cubicBezTo>
                    <a:pt x="34107" y="1662"/>
                    <a:pt x="36052" y="1796"/>
                    <a:pt x="37811" y="2835"/>
                  </a:cubicBezTo>
                  <a:cubicBezTo>
                    <a:pt x="39196" y="3687"/>
                    <a:pt x="39676" y="4833"/>
                    <a:pt x="39729" y="7418"/>
                  </a:cubicBezTo>
                  <a:cubicBezTo>
                    <a:pt x="39756" y="10482"/>
                    <a:pt x="39756" y="13573"/>
                    <a:pt x="39756" y="16584"/>
                  </a:cubicBezTo>
                  <a:lnTo>
                    <a:pt x="39729" y="16584"/>
                  </a:lnTo>
                  <a:lnTo>
                    <a:pt x="39729" y="21140"/>
                  </a:lnTo>
                  <a:lnTo>
                    <a:pt x="39729" y="30227"/>
                  </a:lnTo>
                  <a:lnTo>
                    <a:pt x="39729" y="48372"/>
                  </a:lnTo>
                  <a:cubicBezTo>
                    <a:pt x="39729" y="49811"/>
                    <a:pt x="39703" y="50957"/>
                    <a:pt x="39356" y="51810"/>
                  </a:cubicBezTo>
                  <a:cubicBezTo>
                    <a:pt x="39170" y="52263"/>
                    <a:pt x="38797" y="52902"/>
                    <a:pt x="37678" y="53622"/>
                  </a:cubicBezTo>
                  <a:cubicBezTo>
                    <a:pt x="36612" y="54288"/>
                    <a:pt x="35093" y="54581"/>
                    <a:pt x="32881" y="54581"/>
                  </a:cubicBezTo>
                  <a:cubicBezTo>
                    <a:pt x="31762" y="54581"/>
                    <a:pt x="30643" y="54501"/>
                    <a:pt x="29551" y="54421"/>
                  </a:cubicBezTo>
                  <a:cubicBezTo>
                    <a:pt x="28511" y="54368"/>
                    <a:pt x="27526" y="54288"/>
                    <a:pt x="26620" y="54288"/>
                  </a:cubicBezTo>
                  <a:lnTo>
                    <a:pt x="9859" y="54288"/>
                  </a:lnTo>
                  <a:cubicBezTo>
                    <a:pt x="9353" y="54288"/>
                    <a:pt x="8847" y="54314"/>
                    <a:pt x="8287" y="54341"/>
                  </a:cubicBezTo>
                  <a:cubicBezTo>
                    <a:pt x="7728" y="54368"/>
                    <a:pt x="7168" y="54394"/>
                    <a:pt x="6609" y="54394"/>
                  </a:cubicBezTo>
                  <a:cubicBezTo>
                    <a:pt x="5756" y="54394"/>
                    <a:pt x="4530" y="54341"/>
                    <a:pt x="3704" y="53862"/>
                  </a:cubicBezTo>
                  <a:cubicBezTo>
                    <a:pt x="1839" y="52742"/>
                    <a:pt x="1866" y="49705"/>
                    <a:pt x="1866" y="47280"/>
                  </a:cubicBezTo>
                  <a:lnTo>
                    <a:pt x="1866" y="7604"/>
                  </a:lnTo>
                  <a:lnTo>
                    <a:pt x="1866" y="6698"/>
                  </a:lnTo>
                  <a:lnTo>
                    <a:pt x="1866" y="4940"/>
                  </a:lnTo>
                  <a:cubicBezTo>
                    <a:pt x="1892" y="2968"/>
                    <a:pt x="4264" y="1822"/>
                    <a:pt x="5889" y="1796"/>
                  </a:cubicBezTo>
                  <a:cubicBezTo>
                    <a:pt x="6502" y="1796"/>
                    <a:pt x="7168" y="1769"/>
                    <a:pt x="7914" y="1769"/>
                  </a:cubicBezTo>
                  <a:lnTo>
                    <a:pt x="28032" y="1769"/>
                  </a:lnTo>
                  <a:cubicBezTo>
                    <a:pt x="28805" y="1769"/>
                    <a:pt x="29577" y="1742"/>
                    <a:pt x="30323" y="1716"/>
                  </a:cubicBezTo>
                  <a:cubicBezTo>
                    <a:pt x="31043" y="1689"/>
                    <a:pt x="31762" y="1662"/>
                    <a:pt x="32455" y="1662"/>
                  </a:cubicBezTo>
                  <a:close/>
                  <a:moveTo>
                    <a:pt x="32494" y="1"/>
                  </a:moveTo>
                  <a:cubicBezTo>
                    <a:pt x="31021" y="1"/>
                    <a:pt x="29526" y="117"/>
                    <a:pt x="28032" y="117"/>
                  </a:cubicBezTo>
                  <a:lnTo>
                    <a:pt x="12018" y="117"/>
                  </a:lnTo>
                  <a:cubicBezTo>
                    <a:pt x="10650" y="117"/>
                    <a:pt x="9282" y="93"/>
                    <a:pt x="7914" y="93"/>
                  </a:cubicBezTo>
                  <a:cubicBezTo>
                    <a:pt x="7230" y="93"/>
                    <a:pt x="6546" y="99"/>
                    <a:pt x="5862" y="117"/>
                  </a:cubicBezTo>
                  <a:cubicBezTo>
                    <a:pt x="3304" y="197"/>
                    <a:pt x="267" y="2035"/>
                    <a:pt x="214" y="4913"/>
                  </a:cubicBezTo>
                  <a:lnTo>
                    <a:pt x="214" y="7604"/>
                  </a:lnTo>
                  <a:lnTo>
                    <a:pt x="214" y="46720"/>
                  </a:lnTo>
                  <a:cubicBezTo>
                    <a:pt x="214" y="49572"/>
                    <a:pt x="0" y="53568"/>
                    <a:pt x="2878" y="55300"/>
                  </a:cubicBezTo>
                  <a:cubicBezTo>
                    <a:pt x="3937" y="55924"/>
                    <a:pt x="5280" y="56066"/>
                    <a:pt x="6632" y="56066"/>
                  </a:cubicBezTo>
                  <a:cubicBezTo>
                    <a:pt x="7764" y="56066"/>
                    <a:pt x="8902" y="55967"/>
                    <a:pt x="9886" y="55967"/>
                  </a:cubicBezTo>
                  <a:lnTo>
                    <a:pt x="26646" y="55967"/>
                  </a:lnTo>
                  <a:cubicBezTo>
                    <a:pt x="28451" y="55967"/>
                    <a:pt x="30712" y="56240"/>
                    <a:pt x="32911" y="56240"/>
                  </a:cubicBezTo>
                  <a:cubicBezTo>
                    <a:pt x="34996" y="56240"/>
                    <a:pt x="37026" y="55994"/>
                    <a:pt x="38557" y="55034"/>
                  </a:cubicBezTo>
                  <a:cubicBezTo>
                    <a:pt x="39809" y="54235"/>
                    <a:pt x="40502" y="53409"/>
                    <a:pt x="40902" y="52423"/>
                  </a:cubicBezTo>
                  <a:cubicBezTo>
                    <a:pt x="41355" y="51304"/>
                    <a:pt x="41408" y="49998"/>
                    <a:pt x="41408" y="48372"/>
                  </a:cubicBezTo>
                  <a:lnTo>
                    <a:pt x="41408" y="21140"/>
                  </a:lnTo>
                  <a:cubicBezTo>
                    <a:pt x="41408" y="16557"/>
                    <a:pt x="41461" y="12001"/>
                    <a:pt x="41408" y="7418"/>
                  </a:cubicBezTo>
                  <a:cubicBezTo>
                    <a:pt x="41355" y="4913"/>
                    <a:pt x="40955" y="2808"/>
                    <a:pt x="38663" y="1423"/>
                  </a:cubicBezTo>
                  <a:cubicBezTo>
                    <a:pt x="36697" y="242"/>
                    <a:pt x="34618" y="1"/>
                    <a:pt x="32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8"/>
            <p:cNvSpPr/>
            <p:nvPr/>
          </p:nvSpPr>
          <p:spPr>
            <a:xfrm>
              <a:off x="2006343" y="128538"/>
              <a:ext cx="1585469" cy="2150656"/>
            </a:xfrm>
            <a:custGeom>
              <a:avLst/>
              <a:gdLst/>
              <a:ahLst/>
              <a:cxnLst/>
              <a:rect l="l" t="t" r="r" b="b"/>
              <a:pathLst>
                <a:path w="41461" h="56241" extrusionOk="0">
                  <a:moveTo>
                    <a:pt x="32481" y="1662"/>
                  </a:moveTo>
                  <a:cubicBezTo>
                    <a:pt x="34133" y="1662"/>
                    <a:pt x="36078" y="1796"/>
                    <a:pt x="37837" y="2835"/>
                  </a:cubicBezTo>
                  <a:cubicBezTo>
                    <a:pt x="39223" y="3687"/>
                    <a:pt x="39702" y="4833"/>
                    <a:pt x="39756" y="7418"/>
                  </a:cubicBezTo>
                  <a:cubicBezTo>
                    <a:pt x="39782" y="10482"/>
                    <a:pt x="39756" y="13573"/>
                    <a:pt x="39756" y="16584"/>
                  </a:cubicBezTo>
                  <a:lnTo>
                    <a:pt x="39729" y="16584"/>
                  </a:lnTo>
                  <a:lnTo>
                    <a:pt x="39729" y="21140"/>
                  </a:lnTo>
                  <a:lnTo>
                    <a:pt x="39729" y="30227"/>
                  </a:lnTo>
                  <a:lnTo>
                    <a:pt x="39729" y="48372"/>
                  </a:lnTo>
                  <a:cubicBezTo>
                    <a:pt x="39729" y="49811"/>
                    <a:pt x="39702" y="50957"/>
                    <a:pt x="39356" y="51810"/>
                  </a:cubicBezTo>
                  <a:cubicBezTo>
                    <a:pt x="39169" y="52263"/>
                    <a:pt x="38823" y="52902"/>
                    <a:pt x="37677" y="53622"/>
                  </a:cubicBezTo>
                  <a:cubicBezTo>
                    <a:pt x="36638" y="54288"/>
                    <a:pt x="35093" y="54581"/>
                    <a:pt x="32881" y="54581"/>
                  </a:cubicBezTo>
                  <a:cubicBezTo>
                    <a:pt x="31789" y="54581"/>
                    <a:pt x="30643" y="54501"/>
                    <a:pt x="29550" y="54421"/>
                  </a:cubicBezTo>
                  <a:cubicBezTo>
                    <a:pt x="28511" y="54368"/>
                    <a:pt x="27525" y="54288"/>
                    <a:pt x="26619" y="54288"/>
                  </a:cubicBezTo>
                  <a:lnTo>
                    <a:pt x="9886" y="54288"/>
                  </a:lnTo>
                  <a:cubicBezTo>
                    <a:pt x="9379" y="54288"/>
                    <a:pt x="8846" y="54314"/>
                    <a:pt x="8314" y="54341"/>
                  </a:cubicBezTo>
                  <a:cubicBezTo>
                    <a:pt x="7754" y="54368"/>
                    <a:pt x="7194" y="54394"/>
                    <a:pt x="6635" y="54394"/>
                  </a:cubicBezTo>
                  <a:cubicBezTo>
                    <a:pt x="5782" y="54394"/>
                    <a:pt x="4530" y="54341"/>
                    <a:pt x="3730" y="53862"/>
                  </a:cubicBezTo>
                  <a:cubicBezTo>
                    <a:pt x="1865" y="52742"/>
                    <a:pt x="1892" y="49731"/>
                    <a:pt x="1892" y="47307"/>
                  </a:cubicBezTo>
                  <a:lnTo>
                    <a:pt x="1892" y="7604"/>
                  </a:lnTo>
                  <a:lnTo>
                    <a:pt x="1892" y="6698"/>
                  </a:lnTo>
                  <a:lnTo>
                    <a:pt x="1892" y="4940"/>
                  </a:lnTo>
                  <a:cubicBezTo>
                    <a:pt x="1919" y="2968"/>
                    <a:pt x="4290" y="1822"/>
                    <a:pt x="5915" y="1796"/>
                  </a:cubicBezTo>
                  <a:cubicBezTo>
                    <a:pt x="6528" y="1796"/>
                    <a:pt x="7194" y="1769"/>
                    <a:pt x="7940" y="1769"/>
                  </a:cubicBezTo>
                  <a:lnTo>
                    <a:pt x="28058" y="1769"/>
                  </a:lnTo>
                  <a:cubicBezTo>
                    <a:pt x="28831" y="1769"/>
                    <a:pt x="29604" y="1742"/>
                    <a:pt x="30323" y="1716"/>
                  </a:cubicBezTo>
                  <a:cubicBezTo>
                    <a:pt x="31069" y="1689"/>
                    <a:pt x="31789" y="1662"/>
                    <a:pt x="32481" y="1662"/>
                  </a:cubicBezTo>
                  <a:close/>
                  <a:moveTo>
                    <a:pt x="32509" y="1"/>
                  </a:moveTo>
                  <a:cubicBezTo>
                    <a:pt x="31035" y="1"/>
                    <a:pt x="29542" y="117"/>
                    <a:pt x="28058" y="117"/>
                  </a:cubicBezTo>
                  <a:lnTo>
                    <a:pt x="12017" y="117"/>
                  </a:lnTo>
                  <a:cubicBezTo>
                    <a:pt x="10649" y="117"/>
                    <a:pt x="9282" y="93"/>
                    <a:pt x="7914" y="93"/>
                  </a:cubicBezTo>
                  <a:cubicBezTo>
                    <a:pt x="7230" y="93"/>
                    <a:pt x="6546" y="99"/>
                    <a:pt x="5862" y="117"/>
                  </a:cubicBezTo>
                  <a:cubicBezTo>
                    <a:pt x="3304" y="197"/>
                    <a:pt x="266" y="2035"/>
                    <a:pt x="213" y="4913"/>
                  </a:cubicBezTo>
                  <a:lnTo>
                    <a:pt x="213" y="7604"/>
                  </a:lnTo>
                  <a:lnTo>
                    <a:pt x="213" y="46720"/>
                  </a:lnTo>
                  <a:cubicBezTo>
                    <a:pt x="213" y="49572"/>
                    <a:pt x="0" y="53568"/>
                    <a:pt x="2878" y="55300"/>
                  </a:cubicBezTo>
                  <a:cubicBezTo>
                    <a:pt x="3937" y="55924"/>
                    <a:pt x="5279" y="56066"/>
                    <a:pt x="6632" y="56066"/>
                  </a:cubicBezTo>
                  <a:cubicBezTo>
                    <a:pt x="7764" y="56066"/>
                    <a:pt x="8902" y="55967"/>
                    <a:pt x="9886" y="55967"/>
                  </a:cubicBezTo>
                  <a:lnTo>
                    <a:pt x="26646" y="55967"/>
                  </a:lnTo>
                  <a:cubicBezTo>
                    <a:pt x="28451" y="55967"/>
                    <a:pt x="30712" y="56240"/>
                    <a:pt x="32910" y="56240"/>
                  </a:cubicBezTo>
                  <a:cubicBezTo>
                    <a:pt x="34996" y="56240"/>
                    <a:pt x="37026" y="55994"/>
                    <a:pt x="38557" y="55034"/>
                  </a:cubicBezTo>
                  <a:cubicBezTo>
                    <a:pt x="39809" y="54235"/>
                    <a:pt x="40528" y="53409"/>
                    <a:pt x="40901" y="52423"/>
                  </a:cubicBezTo>
                  <a:cubicBezTo>
                    <a:pt x="41354" y="51304"/>
                    <a:pt x="41408" y="49998"/>
                    <a:pt x="41408" y="48372"/>
                  </a:cubicBezTo>
                  <a:lnTo>
                    <a:pt x="41408" y="21140"/>
                  </a:lnTo>
                  <a:cubicBezTo>
                    <a:pt x="41408" y="16557"/>
                    <a:pt x="41461" y="12001"/>
                    <a:pt x="41408" y="7418"/>
                  </a:cubicBezTo>
                  <a:cubicBezTo>
                    <a:pt x="41354" y="4913"/>
                    <a:pt x="40955" y="2808"/>
                    <a:pt x="38690" y="1423"/>
                  </a:cubicBezTo>
                  <a:cubicBezTo>
                    <a:pt x="36723" y="242"/>
                    <a:pt x="34635" y="1"/>
                    <a:pt x="32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8"/>
            <p:cNvSpPr/>
            <p:nvPr/>
          </p:nvSpPr>
          <p:spPr>
            <a:xfrm>
              <a:off x="249328" y="145597"/>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64" y="55157"/>
                    <a:pt x="2772" y="54038"/>
                  </a:cubicBezTo>
                  <a:cubicBezTo>
                    <a:pt x="1" y="52359"/>
                    <a:pt x="214" y="48496"/>
                    <a:pt x="214" y="45725"/>
                  </a:cubicBezTo>
                  <a:lnTo>
                    <a:pt x="214" y="7888"/>
                  </a:lnTo>
                  <a:lnTo>
                    <a:pt x="214" y="5276"/>
                  </a:lnTo>
                  <a:cubicBezTo>
                    <a:pt x="241" y="2505"/>
                    <a:pt x="3198" y="720"/>
                    <a:pt x="5677" y="667"/>
                  </a:cubicBezTo>
                  <a:cubicBezTo>
                    <a:pt x="7648" y="613"/>
                    <a:pt x="9647" y="667"/>
                    <a:pt x="11619" y="667"/>
                  </a:cubicBezTo>
                  <a:lnTo>
                    <a:pt x="27126" y="667"/>
                  </a:lnTo>
                  <a:cubicBezTo>
                    <a:pt x="30644" y="667"/>
                    <a:pt x="34188" y="0"/>
                    <a:pt x="37412" y="1919"/>
                  </a:cubicBezTo>
                  <a:cubicBezTo>
                    <a:pt x="39623" y="3251"/>
                    <a:pt x="40023" y="5276"/>
                    <a:pt x="40050" y="7728"/>
                  </a:cubicBezTo>
                  <a:cubicBezTo>
                    <a:pt x="40130"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8"/>
            <p:cNvSpPr/>
            <p:nvPr/>
          </p:nvSpPr>
          <p:spPr>
            <a:xfrm>
              <a:off x="2190750" y="2266950"/>
              <a:ext cx="5048400" cy="36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8"/>
            <p:cNvSpPr/>
            <p:nvPr/>
          </p:nvSpPr>
          <p:spPr>
            <a:xfrm>
              <a:off x="223186" y="128538"/>
              <a:ext cx="1585507" cy="2150656"/>
            </a:xfrm>
            <a:custGeom>
              <a:avLst/>
              <a:gdLst/>
              <a:ahLst/>
              <a:cxnLst/>
              <a:rect l="l" t="t" r="r" b="b"/>
              <a:pathLst>
                <a:path w="41462" h="56241" extrusionOk="0">
                  <a:moveTo>
                    <a:pt x="32455" y="1662"/>
                  </a:moveTo>
                  <a:cubicBezTo>
                    <a:pt x="34107" y="1662"/>
                    <a:pt x="36053"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44" y="52263"/>
                    <a:pt x="38797" y="52902"/>
                    <a:pt x="37651" y="53622"/>
                  </a:cubicBezTo>
                  <a:cubicBezTo>
                    <a:pt x="36612" y="54288"/>
                    <a:pt x="35093" y="54581"/>
                    <a:pt x="32855" y="54581"/>
                  </a:cubicBezTo>
                  <a:cubicBezTo>
                    <a:pt x="31763" y="54581"/>
                    <a:pt x="30644"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502" y="1796"/>
                    <a:pt x="7142" y="1769"/>
                    <a:pt x="7915" y="1769"/>
                  </a:cubicBezTo>
                  <a:lnTo>
                    <a:pt x="28032" y="1769"/>
                  </a:lnTo>
                  <a:cubicBezTo>
                    <a:pt x="28805" y="1769"/>
                    <a:pt x="29578" y="1742"/>
                    <a:pt x="30297" y="1716"/>
                  </a:cubicBezTo>
                  <a:cubicBezTo>
                    <a:pt x="31043" y="1689"/>
                    <a:pt x="31763" y="1662"/>
                    <a:pt x="32455" y="1662"/>
                  </a:cubicBezTo>
                  <a:close/>
                  <a:moveTo>
                    <a:pt x="32483" y="1"/>
                  </a:moveTo>
                  <a:cubicBezTo>
                    <a:pt x="31009" y="1"/>
                    <a:pt x="29516" y="117"/>
                    <a:pt x="28032" y="117"/>
                  </a:cubicBezTo>
                  <a:lnTo>
                    <a:pt x="11991" y="117"/>
                  </a:lnTo>
                  <a:cubicBezTo>
                    <a:pt x="10641" y="117"/>
                    <a:pt x="9268" y="93"/>
                    <a:pt x="7894" y="93"/>
                  </a:cubicBezTo>
                  <a:cubicBezTo>
                    <a:pt x="7207"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4" y="56240"/>
                  </a:cubicBezTo>
                  <a:cubicBezTo>
                    <a:pt x="34970" y="56240"/>
                    <a:pt x="37000" y="55994"/>
                    <a:pt x="38531" y="55034"/>
                  </a:cubicBezTo>
                  <a:cubicBezTo>
                    <a:pt x="39783" y="54235"/>
                    <a:pt x="40502" y="53409"/>
                    <a:pt x="40876"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67" name="Google Shape;267;p8"/>
          <p:cNvSpPr txBox="1">
            <a:spLocks noGrp="1"/>
          </p:cNvSpPr>
          <p:nvPr>
            <p:ph type="title"/>
          </p:nvPr>
        </p:nvSpPr>
        <p:spPr>
          <a:xfrm>
            <a:off x="966800" y="3545133"/>
            <a:ext cx="10290000" cy="1723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800"/>
              <a:buNone/>
              <a:defRPr sz="10666">
                <a:solidFill>
                  <a:srgbClr val="FFFFFF"/>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2769325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8"/>
        <p:cNvGrpSpPr/>
        <p:nvPr/>
      </p:nvGrpSpPr>
      <p:grpSpPr>
        <a:xfrm>
          <a:off x="0" y="0"/>
          <a:ext cx="0" cy="0"/>
          <a:chOff x="0" y="0"/>
          <a:chExt cx="0" cy="0"/>
        </a:xfrm>
      </p:grpSpPr>
      <p:grpSp>
        <p:nvGrpSpPr>
          <p:cNvPr id="269" name="Google Shape;269;p9"/>
          <p:cNvGrpSpPr/>
          <p:nvPr/>
        </p:nvGrpSpPr>
        <p:grpSpPr>
          <a:xfrm flipH="1">
            <a:off x="-1193827" y="246537"/>
            <a:ext cx="14185896" cy="7259767"/>
            <a:chOff x="-1180550" y="-1807169"/>
            <a:chExt cx="11966507" cy="6123974"/>
          </a:xfrm>
        </p:grpSpPr>
        <p:sp>
          <p:nvSpPr>
            <p:cNvPr id="270" name="Google Shape;270;p9"/>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9"/>
            <p:cNvSpPr/>
            <p:nvPr/>
          </p:nvSpPr>
          <p:spPr>
            <a:xfrm>
              <a:off x="9112243" y="-32864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9"/>
            <p:cNvSpPr/>
            <p:nvPr/>
          </p:nvSpPr>
          <p:spPr>
            <a:xfrm>
              <a:off x="5825182" y="-180716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9"/>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9"/>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9"/>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9"/>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9"/>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9"/>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 name="Google Shape;279;p9"/>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 name="Google Shape;280;p9"/>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9"/>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9"/>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9"/>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 name="Google Shape;284;p9"/>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 name="Google Shape;285;p9"/>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86" name="Google Shape;286;p9"/>
          <p:cNvSpPr txBox="1">
            <a:spLocks noGrp="1"/>
          </p:cNvSpPr>
          <p:nvPr>
            <p:ph type="title"/>
          </p:nvPr>
        </p:nvSpPr>
        <p:spPr>
          <a:xfrm>
            <a:off x="63627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7" name="Google Shape;287;p9"/>
          <p:cNvSpPr txBox="1">
            <a:spLocks noGrp="1"/>
          </p:cNvSpPr>
          <p:nvPr>
            <p:ph type="title" idx="2" hasCustomPrompt="1"/>
          </p:nvPr>
        </p:nvSpPr>
        <p:spPr>
          <a:xfrm>
            <a:off x="18869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8" name="Google Shape;288;p9"/>
          <p:cNvSpPr txBox="1">
            <a:spLocks noGrp="1"/>
          </p:cNvSpPr>
          <p:nvPr>
            <p:ph type="subTitle" idx="1"/>
          </p:nvPr>
        </p:nvSpPr>
        <p:spPr>
          <a:xfrm>
            <a:off x="61731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112154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0075019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7698215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2685792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7.xml"/><Relationship Id="rId7" Type="http://schemas.openxmlformats.org/officeDocument/2006/relationships/image" Target="../media/image1.png"/><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theme" Target="../theme/theme11.xml"/><Relationship Id="rId5" Type="http://schemas.openxmlformats.org/officeDocument/2006/relationships/slideLayout" Target="../slideLayouts/slideLayout119.xml"/><Relationship Id="rId4" Type="http://schemas.openxmlformats.org/officeDocument/2006/relationships/slideLayout" Target="../slideLayouts/slideLayout1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2.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9.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A7A036F2-1360-4B4E-A6B5-89F36550A2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Google Shape;10;p30"/>
          <p:cNvPicPr preferRelativeResize="0"/>
          <p:nvPr/>
        </p:nvPicPr>
        <p:blipFill rotWithShape="1">
          <a:blip r:embed="rId6">
            <a:alphaModFix/>
          </a:blip>
          <a:srcRect/>
          <a:stretch/>
        </p:blipFill>
        <p:spPr>
          <a:xfrm>
            <a:off x="8630" y="-7374"/>
            <a:ext cx="12192000" cy="6858000"/>
          </a:xfrm>
          <a:prstGeom prst="rect">
            <a:avLst/>
          </a:prstGeom>
          <a:noFill/>
          <a:ln>
            <a:noFill/>
          </a:ln>
        </p:spPr>
      </p:pic>
      <p:pic>
        <p:nvPicPr>
          <p:cNvPr id="4" name="Picture 3">
            <a:extLst>
              <a:ext uri="{FF2B5EF4-FFF2-40B4-BE49-F238E27FC236}">
                <a16:creationId xmlns:a16="http://schemas.microsoft.com/office/drawing/2014/main" id="{4D694C13-7C69-449F-B75C-6FBBD93E29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FE45D662-47D6-4A66-9611-EF3497F73AA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8D465750-A3F5-4CE2-B45E-EF84E7CC628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41E47A91-686E-46B0-9AB6-DEF67777D11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 bg1="lt1" tx1="dk1" bg2="dk2" tx2="lt2" accent1="accent1" accent2="accent2" accent3="accent3" accent4="accent4" accent5="accent5" accent6="accent6" hlink="hlink" folHlink="folHlink"/>
  <p:sldLayoutIdLst>
    <p:sldLayoutId id="2147483650" r:id="rId1"/>
    <p:sldLayoutId id="2147483654" r:id="rId2"/>
    <p:sldLayoutId id="2147483655" r:id="rId3"/>
    <p:sldLayoutId id="2147483873" r:id="rId4"/>
  </p:sldLayoutIdLst>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9"/>
        <p:cNvGrpSpPr/>
        <p:nvPr/>
      </p:nvGrpSpPr>
      <p:grpSpPr>
        <a:xfrm>
          <a:off x="0" y="0"/>
          <a:ext cx="0" cy="0"/>
          <a:chOff x="0" y="0"/>
          <a:chExt cx="0" cy="0"/>
        </a:xfrm>
      </p:grpSpPr>
      <p:sp>
        <p:nvSpPr>
          <p:cNvPr id="3" name="9Slide.vn - 2019">
            <a:extLst>
              <a:ext uri="{FF2B5EF4-FFF2-40B4-BE49-F238E27FC236}">
                <a16:creationId xmlns:a16="http://schemas.microsoft.com/office/drawing/2014/main" id="{B279B81F-4CAB-44FB-BFEC-24C6DDDC789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50" name="Google Shape;75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1" name="Google Shape;751;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2" name="Google Shape;75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3" name="Google Shape;75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4" name="Google Shape;75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3782214"/>
      </p:ext>
    </p:extLst>
  </p:cSld>
  <p:clrMap bg1="lt1" tx1="dk1" bg2="dk2" tx2="lt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DE7774D0-87CE-4F90-B5D6-37A7F04220F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Google Shape;10;p30"/>
          <p:cNvPicPr preferRelativeResize="0"/>
          <p:nvPr/>
        </p:nvPicPr>
        <p:blipFill rotWithShape="1">
          <a:blip r:embed="rId7">
            <a:alphaModFix/>
          </a:blip>
          <a:srcRect/>
          <a:stretch/>
        </p:blipFill>
        <p:spPr>
          <a:xfrm>
            <a:off x="8630" y="-7374"/>
            <a:ext cx="12192000" cy="6858000"/>
          </a:xfrm>
          <a:prstGeom prst="rect">
            <a:avLst/>
          </a:prstGeom>
          <a:noFill/>
          <a:ln>
            <a:noFill/>
          </a:ln>
        </p:spPr>
      </p:pic>
    </p:spTree>
    <p:extLst>
      <p:ext uri="{BB962C8B-B14F-4D97-AF65-F5344CB8AC3E}">
        <p14:creationId xmlns:p14="http://schemas.microsoft.com/office/powerpoint/2010/main" val="793711141"/>
      </p:ext>
    </p:extLst>
  </p:cSld>
  <p:clrMap bg1="lt1" tx1="dk1" bg2="dk2" tx2="lt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Lst>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sp>
        <p:nvSpPr>
          <p:cNvPr id="3" name="9Slide.vn - 2019">
            <a:extLst>
              <a:ext uri="{FF2B5EF4-FFF2-40B4-BE49-F238E27FC236}">
                <a16:creationId xmlns:a16="http://schemas.microsoft.com/office/drawing/2014/main" id="{EA26AC0C-F260-4503-8939-0218E9B716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77" name="Google Shape;17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8" name="Google Shape;178;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9" name="Google Shape;17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 name="Google Shape;18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1" name="Google Shape;18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3" name="9Slide.vn - 2019">
            <a:extLst>
              <a:ext uri="{FF2B5EF4-FFF2-40B4-BE49-F238E27FC236}">
                <a16:creationId xmlns:a16="http://schemas.microsoft.com/office/drawing/2014/main" id="{8869BF70-BB82-4B9E-8CDF-242B5F3DBAB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76" name="Google Shape;276;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7" name="Google Shape;277;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8" name="Google Shape;278;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 name="Picture 7">
            <a:extLst>
              <a:ext uri="{FF2B5EF4-FFF2-40B4-BE49-F238E27FC236}">
                <a16:creationId xmlns:a16="http://schemas.microsoft.com/office/drawing/2014/main" id="{5F1678D5-96CD-4184-AA71-5A9143C3DA2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7A35B5CD-59E4-483F-86A2-379B7E9781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362EBC4-8187-4C94-9C6E-4B2BE6A4211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88A6AD77-6E56-451D-9390-CA8FDD6C1E6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 bg1="lt1" tx1="dk1" bg2="dk2" tx2="lt2" accent1="accent1" accent2="accent2" accent3="accent3" accent4="accent4" accent5="accent5" accent6="accent6" hlink="hlink" folHlink="folHlink"/>
  <p:sldLayoutIdLst>
    <p:sldLayoutId id="2147483700"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95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 name="9Slide.vn - 2019">
            <a:extLst>
              <a:ext uri="{FF2B5EF4-FFF2-40B4-BE49-F238E27FC236}">
                <a16:creationId xmlns:a16="http://schemas.microsoft.com/office/drawing/2014/main" id="{9E94068F-E9BB-459E-A985-C5EFEAF07B0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E9811F3-AC6A-4AF9-A78E-B5E00EB729E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1498765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2212BF8-7E41-4300-A9E8-985108F4625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3147749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1" r:id="rId8"/>
    <p:sldLayoutId id="2147483832" r:id="rId9"/>
    <p:sldLayoutId id="2147483833" r:id="rId10"/>
    <p:sldLayoutId id="21474838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9DADFDA-2F37-4A9B-BA5D-1941032F53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10477308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4" r:id="rId8"/>
    <p:sldLayoutId id="2147483845" r:id="rId9"/>
    <p:sldLayoutId id="2147483846" r:id="rId10"/>
    <p:sldLayoutId id="21474838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02385A0B-F84D-4C38-9F15-11B5DC841B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6"/>
              </a:buClr>
              <a:buSzPts val="2800"/>
              <a:buFont typeface="Mouse Memoirs"/>
              <a:buNone/>
              <a:defRPr sz="2800">
                <a:solidFill>
                  <a:schemeClr val="accent6"/>
                </a:solidFill>
                <a:latin typeface="Mouse Memoirs"/>
                <a:ea typeface="Mouse Memoirs"/>
                <a:cs typeface="Mouse Memoirs"/>
                <a:sym typeface="Mouse Memoir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Catamaran"/>
              <a:buChar char="●"/>
              <a:defRPr sz="1800">
                <a:solidFill>
                  <a:schemeClr val="accent6"/>
                </a:solidFill>
                <a:latin typeface="Catamaran"/>
                <a:ea typeface="Catamaran"/>
                <a:cs typeface="Catamaran"/>
                <a:sym typeface="Catamaran"/>
              </a:defRPr>
            </a:lvl1pPr>
            <a:lvl2pPr marL="914400" lvl="1"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2pPr>
            <a:lvl3pPr marL="1371600" lvl="2"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3pPr>
            <a:lvl4pPr marL="1828800" lvl="3"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4pPr>
            <a:lvl5pPr marL="2286000" lvl="4"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5pPr>
            <a:lvl6pPr marL="2743200" lvl="5"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6pPr>
            <a:lvl7pPr marL="3200400" lvl="6"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7pPr>
            <a:lvl8pPr marL="3657600" lvl="7"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8pPr>
            <a:lvl9pPr marL="4114800" lvl="8"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2405435934"/>
      </p:ext>
    </p:extLst>
  </p:cSld>
  <p:clrMap bg1="lt1" tx1="dk1" bg2="dk2" tx2="lt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D9FE3C4A-C20A-48A5-AE7F-D2497FB8895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6"/>
              </a:buClr>
              <a:buSzPts val="2800"/>
              <a:buFont typeface="Mouse Memoirs"/>
              <a:buNone/>
              <a:defRPr sz="2800">
                <a:solidFill>
                  <a:schemeClr val="accent6"/>
                </a:solidFill>
                <a:latin typeface="Mouse Memoirs"/>
                <a:ea typeface="Mouse Memoirs"/>
                <a:cs typeface="Mouse Memoirs"/>
                <a:sym typeface="Mouse Memoir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Catamaran"/>
              <a:buChar char="●"/>
              <a:defRPr sz="1800">
                <a:solidFill>
                  <a:schemeClr val="accent6"/>
                </a:solidFill>
                <a:latin typeface="Catamaran"/>
                <a:ea typeface="Catamaran"/>
                <a:cs typeface="Catamaran"/>
                <a:sym typeface="Catamaran"/>
              </a:defRPr>
            </a:lvl1pPr>
            <a:lvl2pPr marL="914400" lvl="1"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2pPr>
            <a:lvl3pPr marL="1371600" lvl="2"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3pPr>
            <a:lvl4pPr marL="1828800" lvl="3"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4pPr>
            <a:lvl5pPr marL="2286000" lvl="4"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5pPr>
            <a:lvl6pPr marL="2743200" lvl="5"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6pPr>
            <a:lvl7pPr marL="3200400" lvl="6"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7pPr>
            <a:lvl8pPr marL="3657600" lvl="7"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8pPr>
            <a:lvl9pPr marL="4114800" lvl="8"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2982027183"/>
      </p:ext>
    </p:extLst>
  </p:cSld>
  <p:clrMap bg1="lt1" tx1="dk1" bg2="dk2"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9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02.xml"/><Relationship Id="rId7" Type="http://schemas.openxmlformats.org/officeDocument/2006/relationships/image" Target="../media/image3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24.xml"/><Relationship Id="rId5" Type="http://schemas.openxmlformats.org/officeDocument/2006/relationships/image" Target="../media/image31.jpeg"/><Relationship Id="rId4" Type="http://schemas.openxmlformats.org/officeDocument/2006/relationships/notesSlide" Target="../notesSlides/notesSlide10.xml"/><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Layout" Target="../slideLayouts/slideLayout102.xml"/><Relationship Id="rId7" Type="http://schemas.microsoft.com/office/2007/relationships/hdphoto" Target="../media/hdphoto1.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notesSlide" Target="../notesSlides/notesSlide11.xm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Layout" Target="../slideLayouts/slideLayout102.xml"/><Relationship Id="rId7" Type="http://schemas.microsoft.com/office/2007/relationships/hdphoto" Target="../media/hdphoto2.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8.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notesSlide" Target="../notesSlides/notesSlide12.xml"/><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02.xml"/><Relationship Id="rId7" Type="http://schemas.openxmlformats.org/officeDocument/2006/relationships/image" Target="../media/image3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9.xml"/><Relationship Id="rId5" Type="http://schemas.openxmlformats.org/officeDocument/2006/relationships/image" Target="../media/image31.jpeg"/><Relationship Id="rId4" Type="http://schemas.openxmlformats.org/officeDocument/2006/relationships/notesSlide" Target="../notesSlides/notesSlide13.xml"/><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9.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49.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9.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49.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03.xml"/><Relationship Id="rId5" Type="http://schemas.openxmlformats.org/officeDocument/2006/relationships/image" Target="../media/image50.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image" Target="../media/image24.png"/><Relationship Id="rId11" Type="http://schemas.openxmlformats.org/officeDocument/2006/relationships/image" Target="../media/image53.png"/><Relationship Id="rId5" Type="http://schemas.openxmlformats.org/officeDocument/2006/relationships/image" Target="../media/image23.png"/><Relationship Id="rId15" Type="http://schemas.openxmlformats.org/officeDocument/2006/relationships/image" Target="../media/image54.png"/><Relationship Id="rId10" Type="http://schemas.openxmlformats.org/officeDocument/2006/relationships/image" Target="../media/image52.png"/><Relationship Id="rId4" Type="http://schemas.openxmlformats.org/officeDocument/2006/relationships/image" Target="../media/image22.png"/><Relationship Id="rId9" Type="http://schemas.openxmlformats.org/officeDocument/2006/relationships/image" Target="../media/image27.jpg"/><Relationship Id="rId1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49.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49.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6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1.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p1"/>
          <p:cNvPicPr preferRelativeResize="0"/>
          <p:nvPr/>
        </p:nvPicPr>
        <p:blipFill rotWithShape="1">
          <a:blip r:embed="rId3">
            <a:alphaModFix/>
          </a:blip>
          <a:srcRect l="69689" b="63203"/>
          <a:stretch/>
        </p:blipFill>
        <p:spPr>
          <a:xfrm>
            <a:off x="9653083" y="283"/>
            <a:ext cx="2538413" cy="2799363"/>
          </a:xfrm>
          <a:prstGeom prst="rect">
            <a:avLst/>
          </a:prstGeom>
          <a:noFill/>
          <a:ln>
            <a:noFill/>
          </a:ln>
        </p:spPr>
      </p:pic>
      <p:pic>
        <p:nvPicPr>
          <p:cNvPr id="834" name="Google Shape;834;p1"/>
          <p:cNvPicPr preferRelativeResize="0"/>
          <p:nvPr/>
        </p:nvPicPr>
        <p:blipFill rotWithShape="1">
          <a:blip r:embed="rId4">
            <a:alphaModFix/>
          </a:blip>
          <a:srcRect r="67886" b="63203"/>
          <a:stretch/>
        </p:blipFill>
        <p:spPr>
          <a:xfrm>
            <a:off x="0" y="-27821"/>
            <a:ext cx="2538413" cy="2403889"/>
          </a:xfrm>
          <a:prstGeom prst="rect">
            <a:avLst/>
          </a:prstGeom>
          <a:noFill/>
          <a:ln>
            <a:noFill/>
          </a:ln>
        </p:spPr>
      </p:pic>
      <p:pic>
        <p:nvPicPr>
          <p:cNvPr id="835" name="Google Shape;835;p1"/>
          <p:cNvPicPr preferRelativeResize="0"/>
          <p:nvPr/>
        </p:nvPicPr>
        <p:blipFill rotWithShape="1">
          <a:blip r:embed="rId5">
            <a:alphaModFix/>
          </a:blip>
          <a:srcRect t="26479" b="16852"/>
          <a:stretch/>
        </p:blipFill>
        <p:spPr>
          <a:xfrm>
            <a:off x="1008" y="3295453"/>
            <a:ext cx="12190992" cy="3101536"/>
          </a:xfrm>
          <a:prstGeom prst="rect">
            <a:avLst/>
          </a:prstGeom>
          <a:noFill/>
          <a:ln>
            <a:noFill/>
          </a:ln>
        </p:spPr>
      </p:pic>
      <p:pic>
        <p:nvPicPr>
          <p:cNvPr id="836" name="Google Shape;836;p1"/>
          <p:cNvPicPr preferRelativeResize="0"/>
          <p:nvPr/>
        </p:nvPicPr>
        <p:blipFill rotWithShape="1">
          <a:blip r:embed="rId6">
            <a:alphaModFix/>
          </a:blip>
          <a:srcRect t="48269"/>
          <a:stretch/>
        </p:blipFill>
        <p:spPr>
          <a:xfrm>
            <a:off x="1008" y="3345347"/>
            <a:ext cx="12190992" cy="3547449"/>
          </a:xfrm>
          <a:prstGeom prst="rect">
            <a:avLst/>
          </a:prstGeom>
          <a:noFill/>
          <a:ln>
            <a:noFill/>
          </a:ln>
        </p:spPr>
      </p:pic>
      <p:pic>
        <p:nvPicPr>
          <p:cNvPr id="837" name="Google Shape;837;p1"/>
          <p:cNvPicPr preferRelativeResize="0"/>
          <p:nvPr/>
        </p:nvPicPr>
        <p:blipFill rotWithShape="1">
          <a:blip r:embed="rId7">
            <a:alphaModFix/>
          </a:blip>
          <a:srcRect l="2217" t="5014" r="38086" b="5461"/>
          <a:stretch/>
        </p:blipFill>
        <p:spPr>
          <a:xfrm>
            <a:off x="174387" y="3695416"/>
            <a:ext cx="2175113" cy="2960851"/>
          </a:xfrm>
          <a:prstGeom prst="rect">
            <a:avLst/>
          </a:prstGeom>
          <a:noFill/>
          <a:ln>
            <a:noFill/>
          </a:ln>
          <a:effectLst>
            <a:outerShdw blurRad="50800" dist="38100" dir="5400000" algn="t" rotWithShape="0">
              <a:srgbClr val="000000">
                <a:alpha val="40000"/>
              </a:srgbClr>
            </a:outerShdw>
          </a:effectLst>
        </p:spPr>
      </p:pic>
      <p:sp>
        <p:nvSpPr>
          <p:cNvPr id="3" name="TextBox 2">
            <a:extLst>
              <a:ext uri="{FF2B5EF4-FFF2-40B4-BE49-F238E27FC236}">
                <a16:creationId xmlns:a16="http://schemas.microsoft.com/office/drawing/2014/main" id="{18DC2FAD-89E0-4A0B-B244-29C01F2D46A7}"/>
              </a:ext>
            </a:extLst>
          </p:cNvPr>
          <p:cNvSpPr txBox="1"/>
          <p:nvPr/>
        </p:nvSpPr>
        <p:spPr>
          <a:xfrm>
            <a:off x="4679348" y="295422"/>
            <a:ext cx="38264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C00000"/>
                </a:solidFill>
                <a:effectLst/>
                <a:uLnTx/>
                <a:uFillTx/>
                <a:latin typeface="Coiny" panose="02000903060500060000" pitchFamily="2" charset="0"/>
                <a:cs typeface="Arial"/>
                <a:sym typeface="Arial"/>
              </a:rPr>
              <a:t>ĐẠO ĐỨC</a:t>
            </a:r>
          </a:p>
        </p:txBody>
      </p:sp>
      <p:sp>
        <p:nvSpPr>
          <p:cNvPr id="11" name="TextBox 10">
            <a:extLst>
              <a:ext uri="{FF2B5EF4-FFF2-40B4-BE49-F238E27FC236}">
                <a16:creationId xmlns:a16="http://schemas.microsoft.com/office/drawing/2014/main" id="{656B57AC-3ECC-4F4C-86C1-B94B6C59D678}"/>
              </a:ext>
            </a:extLst>
          </p:cNvPr>
          <p:cNvSpPr txBox="1"/>
          <p:nvPr/>
        </p:nvSpPr>
        <p:spPr>
          <a:xfrm>
            <a:off x="1561515" y="1117549"/>
            <a:ext cx="84968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B050"/>
                </a:solidFill>
                <a:effectLst/>
                <a:uLnTx/>
                <a:uFillTx/>
                <a:latin typeface="Coiny" panose="02000903060500060000" pitchFamily="2" charset="0"/>
                <a:cs typeface="Arial"/>
                <a:sym typeface="Arial"/>
              </a:rPr>
              <a:t>Chủ đề: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B050"/>
                </a:solidFill>
                <a:effectLst/>
                <a:uLnTx/>
                <a:uFillTx/>
                <a:latin typeface="Coiny" panose="02000903060500060000" pitchFamily="2" charset="0"/>
                <a:cs typeface="Arial"/>
                <a:sym typeface="Arial"/>
              </a:rPr>
              <a:t>Tuân thủ quy tắc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B050"/>
                </a:solidFill>
                <a:effectLst/>
                <a:uLnTx/>
                <a:uFillTx/>
                <a:latin typeface="Coiny" panose="02000903060500060000" pitchFamily="2" charset="0"/>
                <a:cs typeface="Arial"/>
                <a:sym typeface="Arial"/>
              </a:rPr>
              <a:t>an toàn giao thông</a:t>
            </a:r>
          </a:p>
        </p:txBody>
      </p:sp>
      <p:sp>
        <p:nvSpPr>
          <p:cNvPr id="12" name="TextBox 11">
            <a:extLst>
              <a:ext uri="{FF2B5EF4-FFF2-40B4-BE49-F238E27FC236}">
                <a16:creationId xmlns:a16="http://schemas.microsoft.com/office/drawing/2014/main" id="{2D434942-6C83-445B-B2E7-BF3876AA27EB}"/>
              </a:ext>
            </a:extLst>
          </p:cNvPr>
          <p:cNvSpPr txBox="1"/>
          <p:nvPr/>
        </p:nvSpPr>
        <p:spPr>
          <a:xfrm>
            <a:off x="1847557" y="2898778"/>
            <a:ext cx="84968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7030A0"/>
                </a:solidFill>
                <a:effectLst/>
                <a:uLnTx/>
                <a:uFillTx/>
                <a:latin typeface="Coiny" panose="02000903060500060000" pitchFamily="2" charset="0"/>
                <a:cs typeface="Arial"/>
                <a:sym typeface="Arial"/>
              </a:rPr>
              <a:t>Bài 1: An toàn giao thông khi đi bộ</a:t>
            </a:r>
          </a:p>
        </p:txBody>
      </p:sp>
    </p:spTree>
    <p:extLst>
      <p:ext uri="{BB962C8B-B14F-4D97-AF65-F5344CB8AC3E}">
        <p14:creationId xmlns:p14="http://schemas.microsoft.com/office/powerpoint/2010/main" val="304323903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749"/>
                                          </p:stCondLst>
                                        </p:cTn>
                                        <p:tgtEl>
                                          <p:spTgt spid="83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33"/>
                                        </p:tgtEl>
                                        <p:attrNameLst>
                                          <p:attrName>style.visibility</p:attrName>
                                        </p:attrNameLst>
                                      </p:cBhvr>
                                      <p:to>
                                        <p:strVal val="visible"/>
                                      </p:to>
                                    </p:set>
                                    <p:animEffect transition="in" filter="fade">
                                      <p:cBhvr>
                                        <p:cTn id="9" dur="750"/>
                                        <p:tgtEl>
                                          <p:spTgt spid="833"/>
                                        </p:tgtEl>
                                      </p:cBhvr>
                                    </p:animEffect>
                                  </p:childTnLst>
                                </p:cTn>
                              </p:par>
                              <p:par>
                                <p:cTn id="10" presetID="10" presetClass="entr" presetSubtype="0" fill="hold" nodeType="withEffect">
                                  <p:stCondLst>
                                    <p:cond delay="0"/>
                                  </p:stCondLst>
                                  <p:childTnLst>
                                    <p:set>
                                      <p:cBhvr>
                                        <p:cTn id="11" dur="1" fill="hold">
                                          <p:stCondLst>
                                            <p:cond delay="0"/>
                                          </p:stCondLst>
                                        </p:cTn>
                                        <p:tgtEl>
                                          <p:spTgt spid="837"/>
                                        </p:tgtEl>
                                        <p:attrNameLst>
                                          <p:attrName>style.visibility</p:attrName>
                                        </p:attrNameLst>
                                      </p:cBhvr>
                                      <p:to>
                                        <p:strVal val="visible"/>
                                      </p:to>
                                    </p:set>
                                    <p:animEffect transition="in" filter="fade">
                                      <p:cBhvr>
                                        <p:cTn id="12" dur="750"/>
                                        <p:tgtEl>
                                          <p:spTgt spid="837"/>
                                        </p:tgtEl>
                                      </p:cBhvr>
                                    </p:animEffect>
                                  </p:childTnLst>
                                </p:cTn>
                              </p:par>
                              <p:par>
                                <p:cTn id="13" presetID="10" presetClass="entr" presetSubtype="0" fill="hold" nodeType="withEffect">
                                  <p:stCondLst>
                                    <p:cond delay="0"/>
                                  </p:stCondLst>
                                  <p:childTnLst>
                                    <p:set>
                                      <p:cBhvr>
                                        <p:cTn id="14" dur="1" fill="hold">
                                          <p:stCondLst>
                                            <p:cond delay="0"/>
                                          </p:stCondLst>
                                        </p:cTn>
                                        <p:tgtEl>
                                          <p:spTgt spid="836"/>
                                        </p:tgtEl>
                                        <p:attrNameLst>
                                          <p:attrName>style.visibility</p:attrName>
                                        </p:attrNameLst>
                                      </p:cBhvr>
                                      <p:to>
                                        <p:strVal val="visible"/>
                                      </p:to>
                                    </p:set>
                                    <p:animEffect transition="in" filter="fade">
                                      <p:cBhvr>
                                        <p:cTn id="15" dur="750"/>
                                        <p:tgtEl>
                                          <p:spTgt spid="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7" name="Rounded Rectangle 16"/>
          <p:cNvSpPr/>
          <p:nvPr/>
        </p:nvSpPr>
        <p:spPr>
          <a:xfrm>
            <a:off x="1" y="3015916"/>
            <a:ext cx="12191999" cy="2967789"/>
          </a:xfrm>
          <a:prstGeom prst="roundRect">
            <a:avLst>
              <a:gd name="adj" fmla="val 10721"/>
            </a:avLst>
          </a:prstGeom>
          <a:solidFill>
            <a:schemeClr val="accent4">
              <a:lumMod val="20000"/>
              <a:lumOff val="80000"/>
              <a:alpha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67">
              <a:solidFill>
                <a:srgbClr val="5587AC"/>
              </a:solidFill>
              <a:latin typeface="Arial"/>
            </a:endParaRPr>
          </a:p>
        </p:txBody>
      </p:sp>
      <p:pic>
        <p:nvPicPr>
          <p:cNvPr id="20" name="Picture 2" descr="Vector Illustration. Light Bulb With Rays Of Light. Cartoon Funny.. Royalty  Free Cliparts, Vectors, And Stock Illustration. Image 66658013."/>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0" y="3015916"/>
            <a:ext cx="857973" cy="857973"/>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6">
            <a:extLst>
              <a:ext uri="{FF2B5EF4-FFF2-40B4-BE49-F238E27FC236}">
                <a16:creationId xmlns:a16="http://schemas.microsoft.com/office/drawing/2014/main" id="{009BBEDD-9198-4A33-83F3-C023EB09B1FC}"/>
              </a:ext>
            </a:extLst>
          </p:cNvPr>
          <p:cNvSpPr/>
          <p:nvPr/>
        </p:nvSpPr>
        <p:spPr>
          <a:xfrm>
            <a:off x="273970" y="4207422"/>
            <a:ext cx="2183479" cy="5847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6">
            <a:extLst>
              <a:ext uri="{FF2B5EF4-FFF2-40B4-BE49-F238E27FC236}">
                <a16:creationId xmlns:a16="http://schemas.microsoft.com/office/drawing/2014/main" id="{05E551B8-CEAF-4A4D-AA71-713E6D61B749}"/>
              </a:ext>
            </a:extLst>
          </p:cNvPr>
          <p:cNvSpPr/>
          <p:nvPr/>
        </p:nvSpPr>
        <p:spPr>
          <a:xfrm>
            <a:off x="2612465" y="4207422"/>
            <a:ext cx="1673785" cy="5847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6">
            <a:extLst>
              <a:ext uri="{FF2B5EF4-FFF2-40B4-BE49-F238E27FC236}">
                <a16:creationId xmlns:a16="http://schemas.microsoft.com/office/drawing/2014/main" id="{B4824D62-A388-4241-B38A-39AFAB6BABF8}"/>
              </a:ext>
            </a:extLst>
          </p:cNvPr>
          <p:cNvSpPr/>
          <p:nvPr/>
        </p:nvSpPr>
        <p:spPr>
          <a:xfrm>
            <a:off x="4715235" y="4228250"/>
            <a:ext cx="2542815" cy="5847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28986" y="4145867"/>
            <a:ext cx="11489043" cy="707886"/>
          </a:xfrm>
          <a:prstGeom prst="rect">
            <a:avLst/>
          </a:prstGeom>
          <a:noFill/>
        </p:spPr>
        <p:txBody>
          <a:bodyPr wrap="none" rtlCol="0">
            <a:spAutoFit/>
          </a:bodyPr>
          <a:lstStyle/>
          <a:p>
            <a:pPr defTabSz="1219170"/>
            <a:r>
              <a:rPr lang="en-US" sz="4000" dirty="0">
                <a:latin typeface="Calibri" panose="020F0502020204030204" pitchFamily="34" charset="0"/>
                <a:cs typeface="Calibri" panose="020F0502020204030204" pitchFamily="34" charset="0"/>
              </a:rPr>
              <a:t>Quan </a:t>
            </a:r>
            <a:r>
              <a:rPr lang="en-US" sz="4000">
                <a:latin typeface="Calibri" panose="020F0502020204030204" pitchFamily="34" charset="0"/>
                <a:cs typeface="Calibri" panose="020F0502020204030204" pitchFamily="34" charset="0"/>
              </a:rPr>
              <a:t>sát , gọi tên và nêu ý nghĩa của các biển báo sau:</a:t>
            </a:r>
            <a:endParaRPr lang="en-US" sz="4000" dirty="0">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9" name="Rounded Rectangle 8"/>
          <p:cNvSpPr/>
          <p:nvPr/>
        </p:nvSpPr>
        <p:spPr>
          <a:xfrm>
            <a:off x="269426" y="368969"/>
            <a:ext cx="11681943" cy="6360695"/>
          </a:xfrm>
          <a:prstGeom prst="roundRect">
            <a:avLst>
              <a:gd name="adj" fmla="val 8570"/>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67" dirty="0">
              <a:solidFill>
                <a:srgbClr val="5587AC"/>
              </a:solidFill>
              <a:latin typeface="Arial"/>
            </a:endParaRPr>
          </a:p>
        </p:txBody>
      </p:sp>
      <p:pic>
        <p:nvPicPr>
          <p:cNvPr id="6" name="Picture 2" descr="Vector Illustration. Light Bulb With Rays Of Light. Cartoon Funny.. Royalty  Free Cliparts, Vectors, And Stock Illustration. Image 66658013."/>
          <p:cNvPicPr>
            <a:picLocks noChangeAspect="1" noChangeArrowheads="1"/>
          </p:cNvPicPr>
          <p:nvPr/>
        </p:nvPicPr>
        <p:blipFill>
          <a:blip r:embed="rId3"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1" y="1"/>
            <a:ext cx="919295" cy="9192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97AE212-6A6D-4B06-AF0A-7D1F819B786F}"/>
              </a:ext>
            </a:extLst>
          </p:cNvPr>
          <p:cNvPicPr>
            <a:picLocks noChangeAspect="1"/>
          </p:cNvPicPr>
          <p:nvPr/>
        </p:nvPicPr>
        <p:blipFill rotWithShape="1">
          <a:blip r:embed="rId4"/>
          <a:srcRect l="17270" t="81631" r="13923" b="6455"/>
          <a:stretch/>
        </p:blipFill>
        <p:spPr>
          <a:xfrm>
            <a:off x="269426" y="1411294"/>
            <a:ext cx="11342696" cy="2757995"/>
          </a:xfrm>
          <a:prstGeom prst="rect">
            <a:avLst/>
          </a:prstGeom>
        </p:spPr>
      </p:pic>
      <p:grpSp>
        <p:nvGrpSpPr>
          <p:cNvPr id="33" name="Google Shape;1023;p13">
            <a:extLst>
              <a:ext uri="{FF2B5EF4-FFF2-40B4-BE49-F238E27FC236}">
                <a16:creationId xmlns:a16="http://schemas.microsoft.com/office/drawing/2014/main" id="{6A462275-4A58-490A-9F71-23E2AB84675D}"/>
              </a:ext>
            </a:extLst>
          </p:cNvPr>
          <p:cNvGrpSpPr/>
          <p:nvPr/>
        </p:nvGrpSpPr>
        <p:grpSpPr>
          <a:xfrm>
            <a:off x="3272643" y="4172806"/>
            <a:ext cx="4484624" cy="2316225"/>
            <a:chOff x="5876916" y="975793"/>
            <a:chExt cx="4684259" cy="2419333"/>
          </a:xfrm>
        </p:grpSpPr>
        <p:grpSp>
          <p:nvGrpSpPr>
            <p:cNvPr id="34" name="Google Shape;1024;p13">
              <a:extLst>
                <a:ext uri="{FF2B5EF4-FFF2-40B4-BE49-F238E27FC236}">
                  <a16:creationId xmlns:a16="http://schemas.microsoft.com/office/drawing/2014/main" id="{1F06F326-F019-4110-B3C7-84C514E2823A}"/>
                </a:ext>
              </a:extLst>
            </p:cNvPr>
            <p:cNvGrpSpPr/>
            <p:nvPr/>
          </p:nvGrpSpPr>
          <p:grpSpPr>
            <a:xfrm>
              <a:off x="5876916" y="975793"/>
              <a:ext cx="4684259" cy="2113916"/>
              <a:chOff x="2387762" y="551055"/>
              <a:chExt cx="7051289" cy="3182111"/>
            </a:xfrm>
          </p:grpSpPr>
          <p:pic>
            <p:nvPicPr>
              <p:cNvPr id="36" name="Google Shape;1025;p13" descr="2">
                <a:extLst>
                  <a:ext uri="{FF2B5EF4-FFF2-40B4-BE49-F238E27FC236}">
                    <a16:creationId xmlns:a16="http://schemas.microsoft.com/office/drawing/2014/main" id="{E23F97A7-F004-4A10-A50E-FB76C1AD281B}"/>
                  </a:ext>
                </a:extLst>
              </p:cNvPr>
              <p:cNvPicPr preferRelativeResize="0"/>
              <p:nvPr/>
            </p:nvPicPr>
            <p:blipFill rotWithShape="1">
              <a:blip r:embed="rId5">
                <a:alphaModFix/>
              </a:blip>
              <a:srcRect/>
              <a:stretch/>
            </p:blipFill>
            <p:spPr>
              <a:xfrm>
                <a:off x="4238307" y="551055"/>
                <a:ext cx="3689350" cy="3127375"/>
              </a:xfrm>
              <a:prstGeom prst="rect">
                <a:avLst/>
              </a:prstGeom>
              <a:noFill/>
              <a:ln>
                <a:noFill/>
              </a:ln>
            </p:spPr>
          </p:pic>
          <p:pic>
            <p:nvPicPr>
              <p:cNvPr id="37" name="Google Shape;1026;p13" descr="1">
                <a:extLst>
                  <a:ext uri="{FF2B5EF4-FFF2-40B4-BE49-F238E27FC236}">
                    <a16:creationId xmlns:a16="http://schemas.microsoft.com/office/drawing/2014/main" id="{90699DE4-807E-43A6-95E3-31BCBBB0F49B}"/>
                  </a:ext>
                </a:extLst>
              </p:cNvPr>
              <p:cNvPicPr preferRelativeResize="0"/>
              <p:nvPr/>
            </p:nvPicPr>
            <p:blipFill rotWithShape="1">
              <a:blip r:embed="rId6">
                <a:alphaModFix/>
              </a:blip>
              <a:srcRect/>
              <a:stretch/>
            </p:blipFill>
            <p:spPr>
              <a:xfrm>
                <a:off x="5999058" y="790165"/>
                <a:ext cx="3439993" cy="2915633"/>
              </a:xfrm>
              <a:prstGeom prst="rect">
                <a:avLst/>
              </a:prstGeom>
              <a:noFill/>
              <a:ln>
                <a:noFill/>
              </a:ln>
            </p:spPr>
          </p:pic>
          <p:pic>
            <p:nvPicPr>
              <p:cNvPr id="38" name="Google Shape;1027;p13" descr="3">
                <a:extLst>
                  <a:ext uri="{FF2B5EF4-FFF2-40B4-BE49-F238E27FC236}">
                    <a16:creationId xmlns:a16="http://schemas.microsoft.com/office/drawing/2014/main" id="{D90ED2C0-54C8-476B-B24F-22031F86A953}"/>
                  </a:ext>
                </a:extLst>
              </p:cNvPr>
              <p:cNvPicPr preferRelativeResize="0"/>
              <p:nvPr/>
            </p:nvPicPr>
            <p:blipFill rotWithShape="1">
              <a:blip r:embed="rId7">
                <a:alphaModFix/>
              </a:blip>
              <a:srcRect/>
              <a:stretch/>
            </p:blipFill>
            <p:spPr>
              <a:xfrm flipH="1">
                <a:off x="2387762" y="872971"/>
                <a:ext cx="3374585" cy="2860195"/>
              </a:xfrm>
              <a:prstGeom prst="rect">
                <a:avLst/>
              </a:prstGeom>
              <a:noFill/>
              <a:ln>
                <a:noFill/>
              </a:ln>
            </p:spPr>
          </p:pic>
        </p:grpSp>
        <p:sp>
          <p:nvSpPr>
            <p:cNvPr id="35" name="Google Shape;1028;p13">
              <a:extLst>
                <a:ext uri="{FF2B5EF4-FFF2-40B4-BE49-F238E27FC236}">
                  <a16:creationId xmlns:a16="http://schemas.microsoft.com/office/drawing/2014/main" id="{B510A72F-06DC-4640-8F5F-845CDC15DBED}"/>
                </a:ext>
              </a:extLst>
            </p:cNvPr>
            <p:cNvSpPr/>
            <p:nvPr/>
          </p:nvSpPr>
          <p:spPr>
            <a:xfrm>
              <a:off x="6714251" y="2510908"/>
              <a:ext cx="3495263" cy="884218"/>
            </a:xfrm>
            <a:prstGeom prst="roundRect">
              <a:avLst>
                <a:gd name="adj" fmla="val 16667"/>
              </a:avLst>
            </a:prstGeom>
            <a:solidFill>
              <a:srgbClr val="FFFF00"/>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Hoạt</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động</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extLst>
      <p:ext uri="{BB962C8B-B14F-4D97-AF65-F5344CB8AC3E}">
        <p14:creationId xmlns:p14="http://schemas.microsoft.com/office/powerpoint/2010/main" val="2769744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9" name="Rounded Rectangle 8"/>
          <p:cNvSpPr/>
          <p:nvPr/>
        </p:nvSpPr>
        <p:spPr>
          <a:xfrm>
            <a:off x="269426" y="368969"/>
            <a:ext cx="11681943" cy="6360695"/>
          </a:xfrm>
          <a:prstGeom prst="roundRect">
            <a:avLst>
              <a:gd name="adj" fmla="val 8570"/>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5587AC"/>
              </a:solidFill>
              <a:effectLst/>
              <a:uLnTx/>
              <a:uFillTx/>
              <a:latin typeface="Arial"/>
              <a:ea typeface="+mn-ea"/>
              <a:cs typeface="+mn-cs"/>
              <a:sym typeface="Arial"/>
            </a:endParaRPr>
          </a:p>
        </p:txBody>
      </p:sp>
      <p:pic>
        <p:nvPicPr>
          <p:cNvPr id="6" name="Picture 2" descr="Vector Illustration. Light Bulb With Rays Of Light. Cartoon Funny.. Royalty  Free Cliparts, Vectors, And Stock Illustration. Image 66658013."/>
          <p:cNvPicPr>
            <a:picLocks noChangeAspect="1" noChangeArrowheads="1"/>
          </p:cNvPicPr>
          <p:nvPr/>
        </p:nvPicPr>
        <p:blipFill>
          <a:blip r:embed="rId5"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69426" y="1"/>
            <a:ext cx="1342399" cy="1342399"/>
          </a:xfrm>
          <a:prstGeom prst="rect">
            <a:avLst/>
          </a:prstGeom>
          <a:noFill/>
          <a:extLst>
            <a:ext uri="{909E8E84-426E-40DD-AFC4-6F175D3DCCD1}">
              <a14:hiddenFill xmlns:a14="http://schemas.microsoft.com/office/drawing/2010/main">
                <a:solidFill>
                  <a:srgbClr val="FFFFFF"/>
                </a:solidFill>
              </a14:hiddenFill>
            </a:ext>
          </a:extLst>
        </p:spPr>
      </p:pic>
      <p:sp>
        <p:nvSpPr>
          <p:cNvPr id="137" name="Straight Connector 136"/>
          <p:cNvSpPr/>
          <p:nvPr/>
        </p:nvSpPr>
        <p:spPr>
          <a:xfrm>
            <a:off x="3785961" y="6181699"/>
            <a:ext cx="8112000" cy="3"/>
          </a:xfrm>
          <a:prstGeom prst="line">
            <a:avLst/>
          </a:prstGeom>
          <a:ln w="38100">
            <a:solidFill>
              <a:srgbClr val="0070C0"/>
            </a:solidFill>
          </a:ln>
        </p:spPr>
        <p:style>
          <a:lnRef idx="2">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38" name="Straight Connector 137"/>
          <p:cNvSpPr/>
          <p:nvPr/>
        </p:nvSpPr>
        <p:spPr>
          <a:xfrm>
            <a:off x="3785961" y="4811296"/>
            <a:ext cx="8112000" cy="0"/>
          </a:xfrm>
          <a:prstGeom prst="line">
            <a:avLst/>
          </a:prstGeom>
          <a:ln w="38100">
            <a:solidFill>
              <a:srgbClr val="0070C0"/>
            </a:solidFill>
          </a:ln>
        </p:spPr>
        <p:style>
          <a:lnRef idx="2">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39" name="Straight Connector 138"/>
          <p:cNvSpPr/>
          <p:nvPr/>
        </p:nvSpPr>
        <p:spPr>
          <a:xfrm>
            <a:off x="3785961" y="3440892"/>
            <a:ext cx="8112000" cy="0"/>
          </a:xfrm>
          <a:prstGeom prst="line">
            <a:avLst/>
          </a:prstGeom>
          <a:ln w="38100">
            <a:solidFill>
              <a:srgbClr val="0070C0"/>
            </a:solidFill>
          </a:ln>
        </p:spPr>
        <p:style>
          <a:lnRef idx="2">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40" name="Straight Connector 139"/>
          <p:cNvSpPr/>
          <p:nvPr/>
        </p:nvSpPr>
        <p:spPr>
          <a:xfrm>
            <a:off x="3785961" y="2070488"/>
            <a:ext cx="8112000" cy="1"/>
          </a:xfrm>
          <a:prstGeom prst="line">
            <a:avLst/>
          </a:prstGeom>
          <a:ln w="38100">
            <a:solidFill>
              <a:srgbClr val="0070C0"/>
            </a:solidFill>
          </a:ln>
        </p:spPr>
        <p:style>
          <a:lnRef idx="2">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41" name="Freeform 140"/>
          <p:cNvSpPr/>
          <p:nvPr/>
        </p:nvSpPr>
        <p:spPr>
          <a:xfrm>
            <a:off x="5571065" y="765340"/>
            <a:ext cx="5353608" cy="1305147"/>
          </a:xfrm>
          <a:custGeom>
            <a:avLst/>
            <a:gdLst>
              <a:gd name="connsiteX0" fmla="*/ 0 w 5916210"/>
              <a:gd name="connsiteY0" fmla="*/ 0 h 978860"/>
              <a:gd name="connsiteX1" fmla="*/ 5916210 w 5916210"/>
              <a:gd name="connsiteY1" fmla="*/ 0 h 978860"/>
              <a:gd name="connsiteX2" fmla="*/ 5916210 w 5916210"/>
              <a:gd name="connsiteY2" fmla="*/ 978860 h 978860"/>
              <a:gd name="connsiteX3" fmla="*/ 0 w 5916210"/>
              <a:gd name="connsiteY3" fmla="*/ 978860 h 978860"/>
              <a:gd name="connsiteX4" fmla="*/ 0 w 5916210"/>
              <a:gd name="connsiteY4" fmla="*/ 0 h 9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210" h="978860">
                <a:moveTo>
                  <a:pt x="0" y="0"/>
                </a:moveTo>
                <a:lnTo>
                  <a:pt x="5916210" y="0"/>
                </a:lnTo>
                <a:lnTo>
                  <a:pt x="5916210" y="978860"/>
                </a:lnTo>
                <a:lnTo>
                  <a:pt x="0" y="978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defTabSz="1777956">
              <a:lnSpc>
                <a:spcPct val="90000"/>
              </a:lnSpc>
              <a:spcBef>
                <a:spcPct val="0"/>
              </a:spcBef>
              <a:spcAft>
                <a:spcPct val="35000"/>
              </a:spcAft>
            </a:pPr>
            <a:r>
              <a:rPr lang="en-US" sz="3467" kern="1200">
                <a:solidFill>
                  <a:srgbClr val="000000"/>
                </a:solidFill>
                <a:latin typeface="Calibri" panose="020F0502020204030204" pitchFamily="34" charset="0"/>
                <a:cs typeface="Calibri" panose="020F0502020204030204" pitchFamily="34" charset="0"/>
              </a:rPr>
              <a:t>Đ</a:t>
            </a:r>
            <a:r>
              <a:rPr lang="vi-VN" sz="3467" kern="1200">
                <a:solidFill>
                  <a:srgbClr val="000000"/>
                </a:solidFill>
                <a:latin typeface="Calibri" panose="020F0502020204030204" pitchFamily="34" charset="0"/>
                <a:cs typeface="Calibri" panose="020F0502020204030204" pitchFamily="34" charset="0"/>
              </a:rPr>
              <a:t>ường dành cho người đi bộ</a:t>
            </a:r>
            <a:endParaRPr kumimoji="0" lang="en-US" sz="34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2" name="Freeform 141"/>
          <p:cNvSpPr/>
          <p:nvPr/>
        </p:nvSpPr>
        <p:spPr>
          <a:xfrm>
            <a:off x="3772754" y="765340"/>
            <a:ext cx="1798311" cy="1305147"/>
          </a:xfrm>
          <a:custGeom>
            <a:avLst/>
            <a:gdLst>
              <a:gd name="connsiteX0" fmla="*/ 163176 w 2078668"/>
              <a:gd name="connsiteY0" fmla="*/ 0 h 978860"/>
              <a:gd name="connsiteX1" fmla="*/ 1915492 w 2078668"/>
              <a:gd name="connsiteY1" fmla="*/ 0 h 978860"/>
              <a:gd name="connsiteX2" fmla="*/ 2078668 w 2078668"/>
              <a:gd name="connsiteY2" fmla="*/ 163176 h 978860"/>
              <a:gd name="connsiteX3" fmla="*/ 2078668 w 2078668"/>
              <a:gd name="connsiteY3" fmla="*/ 978860 h 978860"/>
              <a:gd name="connsiteX4" fmla="*/ 2078668 w 2078668"/>
              <a:gd name="connsiteY4" fmla="*/ 978860 h 978860"/>
              <a:gd name="connsiteX5" fmla="*/ 0 w 2078668"/>
              <a:gd name="connsiteY5" fmla="*/ 978860 h 978860"/>
              <a:gd name="connsiteX6" fmla="*/ 0 w 2078668"/>
              <a:gd name="connsiteY6" fmla="*/ 978860 h 978860"/>
              <a:gd name="connsiteX7" fmla="*/ 0 w 2078668"/>
              <a:gd name="connsiteY7" fmla="*/ 163176 h 978860"/>
              <a:gd name="connsiteX8" fmla="*/ 163176 w 2078668"/>
              <a:gd name="connsiteY8" fmla="*/ 0 h 97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8" h="978860">
                <a:moveTo>
                  <a:pt x="163176" y="0"/>
                </a:moveTo>
                <a:lnTo>
                  <a:pt x="1915492" y="0"/>
                </a:lnTo>
                <a:cubicBezTo>
                  <a:pt x="2005612" y="0"/>
                  <a:pt x="2078668" y="73056"/>
                  <a:pt x="2078668" y="163176"/>
                </a:cubicBezTo>
                <a:lnTo>
                  <a:pt x="2078668" y="978860"/>
                </a:lnTo>
                <a:lnTo>
                  <a:pt x="2078668" y="978860"/>
                </a:lnTo>
                <a:lnTo>
                  <a:pt x="0" y="978860"/>
                </a:lnTo>
                <a:lnTo>
                  <a:pt x="0" y="978860"/>
                </a:lnTo>
                <a:lnTo>
                  <a:pt x="0" y="163176"/>
                </a:lnTo>
                <a:cubicBezTo>
                  <a:pt x="0" y="73056"/>
                  <a:pt x="73056" y="0"/>
                  <a:pt x="163176" y="0"/>
                </a:cubicBezTo>
                <a:close/>
              </a:path>
            </a:pathLst>
          </a:custGeom>
          <a:solidFill>
            <a:srgbClr val="66CCFF"/>
          </a:solidFill>
          <a:ln>
            <a:solidFill>
              <a:srgbClr val="0070C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924" tIns="139924" rIns="139924" bIns="76200" numCol="1" spcCol="1270" anchor="ctr" anchorCtr="0">
            <a:noAutofit/>
          </a:bodyPr>
          <a:lstStyle/>
          <a:p>
            <a:pPr marL="0" marR="0" lvl="0" indent="0" algn="ctr" defTabSz="1777956" rtl="0" eaLnBrk="1" fontAlgn="auto" latinLnBrk="0" hangingPunct="1">
              <a:lnSpc>
                <a:spcPct val="90000"/>
              </a:lnSpc>
              <a:spcBef>
                <a:spcPct val="0"/>
              </a:spcBef>
              <a:spcAft>
                <a:spcPct val="35000"/>
              </a:spcAft>
              <a:buClr>
                <a:srgbClr val="000000"/>
              </a:buClr>
              <a:buSzTx/>
              <a:buFont typeface="Arial"/>
              <a:buNone/>
              <a:tabLst/>
              <a:defRPr/>
            </a:pPr>
            <a:r>
              <a:rPr kumimoji="0" lang="en-US" sz="34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Tên</a:t>
            </a:r>
          </a:p>
        </p:txBody>
      </p:sp>
      <p:sp>
        <p:nvSpPr>
          <p:cNvPr id="143" name="Freeform 142"/>
          <p:cNvSpPr/>
          <p:nvPr/>
        </p:nvSpPr>
        <p:spPr>
          <a:xfrm>
            <a:off x="5571065" y="2135745"/>
            <a:ext cx="6326896" cy="1305147"/>
          </a:xfrm>
          <a:custGeom>
            <a:avLst/>
            <a:gdLst>
              <a:gd name="connsiteX0" fmla="*/ 0 w 5916210"/>
              <a:gd name="connsiteY0" fmla="*/ 0 h 978860"/>
              <a:gd name="connsiteX1" fmla="*/ 5916210 w 5916210"/>
              <a:gd name="connsiteY1" fmla="*/ 0 h 978860"/>
              <a:gd name="connsiteX2" fmla="*/ 5916210 w 5916210"/>
              <a:gd name="connsiteY2" fmla="*/ 978860 h 978860"/>
              <a:gd name="connsiteX3" fmla="*/ 0 w 5916210"/>
              <a:gd name="connsiteY3" fmla="*/ 978860 h 978860"/>
              <a:gd name="connsiteX4" fmla="*/ 0 w 5916210"/>
              <a:gd name="connsiteY4" fmla="*/ 0 h 9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210" h="978860">
                <a:moveTo>
                  <a:pt x="0" y="0"/>
                </a:moveTo>
                <a:lnTo>
                  <a:pt x="5916210" y="0"/>
                </a:lnTo>
                <a:lnTo>
                  <a:pt x="5916210" y="978860"/>
                </a:lnTo>
                <a:lnTo>
                  <a:pt x="0" y="978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marR="0" lvl="0" indent="0" algn="l" defTabSz="1777956" rtl="0" eaLnBrk="1" fontAlgn="auto" latinLnBrk="0" hangingPunct="1">
              <a:lnSpc>
                <a:spcPct val="90000"/>
              </a:lnSpc>
              <a:spcBef>
                <a:spcPct val="0"/>
              </a:spcBef>
              <a:spcAft>
                <a:spcPct val="35000"/>
              </a:spcAft>
              <a:buClr>
                <a:srgbClr val="000000"/>
              </a:buClr>
              <a:buSzTx/>
              <a:buFont typeface="Arial"/>
              <a:buNone/>
              <a:tabLst/>
              <a:defRPr/>
            </a:pPr>
            <a:r>
              <a:rPr kumimoji="0" lang="en-US" sz="34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Hình tròn</a:t>
            </a:r>
            <a:endParaRPr kumimoji="0" lang="en-US" sz="34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4" name="Freeform 143"/>
          <p:cNvSpPr/>
          <p:nvPr/>
        </p:nvSpPr>
        <p:spPr>
          <a:xfrm>
            <a:off x="3772754" y="2135745"/>
            <a:ext cx="1798311" cy="1305147"/>
          </a:xfrm>
          <a:custGeom>
            <a:avLst/>
            <a:gdLst>
              <a:gd name="connsiteX0" fmla="*/ 163176 w 2078668"/>
              <a:gd name="connsiteY0" fmla="*/ 0 h 978860"/>
              <a:gd name="connsiteX1" fmla="*/ 1915492 w 2078668"/>
              <a:gd name="connsiteY1" fmla="*/ 0 h 978860"/>
              <a:gd name="connsiteX2" fmla="*/ 2078668 w 2078668"/>
              <a:gd name="connsiteY2" fmla="*/ 163176 h 978860"/>
              <a:gd name="connsiteX3" fmla="*/ 2078668 w 2078668"/>
              <a:gd name="connsiteY3" fmla="*/ 978860 h 978860"/>
              <a:gd name="connsiteX4" fmla="*/ 2078668 w 2078668"/>
              <a:gd name="connsiteY4" fmla="*/ 978860 h 978860"/>
              <a:gd name="connsiteX5" fmla="*/ 0 w 2078668"/>
              <a:gd name="connsiteY5" fmla="*/ 978860 h 978860"/>
              <a:gd name="connsiteX6" fmla="*/ 0 w 2078668"/>
              <a:gd name="connsiteY6" fmla="*/ 978860 h 978860"/>
              <a:gd name="connsiteX7" fmla="*/ 0 w 2078668"/>
              <a:gd name="connsiteY7" fmla="*/ 163176 h 978860"/>
              <a:gd name="connsiteX8" fmla="*/ 163176 w 2078668"/>
              <a:gd name="connsiteY8" fmla="*/ 0 h 97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8" h="978860">
                <a:moveTo>
                  <a:pt x="163176" y="0"/>
                </a:moveTo>
                <a:lnTo>
                  <a:pt x="1915492" y="0"/>
                </a:lnTo>
                <a:cubicBezTo>
                  <a:pt x="2005612" y="0"/>
                  <a:pt x="2078668" y="73056"/>
                  <a:pt x="2078668" y="163176"/>
                </a:cubicBezTo>
                <a:lnTo>
                  <a:pt x="2078668" y="978860"/>
                </a:lnTo>
                <a:lnTo>
                  <a:pt x="2078668" y="978860"/>
                </a:lnTo>
                <a:lnTo>
                  <a:pt x="0" y="978860"/>
                </a:lnTo>
                <a:lnTo>
                  <a:pt x="0" y="978860"/>
                </a:lnTo>
                <a:lnTo>
                  <a:pt x="0" y="163176"/>
                </a:lnTo>
                <a:cubicBezTo>
                  <a:pt x="0" y="73056"/>
                  <a:pt x="73056" y="0"/>
                  <a:pt x="163176" y="0"/>
                </a:cubicBezTo>
                <a:close/>
              </a:path>
            </a:pathLst>
          </a:custGeom>
          <a:solidFill>
            <a:srgbClr val="66CCFF"/>
          </a:solidFill>
          <a:ln>
            <a:solidFill>
              <a:srgbClr val="0070C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924" tIns="139924" rIns="139924" bIns="76200" numCol="1" spcCol="1270" anchor="ctr" anchorCtr="0">
            <a:noAutofit/>
          </a:bodyPr>
          <a:lstStyle/>
          <a:p>
            <a:pPr marL="0" marR="0" lvl="0" indent="0" algn="ctr" defTabSz="1777956" rtl="0" eaLnBrk="1" fontAlgn="auto" latinLnBrk="0" hangingPunct="1">
              <a:lnSpc>
                <a:spcPct val="90000"/>
              </a:lnSpc>
              <a:spcBef>
                <a:spcPct val="0"/>
              </a:spcBef>
              <a:spcAft>
                <a:spcPct val="35000"/>
              </a:spcAft>
              <a:buClr>
                <a:srgbClr val="000000"/>
              </a:buClr>
              <a:buSzTx/>
              <a:buFont typeface="Arial"/>
              <a:buNone/>
              <a:tabLst/>
              <a:defRPr/>
            </a:pPr>
            <a:r>
              <a:rPr kumimoji="0" lang="en-US" sz="34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Hình dạng</a:t>
            </a:r>
          </a:p>
        </p:txBody>
      </p:sp>
      <p:sp>
        <p:nvSpPr>
          <p:cNvPr id="145" name="Freeform 144"/>
          <p:cNvSpPr/>
          <p:nvPr/>
        </p:nvSpPr>
        <p:spPr>
          <a:xfrm>
            <a:off x="5571066" y="3506149"/>
            <a:ext cx="6155713" cy="1305147"/>
          </a:xfrm>
          <a:custGeom>
            <a:avLst/>
            <a:gdLst>
              <a:gd name="connsiteX0" fmla="*/ 0 w 5916210"/>
              <a:gd name="connsiteY0" fmla="*/ 0 h 978860"/>
              <a:gd name="connsiteX1" fmla="*/ 5916210 w 5916210"/>
              <a:gd name="connsiteY1" fmla="*/ 0 h 978860"/>
              <a:gd name="connsiteX2" fmla="*/ 5916210 w 5916210"/>
              <a:gd name="connsiteY2" fmla="*/ 978860 h 978860"/>
              <a:gd name="connsiteX3" fmla="*/ 0 w 5916210"/>
              <a:gd name="connsiteY3" fmla="*/ 978860 h 978860"/>
              <a:gd name="connsiteX4" fmla="*/ 0 w 5916210"/>
              <a:gd name="connsiteY4" fmla="*/ 0 h 9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210" h="978860">
                <a:moveTo>
                  <a:pt x="0" y="0"/>
                </a:moveTo>
                <a:lnTo>
                  <a:pt x="5916210" y="0"/>
                </a:lnTo>
                <a:lnTo>
                  <a:pt x="5916210" y="978860"/>
                </a:lnTo>
                <a:lnTo>
                  <a:pt x="0" y="978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marR="0" lvl="0" indent="0" algn="l" defTabSz="1777956" rtl="0" eaLnBrk="1" fontAlgn="auto" latinLnBrk="0" hangingPunct="1">
              <a:lnSpc>
                <a:spcPct val="90000"/>
              </a:lnSpc>
              <a:spcBef>
                <a:spcPct val="0"/>
              </a:spcBef>
              <a:spcAft>
                <a:spcPct val="35000"/>
              </a:spcAft>
              <a:buClr>
                <a:srgbClr val="000000"/>
              </a:buClr>
              <a:buSzTx/>
              <a:buFont typeface="Arial"/>
              <a:buNone/>
              <a:tabLst/>
              <a:defRPr/>
            </a:pPr>
            <a:r>
              <a:rPr kumimoji="0" lang="en-US" sz="34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Nền xanh, hình trắng</a:t>
            </a:r>
          </a:p>
        </p:txBody>
      </p:sp>
      <p:sp>
        <p:nvSpPr>
          <p:cNvPr id="146" name="Freeform 145"/>
          <p:cNvSpPr/>
          <p:nvPr/>
        </p:nvSpPr>
        <p:spPr>
          <a:xfrm>
            <a:off x="3772754" y="3506149"/>
            <a:ext cx="1798311" cy="1305147"/>
          </a:xfrm>
          <a:custGeom>
            <a:avLst/>
            <a:gdLst>
              <a:gd name="connsiteX0" fmla="*/ 163176 w 2078668"/>
              <a:gd name="connsiteY0" fmla="*/ 0 h 978860"/>
              <a:gd name="connsiteX1" fmla="*/ 1915492 w 2078668"/>
              <a:gd name="connsiteY1" fmla="*/ 0 h 978860"/>
              <a:gd name="connsiteX2" fmla="*/ 2078668 w 2078668"/>
              <a:gd name="connsiteY2" fmla="*/ 163176 h 978860"/>
              <a:gd name="connsiteX3" fmla="*/ 2078668 w 2078668"/>
              <a:gd name="connsiteY3" fmla="*/ 978860 h 978860"/>
              <a:gd name="connsiteX4" fmla="*/ 2078668 w 2078668"/>
              <a:gd name="connsiteY4" fmla="*/ 978860 h 978860"/>
              <a:gd name="connsiteX5" fmla="*/ 0 w 2078668"/>
              <a:gd name="connsiteY5" fmla="*/ 978860 h 978860"/>
              <a:gd name="connsiteX6" fmla="*/ 0 w 2078668"/>
              <a:gd name="connsiteY6" fmla="*/ 978860 h 978860"/>
              <a:gd name="connsiteX7" fmla="*/ 0 w 2078668"/>
              <a:gd name="connsiteY7" fmla="*/ 163176 h 978860"/>
              <a:gd name="connsiteX8" fmla="*/ 163176 w 2078668"/>
              <a:gd name="connsiteY8" fmla="*/ 0 h 97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8" h="978860">
                <a:moveTo>
                  <a:pt x="163176" y="0"/>
                </a:moveTo>
                <a:lnTo>
                  <a:pt x="1915492" y="0"/>
                </a:lnTo>
                <a:cubicBezTo>
                  <a:pt x="2005612" y="0"/>
                  <a:pt x="2078668" y="73056"/>
                  <a:pt x="2078668" y="163176"/>
                </a:cubicBezTo>
                <a:lnTo>
                  <a:pt x="2078668" y="978860"/>
                </a:lnTo>
                <a:lnTo>
                  <a:pt x="2078668" y="978860"/>
                </a:lnTo>
                <a:lnTo>
                  <a:pt x="0" y="978860"/>
                </a:lnTo>
                <a:lnTo>
                  <a:pt x="0" y="978860"/>
                </a:lnTo>
                <a:lnTo>
                  <a:pt x="0" y="163176"/>
                </a:lnTo>
                <a:cubicBezTo>
                  <a:pt x="0" y="73056"/>
                  <a:pt x="73056" y="0"/>
                  <a:pt x="163176" y="0"/>
                </a:cubicBezTo>
                <a:close/>
              </a:path>
            </a:pathLst>
          </a:custGeom>
          <a:solidFill>
            <a:srgbClr val="66CCFF"/>
          </a:solidFill>
          <a:ln>
            <a:solidFill>
              <a:srgbClr val="0070C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924" tIns="139924" rIns="139924" bIns="76200" numCol="1" spcCol="1270" anchor="ctr" anchorCtr="0">
            <a:noAutofit/>
          </a:bodyPr>
          <a:lstStyle/>
          <a:p>
            <a:pPr marL="0" marR="0" lvl="0" indent="0" algn="ctr" defTabSz="1777956" rtl="0" eaLnBrk="1" fontAlgn="auto" latinLnBrk="0" hangingPunct="1">
              <a:lnSpc>
                <a:spcPct val="90000"/>
              </a:lnSpc>
              <a:spcBef>
                <a:spcPct val="0"/>
              </a:spcBef>
              <a:spcAft>
                <a:spcPct val="35000"/>
              </a:spcAft>
              <a:buClr>
                <a:srgbClr val="000000"/>
              </a:buClr>
              <a:buSzTx/>
              <a:buFont typeface="Arial"/>
              <a:buNone/>
              <a:tabLst/>
              <a:defRPr/>
            </a:pPr>
            <a:r>
              <a:rPr kumimoji="0" lang="en-US" sz="3467"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Màu sắc</a:t>
            </a:r>
            <a:endParaRPr kumimoji="0" lang="en-US" sz="34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7" name="Freeform 146"/>
          <p:cNvSpPr/>
          <p:nvPr/>
        </p:nvSpPr>
        <p:spPr>
          <a:xfrm>
            <a:off x="5571066" y="4876552"/>
            <a:ext cx="6380303" cy="1305147"/>
          </a:xfrm>
          <a:custGeom>
            <a:avLst/>
            <a:gdLst>
              <a:gd name="connsiteX0" fmla="*/ 0 w 5916210"/>
              <a:gd name="connsiteY0" fmla="*/ 0 h 978860"/>
              <a:gd name="connsiteX1" fmla="*/ 5916210 w 5916210"/>
              <a:gd name="connsiteY1" fmla="*/ 0 h 978860"/>
              <a:gd name="connsiteX2" fmla="*/ 5916210 w 5916210"/>
              <a:gd name="connsiteY2" fmla="*/ 978860 h 978860"/>
              <a:gd name="connsiteX3" fmla="*/ 0 w 5916210"/>
              <a:gd name="connsiteY3" fmla="*/ 978860 h 978860"/>
              <a:gd name="connsiteX4" fmla="*/ 0 w 5916210"/>
              <a:gd name="connsiteY4" fmla="*/ 0 h 9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210" h="978860">
                <a:moveTo>
                  <a:pt x="0" y="0"/>
                </a:moveTo>
                <a:lnTo>
                  <a:pt x="5916210" y="0"/>
                </a:lnTo>
                <a:lnTo>
                  <a:pt x="5916210" y="978860"/>
                </a:lnTo>
                <a:lnTo>
                  <a:pt x="0" y="978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defTabSz="1777956">
              <a:lnSpc>
                <a:spcPct val="90000"/>
              </a:lnSpc>
              <a:spcBef>
                <a:spcPct val="0"/>
              </a:spcBef>
              <a:spcAft>
                <a:spcPct val="35000"/>
              </a:spcAft>
            </a:pPr>
            <a:r>
              <a:rPr lang="en-US" sz="3467" kern="1200">
                <a:solidFill>
                  <a:srgbClr val="000000"/>
                </a:solidFill>
                <a:latin typeface="Calibri" panose="020F0502020204030204" pitchFamily="34" charset="0"/>
                <a:cs typeface="Calibri" panose="020F0502020204030204" pitchFamily="34" charset="0"/>
              </a:rPr>
              <a:t>Biển b</a:t>
            </a:r>
            <a:r>
              <a:rPr lang="vi-VN" sz="3467" kern="1200">
                <a:solidFill>
                  <a:srgbClr val="000000"/>
                </a:solidFill>
                <a:latin typeface="Calibri" panose="020F0502020204030204" pitchFamily="34" charset="0"/>
                <a:cs typeface="Calibri" panose="020F0502020204030204" pitchFamily="34" charset="0"/>
              </a:rPr>
              <a:t>áo đường dành cho người đi bộ</a:t>
            </a:r>
            <a:endParaRPr kumimoji="0" lang="en-US" sz="34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8" name="Freeform 147"/>
          <p:cNvSpPr/>
          <p:nvPr/>
        </p:nvSpPr>
        <p:spPr>
          <a:xfrm>
            <a:off x="3772754" y="4876553"/>
            <a:ext cx="1798311" cy="1305147"/>
          </a:xfrm>
          <a:custGeom>
            <a:avLst/>
            <a:gdLst>
              <a:gd name="connsiteX0" fmla="*/ 163176 w 2078668"/>
              <a:gd name="connsiteY0" fmla="*/ 0 h 978860"/>
              <a:gd name="connsiteX1" fmla="*/ 1915492 w 2078668"/>
              <a:gd name="connsiteY1" fmla="*/ 0 h 978860"/>
              <a:gd name="connsiteX2" fmla="*/ 2078668 w 2078668"/>
              <a:gd name="connsiteY2" fmla="*/ 163176 h 978860"/>
              <a:gd name="connsiteX3" fmla="*/ 2078668 w 2078668"/>
              <a:gd name="connsiteY3" fmla="*/ 978860 h 978860"/>
              <a:gd name="connsiteX4" fmla="*/ 2078668 w 2078668"/>
              <a:gd name="connsiteY4" fmla="*/ 978860 h 978860"/>
              <a:gd name="connsiteX5" fmla="*/ 0 w 2078668"/>
              <a:gd name="connsiteY5" fmla="*/ 978860 h 978860"/>
              <a:gd name="connsiteX6" fmla="*/ 0 w 2078668"/>
              <a:gd name="connsiteY6" fmla="*/ 978860 h 978860"/>
              <a:gd name="connsiteX7" fmla="*/ 0 w 2078668"/>
              <a:gd name="connsiteY7" fmla="*/ 163176 h 978860"/>
              <a:gd name="connsiteX8" fmla="*/ 163176 w 2078668"/>
              <a:gd name="connsiteY8" fmla="*/ 0 h 97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8" h="978860">
                <a:moveTo>
                  <a:pt x="163176" y="0"/>
                </a:moveTo>
                <a:lnTo>
                  <a:pt x="1915492" y="0"/>
                </a:lnTo>
                <a:cubicBezTo>
                  <a:pt x="2005612" y="0"/>
                  <a:pt x="2078668" y="73056"/>
                  <a:pt x="2078668" y="163176"/>
                </a:cubicBezTo>
                <a:lnTo>
                  <a:pt x="2078668" y="978860"/>
                </a:lnTo>
                <a:lnTo>
                  <a:pt x="2078668" y="978860"/>
                </a:lnTo>
                <a:lnTo>
                  <a:pt x="0" y="978860"/>
                </a:lnTo>
                <a:lnTo>
                  <a:pt x="0" y="978860"/>
                </a:lnTo>
                <a:lnTo>
                  <a:pt x="0" y="163176"/>
                </a:lnTo>
                <a:cubicBezTo>
                  <a:pt x="0" y="73056"/>
                  <a:pt x="73056" y="0"/>
                  <a:pt x="163176" y="0"/>
                </a:cubicBezTo>
                <a:close/>
              </a:path>
            </a:pathLst>
          </a:custGeom>
          <a:solidFill>
            <a:srgbClr val="66CCFF"/>
          </a:solidFill>
          <a:ln>
            <a:solidFill>
              <a:srgbClr val="0070C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924" tIns="139924" rIns="139924" bIns="76200" numCol="1" spcCol="1270" anchor="ctr" anchorCtr="0">
            <a:noAutofit/>
          </a:bodyPr>
          <a:lstStyle/>
          <a:p>
            <a:pPr marL="0" marR="0" lvl="0" indent="0" algn="ctr" defTabSz="1777956" rtl="0" eaLnBrk="1" fontAlgn="auto" latinLnBrk="0" hangingPunct="1">
              <a:lnSpc>
                <a:spcPct val="90000"/>
              </a:lnSpc>
              <a:spcBef>
                <a:spcPct val="0"/>
              </a:spcBef>
              <a:spcAft>
                <a:spcPct val="35000"/>
              </a:spcAft>
              <a:buClr>
                <a:srgbClr val="000000"/>
              </a:buClr>
              <a:buSzTx/>
              <a:buFont typeface="Arial"/>
              <a:buNone/>
              <a:tabLst/>
              <a:defRPr/>
            </a:pPr>
            <a:r>
              <a:rPr kumimoji="0" lang="en-US" sz="3467"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Ý nghĩa</a:t>
            </a:r>
            <a:endParaRPr kumimoji="0" lang="en-US" sz="34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2" name="Picture 1">
            <a:hlinkClick r:id="rId6" action="ppaction://hlinksldjump"/>
          </p:cNvPr>
          <p:cNvPicPr>
            <a:picLocks noChangeAspect="1"/>
          </p:cNvPicPr>
          <p:nvPr/>
        </p:nvPicPr>
        <p:blipFill>
          <a:blip r:embed="rId7"/>
          <a:stretch>
            <a:fillRect/>
          </a:stretch>
        </p:blipFill>
        <p:spPr>
          <a:xfrm>
            <a:off x="388124" y="5786193"/>
            <a:ext cx="1609715" cy="892008"/>
          </a:xfrm>
          <a:prstGeom prst="rect">
            <a:avLst/>
          </a:prstGeom>
        </p:spPr>
      </p:pic>
      <p:pic>
        <p:nvPicPr>
          <p:cNvPr id="3"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34" end="5242.8333"/>
                </p14:media>
              </p:ext>
            </p:extLst>
          </p:nvPr>
        </p:nvPicPr>
        <p:blipFill>
          <a:blip r:embed="rId8"/>
          <a:stretch>
            <a:fillRect/>
          </a:stretch>
        </p:blipFill>
        <p:spPr>
          <a:xfrm>
            <a:off x="12625432" y="-34672"/>
            <a:ext cx="812800" cy="812800"/>
          </a:xfrm>
          <a:prstGeom prst="rect">
            <a:avLst/>
          </a:prstGeom>
        </p:spPr>
      </p:pic>
      <p:pic>
        <p:nvPicPr>
          <p:cNvPr id="19" name="Picture 18">
            <a:extLst>
              <a:ext uri="{FF2B5EF4-FFF2-40B4-BE49-F238E27FC236}">
                <a16:creationId xmlns:a16="http://schemas.microsoft.com/office/drawing/2014/main" id="{1B031EF8-3F64-4374-9D4F-BA3CD930F0F3}"/>
              </a:ext>
            </a:extLst>
          </p:cNvPr>
          <p:cNvPicPr>
            <a:picLocks noChangeAspect="1"/>
          </p:cNvPicPr>
          <p:nvPr/>
        </p:nvPicPr>
        <p:blipFill rotWithShape="1">
          <a:blip r:embed="rId9"/>
          <a:srcRect l="17270" t="81630" r="67706" b="6691"/>
          <a:stretch/>
        </p:blipFill>
        <p:spPr>
          <a:xfrm>
            <a:off x="353071" y="1750685"/>
            <a:ext cx="3322831" cy="3627222"/>
          </a:xfrm>
          <a:prstGeom prst="rect">
            <a:avLst/>
          </a:prstGeom>
        </p:spPr>
      </p:pic>
    </p:spTree>
    <p:extLst>
      <p:ext uri="{BB962C8B-B14F-4D97-AF65-F5344CB8AC3E}">
        <p14:creationId xmlns:p14="http://schemas.microsoft.com/office/powerpoint/2010/main" val="3190546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left)">
                                      <p:cBhvr>
                                        <p:cTn id="7" dur="500"/>
                                        <p:tgtEl>
                                          <p:spTgt spid="137"/>
                                        </p:tgtEl>
                                      </p:cBhvr>
                                    </p:animEffect>
                                  </p:childTnLst>
                                </p:cTn>
                              </p:par>
                              <p:par>
                                <p:cTn id="8" presetID="22" presetClass="entr" presetSubtype="8" fill="hold"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wipe(left)">
                                      <p:cBhvr>
                                        <p:cTn id="10" dur="500"/>
                                        <p:tgtEl>
                                          <p:spTgt spid="138"/>
                                        </p:tgtEl>
                                      </p:cBhvr>
                                    </p:animEffect>
                                  </p:childTnLst>
                                </p:cTn>
                              </p:par>
                              <p:par>
                                <p:cTn id="11" presetID="22" presetClass="entr" presetSubtype="8"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animEffect transition="in" filter="wipe(left)">
                                      <p:cBhvr>
                                        <p:cTn id="13" dur="500"/>
                                        <p:tgtEl>
                                          <p:spTgt spid="139"/>
                                        </p:tgtEl>
                                      </p:cBhvr>
                                    </p:animEffect>
                                  </p:childTnLst>
                                </p:cTn>
                              </p:par>
                              <p:par>
                                <p:cTn id="14" presetID="22" presetClass="entr" presetSubtype="8" fill="hold" nodeType="withEffect">
                                  <p:stCondLst>
                                    <p:cond delay="0"/>
                                  </p:stCondLst>
                                  <p:childTnLst>
                                    <p:set>
                                      <p:cBhvr>
                                        <p:cTn id="15" dur="1" fill="hold">
                                          <p:stCondLst>
                                            <p:cond delay="0"/>
                                          </p:stCondLst>
                                        </p:cTn>
                                        <p:tgtEl>
                                          <p:spTgt spid="140"/>
                                        </p:tgtEl>
                                        <p:attrNameLst>
                                          <p:attrName>style.visibility</p:attrName>
                                        </p:attrNameLst>
                                      </p:cBhvr>
                                      <p:to>
                                        <p:strVal val="visible"/>
                                      </p:to>
                                    </p:set>
                                    <p:animEffect transition="in" filter="wipe(left)">
                                      <p:cBhvr>
                                        <p:cTn id="16" dur="500"/>
                                        <p:tgtEl>
                                          <p:spTgt spid="14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2"/>
                                        </p:tgtEl>
                                        <p:attrNameLst>
                                          <p:attrName>style.visibility</p:attrName>
                                        </p:attrNameLst>
                                      </p:cBhvr>
                                      <p:to>
                                        <p:strVal val="visible"/>
                                      </p:to>
                                    </p:set>
                                    <p:animEffect transition="in" filter="wipe(left)">
                                      <p:cBhvr>
                                        <p:cTn id="19" dur="500"/>
                                        <p:tgtEl>
                                          <p:spTgt spid="14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wipe(left)">
                                      <p:cBhvr>
                                        <p:cTn id="22" dur="500"/>
                                        <p:tgtEl>
                                          <p:spTgt spid="14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6"/>
                                        </p:tgtEl>
                                        <p:attrNameLst>
                                          <p:attrName>style.visibility</p:attrName>
                                        </p:attrNameLst>
                                      </p:cBhvr>
                                      <p:to>
                                        <p:strVal val="visible"/>
                                      </p:to>
                                    </p:set>
                                    <p:animEffect transition="in" filter="wipe(left)">
                                      <p:cBhvr>
                                        <p:cTn id="25" dur="500"/>
                                        <p:tgtEl>
                                          <p:spTgt spid="14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8"/>
                                        </p:tgtEl>
                                        <p:attrNameLst>
                                          <p:attrName>style.visibility</p:attrName>
                                        </p:attrNameLst>
                                      </p:cBhvr>
                                      <p:to>
                                        <p:strVal val="visible"/>
                                      </p:to>
                                    </p:set>
                                    <p:animEffect transition="in" filter="wipe(left)">
                                      <p:cBhvr>
                                        <p:cTn id="28" dur="500"/>
                                        <p:tgtEl>
                                          <p:spTgt spid="14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1"/>
                                        </p:tgtEl>
                                        <p:attrNameLst>
                                          <p:attrName>style.visibility</p:attrName>
                                        </p:attrNameLst>
                                      </p:cBhvr>
                                      <p:to>
                                        <p:strVal val="visible"/>
                                      </p:to>
                                    </p:set>
                                    <p:animEffect transition="in" filter="wipe(left)">
                                      <p:cBhvr>
                                        <p:cTn id="33" dur="500"/>
                                        <p:tgtEl>
                                          <p:spTgt spid="14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3"/>
                                        </p:tgtEl>
                                        <p:attrNameLst>
                                          <p:attrName>style.visibility</p:attrName>
                                        </p:attrNameLst>
                                      </p:cBhvr>
                                      <p:to>
                                        <p:strVal val="visible"/>
                                      </p:to>
                                    </p:set>
                                    <p:animEffect transition="in" filter="wipe(left)">
                                      <p:cBhvr>
                                        <p:cTn id="38" dur="500"/>
                                        <p:tgtEl>
                                          <p:spTgt spid="1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5"/>
                                        </p:tgtEl>
                                        <p:attrNameLst>
                                          <p:attrName>style.visibility</p:attrName>
                                        </p:attrNameLst>
                                      </p:cBhvr>
                                      <p:to>
                                        <p:strVal val="visible"/>
                                      </p:to>
                                    </p:set>
                                    <p:animEffect transition="in" filter="wipe(left)">
                                      <p:cBhvr>
                                        <p:cTn id="43" dur="500"/>
                                        <p:tgtEl>
                                          <p:spTgt spid="14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7"/>
                                        </p:tgtEl>
                                        <p:attrNameLst>
                                          <p:attrName>style.visibility</p:attrName>
                                        </p:attrNameLst>
                                      </p:cBhvr>
                                      <p:to>
                                        <p:strVal val="visible"/>
                                      </p:to>
                                    </p:set>
                                    <p:animEffect transition="in" filter="wipe(left)">
                                      <p:cBhvr>
                                        <p:cTn id="48" dur="500"/>
                                        <p:tgtEl>
                                          <p:spTgt spid="147"/>
                                        </p:tgtEl>
                                      </p:cBhvr>
                                    </p:animEffect>
                                  </p:childTnLst>
                                </p:cTn>
                              </p:par>
                              <p:par>
                                <p:cTn id="49" presetID="1" presetClass="mediacall" presetSubtype="0" fill="hold" nodeType="withEffect">
                                  <p:stCondLst>
                                    <p:cond delay="0"/>
                                  </p:stCondLst>
                                  <p:childTnLst>
                                    <p:cmd type="call" cmd="playFrom(0.0)">
                                      <p:cBhvr>
                                        <p:cTn id="50" dur="2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
                </p:tgtEl>
              </p:cMediaNode>
            </p:audio>
          </p:childTnLst>
        </p:cTn>
      </p:par>
    </p:tnLst>
    <p:bldLst>
      <p:bldP spid="141" grpId="0"/>
      <p:bldP spid="142" grpId="0" animBg="1"/>
      <p:bldP spid="143" grpId="0"/>
      <p:bldP spid="144" grpId="0" animBg="1"/>
      <p:bldP spid="145" grpId="0"/>
      <p:bldP spid="146" grpId="0" animBg="1"/>
      <p:bldP spid="147" grpId="0"/>
      <p:bldP spid="1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9" name="Rounded Rectangle 8"/>
          <p:cNvSpPr/>
          <p:nvPr/>
        </p:nvSpPr>
        <p:spPr>
          <a:xfrm>
            <a:off x="269426" y="368969"/>
            <a:ext cx="11681943" cy="6360695"/>
          </a:xfrm>
          <a:prstGeom prst="roundRect">
            <a:avLst>
              <a:gd name="adj" fmla="val 8570"/>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5587AC"/>
              </a:solidFill>
              <a:effectLst/>
              <a:uLnTx/>
              <a:uFillTx/>
              <a:latin typeface="Arial"/>
              <a:ea typeface="+mn-ea"/>
              <a:cs typeface="+mn-cs"/>
              <a:sym typeface="Arial"/>
            </a:endParaRPr>
          </a:p>
        </p:txBody>
      </p:sp>
      <p:pic>
        <p:nvPicPr>
          <p:cNvPr id="6" name="Picture 2" descr="Vector Illustration. Light Bulb With Rays Of Light. Cartoon Funny.. Royalty  Free Cliparts, Vectors, And Stock Illustration. Image 66658013."/>
          <p:cNvPicPr>
            <a:picLocks noChangeAspect="1" noChangeArrowheads="1"/>
          </p:cNvPicPr>
          <p:nvPr/>
        </p:nvPicPr>
        <p:blipFill>
          <a:blip r:embed="rId5"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69426" y="1"/>
            <a:ext cx="1342399" cy="1342399"/>
          </a:xfrm>
          <a:prstGeom prst="rect">
            <a:avLst/>
          </a:prstGeom>
          <a:noFill/>
          <a:extLst>
            <a:ext uri="{909E8E84-426E-40DD-AFC4-6F175D3DCCD1}">
              <a14:hiddenFill xmlns:a14="http://schemas.microsoft.com/office/drawing/2010/main">
                <a:solidFill>
                  <a:srgbClr val="FFFFFF"/>
                </a:solidFill>
              </a14:hiddenFill>
            </a:ext>
          </a:extLst>
        </p:spPr>
      </p:pic>
      <p:sp>
        <p:nvSpPr>
          <p:cNvPr id="137" name="Straight Connector 136"/>
          <p:cNvSpPr/>
          <p:nvPr/>
        </p:nvSpPr>
        <p:spPr>
          <a:xfrm>
            <a:off x="3785961" y="6181699"/>
            <a:ext cx="8112000" cy="3"/>
          </a:xfrm>
          <a:prstGeom prst="line">
            <a:avLst/>
          </a:prstGeom>
          <a:ln w="38100">
            <a:solidFill>
              <a:srgbClr val="0070C0"/>
            </a:solidFill>
          </a:ln>
        </p:spPr>
        <p:style>
          <a:lnRef idx="2">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38" name="Straight Connector 137"/>
          <p:cNvSpPr/>
          <p:nvPr/>
        </p:nvSpPr>
        <p:spPr>
          <a:xfrm>
            <a:off x="3785961" y="4811296"/>
            <a:ext cx="8112000" cy="0"/>
          </a:xfrm>
          <a:prstGeom prst="line">
            <a:avLst/>
          </a:prstGeom>
          <a:ln w="38100">
            <a:solidFill>
              <a:srgbClr val="0070C0"/>
            </a:solidFill>
          </a:ln>
        </p:spPr>
        <p:style>
          <a:lnRef idx="2">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39" name="Straight Connector 138"/>
          <p:cNvSpPr/>
          <p:nvPr/>
        </p:nvSpPr>
        <p:spPr>
          <a:xfrm>
            <a:off x="3785961" y="3440892"/>
            <a:ext cx="8112000" cy="0"/>
          </a:xfrm>
          <a:prstGeom prst="line">
            <a:avLst/>
          </a:prstGeom>
          <a:ln w="38100">
            <a:solidFill>
              <a:srgbClr val="0070C0"/>
            </a:solidFill>
          </a:ln>
        </p:spPr>
        <p:style>
          <a:lnRef idx="2">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40" name="Straight Connector 139"/>
          <p:cNvSpPr/>
          <p:nvPr/>
        </p:nvSpPr>
        <p:spPr>
          <a:xfrm>
            <a:off x="3785961" y="2070488"/>
            <a:ext cx="8112000" cy="1"/>
          </a:xfrm>
          <a:prstGeom prst="line">
            <a:avLst/>
          </a:prstGeom>
          <a:ln w="38100">
            <a:solidFill>
              <a:srgbClr val="0070C0"/>
            </a:solidFill>
          </a:ln>
        </p:spPr>
        <p:style>
          <a:lnRef idx="2">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41" name="Freeform 140"/>
          <p:cNvSpPr/>
          <p:nvPr/>
        </p:nvSpPr>
        <p:spPr>
          <a:xfrm>
            <a:off x="5571066" y="765340"/>
            <a:ext cx="6027377" cy="1305147"/>
          </a:xfrm>
          <a:custGeom>
            <a:avLst/>
            <a:gdLst>
              <a:gd name="connsiteX0" fmla="*/ 0 w 5916210"/>
              <a:gd name="connsiteY0" fmla="*/ 0 h 978860"/>
              <a:gd name="connsiteX1" fmla="*/ 5916210 w 5916210"/>
              <a:gd name="connsiteY1" fmla="*/ 0 h 978860"/>
              <a:gd name="connsiteX2" fmla="*/ 5916210 w 5916210"/>
              <a:gd name="connsiteY2" fmla="*/ 978860 h 978860"/>
              <a:gd name="connsiteX3" fmla="*/ 0 w 5916210"/>
              <a:gd name="connsiteY3" fmla="*/ 978860 h 978860"/>
              <a:gd name="connsiteX4" fmla="*/ 0 w 5916210"/>
              <a:gd name="connsiteY4" fmla="*/ 0 h 9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210" h="978860">
                <a:moveTo>
                  <a:pt x="0" y="0"/>
                </a:moveTo>
                <a:lnTo>
                  <a:pt x="5916210" y="0"/>
                </a:lnTo>
                <a:lnTo>
                  <a:pt x="5916210" y="978860"/>
                </a:lnTo>
                <a:lnTo>
                  <a:pt x="0" y="978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marR="0" lvl="0" indent="0" algn="l" defTabSz="1777956" rtl="0" eaLnBrk="1" fontAlgn="auto" latinLnBrk="0" hangingPunct="1">
              <a:lnSpc>
                <a:spcPct val="90000"/>
              </a:lnSpc>
              <a:spcBef>
                <a:spcPct val="0"/>
              </a:spcBef>
              <a:spcAft>
                <a:spcPct val="35000"/>
              </a:spcAft>
              <a:buClr>
                <a:srgbClr val="000000"/>
              </a:buClr>
              <a:buSzTx/>
              <a:buFont typeface="Arial"/>
              <a:buNone/>
              <a:tabLst/>
              <a:defRPr/>
            </a:pPr>
            <a:r>
              <a:rPr kumimoji="0" lang="en-US" sz="34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Đường người đi bộ sang ngang</a:t>
            </a:r>
          </a:p>
        </p:txBody>
      </p:sp>
      <p:sp>
        <p:nvSpPr>
          <p:cNvPr id="142" name="Freeform 141"/>
          <p:cNvSpPr/>
          <p:nvPr/>
        </p:nvSpPr>
        <p:spPr>
          <a:xfrm>
            <a:off x="3772754" y="765340"/>
            <a:ext cx="1798311" cy="1305147"/>
          </a:xfrm>
          <a:custGeom>
            <a:avLst/>
            <a:gdLst>
              <a:gd name="connsiteX0" fmla="*/ 163176 w 2078668"/>
              <a:gd name="connsiteY0" fmla="*/ 0 h 978860"/>
              <a:gd name="connsiteX1" fmla="*/ 1915492 w 2078668"/>
              <a:gd name="connsiteY1" fmla="*/ 0 h 978860"/>
              <a:gd name="connsiteX2" fmla="*/ 2078668 w 2078668"/>
              <a:gd name="connsiteY2" fmla="*/ 163176 h 978860"/>
              <a:gd name="connsiteX3" fmla="*/ 2078668 w 2078668"/>
              <a:gd name="connsiteY3" fmla="*/ 978860 h 978860"/>
              <a:gd name="connsiteX4" fmla="*/ 2078668 w 2078668"/>
              <a:gd name="connsiteY4" fmla="*/ 978860 h 978860"/>
              <a:gd name="connsiteX5" fmla="*/ 0 w 2078668"/>
              <a:gd name="connsiteY5" fmla="*/ 978860 h 978860"/>
              <a:gd name="connsiteX6" fmla="*/ 0 w 2078668"/>
              <a:gd name="connsiteY6" fmla="*/ 978860 h 978860"/>
              <a:gd name="connsiteX7" fmla="*/ 0 w 2078668"/>
              <a:gd name="connsiteY7" fmla="*/ 163176 h 978860"/>
              <a:gd name="connsiteX8" fmla="*/ 163176 w 2078668"/>
              <a:gd name="connsiteY8" fmla="*/ 0 h 97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8" h="978860">
                <a:moveTo>
                  <a:pt x="163176" y="0"/>
                </a:moveTo>
                <a:lnTo>
                  <a:pt x="1915492" y="0"/>
                </a:lnTo>
                <a:cubicBezTo>
                  <a:pt x="2005612" y="0"/>
                  <a:pt x="2078668" y="73056"/>
                  <a:pt x="2078668" y="163176"/>
                </a:cubicBezTo>
                <a:lnTo>
                  <a:pt x="2078668" y="978860"/>
                </a:lnTo>
                <a:lnTo>
                  <a:pt x="2078668" y="978860"/>
                </a:lnTo>
                <a:lnTo>
                  <a:pt x="0" y="978860"/>
                </a:lnTo>
                <a:lnTo>
                  <a:pt x="0" y="978860"/>
                </a:lnTo>
                <a:lnTo>
                  <a:pt x="0" y="163176"/>
                </a:lnTo>
                <a:cubicBezTo>
                  <a:pt x="0" y="73056"/>
                  <a:pt x="73056" y="0"/>
                  <a:pt x="163176" y="0"/>
                </a:cubicBezTo>
                <a:close/>
              </a:path>
            </a:pathLst>
          </a:custGeom>
          <a:solidFill>
            <a:srgbClr val="66CCFF"/>
          </a:solidFill>
          <a:ln>
            <a:solidFill>
              <a:srgbClr val="0070C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924" tIns="139924" rIns="139924" bIns="76200" numCol="1" spcCol="1270" anchor="ctr" anchorCtr="0">
            <a:noAutofit/>
          </a:bodyPr>
          <a:lstStyle/>
          <a:p>
            <a:pPr marL="0" marR="0" lvl="0" indent="0" algn="ctr" defTabSz="1777956" rtl="0" eaLnBrk="1" fontAlgn="auto" latinLnBrk="0" hangingPunct="1">
              <a:lnSpc>
                <a:spcPct val="90000"/>
              </a:lnSpc>
              <a:spcBef>
                <a:spcPct val="0"/>
              </a:spcBef>
              <a:spcAft>
                <a:spcPct val="35000"/>
              </a:spcAft>
              <a:buClr>
                <a:srgbClr val="000000"/>
              </a:buClr>
              <a:buSzTx/>
              <a:buFont typeface="Arial"/>
              <a:buNone/>
              <a:tabLst/>
              <a:defRPr/>
            </a:pPr>
            <a:r>
              <a:rPr kumimoji="0" lang="en-US" sz="34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Tên</a:t>
            </a:r>
          </a:p>
        </p:txBody>
      </p:sp>
      <p:sp>
        <p:nvSpPr>
          <p:cNvPr id="143" name="Freeform 142"/>
          <p:cNvSpPr/>
          <p:nvPr/>
        </p:nvSpPr>
        <p:spPr>
          <a:xfrm>
            <a:off x="5571065" y="2135745"/>
            <a:ext cx="6326896" cy="1305147"/>
          </a:xfrm>
          <a:custGeom>
            <a:avLst/>
            <a:gdLst>
              <a:gd name="connsiteX0" fmla="*/ 0 w 5916210"/>
              <a:gd name="connsiteY0" fmla="*/ 0 h 978860"/>
              <a:gd name="connsiteX1" fmla="*/ 5916210 w 5916210"/>
              <a:gd name="connsiteY1" fmla="*/ 0 h 978860"/>
              <a:gd name="connsiteX2" fmla="*/ 5916210 w 5916210"/>
              <a:gd name="connsiteY2" fmla="*/ 978860 h 978860"/>
              <a:gd name="connsiteX3" fmla="*/ 0 w 5916210"/>
              <a:gd name="connsiteY3" fmla="*/ 978860 h 978860"/>
              <a:gd name="connsiteX4" fmla="*/ 0 w 5916210"/>
              <a:gd name="connsiteY4" fmla="*/ 0 h 9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210" h="978860">
                <a:moveTo>
                  <a:pt x="0" y="0"/>
                </a:moveTo>
                <a:lnTo>
                  <a:pt x="5916210" y="0"/>
                </a:lnTo>
                <a:lnTo>
                  <a:pt x="5916210" y="978860"/>
                </a:lnTo>
                <a:lnTo>
                  <a:pt x="0" y="978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marR="0" lvl="0" indent="0" algn="l" defTabSz="1777956" rtl="0" eaLnBrk="1" fontAlgn="auto" latinLnBrk="0" hangingPunct="1">
              <a:lnSpc>
                <a:spcPct val="90000"/>
              </a:lnSpc>
              <a:spcBef>
                <a:spcPct val="0"/>
              </a:spcBef>
              <a:spcAft>
                <a:spcPct val="35000"/>
              </a:spcAft>
              <a:buClr>
                <a:srgbClr val="000000"/>
              </a:buClr>
              <a:buSzTx/>
              <a:buFont typeface="Arial"/>
              <a:buNone/>
              <a:tabLst/>
              <a:defRPr/>
            </a:pPr>
            <a:r>
              <a:rPr kumimoji="0" lang="en-US" sz="34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Hình vuông</a:t>
            </a:r>
          </a:p>
        </p:txBody>
      </p:sp>
      <p:sp>
        <p:nvSpPr>
          <p:cNvPr id="144" name="Freeform 143"/>
          <p:cNvSpPr/>
          <p:nvPr/>
        </p:nvSpPr>
        <p:spPr>
          <a:xfrm>
            <a:off x="3772754" y="2135745"/>
            <a:ext cx="1798311" cy="1305147"/>
          </a:xfrm>
          <a:custGeom>
            <a:avLst/>
            <a:gdLst>
              <a:gd name="connsiteX0" fmla="*/ 163176 w 2078668"/>
              <a:gd name="connsiteY0" fmla="*/ 0 h 978860"/>
              <a:gd name="connsiteX1" fmla="*/ 1915492 w 2078668"/>
              <a:gd name="connsiteY1" fmla="*/ 0 h 978860"/>
              <a:gd name="connsiteX2" fmla="*/ 2078668 w 2078668"/>
              <a:gd name="connsiteY2" fmla="*/ 163176 h 978860"/>
              <a:gd name="connsiteX3" fmla="*/ 2078668 w 2078668"/>
              <a:gd name="connsiteY3" fmla="*/ 978860 h 978860"/>
              <a:gd name="connsiteX4" fmla="*/ 2078668 w 2078668"/>
              <a:gd name="connsiteY4" fmla="*/ 978860 h 978860"/>
              <a:gd name="connsiteX5" fmla="*/ 0 w 2078668"/>
              <a:gd name="connsiteY5" fmla="*/ 978860 h 978860"/>
              <a:gd name="connsiteX6" fmla="*/ 0 w 2078668"/>
              <a:gd name="connsiteY6" fmla="*/ 978860 h 978860"/>
              <a:gd name="connsiteX7" fmla="*/ 0 w 2078668"/>
              <a:gd name="connsiteY7" fmla="*/ 163176 h 978860"/>
              <a:gd name="connsiteX8" fmla="*/ 163176 w 2078668"/>
              <a:gd name="connsiteY8" fmla="*/ 0 h 97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8" h="978860">
                <a:moveTo>
                  <a:pt x="163176" y="0"/>
                </a:moveTo>
                <a:lnTo>
                  <a:pt x="1915492" y="0"/>
                </a:lnTo>
                <a:cubicBezTo>
                  <a:pt x="2005612" y="0"/>
                  <a:pt x="2078668" y="73056"/>
                  <a:pt x="2078668" y="163176"/>
                </a:cubicBezTo>
                <a:lnTo>
                  <a:pt x="2078668" y="978860"/>
                </a:lnTo>
                <a:lnTo>
                  <a:pt x="2078668" y="978860"/>
                </a:lnTo>
                <a:lnTo>
                  <a:pt x="0" y="978860"/>
                </a:lnTo>
                <a:lnTo>
                  <a:pt x="0" y="978860"/>
                </a:lnTo>
                <a:lnTo>
                  <a:pt x="0" y="163176"/>
                </a:lnTo>
                <a:cubicBezTo>
                  <a:pt x="0" y="73056"/>
                  <a:pt x="73056" y="0"/>
                  <a:pt x="163176" y="0"/>
                </a:cubicBezTo>
                <a:close/>
              </a:path>
            </a:pathLst>
          </a:custGeom>
          <a:solidFill>
            <a:srgbClr val="66CCFF"/>
          </a:solidFill>
          <a:ln>
            <a:solidFill>
              <a:srgbClr val="0070C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924" tIns="139924" rIns="139924" bIns="76200" numCol="1" spcCol="1270" anchor="ctr" anchorCtr="0">
            <a:noAutofit/>
          </a:bodyPr>
          <a:lstStyle/>
          <a:p>
            <a:pPr marL="0" marR="0" lvl="0" indent="0" algn="ctr" defTabSz="1777956" rtl="0" eaLnBrk="1" fontAlgn="auto" latinLnBrk="0" hangingPunct="1">
              <a:lnSpc>
                <a:spcPct val="90000"/>
              </a:lnSpc>
              <a:spcBef>
                <a:spcPct val="0"/>
              </a:spcBef>
              <a:spcAft>
                <a:spcPct val="35000"/>
              </a:spcAft>
              <a:buClr>
                <a:srgbClr val="000000"/>
              </a:buClr>
              <a:buSzTx/>
              <a:buFont typeface="Arial"/>
              <a:buNone/>
              <a:tabLst/>
              <a:defRPr/>
            </a:pPr>
            <a:r>
              <a:rPr kumimoji="0" lang="en-US" sz="34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Hình dạng</a:t>
            </a:r>
          </a:p>
        </p:txBody>
      </p:sp>
      <p:sp>
        <p:nvSpPr>
          <p:cNvPr id="145" name="Freeform 144"/>
          <p:cNvSpPr/>
          <p:nvPr/>
        </p:nvSpPr>
        <p:spPr>
          <a:xfrm>
            <a:off x="5571066" y="3506149"/>
            <a:ext cx="6027377" cy="1305147"/>
          </a:xfrm>
          <a:custGeom>
            <a:avLst/>
            <a:gdLst>
              <a:gd name="connsiteX0" fmla="*/ 0 w 5916210"/>
              <a:gd name="connsiteY0" fmla="*/ 0 h 978860"/>
              <a:gd name="connsiteX1" fmla="*/ 5916210 w 5916210"/>
              <a:gd name="connsiteY1" fmla="*/ 0 h 978860"/>
              <a:gd name="connsiteX2" fmla="*/ 5916210 w 5916210"/>
              <a:gd name="connsiteY2" fmla="*/ 978860 h 978860"/>
              <a:gd name="connsiteX3" fmla="*/ 0 w 5916210"/>
              <a:gd name="connsiteY3" fmla="*/ 978860 h 978860"/>
              <a:gd name="connsiteX4" fmla="*/ 0 w 5916210"/>
              <a:gd name="connsiteY4" fmla="*/ 0 h 9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210" h="978860">
                <a:moveTo>
                  <a:pt x="0" y="0"/>
                </a:moveTo>
                <a:lnTo>
                  <a:pt x="5916210" y="0"/>
                </a:lnTo>
                <a:lnTo>
                  <a:pt x="5916210" y="978860"/>
                </a:lnTo>
                <a:lnTo>
                  <a:pt x="0" y="978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marR="0" lvl="0" indent="0" algn="l" defTabSz="1777956" rtl="0" eaLnBrk="1" fontAlgn="auto" latinLnBrk="0" hangingPunct="1">
              <a:lnSpc>
                <a:spcPct val="90000"/>
              </a:lnSpc>
              <a:spcBef>
                <a:spcPct val="0"/>
              </a:spcBef>
              <a:spcAft>
                <a:spcPct val="35000"/>
              </a:spcAft>
              <a:buClr>
                <a:srgbClr val="000000"/>
              </a:buClr>
              <a:buSzTx/>
              <a:buFont typeface="Arial"/>
              <a:buNone/>
              <a:tabLst/>
              <a:defRPr/>
            </a:pPr>
            <a:r>
              <a:rPr kumimoji="0" lang="en-US" sz="34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Nền xanh, hình trắng và đen</a:t>
            </a:r>
          </a:p>
        </p:txBody>
      </p:sp>
      <p:sp>
        <p:nvSpPr>
          <p:cNvPr id="146" name="Freeform 145"/>
          <p:cNvSpPr/>
          <p:nvPr/>
        </p:nvSpPr>
        <p:spPr>
          <a:xfrm>
            <a:off x="3772754" y="3506149"/>
            <a:ext cx="1798311" cy="1305147"/>
          </a:xfrm>
          <a:custGeom>
            <a:avLst/>
            <a:gdLst>
              <a:gd name="connsiteX0" fmla="*/ 163176 w 2078668"/>
              <a:gd name="connsiteY0" fmla="*/ 0 h 978860"/>
              <a:gd name="connsiteX1" fmla="*/ 1915492 w 2078668"/>
              <a:gd name="connsiteY1" fmla="*/ 0 h 978860"/>
              <a:gd name="connsiteX2" fmla="*/ 2078668 w 2078668"/>
              <a:gd name="connsiteY2" fmla="*/ 163176 h 978860"/>
              <a:gd name="connsiteX3" fmla="*/ 2078668 w 2078668"/>
              <a:gd name="connsiteY3" fmla="*/ 978860 h 978860"/>
              <a:gd name="connsiteX4" fmla="*/ 2078668 w 2078668"/>
              <a:gd name="connsiteY4" fmla="*/ 978860 h 978860"/>
              <a:gd name="connsiteX5" fmla="*/ 0 w 2078668"/>
              <a:gd name="connsiteY5" fmla="*/ 978860 h 978860"/>
              <a:gd name="connsiteX6" fmla="*/ 0 w 2078668"/>
              <a:gd name="connsiteY6" fmla="*/ 978860 h 978860"/>
              <a:gd name="connsiteX7" fmla="*/ 0 w 2078668"/>
              <a:gd name="connsiteY7" fmla="*/ 163176 h 978860"/>
              <a:gd name="connsiteX8" fmla="*/ 163176 w 2078668"/>
              <a:gd name="connsiteY8" fmla="*/ 0 h 97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8" h="978860">
                <a:moveTo>
                  <a:pt x="163176" y="0"/>
                </a:moveTo>
                <a:lnTo>
                  <a:pt x="1915492" y="0"/>
                </a:lnTo>
                <a:cubicBezTo>
                  <a:pt x="2005612" y="0"/>
                  <a:pt x="2078668" y="73056"/>
                  <a:pt x="2078668" y="163176"/>
                </a:cubicBezTo>
                <a:lnTo>
                  <a:pt x="2078668" y="978860"/>
                </a:lnTo>
                <a:lnTo>
                  <a:pt x="2078668" y="978860"/>
                </a:lnTo>
                <a:lnTo>
                  <a:pt x="0" y="978860"/>
                </a:lnTo>
                <a:lnTo>
                  <a:pt x="0" y="978860"/>
                </a:lnTo>
                <a:lnTo>
                  <a:pt x="0" y="163176"/>
                </a:lnTo>
                <a:cubicBezTo>
                  <a:pt x="0" y="73056"/>
                  <a:pt x="73056" y="0"/>
                  <a:pt x="163176" y="0"/>
                </a:cubicBezTo>
                <a:close/>
              </a:path>
            </a:pathLst>
          </a:custGeom>
          <a:solidFill>
            <a:srgbClr val="66CCFF"/>
          </a:solidFill>
          <a:ln>
            <a:solidFill>
              <a:srgbClr val="0070C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924" tIns="139924" rIns="139924" bIns="76200" numCol="1" spcCol="1270" anchor="ctr" anchorCtr="0">
            <a:noAutofit/>
          </a:bodyPr>
          <a:lstStyle/>
          <a:p>
            <a:pPr marL="0" marR="0" lvl="0" indent="0" algn="ctr" defTabSz="1777956" rtl="0" eaLnBrk="1" fontAlgn="auto" latinLnBrk="0" hangingPunct="1">
              <a:lnSpc>
                <a:spcPct val="90000"/>
              </a:lnSpc>
              <a:spcBef>
                <a:spcPct val="0"/>
              </a:spcBef>
              <a:spcAft>
                <a:spcPct val="35000"/>
              </a:spcAft>
              <a:buClr>
                <a:srgbClr val="000000"/>
              </a:buClr>
              <a:buSzTx/>
              <a:buFont typeface="Arial"/>
              <a:buNone/>
              <a:tabLst/>
              <a:defRPr/>
            </a:pPr>
            <a:r>
              <a:rPr kumimoji="0" lang="en-US" sz="3467"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Màu sắc</a:t>
            </a:r>
            <a:endParaRPr kumimoji="0" lang="en-US" sz="34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47" name="Freeform 146"/>
          <p:cNvSpPr/>
          <p:nvPr/>
        </p:nvSpPr>
        <p:spPr>
          <a:xfrm>
            <a:off x="5571066" y="4880565"/>
            <a:ext cx="6027377" cy="1305147"/>
          </a:xfrm>
          <a:custGeom>
            <a:avLst/>
            <a:gdLst>
              <a:gd name="connsiteX0" fmla="*/ 0 w 5916210"/>
              <a:gd name="connsiteY0" fmla="*/ 0 h 978860"/>
              <a:gd name="connsiteX1" fmla="*/ 5916210 w 5916210"/>
              <a:gd name="connsiteY1" fmla="*/ 0 h 978860"/>
              <a:gd name="connsiteX2" fmla="*/ 5916210 w 5916210"/>
              <a:gd name="connsiteY2" fmla="*/ 978860 h 978860"/>
              <a:gd name="connsiteX3" fmla="*/ 0 w 5916210"/>
              <a:gd name="connsiteY3" fmla="*/ 978860 h 978860"/>
              <a:gd name="connsiteX4" fmla="*/ 0 w 5916210"/>
              <a:gd name="connsiteY4" fmla="*/ 0 h 9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210" h="978860">
                <a:moveTo>
                  <a:pt x="0" y="0"/>
                </a:moveTo>
                <a:lnTo>
                  <a:pt x="5916210" y="0"/>
                </a:lnTo>
                <a:lnTo>
                  <a:pt x="5916210" y="978860"/>
                </a:lnTo>
                <a:lnTo>
                  <a:pt x="0" y="978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0" marR="0" lvl="0" indent="0" algn="just" defTabSz="1777956" rtl="0" eaLnBrk="1" fontAlgn="auto" latinLnBrk="0" hangingPunct="1">
              <a:lnSpc>
                <a:spcPct val="90000"/>
              </a:lnSpc>
              <a:spcBef>
                <a:spcPct val="0"/>
              </a:spcBef>
              <a:spcAft>
                <a:spcPct val="35000"/>
              </a:spcAft>
              <a:buClr>
                <a:srgbClr val="000000"/>
              </a:buClr>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Chỉ dẫn cho người đi bộ và người lái xe biết nơi dành cho người đi bộ sang ngang.</a:t>
            </a:r>
          </a:p>
        </p:txBody>
      </p:sp>
      <p:sp>
        <p:nvSpPr>
          <p:cNvPr id="148" name="Freeform 147"/>
          <p:cNvSpPr/>
          <p:nvPr/>
        </p:nvSpPr>
        <p:spPr>
          <a:xfrm>
            <a:off x="3772754" y="4876553"/>
            <a:ext cx="1798311" cy="1305147"/>
          </a:xfrm>
          <a:custGeom>
            <a:avLst/>
            <a:gdLst>
              <a:gd name="connsiteX0" fmla="*/ 163176 w 2078668"/>
              <a:gd name="connsiteY0" fmla="*/ 0 h 978860"/>
              <a:gd name="connsiteX1" fmla="*/ 1915492 w 2078668"/>
              <a:gd name="connsiteY1" fmla="*/ 0 h 978860"/>
              <a:gd name="connsiteX2" fmla="*/ 2078668 w 2078668"/>
              <a:gd name="connsiteY2" fmla="*/ 163176 h 978860"/>
              <a:gd name="connsiteX3" fmla="*/ 2078668 w 2078668"/>
              <a:gd name="connsiteY3" fmla="*/ 978860 h 978860"/>
              <a:gd name="connsiteX4" fmla="*/ 2078668 w 2078668"/>
              <a:gd name="connsiteY4" fmla="*/ 978860 h 978860"/>
              <a:gd name="connsiteX5" fmla="*/ 0 w 2078668"/>
              <a:gd name="connsiteY5" fmla="*/ 978860 h 978860"/>
              <a:gd name="connsiteX6" fmla="*/ 0 w 2078668"/>
              <a:gd name="connsiteY6" fmla="*/ 978860 h 978860"/>
              <a:gd name="connsiteX7" fmla="*/ 0 w 2078668"/>
              <a:gd name="connsiteY7" fmla="*/ 163176 h 978860"/>
              <a:gd name="connsiteX8" fmla="*/ 163176 w 2078668"/>
              <a:gd name="connsiteY8" fmla="*/ 0 h 97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8" h="978860">
                <a:moveTo>
                  <a:pt x="163176" y="0"/>
                </a:moveTo>
                <a:lnTo>
                  <a:pt x="1915492" y="0"/>
                </a:lnTo>
                <a:cubicBezTo>
                  <a:pt x="2005612" y="0"/>
                  <a:pt x="2078668" y="73056"/>
                  <a:pt x="2078668" y="163176"/>
                </a:cubicBezTo>
                <a:lnTo>
                  <a:pt x="2078668" y="978860"/>
                </a:lnTo>
                <a:lnTo>
                  <a:pt x="2078668" y="978860"/>
                </a:lnTo>
                <a:lnTo>
                  <a:pt x="0" y="978860"/>
                </a:lnTo>
                <a:lnTo>
                  <a:pt x="0" y="978860"/>
                </a:lnTo>
                <a:lnTo>
                  <a:pt x="0" y="163176"/>
                </a:lnTo>
                <a:cubicBezTo>
                  <a:pt x="0" y="73056"/>
                  <a:pt x="73056" y="0"/>
                  <a:pt x="163176" y="0"/>
                </a:cubicBezTo>
                <a:close/>
              </a:path>
            </a:pathLst>
          </a:custGeom>
          <a:solidFill>
            <a:srgbClr val="66CCFF"/>
          </a:solidFill>
          <a:ln>
            <a:solidFill>
              <a:srgbClr val="0070C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924" tIns="139924" rIns="139924" bIns="76200" numCol="1" spcCol="1270" anchor="ctr" anchorCtr="0">
            <a:noAutofit/>
          </a:bodyPr>
          <a:lstStyle/>
          <a:p>
            <a:pPr marL="0" marR="0" lvl="0" indent="0" algn="ctr" defTabSz="1777956" rtl="0" eaLnBrk="1" fontAlgn="auto" latinLnBrk="0" hangingPunct="1">
              <a:lnSpc>
                <a:spcPct val="90000"/>
              </a:lnSpc>
              <a:spcBef>
                <a:spcPct val="0"/>
              </a:spcBef>
              <a:spcAft>
                <a:spcPct val="35000"/>
              </a:spcAft>
              <a:buClr>
                <a:srgbClr val="000000"/>
              </a:buClr>
              <a:buSzTx/>
              <a:buFont typeface="Arial"/>
              <a:buNone/>
              <a:tabLst/>
              <a:defRPr/>
            </a:pPr>
            <a:r>
              <a:rPr kumimoji="0" lang="en-US" sz="3467"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Ý nghĩa</a:t>
            </a:r>
            <a:endParaRPr kumimoji="0" lang="en-US" sz="3467"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17" name="Picture 6" descr="Biển chỉ dẫn và biển hiệu lệnh - cập nhật 2016| Dạy bé biển báo giao thông|  Giáo dục sớm cho trẻ EEB - YouTub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806" b="69028" l="50547" r="87344">
                        <a14:foregroundMark x1="69609" y1="24861" x2="78594" y2="52500"/>
                        <a14:foregroundMark x1="58984" y1="51806" x2="79453" y2="53472"/>
                        <a14:foregroundMark x1="80234" y1="54444" x2="76172" y2="54444"/>
                        <a14:foregroundMark x1="68125" y1="25833" x2="67578" y2="44028"/>
                        <a14:foregroundMark x1="65781" y1="33333" x2="60625" y2="47222"/>
                        <a14:foregroundMark x1="68125" y1="45972" x2="70000" y2="44306"/>
                        <a14:foregroundMark x1="57891" y1="53750" x2="67969" y2="54028"/>
                      </a14:backgroundRemoval>
                    </a14:imgEffect>
                  </a14:imgLayer>
                </a14:imgProps>
              </a:ext>
              <a:ext uri="{28A0092B-C50C-407E-A947-70E740481C1C}">
                <a14:useLocalDpi xmlns:a14="http://schemas.microsoft.com/office/drawing/2010/main" val="0"/>
              </a:ext>
            </a:extLst>
          </a:blip>
          <a:srcRect l="53321" t="10185" r="15037" b="31937"/>
          <a:stretch/>
        </p:blipFill>
        <p:spPr bwMode="auto">
          <a:xfrm>
            <a:off x="378663" y="1852623"/>
            <a:ext cx="3298061" cy="33933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p:cNvPr>
          <p:cNvPicPr>
            <a:picLocks noChangeAspect="1"/>
          </p:cNvPicPr>
          <p:nvPr/>
        </p:nvPicPr>
        <p:blipFill>
          <a:blip r:embed="rId9"/>
          <a:stretch>
            <a:fillRect/>
          </a:stretch>
        </p:blipFill>
        <p:spPr>
          <a:xfrm>
            <a:off x="388124" y="5786193"/>
            <a:ext cx="1609715" cy="892008"/>
          </a:xfrm>
          <a:prstGeom prst="rect">
            <a:avLst/>
          </a:prstGeom>
        </p:spPr>
      </p:pic>
      <p:pic>
        <p:nvPicPr>
          <p:cNvPr id="19"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34" end="5242.8333"/>
                </p14:media>
              </p:ext>
            </p:extLst>
          </p:nvPr>
        </p:nvPicPr>
        <p:blipFill>
          <a:blip r:embed="rId10"/>
          <a:stretch>
            <a:fillRect/>
          </a:stretch>
        </p:blipFill>
        <p:spPr>
          <a:xfrm>
            <a:off x="12625432" y="-34672"/>
            <a:ext cx="812800" cy="812800"/>
          </a:xfrm>
          <a:prstGeom prst="rect">
            <a:avLst/>
          </a:prstGeom>
        </p:spPr>
      </p:pic>
      <p:sp>
        <p:nvSpPr>
          <p:cNvPr id="2" name="Oval 1">
            <a:extLst>
              <a:ext uri="{FF2B5EF4-FFF2-40B4-BE49-F238E27FC236}">
                <a16:creationId xmlns:a16="http://schemas.microsoft.com/office/drawing/2014/main" id="{C9D9273B-BC3E-4FAB-8756-FA9DD400FC6E}"/>
              </a:ext>
            </a:extLst>
          </p:cNvPr>
          <p:cNvSpPr/>
          <p:nvPr/>
        </p:nvSpPr>
        <p:spPr>
          <a:xfrm>
            <a:off x="1611825" y="5246006"/>
            <a:ext cx="636075" cy="636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rPr>
              <a:t>3</a:t>
            </a:r>
          </a:p>
        </p:txBody>
      </p:sp>
    </p:spTree>
    <p:extLst>
      <p:ext uri="{BB962C8B-B14F-4D97-AF65-F5344CB8AC3E}">
        <p14:creationId xmlns:p14="http://schemas.microsoft.com/office/powerpoint/2010/main" val="3825563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left)">
                                      <p:cBhvr>
                                        <p:cTn id="7" dur="500"/>
                                        <p:tgtEl>
                                          <p:spTgt spid="137"/>
                                        </p:tgtEl>
                                      </p:cBhvr>
                                    </p:animEffect>
                                  </p:childTnLst>
                                </p:cTn>
                              </p:par>
                              <p:par>
                                <p:cTn id="8" presetID="22" presetClass="entr" presetSubtype="8" fill="hold"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wipe(left)">
                                      <p:cBhvr>
                                        <p:cTn id="10" dur="500"/>
                                        <p:tgtEl>
                                          <p:spTgt spid="138"/>
                                        </p:tgtEl>
                                      </p:cBhvr>
                                    </p:animEffect>
                                  </p:childTnLst>
                                </p:cTn>
                              </p:par>
                              <p:par>
                                <p:cTn id="11" presetID="22" presetClass="entr" presetSubtype="8"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animEffect transition="in" filter="wipe(left)">
                                      <p:cBhvr>
                                        <p:cTn id="13" dur="500"/>
                                        <p:tgtEl>
                                          <p:spTgt spid="139"/>
                                        </p:tgtEl>
                                      </p:cBhvr>
                                    </p:animEffect>
                                  </p:childTnLst>
                                </p:cTn>
                              </p:par>
                              <p:par>
                                <p:cTn id="14" presetID="22" presetClass="entr" presetSubtype="8" fill="hold" nodeType="withEffect">
                                  <p:stCondLst>
                                    <p:cond delay="0"/>
                                  </p:stCondLst>
                                  <p:childTnLst>
                                    <p:set>
                                      <p:cBhvr>
                                        <p:cTn id="15" dur="1" fill="hold">
                                          <p:stCondLst>
                                            <p:cond delay="0"/>
                                          </p:stCondLst>
                                        </p:cTn>
                                        <p:tgtEl>
                                          <p:spTgt spid="140"/>
                                        </p:tgtEl>
                                        <p:attrNameLst>
                                          <p:attrName>style.visibility</p:attrName>
                                        </p:attrNameLst>
                                      </p:cBhvr>
                                      <p:to>
                                        <p:strVal val="visible"/>
                                      </p:to>
                                    </p:set>
                                    <p:animEffect transition="in" filter="wipe(left)">
                                      <p:cBhvr>
                                        <p:cTn id="16" dur="500"/>
                                        <p:tgtEl>
                                          <p:spTgt spid="14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2"/>
                                        </p:tgtEl>
                                        <p:attrNameLst>
                                          <p:attrName>style.visibility</p:attrName>
                                        </p:attrNameLst>
                                      </p:cBhvr>
                                      <p:to>
                                        <p:strVal val="visible"/>
                                      </p:to>
                                    </p:set>
                                    <p:animEffect transition="in" filter="wipe(left)">
                                      <p:cBhvr>
                                        <p:cTn id="19" dur="500"/>
                                        <p:tgtEl>
                                          <p:spTgt spid="14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wipe(left)">
                                      <p:cBhvr>
                                        <p:cTn id="22" dur="500"/>
                                        <p:tgtEl>
                                          <p:spTgt spid="14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6"/>
                                        </p:tgtEl>
                                        <p:attrNameLst>
                                          <p:attrName>style.visibility</p:attrName>
                                        </p:attrNameLst>
                                      </p:cBhvr>
                                      <p:to>
                                        <p:strVal val="visible"/>
                                      </p:to>
                                    </p:set>
                                    <p:animEffect transition="in" filter="wipe(left)">
                                      <p:cBhvr>
                                        <p:cTn id="25" dur="500"/>
                                        <p:tgtEl>
                                          <p:spTgt spid="14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8"/>
                                        </p:tgtEl>
                                        <p:attrNameLst>
                                          <p:attrName>style.visibility</p:attrName>
                                        </p:attrNameLst>
                                      </p:cBhvr>
                                      <p:to>
                                        <p:strVal val="visible"/>
                                      </p:to>
                                    </p:set>
                                    <p:animEffect transition="in" filter="wipe(left)">
                                      <p:cBhvr>
                                        <p:cTn id="28" dur="500"/>
                                        <p:tgtEl>
                                          <p:spTgt spid="14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1"/>
                                        </p:tgtEl>
                                        <p:attrNameLst>
                                          <p:attrName>style.visibility</p:attrName>
                                        </p:attrNameLst>
                                      </p:cBhvr>
                                      <p:to>
                                        <p:strVal val="visible"/>
                                      </p:to>
                                    </p:set>
                                    <p:animEffect transition="in" filter="wipe(left)">
                                      <p:cBhvr>
                                        <p:cTn id="33" dur="500"/>
                                        <p:tgtEl>
                                          <p:spTgt spid="14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3"/>
                                        </p:tgtEl>
                                        <p:attrNameLst>
                                          <p:attrName>style.visibility</p:attrName>
                                        </p:attrNameLst>
                                      </p:cBhvr>
                                      <p:to>
                                        <p:strVal val="visible"/>
                                      </p:to>
                                    </p:set>
                                    <p:animEffect transition="in" filter="wipe(left)">
                                      <p:cBhvr>
                                        <p:cTn id="38" dur="500"/>
                                        <p:tgtEl>
                                          <p:spTgt spid="1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5"/>
                                        </p:tgtEl>
                                        <p:attrNameLst>
                                          <p:attrName>style.visibility</p:attrName>
                                        </p:attrNameLst>
                                      </p:cBhvr>
                                      <p:to>
                                        <p:strVal val="visible"/>
                                      </p:to>
                                    </p:set>
                                    <p:animEffect transition="in" filter="wipe(left)">
                                      <p:cBhvr>
                                        <p:cTn id="43" dur="500"/>
                                        <p:tgtEl>
                                          <p:spTgt spid="14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7"/>
                                        </p:tgtEl>
                                        <p:attrNameLst>
                                          <p:attrName>style.visibility</p:attrName>
                                        </p:attrNameLst>
                                      </p:cBhvr>
                                      <p:to>
                                        <p:strVal val="visible"/>
                                      </p:to>
                                    </p:set>
                                    <p:animEffect transition="in" filter="wipe(left)">
                                      <p:cBhvr>
                                        <p:cTn id="48" dur="500"/>
                                        <p:tgtEl>
                                          <p:spTgt spid="147"/>
                                        </p:tgtEl>
                                      </p:cBhvr>
                                    </p:animEffect>
                                  </p:childTnLst>
                                </p:cTn>
                              </p:par>
                              <p:par>
                                <p:cTn id="49" presetID="1" presetClass="mediacall" presetSubtype="0" fill="hold" nodeType="withEffect">
                                  <p:stCondLst>
                                    <p:cond delay="0"/>
                                  </p:stCondLst>
                                  <p:childTnLst>
                                    <p:cmd type="call" cmd="playFrom(0.0)">
                                      <p:cBhvr>
                                        <p:cTn id="50" dur="270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9"/>
                </p:tgtEl>
              </p:cMediaNode>
            </p:audio>
          </p:childTnLst>
        </p:cTn>
      </p:par>
    </p:tnLst>
    <p:bldLst>
      <p:bldP spid="141" grpId="0"/>
      <p:bldP spid="142" grpId="0" animBg="1"/>
      <p:bldP spid="143" grpId="0"/>
      <p:bldP spid="144" grpId="0" animBg="1"/>
      <p:bldP spid="145" grpId="0"/>
      <p:bldP spid="146" grpId="0" animBg="1"/>
      <p:bldP spid="147" grpId="0"/>
      <p:bldP spid="1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9" name="Rounded Rectangle 8"/>
          <p:cNvSpPr/>
          <p:nvPr/>
        </p:nvSpPr>
        <p:spPr>
          <a:xfrm>
            <a:off x="269426" y="368969"/>
            <a:ext cx="11681943" cy="6360695"/>
          </a:xfrm>
          <a:prstGeom prst="roundRect">
            <a:avLst>
              <a:gd name="adj" fmla="val 8570"/>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67">
              <a:solidFill>
                <a:srgbClr val="5587AC"/>
              </a:solidFill>
              <a:latin typeface="Arial"/>
            </a:endParaRPr>
          </a:p>
        </p:txBody>
      </p:sp>
      <p:pic>
        <p:nvPicPr>
          <p:cNvPr id="6" name="Picture 2" descr="Vector Illustration. Light Bulb With Rays Of Light. Cartoon Funny.. Royalty  Free Cliparts, Vectors, And Stock Illustration. Image 66658013."/>
          <p:cNvPicPr>
            <a:picLocks noChangeAspect="1" noChangeArrowheads="1"/>
          </p:cNvPicPr>
          <p:nvPr/>
        </p:nvPicPr>
        <p:blipFill>
          <a:blip r:embed="rId5"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69426" y="1"/>
            <a:ext cx="1342399" cy="134239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 descr="Câu 454: Biển nào chỉ dẫn cho người đi bộ sử dụng cầu vượt qua đường? – Ôn  thi giấy phép lái x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233" b="81843" l="2500" r="48125">
                        <a14:foregroundMark x1="20781" y1="24119" x2="22188" y2="26829"/>
                        <a14:foregroundMark x1="20469" y1="36314" x2="20781" y2="46883"/>
                        <a14:foregroundMark x1="22344" y1="51220" x2="22344" y2="51220"/>
                        <a14:foregroundMark x1="23750" y1="52846" x2="22344" y2="60705"/>
                        <a14:foregroundMark x1="18594" y1="53388" x2="18438" y2="63686"/>
                        <a14:foregroundMark x1="8750" y1="73984" x2="14531" y2="72087"/>
                        <a14:foregroundMark x1="15156" y1="70190" x2="21875" y2="66396"/>
                        <a14:foregroundMark x1="22031" y1="65041" x2="27187" y2="64770"/>
                        <a14:foregroundMark x1="29063" y1="60976" x2="32500" y2="60976"/>
                        <a14:foregroundMark x1="34063" y1="60976" x2="34375" y2="60976"/>
                        <a14:foregroundMark x1="35781" y1="55556" x2="40625" y2="55556"/>
                        <a14:foregroundMark x1="24375" y1="43902" x2="25156" y2="44715"/>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445" t="8668" r="54700" b="19788"/>
          <a:stretch/>
        </p:blipFill>
        <p:spPr bwMode="auto">
          <a:xfrm>
            <a:off x="508646" y="1907168"/>
            <a:ext cx="3038097" cy="3067448"/>
          </a:xfrm>
          <a:prstGeom prst="rect">
            <a:avLst/>
          </a:prstGeom>
          <a:noFill/>
          <a:extLst>
            <a:ext uri="{909E8E84-426E-40DD-AFC4-6F175D3DCCD1}">
              <a14:hiddenFill xmlns:a14="http://schemas.microsoft.com/office/drawing/2010/main">
                <a:solidFill>
                  <a:srgbClr val="FFFFFF"/>
                </a:solidFill>
              </a14:hiddenFill>
            </a:ext>
          </a:extLst>
        </p:spPr>
      </p:pic>
      <p:sp>
        <p:nvSpPr>
          <p:cNvPr id="137" name="Straight Connector 136"/>
          <p:cNvSpPr/>
          <p:nvPr/>
        </p:nvSpPr>
        <p:spPr>
          <a:xfrm>
            <a:off x="3785961" y="6181699"/>
            <a:ext cx="8112000" cy="3"/>
          </a:xfrm>
          <a:prstGeom prst="line">
            <a:avLst/>
          </a:prstGeom>
          <a:ln w="38100">
            <a:solidFill>
              <a:srgbClr val="0070C0"/>
            </a:solidFill>
          </a:ln>
        </p:spPr>
        <p:style>
          <a:lnRef idx="2">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38" name="Straight Connector 137"/>
          <p:cNvSpPr/>
          <p:nvPr/>
        </p:nvSpPr>
        <p:spPr>
          <a:xfrm>
            <a:off x="3785961" y="4811296"/>
            <a:ext cx="8112000" cy="0"/>
          </a:xfrm>
          <a:prstGeom prst="line">
            <a:avLst/>
          </a:prstGeom>
          <a:ln w="38100">
            <a:solidFill>
              <a:srgbClr val="0070C0"/>
            </a:solidFill>
          </a:ln>
        </p:spPr>
        <p:style>
          <a:lnRef idx="2">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39" name="Straight Connector 138"/>
          <p:cNvSpPr/>
          <p:nvPr/>
        </p:nvSpPr>
        <p:spPr>
          <a:xfrm>
            <a:off x="3785961" y="3440892"/>
            <a:ext cx="8112000" cy="0"/>
          </a:xfrm>
          <a:prstGeom prst="line">
            <a:avLst/>
          </a:prstGeom>
          <a:ln w="38100">
            <a:solidFill>
              <a:srgbClr val="0070C0"/>
            </a:solidFill>
          </a:ln>
        </p:spPr>
        <p:style>
          <a:lnRef idx="2">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40" name="Straight Connector 139"/>
          <p:cNvSpPr/>
          <p:nvPr/>
        </p:nvSpPr>
        <p:spPr>
          <a:xfrm>
            <a:off x="3785961" y="2070488"/>
            <a:ext cx="8112000" cy="1"/>
          </a:xfrm>
          <a:prstGeom prst="line">
            <a:avLst/>
          </a:prstGeom>
          <a:ln w="38100">
            <a:solidFill>
              <a:srgbClr val="0070C0"/>
            </a:solidFill>
          </a:ln>
        </p:spPr>
        <p:style>
          <a:lnRef idx="2">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41" name="Freeform 140"/>
          <p:cNvSpPr/>
          <p:nvPr/>
        </p:nvSpPr>
        <p:spPr>
          <a:xfrm>
            <a:off x="5571065" y="765340"/>
            <a:ext cx="5353608" cy="1305147"/>
          </a:xfrm>
          <a:custGeom>
            <a:avLst/>
            <a:gdLst>
              <a:gd name="connsiteX0" fmla="*/ 0 w 5916210"/>
              <a:gd name="connsiteY0" fmla="*/ 0 h 978860"/>
              <a:gd name="connsiteX1" fmla="*/ 5916210 w 5916210"/>
              <a:gd name="connsiteY1" fmla="*/ 0 h 978860"/>
              <a:gd name="connsiteX2" fmla="*/ 5916210 w 5916210"/>
              <a:gd name="connsiteY2" fmla="*/ 978860 h 978860"/>
              <a:gd name="connsiteX3" fmla="*/ 0 w 5916210"/>
              <a:gd name="connsiteY3" fmla="*/ 978860 h 978860"/>
              <a:gd name="connsiteX4" fmla="*/ 0 w 5916210"/>
              <a:gd name="connsiteY4" fmla="*/ 0 h 9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210" h="978860">
                <a:moveTo>
                  <a:pt x="0" y="0"/>
                </a:moveTo>
                <a:lnTo>
                  <a:pt x="5916210" y="0"/>
                </a:lnTo>
                <a:lnTo>
                  <a:pt x="5916210" y="978860"/>
                </a:lnTo>
                <a:lnTo>
                  <a:pt x="0" y="978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defTabSz="1777956">
              <a:lnSpc>
                <a:spcPct val="90000"/>
              </a:lnSpc>
              <a:spcBef>
                <a:spcPct val="0"/>
              </a:spcBef>
              <a:spcAft>
                <a:spcPct val="35000"/>
              </a:spcAft>
            </a:pPr>
            <a:r>
              <a:rPr lang="en-US" sz="3467" kern="1200" dirty="0">
                <a:solidFill>
                  <a:srgbClr val="000000"/>
                </a:solidFill>
                <a:latin typeface="Calibri" panose="020F0502020204030204" pitchFamily="34" charset="0"/>
                <a:cs typeface="Calibri" panose="020F0502020204030204" pitchFamily="34" charset="0"/>
              </a:rPr>
              <a:t>Cầu vượt qua đường cho người đi bộ</a:t>
            </a:r>
          </a:p>
        </p:txBody>
      </p:sp>
      <p:sp>
        <p:nvSpPr>
          <p:cNvPr id="142" name="Freeform 141"/>
          <p:cNvSpPr/>
          <p:nvPr/>
        </p:nvSpPr>
        <p:spPr>
          <a:xfrm>
            <a:off x="3772754" y="765340"/>
            <a:ext cx="1798311" cy="1305147"/>
          </a:xfrm>
          <a:custGeom>
            <a:avLst/>
            <a:gdLst>
              <a:gd name="connsiteX0" fmla="*/ 163176 w 2078668"/>
              <a:gd name="connsiteY0" fmla="*/ 0 h 978860"/>
              <a:gd name="connsiteX1" fmla="*/ 1915492 w 2078668"/>
              <a:gd name="connsiteY1" fmla="*/ 0 h 978860"/>
              <a:gd name="connsiteX2" fmla="*/ 2078668 w 2078668"/>
              <a:gd name="connsiteY2" fmla="*/ 163176 h 978860"/>
              <a:gd name="connsiteX3" fmla="*/ 2078668 w 2078668"/>
              <a:gd name="connsiteY3" fmla="*/ 978860 h 978860"/>
              <a:gd name="connsiteX4" fmla="*/ 2078668 w 2078668"/>
              <a:gd name="connsiteY4" fmla="*/ 978860 h 978860"/>
              <a:gd name="connsiteX5" fmla="*/ 0 w 2078668"/>
              <a:gd name="connsiteY5" fmla="*/ 978860 h 978860"/>
              <a:gd name="connsiteX6" fmla="*/ 0 w 2078668"/>
              <a:gd name="connsiteY6" fmla="*/ 978860 h 978860"/>
              <a:gd name="connsiteX7" fmla="*/ 0 w 2078668"/>
              <a:gd name="connsiteY7" fmla="*/ 163176 h 978860"/>
              <a:gd name="connsiteX8" fmla="*/ 163176 w 2078668"/>
              <a:gd name="connsiteY8" fmla="*/ 0 h 97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8" h="978860">
                <a:moveTo>
                  <a:pt x="163176" y="0"/>
                </a:moveTo>
                <a:lnTo>
                  <a:pt x="1915492" y="0"/>
                </a:lnTo>
                <a:cubicBezTo>
                  <a:pt x="2005612" y="0"/>
                  <a:pt x="2078668" y="73056"/>
                  <a:pt x="2078668" y="163176"/>
                </a:cubicBezTo>
                <a:lnTo>
                  <a:pt x="2078668" y="978860"/>
                </a:lnTo>
                <a:lnTo>
                  <a:pt x="2078668" y="978860"/>
                </a:lnTo>
                <a:lnTo>
                  <a:pt x="0" y="978860"/>
                </a:lnTo>
                <a:lnTo>
                  <a:pt x="0" y="978860"/>
                </a:lnTo>
                <a:lnTo>
                  <a:pt x="0" y="163176"/>
                </a:lnTo>
                <a:cubicBezTo>
                  <a:pt x="0" y="73056"/>
                  <a:pt x="73056" y="0"/>
                  <a:pt x="163176" y="0"/>
                </a:cubicBezTo>
                <a:close/>
              </a:path>
            </a:pathLst>
          </a:custGeom>
          <a:solidFill>
            <a:srgbClr val="66CCFF"/>
          </a:solidFill>
          <a:ln>
            <a:solidFill>
              <a:srgbClr val="0070C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924" tIns="139924" rIns="139924" bIns="76200" numCol="1" spcCol="1270" anchor="ctr" anchorCtr="0">
            <a:noAutofit/>
          </a:bodyPr>
          <a:lstStyle/>
          <a:p>
            <a:pPr algn="ctr" defTabSz="1777956">
              <a:lnSpc>
                <a:spcPct val="90000"/>
              </a:lnSpc>
              <a:spcBef>
                <a:spcPct val="0"/>
              </a:spcBef>
              <a:spcAft>
                <a:spcPct val="35000"/>
              </a:spcAft>
            </a:pPr>
            <a:r>
              <a:rPr lang="en-US" sz="3467" b="1" kern="1200" dirty="0">
                <a:solidFill>
                  <a:srgbClr val="000000"/>
                </a:solidFill>
                <a:latin typeface="Calibri" panose="020F0502020204030204" pitchFamily="34" charset="0"/>
                <a:cs typeface="Calibri" panose="020F0502020204030204" pitchFamily="34" charset="0"/>
              </a:rPr>
              <a:t>Tên</a:t>
            </a:r>
          </a:p>
        </p:txBody>
      </p:sp>
      <p:sp>
        <p:nvSpPr>
          <p:cNvPr id="143" name="Freeform 142"/>
          <p:cNvSpPr/>
          <p:nvPr/>
        </p:nvSpPr>
        <p:spPr>
          <a:xfrm>
            <a:off x="5571065" y="2135745"/>
            <a:ext cx="6326896" cy="1305147"/>
          </a:xfrm>
          <a:custGeom>
            <a:avLst/>
            <a:gdLst>
              <a:gd name="connsiteX0" fmla="*/ 0 w 5916210"/>
              <a:gd name="connsiteY0" fmla="*/ 0 h 978860"/>
              <a:gd name="connsiteX1" fmla="*/ 5916210 w 5916210"/>
              <a:gd name="connsiteY1" fmla="*/ 0 h 978860"/>
              <a:gd name="connsiteX2" fmla="*/ 5916210 w 5916210"/>
              <a:gd name="connsiteY2" fmla="*/ 978860 h 978860"/>
              <a:gd name="connsiteX3" fmla="*/ 0 w 5916210"/>
              <a:gd name="connsiteY3" fmla="*/ 978860 h 978860"/>
              <a:gd name="connsiteX4" fmla="*/ 0 w 5916210"/>
              <a:gd name="connsiteY4" fmla="*/ 0 h 9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210" h="978860">
                <a:moveTo>
                  <a:pt x="0" y="0"/>
                </a:moveTo>
                <a:lnTo>
                  <a:pt x="5916210" y="0"/>
                </a:lnTo>
                <a:lnTo>
                  <a:pt x="5916210" y="978860"/>
                </a:lnTo>
                <a:lnTo>
                  <a:pt x="0" y="978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defTabSz="1777956">
              <a:lnSpc>
                <a:spcPct val="90000"/>
              </a:lnSpc>
              <a:spcBef>
                <a:spcPct val="0"/>
              </a:spcBef>
              <a:spcAft>
                <a:spcPct val="35000"/>
              </a:spcAft>
            </a:pPr>
            <a:r>
              <a:rPr lang="en-US" sz="3467" kern="1200" dirty="0">
                <a:solidFill>
                  <a:srgbClr val="000000"/>
                </a:solidFill>
                <a:latin typeface="Calibri" panose="020F0502020204030204" pitchFamily="34" charset="0"/>
                <a:cs typeface="Calibri" panose="020F0502020204030204" pitchFamily="34" charset="0"/>
              </a:rPr>
              <a:t>Hình vuông</a:t>
            </a:r>
          </a:p>
        </p:txBody>
      </p:sp>
      <p:sp>
        <p:nvSpPr>
          <p:cNvPr id="144" name="Freeform 143"/>
          <p:cNvSpPr/>
          <p:nvPr/>
        </p:nvSpPr>
        <p:spPr>
          <a:xfrm>
            <a:off x="3772754" y="2135745"/>
            <a:ext cx="1798311" cy="1305147"/>
          </a:xfrm>
          <a:custGeom>
            <a:avLst/>
            <a:gdLst>
              <a:gd name="connsiteX0" fmla="*/ 163176 w 2078668"/>
              <a:gd name="connsiteY0" fmla="*/ 0 h 978860"/>
              <a:gd name="connsiteX1" fmla="*/ 1915492 w 2078668"/>
              <a:gd name="connsiteY1" fmla="*/ 0 h 978860"/>
              <a:gd name="connsiteX2" fmla="*/ 2078668 w 2078668"/>
              <a:gd name="connsiteY2" fmla="*/ 163176 h 978860"/>
              <a:gd name="connsiteX3" fmla="*/ 2078668 w 2078668"/>
              <a:gd name="connsiteY3" fmla="*/ 978860 h 978860"/>
              <a:gd name="connsiteX4" fmla="*/ 2078668 w 2078668"/>
              <a:gd name="connsiteY4" fmla="*/ 978860 h 978860"/>
              <a:gd name="connsiteX5" fmla="*/ 0 w 2078668"/>
              <a:gd name="connsiteY5" fmla="*/ 978860 h 978860"/>
              <a:gd name="connsiteX6" fmla="*/ 0 w 2078668"/>
              <a:gd name="connsiteY6" fmla="*/ 978860 h 978860"/>
              <a:gd name="connsiteX7" fmla="*/ 0 w 2078668"/>
              <a:gd name="connsiteY7" fmla="*/ 163176 h 978860"/>
              <a:gd name="connsiteX8" fmla="*/ 163176 w 2078668"/>
              <a:gd name="connsiteY8" fmla="*/ 0 h 97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8" h="978860">
                <a:moveTo>
                  <a:pt x="163176" y="0"/>
                </a:moveTo>
                <a:lnTo>
                  <a:pt x="1915492" y="0"/>
                </a:lnTo>
                <a:cubicBezTo>
                  <a:pt x="2005612" y="0"/>
                  <a:pt x="2078668" y="73056"/>
                  <a:pt x="2078668" y="163176"/>
                </a:cubicBezTo>
                <a:lnTo>
                  <a:pt x="2078668" y="978860"/>
                </a:lnTo>
                <a:lnTo>
                  <a:pt x="2078668" y="978860"/>
                </a:lnTo>
                <a:lnTo>
                  <a:pt x="0" y="978860"/>
                </a:lnTo>
                <a:lnTo>
                  <a:pt x="0" y="978860"/>
                </a:lnTo>
                <a:lnTo>
                  <a:pt x="0" y="163176"/>
                </a:lnTo>
                <a:cubicBezTo>
                  <a:pt x="0" y="73056"/>
                  <a:pt x="73056" y="0"/>
                  <a:pt x="163176" y="0"/>
                </a:cubicBezTo>
                <a:close/>
              </a:path>
            </a:pathLst>
          </a:custGeom>
          <a:solidFill>
            <a:srgbClr val="66CCFF"/>
          </a:solidFill>
          <a:ln>
            <a:solidFill>
              <a:srgbClr val="0070C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924" tIns="139924" rIns="139924" bIns="76200" numCol="1" spcCol="1270" anchor="ctr" anchorCtr="0">
            <a:noAutofit/>
          </a:bodyPr>
          <a:lstStyle/>
          <a:p>
            <a:pPr algn="ctr" defTabSz="1777956">
              <a:lnSpc>
                <a:spcPct val="90000"/>
              </a:lnSpc>
              <a:spcBef>
                <a:spcPct val="0"/>
              </a:spcBef>
              <a:spcAft>
                <a:spcPct val="35000"/>
              </a:spcAft>
            </a:pPr>
            <a:r>
              <a:rPr lang="en-US" sz="3467" b="1" kern="1200" dirty="0">
                <a:solidFill>
                  <a:srgbClr val="000000"/>
                </a:solidFill>
                <a:latin typeface="Calibri" panose="020F0502020204030204" pitchFamily="34" charset="0"/>
                <a:cs typeface="Calibri" panose="020F0502020204030204" pitchFamily="34" charset="0"/>
              </a:rPr>
              <a:t>Hình dạng</a:t>
            </a:r>
          </a:p>
        </p:txBody>
      </p:sp>
      <p:sp>
        <p:nvSpPr>
          <p:cNvPr id="145" name="Freeform 144"/>
          <p:cNvSpPr/>
          <p:nvPr/>
        </p:nvSpPr>
        <p:spPr>
          <a:xfrm>
            <a:off x="5571066" y="3506149"/>
            <a:ext cx="6155713" cy="1305147"/>
          </a:xfrm>
          <a:custGeom>
            <a:avLst/>
            <a:gdLst>
              <a:gd name="connsiteX0" fmla="*/ 0 w 5916210"/>
              <a:gd name="connsiteY0" fmla="*/ 0 h 978860"/>
              <a:gd name="connsiteX1" fmla="*/ 5916210 w 5916210"/>
              <a:gd name="connsiteY1" fmla="*/ 0 h 978860"/>
              <a:gd name="connsiteX2" fmla="*/ 5916210 w 5916210"/>
              <a:gd name="connsiteY2" fmla="*/ 978860 h 978860"/>
              <a:gd name="connsiteX3" fmla="*/ 0 w 5916210"/>
              <a:gd name="connsiteY3" fmla="*/ 978860 h 978860"/>
              <a:gd name="connsiteX4" fmla="*/ 0 w 5916210"/>
              <a:gd name="connsiteY4" fmla="*/ 0 h 9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210" h="978860">
                <a:moveTo>
                  <a:pt x="0" y="0"/>
                </a:moveTo>
                <a:lnTo>
                  <a:pt x="5916210" y="0"/>
                </a:lnTo>
                <a:lnTo>
                  <a:pt x="5916210" y="978860"/>
                </a:lnTo>
                <a:lnTo>
                  <a:pt x="0" y="978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defTabSz="1777956">
              <a:lnSpc>
                <a:spcPct val="90000"/>
              </a:lnSpc>
              <a:spcBef>
                <a:spcPct val="0"/>
              </a:spcBef>
              <a:spcAft>
                <a:spcPct val="35000"/>
              </a:spcAft>
            </a:pPr>
            <a:r>
              <a:rPr lang="en-US" sz="3467" kern="1200" dirty="0">
                <a:solidFill>
                  <a:srgbClr val="000000"/>
                </a:solidFill>
                <a:latin typeface="Calibri" panose="020F0502020204030204" pitchFamily="34" charset="0"/>
                <a:cs typeface="Calibri" panose="020F0502020204030204" pitchFamily="34" charset="0"/>
              </a:rPr>
              <a:t>Nền xanh, hình trắng</a:t>
            </a:r>
          </a:p>
        </p:txBody>
      </p:sp>
      <p:sp>
        <p:nvSpPr>
          <p:cNvPr id="146" name="Freeform 145"/>
          <p:cNvSpPr/>
          <p:nvPr/>
        </p:nvSpPr>
        <p:spPr>
          <a:xfrm>
            <a:off x="3772754" y="3506149"/>
            <a:ext cx="1798311" cy="1305147"/>
          </a:xfrm>
          <a:custGeom>
            <a:avLst/>
            <a:gdLst>
              <a:gd name="connsiteX0" fmla="*/ 163176 w 2078668"/>
              <a:gd name="connsiteY0" fmla="*/ 0 h 978860"/>
              <a:gd name="connsiteX1" fmla="*/ 1915492 w 2078668"/>
              <a:gd name="connsiteY1" fmla="*/ 0 h 978860"/>
              <a:gd name="connsiteX2" fmla="*/ 2078668 w 2078668"/>
              <a:gd name="connsiteY2" fmla="*/ 163176 h 978860"/>
              <a:gd name="connsiteX3" fmla="*/ 2078668 w 2078668"/>
              <a:gd name="connsiteY3" fmla="*/ 978860 h 978860"/>
              <a:gd name="connsiteX4" fmla="*/ 2078668 w 2078668"/>
              <a:gd name="connsiteY4" fmla="*/ 978860 h 978860"/>
              <a:gd name="connsiteX5" fmla="*/ 0 w 2078668"/>
              <a:gd name="connsiteY5" fmla="*/ 978860 h 978860"/>
              <a:gd name="connsiteX6" fmla="*/ 0 w 2078668"/>
              <a:gd name="connsiteY6" fmla="*/ 978860 h 978860"/>
              <a:gd name="connsiteX7" fmla="*/ 0 w 2078668"/>
              <a:gd name="connsiteY7" fmla="*/ 163176 h 978860"/>
              <a:gd name="connsiteX8" fmla="*/ 163176 w 2078668"/>
              <a:gd name="connsiteY8" fmla="*/ 0 h 97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8" h="978860">
                <a:moveTo>
                  <a:pt x="163176" y="0"/>
                </a:moveTo>
                <a:lnTo>
                  <a:pt x="1915492" y="0"/>
                </a:lnTo>
                <a:cubicBezTo>
                  <a:pt x="2005612" y="0"/>
                  <a:pt x="2078668" y="73056"/>
                  <a:pt x="2078668" y="163176"/>
                </a:cubicBezTo>
                <a:lnTo>
                  <a:pt x="2078668" y="978860"/>
                </a:lnTo>
                <a:lnTo>
                  <a:pt x="2078668" y="978860"/>
                </a:lnTo>
                <a:lnTo>
                  <a:pt x="0" y="978860"/>
                </a:lnTo>
                <a:lnTo>
                  <a:pt x="0" y="978860"/>
                </a:lnTo>
                <a:lnTo>
                  <a:pt x="0" y="163176"/>
                </a:lnTo>
                <a:cubicBezTo>
                  <a:pt x="0" y="73056"/>
                  <a:pt x="73056" y="0"/>
                  <a:pt x="163176" y="0"/>
                </a:cubicBezTo>
                <a:close/>
              </a:path>
            </a:pathLst>
          </a:custGeom>
          <a:solidFill>
            <a:srgbClr val="66CCFF"/>
          </a:solidFill>
          <a:ln>
            <a:solidFill>
              <a:srgbClr val="0070C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924" tIns="139924" rIns="139924" bIns="76200" numCol="1" spcCol="1270" anchor="ctr" anchorCtr="0">
            <a:noAutofit/>
          </a:bodyPr>
          <a:lstStyle/>
          <a:p>
            <a:pPr algn="ctr" defTabSz="1777956">
              <a:lnSpc>
                <a:spcPct val="90000"/>
              </a:lnSpc>
              <a:spcBef>
                <a:spcPct val="0"/>
              </a:spcBef>
              <a:spcAft>
                <a:spcPct val="35000"/>
              </a:spcAft>
            </a:pPr>
            <a:r>
              <a:rPr lang="en-US" sz="3467" b="1" kern="1200">
                <a:solidFill>
                  <a:srgbClr val="000000"/>
                </a:solidFill>
                <a:latin typeface="Calibri" panose="020F0502020204030204" pitchFamily="34" charset="0"/>
                <a:cs typeface="Calibri" panose="020F0502020204030204" pitchFamily="34" charset="0"/>
              </a:rPr>
              <a:t>Màu sắc</a:t>
            </a:r>
            <a:endParaRPr lang="en-US" sz="3467" b="1" kern="1200" dirty="0">
              <a:solidFill>
                <a:srgbClr val="000000"/>
              </a:solidFill>
              <a:latin typeface="Calibri" panose="020F0502020204030204" pitchFamily="34" charset="0"/>
              <a:cs typeface="Calibri" panose="020F0502020204030204" pitchFamily="34" charset="0"/>
            </a:endParaRPr>
          </a:p>
        </p:txBody>
      </p:sp>
      <p:sp>
        <p:nvSpPr>
          <p:cNvPr id="147" name="Freeform 146"/>
          <p:cNvSpPr/>
          <p:nvPr/>
        </p:nvSpPr>
        <p:spPr>
          <a:xfrm>
            <a:off x="5571066" y="4876552"/>
            <a:ext cx="6380303" cy="1305147"/>
          </a:xfrm>
          <a:custGeom>
            <a:avLst/>
            <a:gdLst>
              <a:gd name="connsiteX0" fmla="*/ 0 w 5916210"/>
              <a:gd name="connsiteY0" fmla="*/ 0 h 978860"/>
              <a:gd name="connsiteX1" fmla="*/ 5916210 w 5916210"/>
              <a:gd name="connsiteY1" fmla="*/ 0 h 978860"/>
              <a:gd name="connsiteX2" fmla="*/ 5916210 w 5916210"/>
              <a:gd name="connsiteY2" fmla="*/ 978860 h 978860"/>
              <a:gd name="connsiteX3" fmla="*/ 0 w 5916210"/>
              <a:gd name="connsiteY3" fmla="*/ 978860 h 978860"/>
              <a:gd name="connsiteX4" fmla="*/ 0 w 5916210"/>
              <a:gd name="connsiteY4" fmla="*/ 0 h 9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210" h="978860">
                <a:moveTo>
                  <a:pt x="0" y="0"/>
                </a:moveTo>
                <a:lnTo>
                  <a:pt x="5916210" y="0"/>
                </a:lnTo>
                <a:lnTo>
                  <a:pt x="5916210" y="978860"/>
                </a:lnTo>
                <a:lnTo>
                  <a:pt x="0" y="978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defTabSz="1777956">
              <a:lnSpc>
                <a:spcPct val="90000"/>
              </a:lnSpc>
              <a:spcBef>
                <a:spcPct val="0"/>
              </a:spcBef>
              <a:spcAft>
                <a:spcPct val="35000"/>
              </a:spcAft>
            </a:pPr>
            <a:r>
              <a:rPr lang="en-US" sz="3467" kern="1200" dirty="0">
                <a:solidFill>
                  <a:srgbClr val="000000"/>
                </a:solidFill>
                <a:latin typeface="Calibri" panose="020F0502020204030204" pitchFamily="34" charset="0"/>
                <a:cs typeface="Calibri" panose="020F0502020204030204" pitchFamily="34" charset="0"/>
              </a:rPr>
              <a:t>Chỉ dẫn cho người đi bộ sử dụng cầu vượt qua đường.</a:t>
            </a:r>
          </a:p>
        </p:txBody>
      </p:sp>
      <p:sp>
        <p:nvSpPr>
          <p:cNvPr id="148" name="Freeform 147"/>
          <p:cNvSpPr/>
          <p:nvPr/>
        </p:nvSpPr>
        <p:spPr>
          <a:xfrm>
            <a:off x="3772754" y="4876553"/>
            <a:ext cx="1798311" cy="1305147"/>
          </a:xfrm>
          <a:custGeom>
            <a:avLst/>
            <a:gdLst>
              <a:gd name="connsiteX0" fmla="*/ 163176 w 2078668"/>
              <a:gd name="connsiteY0" fmla="*/ 0 h 978860"/>
              <a:gd name="connsiteX1" fmla="*/ 1915492 w 2078668"/>
              <a:gd name="connsiteY1" fmla="*/ 0 h 978860"/>
              <a:gd name="connsiteX2" fmla="*/ 2078668 w 2078668"/>
              <a:gd name="connsiteY2" fmla="*/ 163176 h 978860"/>
              <a:gd name="connsiteX3" fmla="*/ 2078668 w 2078668"/>
              <a:gd name="connsiteY3" fmla="*/ 978860 h 978860"/>
              <a:gd name="connsiteX4" fmla="*/ 2078668 w 2078668"/>
              <a:gd name="connsiteY4" fmla="*/ 978860 h 978860"/>
              <a:gd name="connsiteX5" fmla="*/ 0 w 2078668"/>
              <a:gd name="connsiteY5" fmla="*/ 978860 h 978860"/>
              <a:gd name="connsiteX6" fmla="*/ 0 w 2078668"/>
              <a:gd name="connsiteY6" fmla="*/ 978860 h 978860"/>
              <a:gd name="connsiteX7" fmla="*/ 0 w 2078668"/>
              <a:gd name="connsiteY7" fmla="*/ 163176 h 978860"/>
              <a:gd name="connsiteX8" fmla="*/ 163176 w 2078668"/>
              <a:gd name="connsiteY8" fmla="*/ 0 h 97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8" h="978860">
                <a:moveTo>
                  <a:pt x="163176" y="0"/>
                </a:moveTo>
                <a:lnTo>
                  <a:pt x="1915492" y="0"/>
                </a:lnTo>
                <a:cubicBezTo>
                  <a:pt x="2005612" y="0"/>
                  <a:pt x="2078668" y="73056"/>
                  <a:pt x="2078668" y="163176"/>
                </a:cubicBezTo>
                <a:lnTo>
                  <a:pt x="2078668" y="978860"/>
                </a:lnTo>
                <a:lnTo>
                  <a:pt x="2078668" y="978860"/>
                </a:lnTo>
                <a:lnTo>
                  <a:pt x="0" y="978860"/>
                </a:lnTo>
                <a:lnTo>
                  <a:pt x="0" y="978860"/>
                </a:lnTo>
                <a:lnTo>
                  <a:pt x="0" y="163176"/>
                </a:lnTo>
                <a:cubicBezTo>
                  <a:pt x="0" y="73056"/>
                  <a:pt x="73056" y="0"/>
                  <a:pt x="163176" y="0"/>
                </a:cubicBezTo>
                <a:close/>
              </a:path>
            </a:pathLst>
          </a:custGeom>
          <a:solidFill>
            <a:srgbClr val="66CCFF"/>
          </a:solidFill>
          <a:ln>
            <a:solidFill>
              <a:srgbClr val="0070C0"/>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924" tIns="139924" rIns="139924" bIns="76200" numCol="1" spcCol="1270" anchor="ctr" anchorCtr="0">
            <a:noAutofit/>
          </a:bodyPr>
          <a:lstStyle/>
          <a:p>
            <a:pPr algn="ctr" defTabSz="1777956">
              <a:lnSpc>
                <a:spcPct val="90000"/>
              </a:lnSpc>
              <a:spcBef>
                <a:spcPct val="0"/>
              </a:spcBef>
              <a:spcAft>
                <a:spcPct val="35000"/>
              </a:spcAft>
            </a:pPr>
            <a:r>
              <a:rPr lang="en-US" sz="3467" b="1" kern="1200">
                <a:solidFill>
                  <a:srgbClr val="000000"/>
                </a:solidFill>
                <a:latin typeface="Calibri" panose="020F0502020204030204" pitchFamily="34" charset="0"/>
                <a:cs typeface="Calibri" panose="020F0502020204030204" pitchFamily="34" charset="0"/>
              </a:rPr>
              <a:t>Ý nghĩa</a:t>
            </a:r>
            <a:endParaRPr lang="en-US" sz="3467" b="1" kern="1200" dirty="0">
              <a:solidFill>
                <a:srgbClr val="000000"/>
              </a:solidFill>
              <a:latin typeface="Calibri" panose="020F0502020204030204" pitchFamily="34" charset="0"/>
              <a:cs typeface="Calibri" panose="020F0502020204030204" pitchFamily="34" charset="0"/>
            </a:endParaRPr>
          </a:p>
        </p:txBody>
      </p:sp>
      <p:pic>
        <p:nvPicPr>
          <p:cNvPr id="2" name="Picture 1">
            <a:hlinkClick r:id="rId8" action="ppaction://hlinksldjump"/>
          </p:cNvPr>
          <p:cNvPicPr>
            <a:picLocks noChangeAspect="1"/>
          </p:cNvPicPr>
          <p:nvPr/>
        </p:nvPicPr>
        <p:blipFill>
          <a:blip r:embed="rId9"/>
          <a:stretch>
            <a:fillRect/>
          </a:stretch>
        </p:blipFill>
        <p:spPr>
          <a:xfrm>
            <a:off x="388124" y="5786193"/>
            <a:ext cx="1609715" cy="892008"/>
          </a:xfrm>
          <a:prstGeom prst="rect">
            <a:avLst/>
          </a:prstGeom>
        </p:spPr>
      </p:pic>
      <p:pic>
        <p:nvPicPr>
          <p:cNvPr id="3"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34" end="5242.8333"/>
                </p14:media>
              </p:ext>
            </p:extLst>
          </p:nvPr>
        </p:nvPicPr>
        <p:blipFill>
          <a:blip r:embed="rId10"/>
          <a:stretch>
            <a:fillRect/>
          </a:stretch>
        </p:blipFill>
        <p:spPr>
          <a:xfrm>
            <a:off x="12625432" y="-34672"/>
            <a:ext cx="812800" cy="812800"/>
          </a:xfrm>
          <a:prstGeom prst="rect">
            <a:avLst/>
          </a:prstGeom>
        </p:spPr>
      </p:pic>
      <p:sp>
        <p:nvSpPr>
          <p:cNvPr id="19" name="Oval 18">
            <a:extLst>
              <a:ext uri="{FF2B5EF4-FFF2-40B4-BE49-F238E27FC236}">
                <a16:creationId xmlns:a16="http://schemas.microsoft.com/office/drawing/2014/main" id="{E7741B8C-9E65-48F1-B0F0-A766587A5C1A}"/>
              </a:ext>
            </a:extLst>
          </p:cNvPr>
          <p:cNvSpPr/>
          <p:nvPr/>
        </p:nvSpPr>
        <p:spPr>
          <a:xfrm>
            <a:off x="1611825" y="5246006"/>
            <a:ext cx="636075" cy="6360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rPr>
              <a:t>4</a:t>
            </a:r>
          </a:p>
        </p:txBody>
      </p:sp>
    </p:spTree>
    <p:extLst>
      <p:ext uri="{BB962C8B-B14F-4D97-AF65-F5344CB8AC3E}">
        <p14:creationId xmlns:p14="http://schemas.microsoft.com/office/powerpoint/2010/main" val="2268834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left)">
                                      <p:cBhvr>
                                        <p:cTn id="7" dur="500"/>
                                        <p:tgtEl>
                                          <p:spTgt spid="137"/>
                                        </p:tgtEl>
                                      </p:cBhvr>
                                    </p:animEffect>
                                  </p:childTnLst>
                                </p:cTn>
                              </p:par>
                              <p:par>
                                <p:cTn id="8" presetID="22" presetClass="entr" presetSubtype="8" fill="hold"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wipe(left)">
                                      <p:cBhvr>
                                        <p:cTn id="10" dur="500"/>
                                        <p:tgtEl>
                                          <p:spTgt spid="138"/>
                                        </p:tgtEl>
                                      </p:cBhvr>
                                    </p:animEffect>
                                  </p:childTnLst>
                                </p:cTn>
                              </p:par>
                              <p:par>
                                <p:cTn id="11" presetID="22" presetClass="entr" presetSubtype="8"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animEffect transition="in" filter="wipe(left)">
                                      <p:cBhvr>
                                        <p:cTn id="13" dur="500"/>
                                        <p:tgtEl>
                                          <p:spTgt spid="139"/>
                                        </p:tgtEl>
                                      </p:cBhvr>
                                    </p:animEffect>
                                  </p:childTnLst>
                                </p:cTn>
                              </p:par>
                              <p:par>
                                <p:cTn id="14" presetID="22" presetClass="entr" presetSubtype="8" fill="hold" nodeType="withEffect">
                                  <p:stCondLst>
                                    <p:cond delay="0"/>
                                  </p:stCondLst>
                                  <p:childTnLst>
                                    <p:set>
                                      <p:cBhvr>
                                        <p:cTn id="15" dur="1" fill="hold">
                                          <p:stCondLst>
                                            <p:cond delay="0"/>
                                          </p:stCondLst>
                                        </p:cTn>
                                        <p:tgtEl>
                                          <p:spTgt spid="140"/>
                                        </p:tgtEl>
                                        <p:attrNameLst>
                                          <p:attrName>style.visibility</p:attrName>
                                        </p:attrNameLst>
                                      </p:cBhvr>
                                      <p:to>
                                        <p:strVal val="visible"/>
                                      </p:to>
                                    </p:set>
                                    <p:animEffect transition="in" filter="wipe(left)">
                                      <p:cBhvr>
                                        <p:cTn id="16" dur="500"/>
                                        <p:tgtEl>
                                          <p:spTgt spid="14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2"/>
                                        </p:tgtEl>
                                        <p:attrNameLst>
                                          <p:attrName>style.visibility</p:attrName>
                                        </p:attrNameLst>
                                      </p:cBhvr>
                                      <p:to>
                                        <p:strVal val="visible"/>
                                      </p:to>
                                    </p:set>
                                    <p:animEffect transition="in" filter="wipe(left)">
                                      <p:cBhvr>
                                        <p:cTn id="19" dur="500"/>
                                        <p:tgtEl>
                                          <p:spTgt spid="14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wipe(left)">
                                      <p:cBhvr>
                                        <p:cTn id="22" dur="500"/>
                                        <p:tgtEl>
                                          <p:spTgt spid="14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6"/>
                                        </p:tgtEl>
                                        <p:attrNameLst>
                                          <p:attrName>style.visibility</p:attrName>
                                        </p:attrNameLst>
                                      </p:cBhvr>
                                      <p:to>
                                        <p:strVal val="visible"/>
                                      </p:to>
                                    </p:set>
                                    <p:animEffect transition="in" filter="wipe(left)">
                                      <p:cBhvr>
                                        <p:cTn id="25" dur="500"/>
                                        <p:tgtEl>
                                          <p:spTgt spid="14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8"/>
                                        </p:tgtEl>
                                        <p:attrNameLst>
                                          <p:attrName>style.visibility</p:attrName>
                                        </p:attrNameLst>
                                      </p:cBhvr>
                                      <p:to>
                                        <p:strVal val="visible"/>
                                      </p:to>
                                    </p:set>
                                    <p:animEffect transition="in" filter="wipe(left)">
                                      <p:cBhvr>
                                        <p:cTn id="28" dur="500"/>
                                        <p:tgtEl>
                                          <p:spTgt spid="14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1"/>
                                        </p:tgtEl>
                                        <p:attrNameLst>
                                          <p:attrName>style.visibility</p:attrName>
                                        </p:attrNameLst>
                                      </p:cBhvr>
                                      <p:to>
                                        <p:strVal val="visible"/>
                                      </p:to>
                                    </p:set>
                                    <p:animEffect transition="in" filter="wipe(left)">
                                      <p:cBhvr>
                                        <p:cTn id="33" dur="500"/>
                                        <p:tgtEl>
                                          <p:spTgt spid="14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3"/>
                                        </p:tgtEl>
                                        <p:attrNameLst>
                                          <p:attrName>style.visibility</p:attrName>
                                        </p:attrNameLst>
                                      </p:cBhvr>
                                      <p:to>
                                        <p:strVal val="visible"/>
                                      </p:to>
                                    </p:set>
                                    <p:animEffect transition="in" filter="wipe(left)">
                                      <p:cBhvr>
                                        <p:cTn id="38" dur="500"/>
                                        <p:tgtEl>
                                          <p:spTgt spid="1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5"/>
                                        </p:tgtEl>
                                        <p:attrNameLst>
                                          <p:attrName>style.visibility</p:attrName>
                                        </p:attrNameLst>
                                      </p:cBhvr>
                                      <p:to>
                                        <p:strVal val="visible"/>
                                      </p:to>
                                    </p:set>
                                    <p:animEffect transition="in" filter="wipe(left)">
                                      <p:cBhvr>
                                        <p:cTn id="43" dur="500"/>
                                        <p:tgtEl>
                                          <p:spTgt spid="14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7"/>
                                        </p:tgtEl>
                                        <p:attrNameLst>
                                          <p:attrName>style.visibility</p:attrName>
                                        </p:attrNameLst>
                                      </p:cBhvr>
                                      <p:to>
                                        <p:strVal val="visible"/>
                                      </p:to>
                                    </p:set>
                                    <p:animEffect transition="in" filter="wipe(left)">
                                      <p:cBhvr>
                                        <p:cTn id="48" dur="500"/>
                                        <p:tgtEl>
                                          <p:spTgt spid="147"/>
                                        </p:tgtEl>
                                      </p:cBhvr>
                                    </p:animEffect>
                                  </p:childTnLst>
                                </p:cTn>
                              </p:par>
                              <p:par>
                                <p:cTn id="49" presetID="1" presetClass="mediacall" presetSubtype="0" fill="hold" nodeType="withEffect">
                                  <p:stCondLst>
                                    <p:cond delay="0"/>
                                  </p:stCondLst>
                                  <p:childTnLst>
                                    <p:cmd type="call" cmd="playFrom(0.0)">
                                      <p:cBhvr>
                                        <p:cTn id="50" dur="2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
                </p:tgtEl>
              </p:cMediaNode>
            </p:audio>
          </p:childTnLst>
        </p:cTn>
      </p:par>
    </p:tnLst>
    <p:bldLst>
      <p:bldP spid="141" grpId="0"/>
      <p:bldP spid="142" grpId="0" animBg="1"/>
      <p:bldP spid="143" grpId="0"/>
      <p:bldP spid="144" grpId="0" animBg="1"/>
      <p:bldP spid="145" grpId="0"/>
      <p:bldP spid="146" grpId="0" animBg="1"/>
      <p:bldP spid="147" grpId="0"/>
      <p:bldP spid="1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9" name="Rounded Rectangle 8"/>
          <p:cNvSpPr/>
          <p:nvPr/>
        </p:nvSpPr>
        <p:spPr>
          <a:xfrm>
            <a:off x="269426" y="368969"/>
            <a:ext cx="11681943" cy="6360695"/>
          </a:xfrm>
          <a:prstGeom prst="roundRect">
            <a:avLst>
              <a:gd name="adj" fmla="val 8570"/>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67">
              <a:solidFill>
                <a:srgbClr val="5587AC"/>
              </a:solidFill>
              <a:latin typeface="Arial"/>
            </a:endParaRPr>
          </a:p>
        </p:txBody>
      </p:sp>
      <p:pic>
        <p:nvPicPr>
          <p:cNvPr id="6" name="Picture 2" descr="Vector Illustration. Light Bulb With Rays Of Light. Cartoon Funny.. Royalty  Free Cliparts, Vectors, And Stock Illustration. Image 66658013."/>
          <p:cNvPicPr>
            <a:picLocks noChangeAspect="1" noChangeArrowheads="1"/>
          </p:cNvPicPr>
          <p:nvPr/>
        </p:nvPicPr>
        <p:blipFill>
          <a:blip r:embed="rId5" cstate="print">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69426" y="1"/>
            <a:ext cx="1342399" cy="1342399"/>
          </a:xfrm>
          <a:prstGeom prst="rect">
            <a:avLst/>
          </a:prstGeom>
          <a:noFill/>
          <a:extLst>
            <a:ext uri="{909E8E84-426E-40DD-AFC4-6F175D3DCCD1}">
              <a14:hiddenFill xmlns:a14="http://schemas.microsoft.com/office/drawing/2010/main">
                <a:solidFill>
                  <a:srgbClr val="FFFFFF"/>
                </a:solidFill>
              </a14:hiddenFill>
            </a:ext>
          </a:extLst>
        </p:spPr>
      </p:pic>
      <p:sp>
        <p:nvSpPr>
          <p:cNvPr id="137" name="Straight Connector 136"/>
          <p:cNvSpPr/>
          <p:nvPr/>
        </p:nvSpPr>
        <p:spPr>
          <a:xfrm>
            <a:off x="3785961" y="6181699"/>
            <a:ext cx="8112000" cy="3"/>
          </a:xfrm>
          <a:prstGeom prst="line">
            <a:avLst/>
          </a:prstGeom>
          <a:ln w="38100">
            <a:solidFill>
              <a:srgbClr val="FF1A12"/>
            </a:solidFill>
          </a:ln>
        </p:spPr>
        <p:style>
          <a:lnRef idx="2">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38" name="Straight Connector 137"/>
          <p:cNvSpPr/>
          <p:nvPr/>
        </p:nvSpPr>
        <p:spPr>
          <a:xfrm>
            <a:off x="3785961" y="4811296"/>
            <a:ext cx="8112000" cy="0"/>
          </a:xfrm>
          <a:prstGeom prst="line">
            <a:avLst/>
          </a:prstGeom>
          <a:ln w="38100">
            <a:solidFill>
              <a:srgbClr val="FF1A12"/>
            </a:solidFill>
          </a:ln>
        </p:spPr>
        <p:style>
          <a:lnRef idx="2">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39" name="Straight Connector 138"/>
          <p:cNvSpPr/>
          <p:nvPr/>
        </p:nvSpPr>
        <p:spPr>
          <a:xfrm>
            <a:off x="3785961" y="3440892"/>
            <a:ext cx="8112000" cy="0"/>
          </a:xfrm>
          <a:prstGeom prst="line">
            <a:avLst/>
          </a:prstGeom>
          <a:ln w="38100">
            <a:solidFill>
              <a:srgbClr val="FF1A12"/>
            </a:solidFill>
          </a:ln>
        </p:spPr>
        <p:style>
          <a:lnRef idx="2">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40" name="Straight Connector 139"/>
          <p:cNvSpPr/>
          <p:nvPr/>
        </p:nvSpPr>
        <p:spPr>
          <a:xfrm>
            <a:off x="3785961" y="2070488"/>
            <a:ext cx="8112000" cy="1"/>
          </a:xfrm>
          <a:prstGeom prst="line">
            <a:avLst/>
          </a:prstGeom>
          <a:ln w="38100">
            <a:solidFill>
              <a:srgbClr val="FF1A12"/>
            </a:solidFill>
          </a:ln>
        </p:spPr>
        <p:style>
          <a:lnRef idx="2">
            <a:schemeClr val="dk1">
              <a:shade val="60000"/>
              <a:hueOff val="0"/>
              <a:satOff val="0"/>
              <a:lumOff val="0"/>
              <a:alphaOff val="0"/>
            </a:schemeClr>
          </a:lnRef>
          <a:fillRef idx="0">
            <a:schemeClr val="dk1">
              <a:hueOff val="0"/>
              <a:satOff val="0"/>
              <a:lumOff val="0"/>
              <a:alphaOff val="0"/>
            </a:schemeClr>
          </a:fillRef>
          <a:effectRef idx="0">
            <a:schemeClr val="dk1">
              <a:hueOff val="0"/>
              <a:satOff val="0"/>
              <a:lumOff val="0"/>
              <a:alphaOff val="0"/>
            </a:schemeClr>
          </a:effectRef>
          <a:fontRef idx="minor">
            <a:schemeClr val="tx1">
              <a:hueOff val="0"/>
              <a:satOff val="0"/>
              <a:lumOff val="0"/>
              <a:alphaOff val="0"/>
            </a:schemeClr>
          </a:fontRef>
        </p:style>
      </p:sp>
      <p:sp>
        <p:nvSpPr>
          <p:cNvPr id="141" name="Freeform 140"/>
          <p:cNvSpPr/>
          <p:nvPr/>
        </p:nvSpPr>
        <p:spPr>
          <a:xfrm>
            <a:off x="5571066" y="765340"/>
            <a:ext cx="5016735" cy="1305147"/>
          </a:xfrm>
          <a:custGeom>
            <a:avLst/>
            <a:gdLst>
              <a:gd name="connsiteX0" fmla="*/ 0 w 5916210"/>
              <a:gd name="connsiteY0" fmla="*/ 0 h 978860"/>
              <a:gd name="connsiteX1" fmla="*/ 5916210 w 5916210"/>
              <a:gd name="connsiteY1" fmla="*/ 0 h 978860"/>
              <a:gd name="connsiteX2" fmla="*/ 5916210 w 5916210"/>
              <a:gd name="connsiteY2" fmla="*/ 978860 h 978860"/>
              <a:gd name="connsiteX3" fmla="*/ 0 w 5916210"/>
              <a:gd name="connsiteY3" fmla="*/ 978860 h 978860"/>
              <a:gd name="connsiteX4" fmla="*/ 0 w 5916210"/>
              <a:gd name="connsiteY4" fmla="*/ 0 h 9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210" h="978860">
                <a:moveTo>
                  <a:pt x="0" y="0"/>
                </a:moveTo>
                <a:lnTo>
                  <a:pt x="5916210" y="0"/>
                </a:lnTo>
                <a:lnTo>
                  <a:pt x="5916210" y="978860"/>
                </a:lnTo>
                <a:lnTo>
                  <a:pt x="0" y="978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defTabSz="1777956">
              <a:lnSpc>
                <a:spcPct val="90000"/>
              </a:lnSpc>
              <a:spcBef>
                <a:spcPct val="0"/>
              </a:spcBef>
              <a:spcAft>
                <a:spcPct val="35000"/>
              </a:spcAft>
            </a:pPr>
            <a:r>
              <a:rPr lang="en-US" sz="3467" kern="1200">
                <a:solidFill>
                  <a:srgbClr val="000000"/>
                </a:solidFill>
                <a:latin typeface="Calibri" panose="020F0502020204030204" pitchFamily="34" charset="0"/>
                <a:cs typeface="Calibri" panose="020F0502020204030204" pitchFamily="34" charset="0"/>
              </a:rPr>
              <a:t>Cấm người đi bộ</a:t>
            </a:r>
            <a:endParaRPr lang="en-US" sz="3467" kern="1200" dirty="0">
              <a:solidFill>
                <a:srgbClr val="000000"/>
              </a:solidFill>
              <a:latin typeface="Calibri" panose="020F0502020204030204" pitchFamily="34" charset="0"/>
              <a:cs typeface="Calibri" panose="020F0502020204030204" pitchFamily="34" charset="0"/>
            </a:endParaRPr>
          </a:p>
        </p:txBody>
      </p:sp>
      <p:sp>
        <p:nvSpPr>
          <p:cNvPr id="142" name="Freeform 141"/>
          <p:cNvSpPr/>
          <p:nvPr/>
        </p:nvSpPr>
        <p:spPr>
          <a:xfrm>
            <a:off x="3772754" y="765340"/>
            <a:ext cx="1798311" cy="1305147"/>
          </a:xfrm>
          <a:custGeom>
            <a:avLst/>
            <a:gdLst>
              <a:gd name="connsiteX0" fmla="*/ 163176 w 2078668"/>
              <a:gd name="connsiteY0" fmla="*/ 0 h 978860"/>
              <a:gd name="connsiteX1" fmla="*/ 1915492 w 2078668"/>
              <a:gd name="connsiteY1" fmla="*/ 0 h 978860"/>
              <a:gd name="connsiteX2" fmla="*/ 2078668 w 2078668"/>
              <a:gd name="connsiteY2" fmla="*/ 163176 h 978860"/>
              <a:gd name="connsiteX3" fmla="*/ 2078668 w 2078668"/>
              <a:gd name="connsiteY3" fmla="*/ 978860 h 978860"/>
              <a:gd name="connsiteX4" fmla="*/ 2078668 w 2078668"/>
              <a:gd name="connsiteY4" fmla="*/ 978860 h 978860"/>
              <a:gd name="connsiteX5" fmla="*/ 0 w 2078668"/>
              <a:gd name="connsiteY5" fmla="*/ 978860 h 978860"/>
              <a:gd name="connsiteX6" fmla="*/ 0 w 2078668"/>
              <a:gd name="connsiteY6" fmla="*/ 978860 h 978860"/>
              <a:gd name="connsiteX7" fmla="*/ 0 w 2078668"/>
              <a:gd name="connsiteY7" fmla="*/ 163176 h 978860"/>
              <a:gd name="connsiteX8" fmla="*/ 163176 w 2078668"/>
              <a:gd name="connsiteY8" fmla="*/ 0 h 97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8" h="978860">
                <a:moveTo>
                  <a:pt x="163176" y="0"/>
                </a:moveTo>
                <a:lnTo>
                  <a:pt x="1915492" y="0"/>
                </a:lnTo>
                <a:cubicBezTo>
                  <a:pt x="2005612" y="0"/>
                  <a:pt x="2078668" y="73056"/>
                  <a:pt x="2078668" y="163176"/>
                </a:cubicBezTo>
                <a:lnTo>
                  <a:pt x="2078668" y="978860"/>
                </a:lnTo>
                <a:lnTo>
                  <a:pt x="2078668" y="978860"/>
                </a:lnTo>
                <a:lnTo>
                  <a:pt x="0" y="978860"/>
                </a:lnTo>
                <a:lnTo>
                  <a:pt x="0" y="978860"/>
                </a:lnTo>
                <a:lnTo>
                  <a:pt x="0" y="163176"/>
                </a:lnTo>
                <a:cubicBezTo>
                  <a:pt x="0" y="73056"/>
                  <a:pt x="73056" y="0"/>
                  <a:pt x="163176" y="0"/>
                </a:cubicBezTo>
                <a:close/>
              </a:path>
            </a:pathLst>
          </a:custGeom>
          <a:solidFill>
            <a:srgbClr val="FF3C37">
              <a:alpha val="60000"/>
            </a:srgbClr>
          </a:solidFill>
          <a:ln>
            <a:solidFill>
              <a:srgbClr val="FF1A12"/>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924" tIns="139924" rIns="139924" bIns="76200" numCol="1" spcCol="1270" anchor="ctr" anchorCtr="0">
            <a:noAutofit/>
          </a:bodyPr>
          <a:lstStyle/>
          <a:p>
            <a:pPr algn="ctr" defTabSz="1777956">
              <a:lnSpc>
                <a:spcPct val="90000"/>
              </a:lnSpc>
              <a:spcBef>
                <a:spcPct val="0"/>
              </a:spcBef>
              <a:spcAft>
                <a:spcPct val="35000"/>
              </a:spcAft>
            </a:pPr>
            <a:r>
              <a:rPr lang="en-US" sz="3467" b="1" kern="1200" dirty="0">
                <a:solidFill>
                  <a:srgbClr val="000000"/>
                </a:solidFill>
                <a:latin typeface="Calibri" panose="020F0502020204030204" pitchFamily="34" charset="0"/>
                <a:cs typeface="Calibri" panose="020F0502020204030204" pitchFamily="34" charset="0"/>
              </a:rPr>
              <a:t>Tên</a:t>
            </a:r>
          </a:p>
        </p:txBody>
      </p:sp>
      <p:sp>
        <p:nvSpPr>
          <p:cNvPr id="143" name="Freeform 142"/>
          <p:cNvSpPr/>
          <p:nvPr/>
        </p:nvSpPr>
        <p:spPr>
          <a:xfrm>
            <a:off x="5571065" y="2135745"/>
            <a:ext cx="6326896" cy="1305147"/>
          </a:xfrm>
          <a:custGeom>
            <a:avLst/>
            <a:gdLst>
              <a:gd name="connsiteX0" fmla="*/ 0 w 5916210"/>
              <a:gd name="connsiteY0" fmla="*/ 0 h 978860"/>
              <a:gd name="connsiteX1" fmla="*/ 5916210 w 5916210"/>
              <a:gd name="connsiteY1" fmla="*/ 0 h 978860"/>
              <a:gd name="connsiteX2" fmla="*/ 5916210 w 5916210"/>
              <a:gd name="connsiteY2" fmla="*/ 978860 h 978860"/>
              <a:gd name="connsiteX3" fmla="*/ 0 w 5916210"/>
              <a:gd name="connsiteY3" fmla="*/ 978860 h 978860"/>
              <a:gd name="connsiteX4" fmla="*/ 0 w 5916210"/>
              <a:gd name="connsiteY4" fmla="*/ 0 h 9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210" h="978860">
                <a:moveTo>
                  <a:pt x="0" y="0"/>
                </a:moveTo>
                <a:lnTo>
                  <a:pt x="5916210" y="0"/>
                </a:lnTo>
                <a:lnTo>
                  <a:pt x="5916210" y="978860"/>
                </a:lnTo>
                <a:lnTo>
                  <a:pt x="0" y="978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defTabSz="1777956">
              <a:lnSpc>
                <a:spcPct val="90000"/>
              </a:lnSpc>
              <a:spcBef>
                <a:spcPct val="0"/>
              </a:spcBef>
              <a:spcAft>
                <a:spcPct val="35000"/>
              </a:spcAft>
            </a:pPr>
            <a:r>
              <a:rPr lang="en-US" sz="3467" kern="1200" dirty="0">
                <a:solidFill>
                  <a:srgbClr val="000000"/>
                </a:solidFill>
                <a:latin typeface="Calibri" panose="020F0502020204030204" pitchFamily="34" charset="0"/>
                <a:cs typeface="Calibri" panose="020F0502020204030204" pitchFamily="34" charset="0"/>
              </a:rPr>
              <a:t>Hình tròn</a:t>
            </a:r>
          </a:p>
        </p:txBody>
      </p:sp>
      <p:sp>
        <p:nvSpPr>
          <p:cNvPr id="144" name="Freeform 143"/>
          <p:cNvSpPr/>
          <p:nvPr/>
        </p:nvSpPr>
        <p:spPr>
          <a:xfrm>
            <a:off x="3772754" y="2135745"/>
            <a:ext cx="1798311" cy="1305147"/>
          </a:xfrm>
          <a:custGeom>
            <a:avLst/>
            <a:gdLst>
              <a:gd name="connsiteX0" fmla="*/ 163176 w 2078668"/>
              <a:gd name="connsiteY0" fmla="*/ 0 h 978860"/>
              <a:gd name="connsiteX1" fmla="*/ 1915492 w 2078668"/>
              <a:gd name="connsiteY1" fmla="*/ 0 h 978860"/>
              <a:gd name="connsiteX2" fmla="*/ 2078668 w 2078668"/>
              <a:gd name="connsiteY2" fmla="*/ 163176 h 978860"/>
              <a:gd name="connsiteX3" fmla="*/ 2078668 w 2078668"/>
              <a:gd name="connsiteY3" fmla="*/ 978860 h 978860"/>
              <a:gd name="connsiteX4" fmla="*/ 2078668 w 2078668"/>
              <a:gd name="connsiteY4" fmla="*/ 978860 h 978860"/>
              <a:gd name="connsiteX5" fmla="*/ 0 w 2078668"/>
              <a:gd name="connsiteY5" fmla="*/ 978860 h 978860"/>
              <a:gd name="connsiteX6" fmla="*/ 0 w 2078668"/>
              <a:gd name="connsiteY6" fmla="*/ 978860 h 978860"/>
              <a:gd name="connsiteX7" fmla="*/ 0 w 2078668"/>
              <a:gd name="connsiteY7" fmla="*/ 163176 h 978860"/>
              <a:gd name="connsiteX8" fmla="*/ 163176 w 2078668"/>
              <a:gd name="connsiteY8" fmla="*/ 0 h 97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8" h="978860">
                <a:moveTo>
                  <a:pt x="163176" y="0"/>
                </a:moveTo>
                <a:lnTo>
                  <a:pt x="1915492" y="0"/>
                </a:lnTo>
                <a:cubicBezTo>
                  <a:pt x="2005612" y="0"/>
                  <a:pt x="2078668" y="73056"/>
                  <a:pt x="2078668" y="163176"/>
                </a:cubicBezTo>
                <a:lnTo>
                  <a:pt x="2078668" y="978860"/>
                </a:lnTo>
                <a:lnTo>
                  <a:pt x="2078668" y="978860"/>
                </a:lnTo>
                <a:lnTo>
                  <a:pt x="0" y="978860"/>
                </a:lnTo>
                <a:lnTo>
                  <a:pt x="0" y="978860"/>
                </a:lnTo>
                <a:lnTo>
                  <a:pt x="0" y="163176"/>
                </a:lnTo>
                <a:cubicBezTo>
                  <a:pt x="0" y="73056"/>
                  <a:pt x="73056" y="0"/>
                  <a:pt x="163176" y="0"/>
                </a:cubicBezTo>
                <a:close/>
              </a:path>
            </a:pathLst>
          </a:custGeom>
          <a:solidFill>
            <a:srgbClr val="FF3C37">
              <a:alpha val="60000"/>
            </a:srgbClr>
          </a:solidFill>
          <a:ln>
            <a:solidFill>
              <a:srgbClr val="FF1A12"/>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924" tIns="139924" rIns="139924" bIns="76200" numCol="1" spcCol="1270" anchor="ctr" anchorCtr="0">
            <a:noAutofit/>
          </a:bodyPr>
          <a:lstStyle/>
          <a:p>
            <a:pPr algn="ctr" defTabSz="1777956">
              <a:lnSpc>
                <a:spcPct val="90000"/>
              </a:lnSpc>
              <a:spcBef>
                <a:spcPct val="0"/>
              </a:spcBef>
              <a:spcAft>
                <a:spcPct val="35000"/>
              </a:spcAft>
            </a:pPr>
            <a:r>
              <a:rPr lang="en-US" sz="3467" b="1" kern="1200" dirty="0">
                <a:solidFill>
                  <a:srgbClr val="000000"/>
                </a:solidFill>
                <a:latin typeface="Calibri" panose="020F0502020204030204" pitchFamily="34" charset="0"/>
                <a:cs typeface="Calibri" panose="020F0502020204030204" pitchFamily="34" charset="0"/>
              </a:rPr>
              <a:t>Hình dạng</a:t>
            </a:r>
          </a:p>
        </p:txBody>
      </p:sp>
      <p:sp>
        <p:nvSpPr>
          <p:cNvPr id="145" name="Freeform 144"/>
          <p:cNvSpPr/>
          <p:nvPr/>
        </p:nvSpPr>
        <p:spPr>
          <a:xfrm>
            <a:off x="5571066" y="3506149"/>
            <a:ext cx="6027377" cy="1305147"/>
          </a:xfrm>
          <a:custGeom>
            <a:avLst/>
            <a:gdLst>
              <a:gd name="connsiteX0" fmla="*/ 0 w 5916210"/>
              <a:gd name="connsiteY0" fmla="*/ 0 h 978860"/>
              <a:gd name="connsiteX1" fmla="*/ 5916210 w 5916210"/>
              <a:gd name="connsiteY1" fmla="*/ 0 h 978860"/>
              <a:gd name="connsiteX2" fmla="*/ 5916210 w 5916210"/>
              <a:gd name="connsiteY2" fmla="*/ 978860 h 978860"/>
              <a:gd name="connsiteX3" fmla="*/ 0 w 5916210"/>
              <a:gd name="connsiteY3" fmla="*/ 978860 h 978860"/>
              <a:gd name="connsiteX4" fmla="*/ 0 w 5916210"/>
              <a:gd name="connsiteY4" fmla="*/ 0 h 9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210" h="978860">
                <a:moveTo>
                  <a:pt x="0" y="0"/>
                </a:moveTo>
                <a:lnTo>
                  <a:pt x="5916210" y="0"/>
                </a:lnTo>
                <a:lnTo>
                  <a:pt x="5916210" y="978860"/>
                </a:lnTo>
                <a:lnTo>
                  <a:pt x="0" y="978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defTabSz="1777956">
              <a:lnSpc>
                <a:spcPct val="90000"/>
              </a:lnSpc>
              <a:spcBef>
                <a:spcPct val="0"/>
              </a:spcBef>
              <a:spcAft>
                <a:spcPct val="35000"/>
              </a:spcAft>
            </a:pPr>
            <a:r>
              <a:rPr lang="en-US" sz="3467" kern="1200" dirty="0">
                <a:solidFill>
                  <a:srgbClr val="000000"/>
                </a:solidFill>
                <a:latin typeface="Calibri" panose="020F0502020204030204" pitchFamily="34" charset="0"/>
                <a:cs typeface="Calibri" panose="020F0502020204030204" pitchFamily="34" charset="0"/>
              </a:rPr>
              <a:t>Viền đỏ, nền trắng, hình đen</a:t>
            </a:r>
          </a:p>
        </p:txBody>
      </p:sp>
      <p:sp>
        <p:nvSpPr>
          <p:cNvPr id="146" name="Freeform 145"/>
          <p:cNvSpPr/>
          <p:nvPr/>
        </p:nvSpPr>
        <p:spPr>
          <a:xfrm>
            <a:off x="3772754" y="3506149"/>
            <a:ext cx="1798311" cy="1305147"/>
          </a:xfrm>
          <a:custGeom>
            <a:avLst/>
            <a:gdLst>
              <a:gd name="connsiteX0" fmla="*/ 163176 w 2078668"/>
              <a:gd name="connsiteY0" fmla="*/ 0 h 978860"/>
              <a:gd name="connsiteX1" fmla="*/ 1915492 w 2078668"/>
              <a:gd name="connsiteY1" fmla="*/ 0 h 978860"/>
              <a:gd name="connsiteX2" fmla="*/ 2078668 w 2078668"/>
              <a:gd name="connsiteY2" fmla="*/ 163176 h 978860"/>
              <a:gd name="connsiteX3" fmla="*/ 2078668 w 2078668"/>
              <a:gd name="connsiteY3" fmla="*/ 978860 h 978860"/>
              <a:gd name="connsiteX4" fmla="*/ 2078668 w 2078668"/>
              <a:gd name="connsiteY4" fmla="*/ 978860 h 978860"/>
              <a:gd name="connsiteX5" fmla="*/ 0 w 2078668"/>
              <a:gd name="connsiteY5" fmla="*/ 978860 h 978860"/>
              <a:gd name="connsiteX6" fmla="*/ 0 w 2078668"/>
              <a:gd name="connsiteY6" fmla="*/ 978860 h 978860"/>
              <a:gd name="connsiteX7" fmla="*/ 0 w 2078668"/>
              <a:gd name="connsiteY7" fmla="*/ 163176 h 978860"/>
              <a:gd name="connsiteX8" fmla="*/ 163176 w 2078668"/>
              <a:gd name="connsiteY8" fmla="*/ 0 h 97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8" h="978860">
                <a:moveTo>
                  <a:pt x="163176" y="0"/>
                </a:moveTo>
                <a:lnTo>
                  <a:pt x="1915492" y="0"/>
                </a:lnTo>
                <a:cubicBezTo>
                  <a:pt x="2005612" y="0"/>
                  <a:pt x="2078668" y="73056"/>
                  <a:pt x="2078668" y="163176"/>
                </a:cubicBezTo>
                <a:lnTo>
                  <a:pt x="2078668" y="978860"/>
                </a:lnTo>
                <a:lnTo>
                  <a:pt x="2078668" y="978860"/>
                </a:lnTo>
                <a:lnTo>
                  <a:pt x="0" y="978860"/>
                </a:lnTo>
                <a:lnTo>
                  <a:pt x="0" y="978860"/>
                </a:lnTo>
                <a:lnTo>
                  <a:pt x="0" y="163176"/>
                </a:lnTo>
                <a:cubicBezTo>
                  <a:pt x="0" y="73056"/>
                  <a:pt x="73056" y="0"/>
                  <a:pt x="163176" y="0"/>
                </a:cubicBezTo>
                <a:close/>
              </a:path>
            </a:pathLst>
          </a:custGeom>
          <a:solidFill>
            <a:srgbClr val="FF3C37">
              <a:alpha val="60000"/>
            </a:srgbClr>
          </a:solidFill>
          <a:ln>
            <a:solidFill>
              <a:srgbClr val="FF1A12"/>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924" tIns="139924" rIns="139924" bIns="76200" numCol="1" spcCol="1270" anchor="ctr" anchorCtr="0">
            <a:noAutofit/>
          </a:bodyPr>
          <a:lstStyle/>
          <a:p>
            <a:pPr algn="ctr" defTabSz="1777956">
              <a:lnSpc>
                <a:spcPct val="90000"/>
              </a:lnSpc>
              <a:spcBef>
                <a:spcPct val="0"/>
              </a:spcBef>
              <a:spcAft>
                <a:spcPct val="35000"/>
              </a:spcAft>
            </a:pPr>
            <a:r>
              <a:rPr lang="en-US" sz="3467" b="1" kern="1200">
                <a:solidFill>
                  <a:srgbClr val="000000"/>
                </a:solidFill>
                <a:latin typeface="Calibri" panose="020F0502020204030204" pitchFamily="34" charset="0"/>
                <a:cs typeface="Calibri" panose="020F0502020204030204" pitchFamily="34" charset="0"/>
              </a:rPr>
              <a:t>Màu sắc</a:t>
            </a:r>
            <a:endParaRPr lang="en-US" sz="3467" b="1" kern="1200" dirty="0">
              <a:solidFill>
                <a:srgbClr val="000000"/>
              </a:solidFill>
              <a:latin typeface="Calibri" panose="020F0502020204030204" pitchFamily="34" charset="0"/>
              <a:cs typeface="Calibri" panose="020F0502020204030204" pitchFamily="34" charset="0"/>
            </a:endParaRPr>
          </a:p>
        </p:txBody>
      </p:sp>
      <p:sp>
        <p:nvSpPr>
          <p:cNvPr id="147" name="Freeform 146"/>
          <p:cNvSpPr/>
          <p:nvPr/>
        </p:nvSpPr>
        <p:spPr>
          <a:xfrm>
            <a:off x="5571067" y="4879763"/>
            <a:ext cx="5866955" cy="1305147"/>
          </a:xfrm>
          <a:custGeom>
            <a:avLst/>
            <a:gdLst>
              <a:gd name="connsiteX0" fmla="*/ 0 w 5916210"/>
              <a:gd name="connsiteY0" fmla="*/ 0 h 978860"/>
              <a:gd name="connsiteX1" fmla="*/ 5916210 w 5916210"/>
              <a:gd name="connsiteY1" fmla="*/ 0 h 978860"/>
              <a:gd name="connsiteX2" fmla="*/ 5916210 w 5916210"/>
              <a:gd name="connsiteY2" fmla="*/ 978860 h 978860"/>
              <a:gd name="connsiteX3" fmla="*/ 0 w 5916210"/>
              <a:gd name="connsiteY3" fmla="*/ 978860 h 978860"/>
              <a:gd name="connsiteX4" fmla="*/ 0 w 5916210"/>
              <a:gd name="connsiteY4" fmla="*/ 0 h 978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210" h="978860">
                <a:moveTo>
                  <a:pt x="0" y="0"/>
                </a:moveTo>
                <a:lnTo>
                  <a:pt x="5916210" y="0"/>
                </a:lnTo>
                <a:lnTo>
                  <a:pt x="5916210" y="978860"/>
                </a:lnTo>
                <a:lnTo>
                  <a:pt x="0" y="9788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algn="just" defTabSz="1777956">
              <a:lnSpc>
                <a:spcPct val="90000"/>
              </a:lnSpc>
              <a:spcBef>
                <a:spcPct val="0"/>
              </a:spcBef>
              <a:spcAft>
                <a:spcPct val="35000"/>
              </a:spcAft>
            </a:pPr>
            <a:r>
              <a:rPr lang="en-US" sz="3200" kern="1200" dirty="0">
                <a:solidFill>
                  <a:srgbClr val="000000"/>
                </a:solidFill>
                <a:latin typeface="Calibri" panose="020F0502020204030204" pitchFamily="34" charset="0"/>
                <a:cs typeface="Calibri" panose="020F0502020204030204" pitchFamily="34" charset="0"/>
              </a:rPr>
              <a:t>C</a:t>
            </a:r>
            <a:r>
              <a:rPr lang="vi-VN" sz="3200" kern="1200">
                <a:solidFill>
                  <a:srgbClr val="000000"/>
                </a:solidFill>
                <a:latin typeface="Calibri" panose="020F0502020204030204" pitchFamily="34" charset="0"/>
                <a:cs typeface="Calibri" panose="020F0502020204030204" pitchFamily="34" charset="0"/>
              </a:rPr>
              <a:t>ấm </a:t>
            </a:r>
            <a:r>
              <a:rPr lang="en-US" sz="3200" kern="1200">
                <a:solidFill>
                  <a:srgbClr val="000000"/>
                </a:solidFill>
                <a:latin typeface="Calibri" panose="020F0502020204030204" pitchFamily="34" charset="0"/>
                <a:cs typeface="Calibri" panose="020F0502020204030204" pitchFamily="34" charset="0"/>
              </a:rPr>
              <a:t>người đi bộ qua lại</a:t>
            </a:r>
            <a:endParaRPr lang="en-US" sz="3200" kern="1200" dirty="0">
              <a:solidFill>
                <a:srgbClr val="000000"/>
              </a:solidFill>
              <a:latin typeface="Calibri" panose="020F0502020204030204" pitchFamily="34" charset="0"/>
              <a:cs typeface="Calibri" panose="020F0502020204030204" pitchFamily="34" charset="0"/>
            </a:endParaRPr>
          </a:p>
        </p:txBody>
      </p:sp>
      <p:sp>
        <p:nvSpPr>
          <p:cNvPr id="148" name="Freeform 147"/>
          <p:cNvSpPr/>
          <p:nvPr/>
        </p:nvSpPr>
        <p:spPr>
          <a:xfrm>
            <a:off x="3772754" y="4876553"/>
            <a:ext cx="1798311" cy="1305147"/>
          </a:xfrm>
          <a:custGeom>
            <a:avLst/>
            <a:gdLst>
              <a:gd name="connsiteX0" fmla="*/ 163176 w 2078668"/>
              <a:gd name="connsiteY0" fmla="*/ 0 h 978860"/>
              <a:gd name="connsiteX1" fmla="*/ 1915492 w 2078668"/>
              <a:gd name="connsiteY1" fmla="*/ 0 h 978860"/>
              <a:gd name="connsiteX2" fmla="*/ 2078668 w 2078668"/>
              <a:gd name="connsiteY2" fmla="*/ 163176 h 978860"/>
              <a:gd name="connsiteX3" fmla="*/ 2078668 w 2078668"/>
              <a:gd name="connsiteY3" fmla="*/ 978860 h 978860"/>
              <a:gd name="connsiteX4" fmla="*/ 2078668 w 2078668"/>
              <a:gd name="connsiteY4" fmla="*/ 978860 h 978860"/>
              <a:gd name="connsiteX5" fmla="*/ 0 w 2078668"/>
              <a:gd name="connsiteY5" fmla="*/ 978860 h 978860"/>
              <a:gd name="connsiteX6" fmla="*/ 0 w 2078668"/>
              <a:gd name="connsiteY6" fmla="*/ 978860 h 978860"/>
              <a:gd name="connsiteX7" fmla="*/ 0 w 2078668"/>
              <a:gd name="connsiteY7" fmla="*/ 163176 h 978860"/>
              <a:gd name="connsiteX8" fmla="*/ 163176 w 2078668"/>
              <a:gd name="connsiteY8" fmla="*/ 0 h 97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668" h="978860">
                <a:moveTo>
                  <a:pt x="163176" y="0"/>
                </a:moveTo>
                <a:lnTo>
                  <a:pt x="1915492" y="0"/>
                </a:lnTo>
                <a:cubicBezTo>
                  <a:pt x="2005612" y="0"/>
                  <a:pt x="2078668" y="73056"/>
                  <a:pt x="2078668" y="163176"/>
                </a:cubicBezTo>
                <a:lnTo>
                  <a:pt x="2078668" y="978860"/>
                </a:lnTo>
                <a:lnTo>
                  <a:pt x="2078668" y="978860"/>
                </a:lnTo>
                <a:lnTo>
                  <a:pt x="0" y="978860"/>
                </a:lnTo>
                <a:lnTo>
                  <a:pt x="0" y="978860"/>
                </a:lnTo>
                <a:lnTo>
                  <a:pt x="0" y="163176"/>
                </a:lnTo>
                <a:cubicBezTo>
                  <a:pt x="0" y="73056"/>
                  <a:pt x="73056" y="0"/>
                  <a:pt x="163176" y="0"/>
                </a:cubicBezTo>
                <a:close/>
              </a:path>
            </a:pathLst>
          </a:custGeom>
          <a:solidFill>
            <a:srgbClr val="FF3C37">
              <a:alpha val="60000"/>
            </a:srgbClr>
          </a:solidFill>
          <a:ln>
            <a:solidFill>
              <a:srgbClr val="FF1A12"/>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9924" tIns="139924" rIns="139924" bIns="76200" numCol="1" spcCol="1270" anchor="ctr" anchorCtr="0">
            <a:noAutofit/>
          </a:bodyPr>
          <a:lstStyle/>
          <a:p>
            <a:pPr algn="ctr" defTabSz="1777956">
              <a:lnSpc>
                <a:spcPct val="90000"/>
              </a:lnSpc>
              <a:spcBef>
                <a:spcPct val="0"/>
              </a:spcBef>
              <a:spcAft>
                <a:spcPct val="35000"/>
              </a:spcAft>
            </a:pPr>
            <a:r>
              <a:rPr lang="en-US" sz="3467" b="1" kern="1200">
                <a:solidFill>
                  <a:srgbClr val="000000"/>
                </a:solidFill>
                <a:latin typeface="Calibri" panose="020F0502020204030204" pitchFamily="34" charset="0"/>
                <a:cs typeface="Calibri" panose="020F0502020204030204" pitchFamily="34" charset="0"/>
              </a:rPr>
              <a:t>Ý nghĩa</a:t>
            </a:r>
            <a:endParaRPr lang="en-US" sz="3467" b="1" kern="1200" dirty="0">
              <a:solidFill>
                <a:srgbClr val="000000"/>
              </a:solidFill>
              <a:latin typeface="Calibri" panose="020F0502020204030204" pitchFamily="34" charset="0"/>
              <a:cs typeface="Calibri" panose="020F0502020204030204" pitchFamily="34" charset="0"/>
            </a:endParaRPr>
          </a:p>
        </p:txBody>
      </p:sp>
      <p:pic>
        <p:nvPicPr>
          <p:cNvPr id="18" name="Picture 17">
            <a:hlinkClick r:id="rId6" action="ppaction://hlinksldjump"/>
          </p:cNvPr>
          <p:cNvPicPr>
            <a:picLocks noChangeAspect="1"/>
          </p:cNvPicPr>
          <p:nvPr/>
        </p:nvPicPr>
        <p:blipFill>
          <a:blip r:embed="rId7"/>
          <a:stretch>
            <a:fillRect/>
          </a:stretch>
        </p:blipFill>
        <p:spPr>
          <a:xfrm>
            <a:off x="388124" y="5786193"/>
            <a:ext cx="1609715" cy="892008"/>
          </a:xfrm>
          <a:prstGeom prst="rect">
            <a:avLst/>
          </a:prstGeom>
        </p:spPr>
      </p:pic>
      <p:pic>
        <p:nvPicPr>
          <p:cNvPr id="19"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34" end="5242.8333"/>
                </p14:media>
              </p:ext>
            </p:extLst>
          </p:nvPr>
        </p:nvPicPr>
        <p:blipFill>
          <a:blip r:embed="rId8"/>
          <a:stretch>
            <a:fillRect/>
          </a:stretch>
        </p:blipFill>
        <p:spPr>
          <a:xfrm>
            <a:off x="12625432" y="-34672"/>
            <a:ext cx="812800" cy="812800"/>
          </a:xfrm>
          <a:prstGeom prst="rect">
            <a:avLst/>
          </a:prstGeom>
        </p:spPr>
      </p:pic>
      <p:pic>
        <p:nvPicPr>
          <p:cNvPr id="20" name="Picture 19">
            <a:extLst>
              <a:ext uri="{FF2B5EF4-FFF2-40B4-BE49-F238E27FC236}">
                <a16:creationId xmlns:a16="http://schemas.microsoft.com/office/drawing/2014/main" id="{3B45994E-A5E4-4EA6-846A-3ADA796E808B}"/>
              </a:ext>
            </a:extLst>
          </p:cNvPr>
          <p:cNvPicPr>
            <a:picLocks noChangeAspect="1"/>
          </p:cNvPicPr>
          <p:nvPr/>
        </p:nvPicPr>
        <p:blipFill rotWithShape="1">
          <a:blip r:embed="rId9"/>
          <a:srcRect l="72381" t="81631" r="13923" b="7422"/>
          <a:stretch/>
        </p:blipFill>
        <p:spPr>
          <a:xfrm>
            <a:off x="438815" y="1630631"/>
            <a:ext cx="3225696" cy="3620521"/>
          </a:xfrm>
          <a:prstGeom prst="rect">
            <a:avLst/>
          </a:prstGeom>
        </p:spPr>
      </p:pic>
    </p:spTree>
    <p:extLst>
      <p:ext uri="{BB962C8B-B14F-4D97-AF65-F5344CB8AC3E}">
        <p14:creationId xmlns:p14="http://schemas.microsoft.com/office/powerpoint/2010/main" val="680977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left)">
                                      <p:cBhvr>
                                        <p:cTn id="7" dur="500"/>
                                        <p:tgtEl>
                                          <p:spTgt spid="137"/>
                                        </p:tgtEl>
                                      </p:cBhvr>
                                    </p:animEffect>
                                  </p:childTnLst>
                                </p:cTn>
                              </p:par>
                              <p:par>
                                <p:cTn id="8" presetID="22" presetClass="entr" presetSubtype="8" fill="hold"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wipe(left)">
                                      <p:cBhvr>
                                        <p:cTn id="10" dur="500"/>
                                        <p:tgtEl>
                                          <p:spTgt spid="138"/>
                                        </p:tgtEl>
                                      </p:cBhvr>
                                    </p:animEffect>
                                  </p:childTnLst>
                                </p:cTn>
                              </p:par>
                              <p:par>
                                <p:cTn id="11" presetID="22" presetClass="entr" presetSubtype="8"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animEffect transition="in" filter="wipe(left)">
                                      <p:cBhvr>
                                        <p:cTn id="13" dur="500"/>
                                        <p:tgtEl>
                                          <p:spTgt spid="139"/>
                                        </p:tgtEl>
                                      </p:cBhvr>
                                    </p:animEffect>
                                  </p:childTnLst>
                                </p:cTn>
                              </p:par>
                              <p:par>
                                <p:cTn id="14" presetID="22" presetClass="entr" presetSubtype="8" fill="hold" nodeType="withEffect">
                                  <p:stCondLst>
                                    <p:cond delay="0"/>
                                  </p:stCondLst>
                                  <p:childTnLst>
                                    <p:set>
                                      <p:cBhvr>
                                        <p:cTn id="15" dur="1" fill="hold">
                                          <p:stCondLst>
                                            <p:cond delay="0"/>
                                          </p:stCondLst>
                                        </p:cTn>
                                        <p:tgtEl>
                                          <p:spTgt spid="140"/>
                                        </p:tgtEl>
                                        <p:attrNameLst>
                                          <p:attrName>style.visibility</p:attrName>
                                        </p:attrNameLst>
                                      </p:cBhvr>
                                      <p:to>
                                        <p:strVal val="visible"/>
                                      </p:to>
                                    </p:set>
                                    <p:animEffect transition="in" filter="wipe(left)">
                                      <p:cBhvr>
                                        <p:cTn id="16" dur="500"/>
                                        <p:tgtEl>
                                          <p:spTgt spid="14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2"/>
                                        </p:tgtEl>
                                        <p:attrNameLst>
                                          <p:attrName>style.visibility</p:attrName>
                                        </p:attrNameLst>
                                      </p:cBhvr>
                                      <p:to>
                                        <p:strVal val="visible"/>
                                      </p:to>
                                    </p:set>
                                    <p:animEffect transition="in" filter="wipe(left)">
                                      <p:cBhvr>
                                        <p:cTn id="19" dur="500"/>
                                        <p:tgtEl>
                                          <p:spTgt spid="14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wipe(left)">
                                      <p:cBhvr>
                                        <p:cTn id="22" dur="500"/>
                                        <p:tgtEl>
                                          <p:spTgt spid="14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6"/>
                                        </p:tgtEl>
                                        <p:attrNameLst>
                                          <p:attrName>style.visibility</p:attrName>
                                        </p:attrNameLst>
                                      </p:cBhvr>
                                      <p:to>
                                        <p:strVal val="visible"/>
                                      </p:to>
                                    </p:set>
                                    <p:animEffect transition="in" filter="wipe(left)">
                                      <p:cBhvr>
                                        <p:cTn id="25" dur="500"/>
                                        <p:tgtEl>
                                          <p:spTgt spid="14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8"/>
                                        </p:tgtEl>
                                        <p:attrNameLst>
                                          <p:attrName>style.visibility</p:attrName>
                                        </p:attrNameLst>
                                      </p:cBhvr>
                                      <p:to>
                                        <p:strVal val="visible"/>
                                      </p:to>
                                    </p:set>
                                    <p:animEffect transition="in" filter="wipe(left)">
                                      <p:cBhvr>
                                        <p:cTn id="28" dur="500"/>
                                        <p:tgtEl>
                                          <p:spTgt spid="14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1"/>
                                        </p:tgtEl>
                                        <p:attrNameLst>
                                          <p:attrName>style.visibility</p:attrName>
                                        </p:attrNameLst>
                                      </p:cBhvr>
                                      <p:to>
                                        <p:strVal val="visible"/>
                                      </p:to>
                                    </p:set>
                                    <p:animEffect transition="in" filter="wipe(left)">
                                      <p:cBhvr>
                                        <p:cTn id="33" dur="500"/>
                                        <p:tgtEl>
                                          <p:spTgt spid="14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3"/>
                                        </p:tgtEl>
                                        <p:attrNameLst>
                                          <p:attrName>style.visibility</p:attrName>
                                        </p:attrNameLst>
                                      </p:cBhvr>
                                      <p:to>
                                        <p:strVal val="visible"/>
                                      </p:to>
                                    </p:set>
                                    <p:animEffect transition="in" filter="wipe(left)">
                                      <p:cBhvr>
                                        <p:cTn id="38" dur="500"/>
                                        <p:tgtEl>
                                          <p:spTgt spid="1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5"/>
                                        </p:tgtEl>
                                        <p:attrNameLst>
                                          <p:attrName>style.visibility</p:attrName>
                                        </p:attrNameLst>
                                      </p:cBhvr>
                                      <p:to>
                                        <p:strVal val="visible"/>
                                      </p:to>
                                    </p:set>
                                    <p:animEffect transition="in" filter="wipe(left)">
                                      <p:cBhvr>
                                        <p:cTn id="43" dur="500"/>
                                        <p:tgtEl>
                                          <p:spTgt spid="14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7"/>
                                        </p:tgtEl>
                                        <p:attrNameLst>
                                          <p:attrName>style.visibility</p:attrName>
                                        </p:attrNameLst>
                                      </p:cBhvr>
                                      <p:to>
                                        <p:strVal val="visible"/>
                                      </p:to>
                                    </p:set>
                                    <p:animEffect transition="in" filter="wipe(left)">
                                      <p:cBhvr>
                                        <p:cTn id="48" dur="500"/>
                                        <p:tgtEl>
                                          <p:spTgt spid="147"/>
                                        </p:tgtEl>
                                      </p:cBhvr>
                                    </p:animEffect>
                                  </p:childTnLst>
                                </p:cTn>
                              </p:par>
                              <p:par>
                                <p:cTn id="49" presetID="1" presetClass="mediacall" presetSubtype="0" fill="hold" nodeType="withEffect">
                                  <p:stCondLst>
                                    <p:cond delay="0"/>
                                  </p:stCondLst>
                                  <p:childTnLst>
                                    <p:cmd type="call" cmd="playFrom(0.0)">
                                      <p:cBhvr>
                                        <p:cTn id="50" dur="270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9"/>
                </p:tgtEl>
              </p:cMediaNode>
            </p:audio>
          </p:childTnLst>
        </p:cTn>
      </p:par>
    </p:tnLst>
    <p:bldLst>
      <p:bldP spid="141" grpId="0"/>
      <p:bldP spid="142" grpId="0" animBg="1"/>
      <p:bldP spid="143" grpId="0"/>
      <p:bldP spid="144" grpId="0" animBg="1"/>
      <p:bldP spid="145" grpId="0"/>
      <p:bldP spid="146" grpId="0" animBg="1"/>
      <p:bldP spid="147" grpId="0"/>
      <p:bldP spid="1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1156" name="Google Shape;1156;p23"/>
          <p:cNvPicPr preferRelativeResize="0"/>
          <p:nvPr/>
        </p:nvPicPr>
        <p:blipFill rotWithShape="1">
          <a:blip r:embed="rId3">
            <a:alphaModFix/>
          </a:blip>
          <a:srcRect t="27083" b="45000"/>
          <a:stretch/>
        </p:blipFill>
        <p:spPr>
          <a:xfrm>
            <a:off x="0" y="-1"/>
            <a:ext cx="12192000" cy="6858001"/>
          </a:xfrm>
          <a:prstGeom prst="rect">
            <a:avLst/>
          </a:prstGeom>
          <a:noFill/>
          <a:ln>
            <a:noFill/>
          </a:ln>
        </p:spPr>
      </p:pic>
      <p:pic>
        <p:nvPicPr>
          <p:cNvPr id="1157" name="Google Shape;1157;p23"/>
          <p:cNvPicPr preferRelativeResize="0"/>
          <p:nvPr/>
        </p:nvPicPr>
        <p:blipFill rotWithShape="1">
          <a:blip r:embed="rId4">
            <a:alphaModFix/>
          </a:blip>
          <a:srcRect/>
          <a:stretch/>
        </p:blipFill>
        <p:spPr>
          <a:xfrm>
            <a:off x="8015094" y="0"/>
            <a:ext cx="4176906" cy="4328160"/>
          </a:xfrm>
          <a:prstGeom prst="rect">
            <a:avLst/>
          </a:prstGeom>
          <a:noFill/>
          <a:ln>
            <a:noFill/>
          </a:ln>
        </p:spPr>
      </p:pic>
      <p:pic>
        <p:nvPicPr>
          <p:cNvPr id="1158" name="Google Shape;1158;p23"/>
          <p:cNvPicPr preferRelativeResize="0"/>
          <p:nvPr/>
        </p:nvPicPr>
        <p:blipFill rotWithShape="1">
          <a:blip r:embed="rId5">
            <a:alphaModFix/>
          </a:blip>
          <a:srcRect l="49650" t="61521" r="20539" b="817"/>
          <a:stretch/>
        </p:blipFill>
        <p:spPr>
          <a:xfrm>
            <a:off x="9388819" y="1262614"/>
            <a:ext cx="3101622" cy="5874837"/>
          </a:xfrm>
          <a:prstGeom prst="rect">
            <a:avLst/>
          </a:prstGeom>
          <a:noFill/>
          <a:ln>
            <a:noFill/>
          </a:ln>
        </p:spPr>
      </p:pic>
      <p:grpSp>
        <p:nvGrpSpPr>
          <p:cNvPr id="2" name="Group 1"/>
          <p:cNvGrpSpPr/>
          <p:nvPr/>
        </p:nvGrpSpPr>
        <p:grpSpPr>
          <a:xfrm>
            <a:off x="299504" y="1991447"/>
            <a:ext cx="10081625" cy="4380777"/>
            <a:chOff x="299504" y="1991447"/>
            <a:chExt cx="10081625" cy="4380777"/>
          </a:xfrm>
        </p:grpSpPr>
        <p:pic>
          <p:nvPicPr>
            <p:cNvPr id="1159" name="Google Shape;1159;p23"/>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1160" name="Google Shape;1160;p23"/>
            <p:cNvSpPr/>
            <p:nvPr/>
          </p:nvSpPr>
          <p:spPr>
            <a:xfrm>
              <a:off x="983051" y="2033072"/>
              <a:ext cx="8281077" cy="3539390"/>
            </a:xfrm>
            <a:prstGeom prst="rect">
              <a:avLst/>
            </a:prstGeom>
            <a:noFill/>
            <a:ln>
              <a:noFill/>
            </a:ln>
          </p:spPr>
          <p:txBody>
            <a:bodyPr spcFirstLastPara="1" wrap="square" lIns="91425" tIns="45700" rIns="91425" bIns="45700" anchor="t" anchorCtr="0">
              <a:spAutoFit/>
            </a:bodyPr>
            <a:lstStyle/>
            <a:p>
              <a:pPr marL="457200" marR="0" lvl="1" indent="0" algn="just" defTabSz="914400" rtl="0" eaLnBrk="1" fontAlgn="auto" latinLnBrk="0" hangingPunct="1">
                <a:lnSpc>
                  <a:spcPct val="100000"/>
                </a:lnSpc>
                <a:spcBef>
                  <a:spcPts val="0"/>
                </a:spcBef>
                <a:spcAft>
                  <a:spcPts val="0"/>
                </a:spcAft>
                <a:buClr>
                  <a:srgbClr val="FFFFFF"/>
                </a:buClr>
                <a:buSzPts val="3200"/>
                <a:buFont typeface="Arial"/>
                <a:buNone/>
                <a:tabLst/>
                <a:defRPr/>
              </a:pPr>
              <a:r>
                <a:rPr kumimoji="0" lang="vi-VN" sz="2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Em cần tuân thủ quy định biển báo giao thông khi đi bộ: Đi đúng đường có biển báo đường dành cho người đi bộ. Đi đúng vào đường có biển báo đường người đi bộ sang ngang. Khi đi qua đường, nếu có biển báo cầu vượt qua đường cho người đi bộ thì em nên thực hiện đúng bằng việc đi qua đường bằng cầu vượt. Không đi vào đường có biển báo cấm người đi bộ.</a:t>
              </a:r>
              <a:endParaRPr kumimoji="0"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pic>
        <p:nvPicPr>
          <p:cNvPr id="1161" name="Google Shape;1161;p23"/>
          <p:cNvPicPr preferRelativeResize="0"/>
          <p:nvPr/>
        </p:nvPicPr>
        <p:blipFill rotWithShape="1">
          <a:blip r:embed="rId8">
            <a:alphaModFix/>
          </a:blip>
          <a:srcRect r="78832"/>
          <a:stretch/>
        </p:blipFill>
        <p:spPr>
          <a:xfrm>
            <a:off x="-209825" y="-68350"/>
            <a:ext cx="1124225" cy="1532556"/>
          </a:xfrm>
          <a:prstGeom prst="rect">
            <a:avLst/>
          </a:prstGeom>
          <a:noFill/>
          <a:ln>
            <a:noFill/>
          </a:ln>
        </p:spPr>
      </p:pic>
      <p:pic>
        <p:nvPicPr>
          <p:cNvPr id="1162" name="Google Shape;1162;p23"/>
          <p:cNvPicPr preferRelativeResize="0"/>
          <p:nvPr/>
        </p:nvPicPr>
        <p:blipFill rotWithShape="1">
          <a:blip r:embed="rId8">
            <a:alphaModFix/>
          </a:blip>
          <a:srcRect l="20745"/>
          <a:stretch/>
        </p:blipFill>
        <p:spPr>
          <a:xfrm>
            <a:off x="914400" y="-208076"/>
            <a:ext cx="4209190" cy="1532556"/>
          </a:xfrm>
          <a:prstGeom prst="rect">
            <a:avLst/>
          </a:prstGeom>
          <a:noFill/>
          <a:ln>
            <a:noFill/>
          </a:ln>
        </p:spPr>
      </p:pic>
    </p:spTree>
    <p:extLst>
      <p:ext uri="{BB962C8B-B14F-4D97-AF65-F5344CB8AC3E}">
        <p14:creationId xmlns:p14="http://schemas.microsoft.com/office/powerpoint/2010/main" val="2341420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fade">
                                      <p:cBhvr>
                                        <p:cTn id="7" dur="1000"/>
                                        <p:tgtEl>
                                          <p:spTgt spid="1161"/>
                                        </p:tgtEl>
                                      </p:cBhvr>
                                    </p:animEffect>
                                  </p:childTnLst>
                                </p:cTn>
                              </p:par>
                              <p:par>
                                <p:cTn id="8" presetID="1" presetClass="entr" presetSubtype="0" fill="hold" nodeType="withEffect">
                                  <p:stCondLst>
                                    <p:cond delay="0"/>
                                  </p:stCondLst>
                                  <p:childTnLst>
                                    <p:set>
                                      <p:cBhvr>
                                        <p:cTn id="9" dur="1" fill="hold">
                                          <p:stCondLst>
                                            <p:cond delay="0"/>
                                          </p:stCondLst>
                                        </p:cTn>
                                        <p:tgtEl>
                                          <p:spTgt spid="116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58"/>
                                        </p:tgtEl>
                                        <p:attrNameLst>
                                          <p:attrName>style.visibility</p:attrName>
                                        </p:attrNameLst>
                                      </p:cBhvr>
                                      <p:to>
                                        <p:strVal val="visible"/>
                                      </p:to>
                                    </p:set>
                                    <p:animEffect transition="in" filter="fade">
                                      <p:cBhvr>
                                        <p:cTn id="14" dur="1000"/>
                                        <p:tgtEl>
                                          <p:spTgt spid="1158"/>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8315" y="-580204"/>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pic>
        <p:nvPicPr>
          <p:cNvPr id="972" name="Google Shape;972;p10"/>
          <p:cNvPicPr preferRelativeResize="0"/>
          <p:nvPr/>
        </p:nvPicPr>
        <p:blipFill rotWithShape="1">
          <a:blip r:embed="rId5">
            <a:alphaModFix/>
          </a:blip>
          <a:srcRect/>
          <a:stretch/>
        </p:blipFill>
        <p:spPr>
          <a:xfrm>
            <a:off x="5689600" y="-1275523"/>
            <a:ext cx="812800" cy="812800"/>
          </a:xfrm>
          <a:prstGeom prst="rect">
            <a:avLst/>
          </a:prstGeom>
          <a:noFill/>
          <a:ln>
            <a:noFill/>
          </a:ln>
        </p:spPr>
      </p:pic>
      <p:sp>
        <p:nvSpPr>
          <p:cNvPr id="973" name="Google Shape;973;p10"/>
          <p:cNvSpPr/>
          <p:nvPr/>
        </p:nvSpPr>
        <p:spPr>
          <a:xfrm>
            <a:off x="1382228" y="305464"/>
            <a:ext cx="9851873" cy="578837"/>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en-US" sz="2800" b="1">
                <a:solidFill>
                  <a:srgbClr val="244061"/>
                </a:solidFill>
                <a:latin typeface="Calibri"/>
                <a:ea typeface="Calibri"/>
                <a:cs typeface="Calibri"/>
                <a:sym typeface="Calibri"/>
              </a:rPr>
              <a:t>Quan sát tranh và nêu các quy tắc an toàn giao thông khi đi bộ</a:t>
            </a:r>
            <a:endParaRPr sz="2800" b="1">
              <a:solidFill>
                <a:srgbClr val="24406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BD536B2-13F6-4491-9C05-74E8831BD490}"/>
              </a:ext>
            </a:extLst>
          </p:cNvPr>
          <p:cNvPicPr>
            <a:picLocks noChangeAspect="1"/>
          </p:cNvPicPr>
          <p:nvPr/>
        </p:nvPicPr>
        <p:blipFill rotWithShape="1">
          <a:blip r:embed="rId6"/>
          <a:srcRect l="14765" t="17969" r="8333" b="59270"/>
          <a:stretch/>
        </p:blipFill>
        <p:spPr>
          <a:xfrm>
            <a:off x="1933704" y="1205566"/>
            <a:ext cx="5127498" cy="2130914"/>
          </a:xfrm>
          <a:prstGeom prst="rect">
            <a:avLst/>
          </a:prstGeom>
        </p:spPr>
      </p:pic>
      <p:pic>
        <p:nvPicPr>
          <p:cNvPr id="15" name="Picture 14">
            <a:extLst>
              <a:ext uri="{FF2B5EF4-FFF2-40B4-BE49-F238E27FC236}">
                <a16:creationId xmlns:a16="http://schemas.microsoft.com/office/drawing/2014/main" id="{5024BEF4-B87F-42C2-B4AF-B5C1CC05E93C}"/>
              </a:ext>
            </a:extLst>
          </p:cNvPr>
          <p:cNvPicPr>
            <a:picLocks noChangeAspect="1"/>
          </p:cNvPicPr>
          <p:nvPr/>
        </p:nvPicPr>
        <p:blipFill rotWithShape="1">
          <a:blip r:embed="rId6"/>
          <a:srcRect l="12767" t="64701" r="6205" b="11425"/>
          <a:stretch/>
        </p:blipFill>
        <p:spPr>
          <a:xfrm>
            <a:off x="4636179" y="3433665"/>
            <a:ext cx="5402599" cy="2235089"/>
          </a:xfrm>
          <a:prstGeom prst="rect">
            <a:avLst/>
          </a:prstGeom>
        </p:spPr>
      </p:pic>
      <p:pic>
        <p:nvPicPr>
          <p:cNvPr id="16" name="Picture 15">
            <a:extLst>
              <a:ext uri="{FF2B5EF4-FFF2-40B4-BE49-F238E27FC236}">
                <a16:creationId xmlns:a16="http://schemas.microsoft.com/office/drawing/2014/main" id="{A71908F7-3103-4EDE-88AA-881682BB6745}"/>
              </a:ext>
            </a:extLst>
          </p:cNvPr>
          <p:cNvPicPr>
            <a:picLocks noChangeAspect="1"/>
          </p:cNvPicPr>
          <p:nvPr/>
        </p:nvPicPr>
        <p:blipFill rotWithShape="1">
          <a:blip r:embed="rId6"/>
          <a:srcRect l="14765" t="40935" r="46404" b="36304"/>
          <a:stretch/>
        </p:blipFill>
        <p:spPr>
          <a:xfrm>
            <a:off x="7337479" y="1106359"/>
            <a:ext cx="2589061" cy="2130913"/>
          </a:xfrm>
          <a:prstGeom prst="rect">
            <a:avLst/>
          </a:prstGeom>
        </p:spPr>
      </p:pic>
      <p:pic>
        <p:nvPicPr>
          <p:cNvPr id="17" name="Picture 16">
            <a:extLst>
              <a:ext uri="{FF2B5EF4-FFF2-40B4-BE49-F238E27FC236}">
                <a16:creationId xmlns:a16="http://schemas.microsoft.com/office/drawing/2014/main" id="{4D459092-3D0E-42DF-8363-7777E40E0173}"/>
              </a:ext>
            </a:extLst>
          </p:cNvPr>
          <p:cNvPicPr>
            <a:picLocks noChangeAspect="1"/>
          </p:cNvPicPr>
          <p:nvPr/>
        </p:nvPicPr>
        <p:blipFill rotWithShape="1">
          <a:blip r:embed="rId6"/>
          <a:srcRect l="53309" t="40150" r="3011" b="35976"/>
          <a:stretch/>
        </p:blipFill>
        <p:spPr>
          <a:xfrm>
            <a:off x="1874190" y="3336480"/>
            <a:ext cx="2912407" cy="22350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2"/>
                                        </p:tgtEl>
                                        <p:attrNameLst>
                                          <p:attrName>style.visibility</p:attrName>
                                        </p:attrNameLst>
                                      </p:cBhvr>
                                      <p:to>
                                        <p:strVal val="visible"/>
                                      </p:to>
                                    </p:set>
                                    <p:animEffect transition="in" filter="fade">
                                      <p:cBhvr>
                                        <p:cTn id="7" dur="1"/>
                                        <p:tgtEl>
                                          <p:spTgt spid="972"/>
                                        </p:tgtEl>
                                      </p:cBhvr>
                                    </p:animEffect>
                                  </p:childTnLst>
                                </p:cTn>
                              </p:par>
                              <p:par>
                                <p:cTn id="8" presetID="10" presetClass="entr" presetSubtype="0" fill="hold" nodeType="withEffect">
                                  <p:stCondLst>
                                    <p:cond delay="0"/>
                                  </p:stCondLst>
                                  <p:childTnLst>
                                    <p:set>
                                      <p:cBhvr>
                                        <p:cTn id="9" dur="1" fill="hold">
                                          <p:stCondLst>
                                            <p:cond delay="0"/>
                                          </p:stCondLst>
                                        </p:cTn>
                                        <p:tgtEl>
                                          <p:spTgt spid="973"/>
                                        </p:tgtEl>
                                        <p:attrNameLst>
                                          <p:attrName>style.visibility</p:attrName>
                                        </p:attrNameLst>
                                      </p:cBhvr>
                                      <p:to>
                                        <p:strVal val="visible"/>
                                      </p:to>
                                    </p:set>
                                    <p:animEffect transition="in" filter="fade">
                                      <p:cBhvr>
                                        <p:cTn id="10" dur="500"/>
                                        <p:tgtEl>
                                          <p:spTgt spid="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mn-cs"/>
              </a:rPr>
              <a:t>走人行道，靠路右边走</a:t>
            </a:r>
          </a:p>
        </p:txBody>
      </p:sp>
      <p:sp>
        <p:nvSpPr>
          <p:cNvPr id="15" name="Google Shape;1045;p15"/>
          <p:cNvSpPr/>
          <p:nvPr/>
        </p:nvSpPr>
        <p:spPr>
          <a:xfrm>
            <a:off x="7145330" y="2342213"/>
            <a:ext cx="4444318" cy="2973312"/>
          </a:xfrm>
          <a:prstGeom prst="wedgeRoundRectCallout">
            <a:avLst>
              <a:gd name="adj1" fmla="val 24830"/>
              <a:gd name="adj2" fmla="val 48847"/>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vi-VN" sz="3000">
                <a:solidFill>
                  <a:schemeClr val="dk1"/>
                </a:solidFill>
                <a:latin typeface="Arial"/>
                <a:ea typeface="Arial"/>
                <a:cs typeface="Arial"/>
                <a:sym typeface="Arial"/>
              </a:rPr>
              <a:t>Sang đường khi đèn tín hiệu được dành cho người đi bộ chuyển màu màu xanh và có biển đường người đi bộ sang ngang.</a:t>
            </a:r>
            <a:endParaRPr sz="3000" dirty="0">
              <a:solidFill>
                <a:schemeClr val="dk1"/>
              </a:solidFill>
              <a:latin typeface="Arial"/>
              <a:ea typeface="Arial"/>
              <a:cs typeface="Arial"/>
              <a:sym typeface="Arial"/>
            </a:endParaRPr>
          </a:p>
        </p:txBody>
      </p:sp>
      <p:pic>
        <p:nvPicPr>
          <p:cNvPr id="16" name="Google Shape;1051;p16"/>
          <p:cNvPicPr preferRelativeResize="0"/>
          <p:nvPr/>
        </p:nvPicPr>
        <p:blipFill rotWithShape="1">
          <a:blip r:embed="rId6">
            <a:alphaModFix/>
          </a:blip>
          <a:srcRect/>
          <a:stretch/>
        </p:blipFill>
        <p:spPr>
          <a:xfrm>
            <a:off x="3905782" y="0"/>
            <a:ext cx="4670809" cy="1238526"/>
          </a:xfrm>
          <a:prstGeom prst="rect">
            <a:avLst/>
          </a:prstGeom>
          <a:noFill/>
          <a:ln>
            <a:noFill/>
          </a:ln>
        </p:spPr>
      </p:pic>
      <p:pic>
        <p:nvPicPr>
          <p:cNvPr id="14" name="Picture 13">
            <a:extLst>
              <a:ext uri="{FF2B5EF4-FFF2-40B4-BE49-F238E27FC236}">
                <a16:creationId xmlns:a16="http://schemas.microsoft.com/office/drawing/2014/main" id="{21D46296-79DB-41CD-9CFC-AF1C8BCFADA5}"/>
              </a:ext>
            </a:extLst>
          </p:cNvPr>
          <p:cNvPicPr>
            <a:picLocks noChangeAspect="1"/>
          </p:cNvPicPr>
          <p:nvPr/>
        </p:nvPicPr>
        <p:blipFill rotWithShape="1">
          <a:blip r:embed="rId7"/>
          <a:srcRect l="14765" t="17969" r="47024" b="59270"/>
          <a:stretch/>
        </p:blipFill>
        <p:spPr>
          <a:xfrm>
            <a:off x="1574435" y="1774276"/>
            <a:ext cx="4882635" cy="4083796"/>
          </a:xfrm>
          <a:prstGeom prst="rect">
            <a:avLst/>
          </a:prstGeom>
        </p:spPr>
      </p:pic>
    </p:spTree>
    <p:extLst>
      <p:ext uri="{BB962C8B-B14F-4D97-AF65-F5344CB8AC3E}">
        <p14:creationId xmlns:p14="http://schemas.microsoft.com/office/powerpoint/2010/main" val="280944346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Arial"/>
                <a:sym typeface="Arial"/>
              </a:rPr>
              <a:t>走人行道，靠路右边走</a:t>
            </a:r>
          </a:p>
        </p:txBody>
      </p:sp>
      <p:sp>
        <p:nvSpPr>
          <p:cNvPr id="15" name="Google Shape;1045;p15"/>
          <p:cNvSpPr/>
          <p:nvPr/>
        </p:nvSpPr>
        <p:spPr>
          <a:xfrm>
            <a:off x="1705311" y="2868080"/>
            <a:ext cx="4444318" cy="1528933"/>
          </a:xfrm>
          <a:prstGeom prst="wedgeRoundRectCallout">
            <a:avLst>
              <a:gd name="adj1" fmla="val 24830"/>
              <a:gd name="adj2" fmla="val 48847"/>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vi-VN" sz="4000">
                <a:solidFill>
                  <a:prstClr val="black"/>
                </a:solidFill>
              </a:rPr>
              <a:t>Đi bộ trên vỉa hè bên phải.</a:t>
            </a:r>
            <a:endParaRPr kumimoji="0" sz="4000" b="0" i="0" u="none" strike="noStrike" kern="0" cap="none" spc="0" normalizeH="0" baseline="0" noProof="0" dirty="0">
              <a:ln>
                <a:noFill/>
              </a:ln>
              <a:solidFill>
                <a:prstClr val="black"/>
              </a:solidFill>
              <a:effectLst/>
              <a:uLnTx/>
              <a:uFillTx/>
              <a:sym typeface="Arial"/>
            </a:endParaRPr>
          </a:p>
        </p:txBody>
      </p:sp>
      <p:pic>
        <p:nvPicPr>
          <p:cNvPr id="16" name="Google Shape;1051;p16"/>
          <p:cNvPicPr preferRelativeResize="0"/>
          <p:nvPr/>
        </p:nvPicPr>
        <p:blipFill rotWithShape="1">
          <a:blip r:embed="rId6">
            <a:alphaModFix/>
          </a:blip>
          <a:srcRect/>
          <a:stretch/>
        </p:blipFill>
        <p:spPr>
          <a:xfrm>
            <a:off x="3905782" y="0"/>
            <a:ext cx="4670809" cy="1238526"/>
          </a:xfrm>
          <a:prstGeom prst="rect">
            <a:avLst/>
          </a:prstGeom>
          <a:noFill/>
          <a:ln>
            <a:noFill/>
          </a:ln>
        </p:spPr>
      </p:pic>
      <p:pic>
        <p:nvPicPr>
          <p:cNvPr id="14" name="Picture 13">
            <a:extLst>
              <a:ext uri="{FF2B5EF4-FFF2-40B4-BE49-F238E27FC236}">
                <a16:creationId xmlns:a16="http://schemas.microsoft.com/office/drawing/2014/main" id="{21D46296-79DB-41CD-9CFC-AF1C8BCFADA5}"/>
              </a:ext>
            </a:extLst>
          </p:cNvPr>
          <p:cNvPicPr>
            <a:picLocks noChangeAspect="1"/>
          </p:cNvPicPr>
          <p:nvPr/>
        </p:nvPicPr>
        <p:blipFill rotWithShape="1">
          <a:blip r:embed="rId7"/>
          <a:srcRect l="53768" t="17665" r="8021" b="59574"/>
          <a:stretch/>
        </p:blipFill>
        <p:spPr>
          <a:xfrm>
            <a:off x="7116784" y="1773952"/>
            <a:ext cx="4444318" cy="3717191"/>
          </a:xfrm>
          <a:prstGeom prst="rect">
            <a:avLst/>
          </a:prstGeom>
        </p:spPr>
      </p:pic>
    </p:spTree>
    <p:extLst>
      <p:ext uri="{BB962C8B-B14F-4D97-AF65-F5344CB8AC3E}">
        <p14:creationId xmlns:p14="http://schemas.microsoft.com/office/powerpoint/2010/main" val="424721112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grpSp>
        <p:nvGrpSpPr>
          <p:cNvPr id="846" name="Google Shape;846;p2"/>
          <p:cNvGrpSpPr/>
          <p:nvPr/>
        </p:nvGrpSpPr>
        <p:grpSpPr>
          <a:xfrm>
            <a:off x="-120841" y="1740319"/>
            <a:ext cx="12445813" cy="5171165"/>
            <a:chOff x="-148674" y="369491"/>
            <a:chExt cx="12518406" cy="6488508"/>
          </a:xfrm>
        </p:grpSpPr>
        <p:pic>
          <p:nvPicPr>
            <p:cNvPr id="847" name="Google Shape;847;p2"/>
            <p:cNvPicPr preferRelativeResize="0"/>
            <p:nvPr/>
          </p:nvPicPr>
          <p:blipFill rotWithShape="1">
            <a:blip r:embed="rId3">
              <a:alphaModFix/>
            </a:blip>
            <a:srcRect/>
            <a:stretch/>
          </p:blipFill>
          <p:spPr>
            <a:xfrm>
              <a:off x="-148674" y="1998289"/>
              <a:ext cx="12518406" cy="2762395"/>
            </a:xfrm>
            <a:prstGeom prst="rect">
              <a:avLst/>
            </a:prstGeom>
            <a:noFill/>
            <a:ln>
              <a:noFill/>
            </a:ln>
          </p:spPr>
        </p:pic>
        <p:pic>
          <p:nvPicPr>
            <p:cNvPr id="848" name="Google Shape;848;p2" descr="F:\未标题-1.png"/>
            <p:cNvPicPr preferRelativeResize="0"/>
            <p:nvPr/>
          </p:nvPicPr>
          <p:blipFill rotWithShape="1">
            <a:blip r:embed="rId4">
              <a:alphaModFix/>
            </a:blip>
            <a:srcRect t="-1" b="88649"/>
            <a:stretch/>
          </p:blipFill>
          <p:spPr>
            <a:xfrm>
              <a:off x="-15411" y="3984405"/>
              <a:ext cx="12304393" cy="776279"/>
            </a:xfrm>
            <a:prstGeom prst="rect">
              <a:avLst/>
            </a:prstGeom>
            <a:noFill/>
            <a:ln>
              <a:noFill/>
            </a:ln>
          </p:spPr>
        </p:pic>
        <p:pic>
          <p:nvPicPr>
            <p:cNvPr id="849" name="Google Shape;849;p2"/>
            <p:cNvPicPr preferRelativeResize="0"/>
            <p:nvPr/>
          </p:nvPicPr>
          <p:blipFill rotWithShape="1">
            <a:blip r:embed="rId5">
              <a:alphaModFix/>
            </a:blip>
            <a:srcRect/>
            <a:stretch/>
          </p:blipFill>
          <p:spPr>
            <a:xfrm>
              <a:off x="117394" y="369491"/>
              <a:ext cx="5091915" cy="4391193"/>
            </a:xfrm>
            <a:prstGeom prst="rect">
              <a:avLst/>
            </a:prstGeom>
            <a:noFill/>
            <a:ln>
              <a:noFill/>
            </a:ln>
          </p:spPr>
        </p:pic>
        <p:pic>
          <p:nvPicPr>
            <p:cNvPr id="850" name="Google Shape;850;p2"/>
            <p:cNvPicPr preferRelativeResize="0"/>
            <p:nvPr/>
          </p:nvPicPr>
          <p:blipFill rotWithShape="1">
            <a:blip r:embed="rId6">
              <a:alphaModFix/>
            </a:blip>
            <a:srcRect/>
            <a:stretch/>
          </p:blipFill>
          <p:spPr>
            <a:xfrm>
              <a:off x="0" y="4760684"/>
              <a:ext cx="12218080" cy="2097315"/>
            </a:xfrm>
            <a:prstGeom prst="rect">
              <a:avLst/>
            </a:prstGeom>
            <a:noFill/>
            <a:ln>
              <a:noFill/>
            </a:ln>
          </p:spPr>
        </p:pic>
      </p:grpSp>
      <p:grpSp>
        <p:nvGrpSpPr>
          <p:cNvPr id="851" name="Google Shape;851;p2"/>
          <p:cNvGrpSpPr/>
          <p:nvPr/>
        </p:nvGrpSpPr>
        <p:grpSpPr>
          <a:xfrm>
            <a:off x="-643678" y="3230295"/>
            <a:ext cx="5748182" cy="3479023"/>
            <a:chOff x="-4212976" y="2200858"/>
            <a:chExt cx="4383616" cy="2609267"/>
          </a:xfrm>
        </p:grpSpPr>
        <p:pic>
          <p:nvPicPr>
            <p:cNvPr id="852" name="Google Shape;852;p2"/>
            <p:cNvPicPr preferRelativeResize="0"/>
            <p:nvPr/>
          </p:nvPicPr>
          <p:blipFill rotWithShape="1">
            <a:blip r:embed="rId7">
              <a:alphaModFix/>
            </a:blip>
            <a:srcRect l="47710" t="40370" r="7602" b="8900"/>
            <a:stretch/>
          </p:blipFill>
          <p:spPr>
            <a:xfrm>
              <a:off x="-4212976" y="2200858"/>
              <a:ext cx="4383616" cy="2609267"/>
            </a:xfrm>
            <a:prstGeom prst="rect">
              <a:avLst/>
            </a:prstGeom>
            <a:noFill/>
            <a:ln>
              <a:noFill/>
            </a:ln>
          </p:spPr>
        </p:pic>
        <p:sp>
          <p:nvSpPr>
            <p:cNvPr id="853" name="Google Shape;853;p2"/>
            <p:cNvSpPr txBox="1"/>
            <p:nvPr/>
          </p:nvSpPr>
          <p:spPr>
            <a:xfrm>
              <a:off x="-2932343" y="3708122"/>
              <a:ext cx="1980918" cy="3923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dirty="0">
                  <a:solidFill>
                    <a:srgbClr val="FF0000"/>
                  </a:solidFill>
                  <a:latin typeface="Calibri" panose="020F0502020204030204" pitchFamily="34" charset="0"/>
                  <a:ea typeface="Calibri"/>
                  <a:cs typeface="Calibri" panose="020F0502020204030204" pitchFamily="34" charset="0"/>
                  <a:sym typeface="Calibri"/>
                </a:rPr>
                <a:t>KHỞI ĐỘNG</a:t>
              </a:r>
              <a:endParaRPr sz="2800" b="1" i="0" u="none" strike="noStrike" cap="none" dirty="0">
                <a:solidFill>
                  <a:srgbClr val="FF0000"/>
                </a:solidFill>
                <a:latin typeface="Calibri" panose="020F0502020204030204" pitchFamily="34" charset="0"/>
                <a:ea typeface="Calibri"/>
                <a:cs typeface="Calibri" panose="020F0502020204030204" pitchFamily="34" charset="0"/>
                <a:sym typeface="Calibri"/>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6"/>
                                        </p:tgtEl>
                                        <p:attrNameLst>
                                          <p:attrName>style.visibility</p:attrName>
                                        </p:attrNameLst>
                                      </p:cBhvr>
                                      <p:to>
                                        <p:strVal val="visible"/>
                                      </p:to>
                                    </p:set>
                                    <p:animEffect transition="in" filter="fade">
                                      <p:cBhvr>
                                        <p:cTn id="7" dur="1000"/>
                                        <p:tgtEl>
                                          <p:spTgt spid="846"/>
                                        </p:tgtEl>
                                      </p:cBhvr>
                                    </p:animEffect>
                                  </p:childTnLst>
                                </p:cTn>
                              </p:par>
                              <p:par>
                                <p:cTn id="8" presetID="2" presetClass="entr" presetSubtype="2" fill="hold" nodeType="withEffect">
                                  <p:stCondLst>
                                    <p:cond delay="0"/>
                                  </p:stCondLst>
                                  <p:childTnLst>
                                    <p:set>
                                      <p:cBhvr>
                                        <p:cTn id="9" dur="1" fill="hold">
                                          <p:stCondLst>
                                            <p:cond delay="0"/>
                                          </p:stCondLst>
                                        </p:cTn>
                                        <p:tgtEl>
                                          <p:spTgt spid="851"/>
                                        </p:tgtEl>
                                        <p:attrNameLst>
                                          <p:attrName>style.visibility</p:attrName>
                                        </p:attrNameLst>
                                      </p:cBhvr>
                                      <p:to>
                                        <p:strVal val="visible"/>
                                      </p:to>
                                    </p:set>
                                    <p:anim calcmode="lin" valueType="num">
                                      <p:cBhvr additive="base">
                                        <p:cTn id="10" dur="2500"/>
                                        <p:tgtEl>
                                          <p:spTgt spid="85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mn-cs"/>
              </a:rPr>
              <a:t>走人行道，靠路右边走</a:t>
            </a:r>
          </a:p>
        </p:txBody>
      </p:sp>
      <p:sp>
        <p:nvSpPr>
          <p:cNvPr id="15" name="Google Shape;1045;p15"/>
          <p:cNvSpPr/>
          <p:nvPr/>
        </p:nvSpPr>
        <p:spPr>
          <a:xfrm>
            <a:off x="7136866" y="2976302"/>
            <a:ext cx="4444318" cy="1886525"/>
          </a:xfrm>
          <a:prstGeom prst="wedgeRoundRectCallout">
            <a:avLst>
              <a:gd name="adj1" fmla="val 24830"/>
              <a:gd name="adj2" fmla="val 48847"/>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lvl="0" algn="just"/>
            <a:r>
              <a:rPr lang="vi-VN" sz="3000">
                <a:solidFill>
                  <a:schemeClr val="dk1"/>
                </a:solidFill>
              </a:rPr>
              <a:t>Ưu tiên sang đường bằng cầu vượt qua đường cho người đi bộ.</a:t>
            </a:r>
            <a:endParaRPr sz="3000" dirty="0">
              <a:solidFill>
                <a:schemeClr val="dk1"/>
              </a:solidFill>
              <a:latin typeface="Arial"/>
              <a:ea typeface="Arial"/>
              <a:cs typeface="Arial"/>
              <a:sym typeface="Arial"/>
            </a:endParaRPr>
          </a:p>
        </p:txBody>
      </p:sp>
      <p:pic>
        <p:nvPicPr>
          <p:cNvPr id="16" name="Google Shape;1051;p16"/>
          <p:cNvPicPr preferRelativeResize="0"/>
          <p:nvPr/>
        </p:nvPicPr>
        <p:blipFill rotWithShape="1">
          <a:blip r:embed="rId6">
            <a:alphaModFix/>
          </a:blip>
          <a:srcRect/>
          <a:stretch/>
        </p:blipFill>
        <p:spPr>
          <a:xfrm>
            <a:off x="3905782" y="0"/>
            <a:ext cx="4670809" cy="1238526"/>
          </a:xfrm>
          <a:prstGeom prst="rect">
            <a:avLst/>
          </a:prstGeom>
          <a:noFill/>
          <a:ln>
            <a:noFill/>
          </a:ln>
        </p:spPr>
      </p:pic>
      <p:pic>
        <p:nvPicPr>
          <p:cNvPr id="14" name="Picture 13">
            <a:extLst>
              <a:ext uri="{FF2B5EF4-FFF2-40B4-BE49-F238E27FC236}">
                <a16:creationId xmlns:a16="http://schemas.microsoft.com/office/drawing/2014/main" id="{21D46296-79DB-41CD-9CFC-AF1C8BCFADA5}"/>
              </a:ext>
            </a:extLst>
          </p:cNvPr>
          <p:cNvPicPr>
            <a:picLocks noChangeAspect="1"/>
          </p:cNvPicPr>
          <p:nvPr/>
        </p:nvPicPr>
        <p:blipFill rotWithShape="1">
          <a:blip r:embed="rId7"/>
          <a:srcRect l="14615" t="40777" r="47174" b="36462"/>
          <a:stretch/>
        </p:blipFill>
        <p:spPr>
          <a:xfrm>
            <a:off x="1574435" y="1774276"/>
            <a:ext cx="4882635" cy="4083796"/>
          </a:xfrm>
          <a:prstGeom prst="rect">
            <a:avLst/>
          </a:prstGeom>
        </p:spPr>
      </p:pic>
    </p:spTree>
    <p:extLst>
      <p:ext uri="{BB962C8B-B14F-4D97-AF65-F5344CB8AC3E}">
        <p14:creationId xmlns:p14="http://schemas.microsoft.com/office/powerpoint/2010/main" val="49774147"/>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Arial"/>
                <a:sym typeface="Arial"/>
              </a:rPr>
              <a:t>走人行道，靠路右边走</a:t>
            </a:r>
          </a:p>
        </p:txBody>
      </p:sp>
      <p:sp>
        <p:nvSpPr>
          <p:cNvPr id="15" name="Google Shape;1045;p15"/>
          <p:cNvSpPr/>
          <p:nvPr/>
        </p:nvSpPr>
        <p:spPr>
          <a:xfrm>
            <a:off x="1562531" y="2406580"/>
            <a:ext cx="4928897" cy="2451934"/>
          </a:xfrm>
          <a:prstGeom prst="wedgeRoundRectCallout">
            <a:avLst>
              <a:gd name="adj1" fmla="val 24830"/>
              <a:gd name="adj2" fmla="val 48847"/>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lvl="0" algn="just"/>
            <a:r>
              <a:rPr lang="vi-VN" sz="3600">
                <a:solidFill>
                  <a:prstClr val="black"/>
                </a:solidFill>
              </a:rPr>
              <a:t>Ở nơi không có đèn tín hiệu và biển báo: chỉ sang đường khi có người lớn đi cùng.</a:t>
            </a:r>
            <a:endParaRPr kumimoji="0" sz="3600" b="0" i="0" u="none" strike="noStrike" kern="0" cap="none" spc="0" normalizeH="0" baseline="0" noProof="0" dirty="0">
              <a:ln>
                <a:noFill/>
              </a:ln>
              <a:solidFill>
                <a:prstClr val="black"/>
              </a:solidFill>
              <a:effectLst/>
              <a:uLnTx/>
              <a:uFillTx/>
              <a:sym typeface="Arial"/>
            </a:endParaRPr>
          </a:p>
        </p:txBody>
      </p:sp>
      <p:pic>
        <p:nvPicPr>
          <p:cNvPr id="16" name="Google Shape;1051;p16"/>
          <p:cNvPicPr preferRelativeResize="0"/>
          <p:nvPr/>
        </p:nvPicPr>
        <p:blipFill rotWithShape="1">
          <a:blip r:embed="rId6">
            <a:alphaModFix/>
          </a:blip>
          <a:srcRect/>
          <a:stretch/>
        </p:blipFill>
        <p:spPr>
          <a:xfrm>
            <a:off x="3905782" y="0"/>
            <a:ext cx="4670809" cy="1238526"/>
          </a:xfrm>
          <a:prstGeom prst="rect">
            <a:avLst/>
          </a:prstGeom>
          <a:noFill/>
          <a:ln>
            <a:noFill/>
          </a:ln>
        </p:spPr>
      </p:pic>
      <p:pic>
        <p:nvPicPr>
          <p:cNvPr id="14" name="Picture 13">
            <a:extLst>
              <a:ext uri="{FF2B5EF4-FFF2-40B4-BE49-F238E27FC236}">
                <a16:creationId xmlns:a16="http://schemas.microsoft.com/office/drawing/2014/main" id="{21D46296-79DB-41CD-9CFC-AF1C8BCFADA5}"/>
              </a:ext>
            </a:extLst>
          </p:cNvPr>
          <p:cNvPicPr>
            <a:picLocks noChangeAspect="1"/>
          </p:cNvPicPr>
          <p:nvPr/>
        </p:nvPicPr>
        <p:blipFill rotWithShape="1">
          <a:blip r:embed="rId7"/>
          <a:srcRect l="53021" t="41440" r="8768" b="35799"/>
          <a:stretch/>
        </p:blipFill>
        <p:spPr>
          <a:xfrm>
            <a:off x="7116784" y="1773952"/>
            <a:ext cx="4444318" cy="3717191"/>
          </a:xfrm>
          <a:prstGeom prst="rect">
            <a:avLst/>
          </a:prstGeom>
        </p:spPr>
      </p:pic>
    </p:spTree>
    <p:extLst>
      <p:ext uri="{BB962C8B-B14F-4D97-AF65-F5344CB8AC3E}">
        <p14:creationId xmlns:p14="http://schemas.microsoft.com/office/powerpoint/2010/main" val="3017614691"/>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mn-cs"/>
              </a:rPr>
              <a:t>走人行道，靠路右边走</a:t>
            </a:r>
          </a:p>
        </p:txBody>
      </p:sp>
      <p:sp>
        <p:nvSpPr>
          <p:cNvPr id="15" name="Google Shape;1045;p15"/>
          <p:cNvSpPr/>
          <p:nvPr/>
        </p:nvSpPr>
        <p:spPr>
          <a:xfrm>
            <a:off x="7136866" y="2976302"/>
            <a:ext cx="4444318" cy="1886525"/>
          </a:xfrm>
          <a:prstGeom prst="wedgeRoundRectCallout">
            <a:avLst>
              <a:gd name="adj1" fmla="val 24830"/>
              <a:gd name="adj2" fmla="val 48847"/>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lvl="0" algn="just"/>
            <a:r>
              <a:rPr lang="vi-VN" sz="3000">
                <a:solidFill>
                  <a:schemeClr val="dk1"/>
                </a:solidFill>
              </a:rPr>
              <a:t>Khi không có vỉa hè, đi bộ sát vào lề đường bên phải.</a:t>
            </a:r>
            <a:endParaRPr sz="3000" dirty="0">
              <a:solidFill>
                <a:schemeClr val="dk1"/>
              </a:solidFill>
              <a:latin typeface="Arial"/>
              <a:ea typeface="Arial"/>
              <a:cs typeface="Arial"/>
              <a:sym typeface="Arial"/>
            </a:endParaRPr>
          </a:p>
        </p:txBody>
      </p:sp>
      <p:pic>
        <p:nvPicPr>
          <p:cNvPr id="16" name="Google Shape;1051;p16"/>
          <p:cNvPicPr preferRelativeResize="0"/>
          <p:nvPr/>
        </p:nvPicPr>
        <p:blipFill rotWithShape="1">
          <a:blip r:embed="rId6">
            <a:alphaModFix/>
          </a:blip>
          <a:srcRect/>
          <a:stretch/>
        </p:blipFill>
        <p:spPr>
          <a:xfrm>
            <a:off x="3905782" y="0"/>
            <a:ext cx="4670809" cy="1238526"/>
          </a:xfrm>
          <a:prstGeom prst="rect">
            <a:avLst/>
          </a:prstGeom>
          <a:noFill/>
          <a:ln>
            <a:noFill/>
          </a:ln>
        </p:spPr>
      </p:pic>
      <p:pic>
        <p:nvPicPr>
          <p:cNvPr id="14" name="Picture 13">
            <a:extLst>
              <a:ext uri="{FF2B5EF4-FFF2-40B4-BE49-F238E27FC236}">
                <a16:creationId xmlns:a16="http://schemas.microsoft.com/office/drawing/2014/main" id="{21D46296-79DB-41CD-9CFC-AF1C8BCFADA5}"/>
              </a:ext>
            </a:extLst>
          </p:cNvPr>
          <p:cNvPicPr>
            <a:picLocks noChangeAspect="1"/>
          </p:cNvPicPr>
          <p:nvPr/>
        </p:nvPicPr>
        <p:blipFill rotWithShape="1">
          <a:blip r:embed="rId7"/>
          <a:srcRect l="14615" t="65632" r="47174" b="11607"/>
          <a:stretch/>
        </p:blipFill>
        <p:spPr>
          <a:xfrm>
            <a:off x="1574435" y="1774276"/>
            <a:ext cx="4882635" cy="4083796"/>
          </a:xfrm>
          <a:prstGeom prst="rect">
            <a:avLst/>
          </a:prstGeom>
        </p:spPr>
      </p:pic>
    </p:spTree>
    <p:extLst>
      <p:ext uri="{BB962C8B-B14F-4D97-AF65-F5344CB8AC3E}">
        <p14:creationId xmlns:p14="http://schemas.microsoft.com/office/powerpoint/2010/main" val="375156131"/>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Arial"/>
                <a:sym typeface="Arial"/>
              </a:rPr>
              <a:t>走人行道，靠路右边走</a:t>
            </a:r>
          </a:p>
        </p:txBody>
      </p:sp>
      <p:sp>
        <p:nvSpPr>
          <p:cNvPr id="15" name="Google Shape;1045;p15"/>
          <p:cNvSpPr/>
          <p:nvPr/>
        </p:nvSpPr>
        <p:spPr>
          <a:xfrm>
            <a:off x="1562531" y="2917790"/>
            <a:ext cx="4928897" cy="1429514"/>
          </a:xfrm>
          <a:prstGeom prst="wedgeRoundRectCallout">
            <a:avLst>
              <a:gd name="adj1" fmla="val 24830"/>
              <a:gd name="adj2" fmla="val 48847"/>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lvl="0" algn="just"/>
            <a:r>
              <a:rPr lang="vi-VN" sz="3200">
                <a:solidFill>
                  <a:prstClr val="black"/>
                </a:solidFill>
              </a:rPr>
              <a:t>Khi qua đường phải đi theo hàng lối gọn gàng.</a:t>
            </a:r>
            <a:endParaRPr kumimoji="0" sz="3200" b="0" i="0" u="none" strike="noStrike" kern="0" cap="none" spc="0" normalizeH="0" baseline="0" noProof="0" dirty="0">
              <a:ln>
                <a:noFill/>
              </a:ln>
              <a:solidFill>
                <a:prstClr val="black"/>
              </a:solidFill>
              <a:effectLst/>
              <a:uLnTx/>
              <a:uFillTx/>
              <a:sym typeface="Arial"/>
            </a:endParaRPr>
          </a:p>
        </p:txBody>
      </p:sp>
      <p:pic>
        <p:nvPicPr>
          <p:cNvPr id="16" name="Google Shape;1051;p16"/>
          <p:cNvPicPr preferRelativeResize="0"/>
          <p:nvPr/>
        </p:nvPicPr>
        <p:blipFill rotWithShape="1">
          <a:blip r:embed="rId6">
            <a:alphaModFix/>
          </a:blip>
          <a:srcRect/>
          <a:stretch/>
        </p:blipFill>
        <p:spPr>
          <a:xfrm>
            <a:off x="3905782" y="0"/>
            <a:ext cx="4670809" cy="1238526"/>
          </a:xfrm>
          <a:prstGeom prst="rect">
            <a:avLst/>
          </a:prstGeom>
          <a:noFill/>
          <a:ln>
            <a:noFill/>
          </a:ln>
        </p:spPr>
      </p:pic>
      <p:pic>
        <p:nvPicPr>
          <p:cNvPr id="14" name="Picture 13">
            <a:extLst>
              <a:ext uri="{FF2B5EF4-FFF2-40B4-BE49-F238E27FC236}">
                <a16:creationId xmlns:a16="http://schemas.microsoft.com/office/drawing/2014/main" id="{21D46296-79DB-41CD-9CFC-AF1C8BCFADA5}"/>
              </a:ext>
            </a:extLst>
          </p:cNvPr>
          <p:cNvPicPr>
            <a:picLocks noChangeAspect="1"/>
          </p:cNvPicPr>
          <p:nvPr/>
        </p:nvPicPr>
        <p:blipFill rotWithShape="1">
          <a:blip r:embed="rId7"/>
          <a:srcRect l="53868" t="65361" r="7921" b="11878"/>
          <a:stretch/>
        </p:blipFill>
        <p:spPr>
          <a:xfrm>
            <a:off x="7116784" y="1773952"/>
            <a:ext cx="4444318" cy="3717191"/>
          </a:xfrm>
          <a:prstGeom prst="rect">
            <a:avLst/>
          </a:prstGeom>
        </p:spPr>
      </p:pic>
    </p:spTree>
    <p:extLst>
      <p:ext uri="{BB962C8B-B14F-4D97-AF65-F5344CB8AC3E}">
        <p14:creationId xmlns:p14="http://schemas.microsoft.com/office/powerpoint/2010/main" val="354665787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grpSp>
        <p:nvGrpSpPr>
          <p:cNvPr id="1168" name="Google Shape;1168;p24"/>
          <p:cNvGrpSpPr/>
          <p:nvPr/>
        </p:nvGrpSpPr>
        <p:grpSpPr>
          <a:xfrm>
            <a:off x="-120841" y="1686835"/>
            <a:ext cx="12445813" cy="5171165"/>
            <a:chOff x="-148674" y="369491"/>
            <a:chExt cx="12518406" cy="6488508"/>
          </a:xfrm>
        </p:grpSpPr>
        <p:pic>
          <p:nvPicPr>
            <p:cNvPr id="1169" name="Google Shape;1169;p24"/>
            <p:cNvPicPr preferRelativeResize="0"/>
            <p:nvPr/>
          </p:nvPicPr>
          <p:blipFill rotWithShape="1">
            <a:blip r:embed="rId3">
              <a:alphaModFix/>
            </a:blip>
            <a:srcRect/>
            <a:stretch/>
          </p:blipFill>
          <p:spPr>
            <a:xfrm>
              <a:off x="-148674" y="1998289"/>
              <a:ext cx="12518406" cy="2762395"/>
            </a:xfrm>
            <a:prstGeom prst="rect">
              <a:avLst/>
            </a:prstGeom>
            <a:noFill/>
            <a:ln>
              <a:noFill/>
            </a:ln>
          </p:spPr>
        </p:pic>
        <p:pic>
          <p:nvPicPr>
            <p:cNvPr id="1170" name="Google Shape;1170;p24" descr="F:\未标题-1.png"/>
            <p:cNvPicPr preferRelativeResize="0"/>
            <p:nvPr/>
          </p:nvPicPr>
          <p:blipFill rotWithShape="1">
            <a:blip r:embed="rId4">
              <a:alphaModFix/>
            </a:blip>
            <a:srcRect t="-1" b="88649"/>
            <a:stretch/>
          </p:blipFill>
          <p:spPr>
            <a:xfrm>
              <a:off x="-15411" y="3984405"/>
              <a:ext cx="12304393" cy="776279"/>
            </a:xfrm>
            <a:prstGeom prst="rect">
              <a:avLst/>
            </a:prstGeom>
            <a:noFill/>
            <a:ln>
              <a:noFill/>
            </a:ln>
          </p:spPr>
        </p:pic>
        <p:pic>
          <p:nvPicPr>
            <p:cNvPr id="1171" name="Google Shape;1171;p24"/>
            <p:cNvPicPr preferRelativeResize="0"/>
            <p:nvPr/>
          </p:nvPicPr>
          <p:blipFill rotWithShape="1">
            <a:blip r:embed="rId5">
              <a:alphaModFix/>
            </a:blip>
            <a:srcRect/>
            <a:stretch/>
          </p:blipFill>
          <p:spPr>
            <a:xfrm>
              <a:off x="117394" y="369491"/>
              <a:ext cx="5091915" cy="4391193"/>
            </a:xfrm>
            <a:prstGeom prst="rect">
              <a:avLst/>
            </a:prstGeom>
            <a:noFill/>
            <a:ln>
              <a:noFill/>
            </a:ln>
          </p:spPr>
        </p:pic>
        <p:pic>
          <p:nvPicPr>
            <p:cNvPr id="1172" name="Google Shape;1172;p24"/>
            <p:cNvPicPr preferRelativeResize="0"/>
            <p:nvPr/>
          </p:nvPicPr>
          <p:blipFill rotWithShape="1">
            <a:blip r:embed="rId6">
              <a:alphaModFix/>
            </a:blip>
            <a:srcRect/>
            <a:stretch/>
          </p:blipFill>
          <p:spPr>
            <a:xfrm>
              <a:off x="0" y="4760684"/>
              <a:ext cx="12218080" cy="2097315"/>
            </a:xfrm>
            <a:prstGeom prst="rect">
              <a:avLst/>
            </a:prstGeom>
            <a:noFill/>
            <a:ln>
              <a:noFill/>
            </a:ln>
          </p:spPr>
        </p:pic>
      </p:grpSp>
      <p:sp>
        <p:nvSpPr>
          <p:cNvPr id="1174" name="Google Shape;1174;p24"/>
          <p:cNvSpPr/>
          <p:nvPr/>
        </p:nvSpPr>
        <p:spPr>
          <a:xfrm>
            <a:off x="3644153" y="1454342"/>
            <a:ext cx="6794075" cy="1530600"/>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r>
              <a:rPr lang="en-US" sz="4400">
                <a:latin typeface="Calibri" panose="020F0502020204030204" pitchFamily="34" charset="0"/>
                <a:cs typeface="Calibri" panose="020F0502020204030204" pitchFamily="34" charset="0"/>
              </a:rPr>
              <a:t>Kể thêm các quy tắc an toàn giao thông khi đi bộ.</a:t>
            </a:r>
            <a:endParaRPr kumimoji="0"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175" name="Google Shape;1175;p24"/>
          <p:cNvPicPr preferRelativeResize="0"/>
          <p:nvPr/>
        </p:nvPicPr>
        <p:blipFill rotWithShape="1">
          <a:blip r:embed="rId7">
            <a:alphaModFix/>
          </a:blip>
          <a:srcRect/>
          <a:stretch/>
        </p:blipFill>
        <p:spPr>
          <a:xfrm>
            <a:off x="-7088" y="3772102"/>
            <a:ext cx="3060457" cy="2828789"/>
          </a:xfrm>
          <a:prstGeom prst="rect">
            <a:avLst/>
          </a:prstGeom>
          <a:noFill/>
          <a:ln>
            <a:noFill/>
          </a:ln>
        </p:spPr>
      </p:pic>
      <p:sp>
        <p:nvSpPr>
          <p:cNvPr id="1176" name="Google Shape;1176;p24"/>
          <p:cNvSpPr/>
          <p:nvPr/>
        </p:nvSpPr>
        <p:spPr>
          <a:xfrm>
            <a:off x="3644153" y="220232"/>
            <a:ext cx="4858395" cy="715089"/>
          </a:xfrm>
          <a:prstGeom prst="roundRect">
            <a:avLst>
              <a:gd name="adj" fmla="val 16667"/>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DF5400"/>
                </a:solidFill>
                <a:effectLst/>
                <a:uLnTx/>
                <a:uFillTx/>
                <a:latin typeface="Arial"/>
                <a:ea typeface="Arial"/>
                <a:cs typeface="Arial"/>
                <a:sym typeface="Arial"/>
              </a:rPr>
              <a:t>Hoạt</a:t>
            </a:r>
            <a:r>
              <a:rPr kumimoji="0" lang="en-US" sz="3600" b="1" i="0" u="none" strike="noStrike" kern="0" cap="none" spc="0" normalizeH="0" noProof="0">
                <a:ln>
                  <a:noFill/>
                </a:ln>
                <a:solidFill>
                  <a:srgbClr val="DF5400"/>
                </a:solidFill>
                <a:effectLst/>
                <a:uLnTx/>
                <a:uFillTx/>
                <a:latin typeface="Arial"/>
                <a:ea typeface="Arial"/>
                <a:cs typeface="Arial"/>
                <a:sym typeface="Arial"/>
              </a:rPr>
              <a:t> động 3</a:t>
            </a:r>
            <a:endParaRPr kumimoji="0" sz="3600" b="1" i="0" u="none" strike="noStrike" kern="0" cap="none" spc="0" normalizeH="0" baseline="0" noProof="0">
              <a:ln>
                <a:noFill/>
              </a:ln>
              <a:solidFill>
                <a:srgbClr val="DF5400"/>
              </a:solidFill>
              <a:effectLst/>
              <a:uLnTx/>
              <a:uFillTx/>
              <a:latin typeface="Arial"/>
              <a:ea typeface="Arial"/>
              <a:cs typeface="Arial"/>
              <a:sym typeface="Arial"/>
            </a:endParaRPr>
          </a:p>
        </p:txBody>
      </p:sp>
      <p:pic>
        <p:nvPicPr>
          <p:cNvPr id="12" name="Google Shape;1246;p28">
            <a:extLst>
              <a:ext uri="{FF2B5EF4-FFF2-40B4-BE49-F238E27FC236}">
                <a16:creationId xmlns:a16="http://schemas.microsoft.com/office/drawing/2014/main" id="{00E62E30-DB84-445F-93A6-2AAFF0ED700B}"/>
              </a:ext>
            </a:extLst>
          </p:cNvPr>
          <p:cNvPicPr preferRelativeResize="0"/>
          <p:nvPr/>
        </p:nvPicPr>
        <p:blipFill rotWithShape="1">
          <a:blip r:embed="rId8">
            <a:alphaModFix/>
          </a:blip>
          <a:srcRect/>
          <a:stretch/>
        </p:blipFill>
        <p:spPr>
          <a:xfrm>
            <a:off x="6339901" y="3035614"/>
            <a:ext cx="2691558" cy="2368044"/>
          </a:xfrm>
          <a:prstGeom prst="rect">
            <a:avLst/>
          </a:prstGeom>
          <a:noFill/>
          <a:ln>
            <a:noFill/>
          </a:ln>
        </p:spPr>
      </p:pic>
    </p:spTree>
    <p:extLst>
      <p:ext uri="{BB962C8B-B14F-4D97-AF65-F5344CB8AC3E}">
        <p14:creationId xmlns:p14="http://schemas.microsoft.com/office/powerpoint/2010/main" val="33702773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76"/>
                                        </p:tgtEl>
                                        <p:attrNameLst>
                                          <p:attrName>style.visibility</p:attrName>
                                        </p:attrNameLst>
                                      </p:cBhvr>
                                      <p:to>
                                        <p:strVal val="visible"/>
                                      </p:to>
                                    </p:set>
                                    <p:anim calcmode="lin" valueType="num">
                                      <p:cBhvr additive="base">
                                        <p:cTn id="7" dur="500"/>
                                        <p:tgtEl>
                                          <p:spTgt spid="1176"/>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74"/>
                                        </p:tgtEl>
                                        <p:attrNameLst>
                                          <p:attrName>style.visibility</p:attrName>
                                        </p:attrNameLst>
                                      </p:cBhvr>
                                      <p:to>
                                        <p:strVal val="visible"/>
                                      </p:to>
                                    </p:set>
                                    <p:animEffect transition="in" filter="fade">
                                      <p:cBhvr>
                                        <p:cTn id="11"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3">
            <a:alphaModFix/>
          </a:blip>
          <a:srcRect t="27083" b="45000"/>
          <a:stretch/>
        </p:blipFill>
        <p:spPr>
          <a:xfrm>
            <a:off x="-15760" y="-1"/>
            <a:ext cx="12192000" cy="6858001"/>
          </a:xfrm>
          <a:prstGeom prst="rect">
            <a:avLst/>
          </a:prstGeom>
          <a:noFill/>
          <a:ln>
            <a:noFill/>
          </a:ln>
        </p:spPr>
      </p:pic>
      <p:pic>
        <p:nvPicPr>
          <p:cNvPr id="1265" name="Google Shape;1265;p29"/>
          <p:cNvPicPr preferRelativeResize="0"/>
          <p:nvPr/>
        </p:nvPicPr>
        <p:blipFill rotWithShape="1">
          <a:blip r:embed="rId4">
            <a:alphaModFix/>
          </a:blip>
          <a:srcRect/>
          <a:stretch/>
        </p:blipFill>
        <p:spPr>
          <a:xfrm>
            <a:off x="9643857" y="462"/>
            <a:ext cx="2548349" cy="2542252"/>
          </a:xfrm>
          <a:prstGeom prst="rect">
            <a:avLst/>
          </a:prstGeom>
          <a:noFill/>
          <a:ln>
            <a:noFill/>
          </a:ln>
        </p:spPr>
      </p:pic>
      <p:grpSp>
        <p:nvGrpSpPr>
          <p:cNvPr id="1267" name="Google Shape;1267;p29"/>
          <p:cNvGrpSpPr/>
          <p:nvPr/>
        </p:nvGrpSpPr>
        <p:grpSpPr>
          <a:xfrm>
            <a:off x="1720036" y="885918"/>
            <a:ext cx="10040555" cy="5188993"/>
            <a:chOff x="4312920" y="2438400"/>
            <a:chExt cx="6823393" cy="3368040"/>
          </a:xfrm>
        </p:grpSpPr>
        <p:sp>
          <p:nvSpPr>
            <p:cNvPr id="1268"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9"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1270" name="Google Shape;1270;p29"/>
          <p:cNvSpPr txBox="1"/>
          <p:nvPr/>
        </p:nvSpPr>
        <p:spPr>
          <a:xfrm>
            <a:off x="2138159" y="1329204"/>
            <a:ext cx="9143851" cy="4302419"/>
          </a:xfrm>
          <a:prstGeom prst="rect">
            <a:avLst/>
          </a:prstGeom>
          <a:noFill/>
          <a:ln>
            <a:noFill/>
          </a:ln>
        </p:spPr>
        <p:txBody>
          <a:bodyPr spcFirstLastPara="1" wrap="square" lIns="91425" tIns="45700" rIns="91425" bIns="45700" anchor="t" anchorCtr="0">
            <a:spAutoFit/>
          </a:bodyPr>
          <a:lstStyle/>
          <a:p>
            <a:pPr lvl="0" algn="just">
              <a:lnSpc>
                <a:spcPct val="114000"/>
              </a:lnSpc>
              <a:buSzPts val="3200"/>
            </a:pPr>
            <a:r>
              <a:rPr lang="en-US" sz="2400"/>
              <a:t>+</a:t>
            </a:r>
            <a:r>
              <a:rPr lang="vi-VN" sz="2400"/>
              <a:t>Trường hợp không có đèn tín hiệu, không có vạch kẻ đường, không có cầu vượt, đường hầm... thì khi sang đường người đi bộ phải quan sát xe đang đi tới, chỉ qua đường khi bảo đảm an toàn và chịu trách nhiệm bảo đàn ảm toàn khi qua đường.</a:t>
            </a:r>
          </a:p>
          <a:p>
            <a:pPr lvl="0" algn="just">
              <a:lnSpc>
                <a:spcPct val="114000"/>
              </a:lnSpc>
              <a:buSzPts val="3200"/>
            </a:pPr>
            <a:r>
              <a:rPr lang="vi-VN" sz="2400"/>
              <a:t>+ Người đi bộ không được vượt qua giải phân cách, không đu bán vào phương tiện giao thông đang chạy, khi mang vác vật cồng kềnh phải đảm bảo an toàn và không gây trở ngại cho người và phương tiện tham gia giao thông.</a:t>
            </a:r>
          </a:p>
          <a:p>
            <a:pPr lvl="0" algn="just">
              <a:lnSpc>
                <a:spcPct val="114000"/>
              </a:lnSpc>
              <a:buSzPts val="3200"/>
            </a:pPr>
            <a:r>
              <a:rPr lang="vi-VN" sz="2400"/>
              <a:t>+ Người đi bộ không được đi ngược chiều, chen lấn khi sang đường, đi vào đường cấm người đi bộ....</a:t>
            </a:r>
            <a:endParaRPr lang="vi-VN" sz="2400" dirty="0" err="1"/>
          </a:p>
        </p:txBody>
      </p:sp>
      <p:pic>
        <p:nvPicPr>
          <p:cNvPr id="11" name="Google Shape;1078;p19">
            <a:extLst>
              <a:ext uri="{FF2B5EF4-FFF2-40B4-BE49-F238E27FC236}">
                <a16:creationId xmlns:a16="http://schemas.microsoft.com/office/drawing/2014/main" id="{8ADF59F8-FBCC-4A2E-900B-288421BCAFF8}"/>
              </a:ext>
            </a:extLst>
          </p:cNvPr>
          <p:cNvPicPr preferRelativeResize="0"/>
          <p:nvPr/>
        </p:nvPicPr>
        <p:blipFill rotWithShape="1">
          <a:blip r:embed="rId5">
            <a:alphaModFix/>
          </a:blip>
          <a:srcRect/>
          <a:stretch/>
        </p:blipFill>
        <p:spPr>
          <a:xfrm flipH="1">
            <a:off x="65537" y="3386108"/>
            <a:ext cx="2613610" cy="3282462"/>
          </a:xfrm>
          <a:prstGeom prst="rect">
            <a:avLst/>
          </a:prstGeom>
          <a:noFill/>
          <a:ln>
            <a:noFill/>
          </a:ln>
        </p:spPr>
      </p:pic>
    </p:spTree>
    <p:extLst>
      <p:ext uri="{BB962C8B-B14F-4D97-AF65-F5344CB8AC3E}">
        <p14:creationId xmlns:p14="http://schemas.microsoft.com/office/powerpoint/2010/main" val="184162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8315" y="-580204"/>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pic>
        <p:nvPicPr>
          <p:cNvPr id="972" name="Google Shape;972;p10"/>
          <p:cNvPicPr preferRelativeResize="0"/>
          <p:nvPr/>
        </p:nvPicPr>
        <p:blipFill rotWithShape="1">
          <a:blip r:embed="rId5">
            <a:alphaModFix/>
          </a:blip>
          <a:srcRect/>
          <a:stretch/>
        </p:blipFill>
        <p:spPr>
          <a:xfrm>
            <a:off x="5689600" y="-1275523"/>
            <a:ext cx="812800" cy="812800"/>
          </a:xfrm>
          <a:prstGeom prst="rect">
            <a:avLst/>
          </a:prstGeom>
          <a:noFill/>
          <a:ln>
            <a:noFill/>
          </a:ln>
        </p:spPr>
      </p:pic>
      <p:sp>
        <p:nvSpPr>
          <p:cNvPr id="973" name="Google Shape;973;p10"/>
          <p:cNvSpPr/>
          <p:nvPr/>
        </p:nvSpPr>
        <p:spPr>
          <a:xfrm>
            <a:off x="3360219" y="331129"/>
            <a:ext cx="5271790" cy="578837"/>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en-US" sz="2800" b="1">
                <a:solidFill>
                  <a:srgbClr val="244061"/>
                </a:solidFill>
                <a:latin typeface="Calibri"/>
                <a:ea typeface="Calibri"/>
                <a:cs typeface="Calibri"/>
                <a:sym typeface="Calibri"/>
              </a:rPr>
              <a:t>Quan sát tranh và trả lời câu hỏi.</a:t>
            </a:r>
            <a:endParaRPr kumimoji="0" sz="2800" b="1" i="0" u="none" strike="noStrike" kern="0" cap="none" spc="0" normalizeH="0" baseline="0" noProof="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C156E4D9-EE42-4A73-9258-FA77A7E290D2}"/>
              </a:ext>
            </a:extLst>
          </p:cNvPr>
          <p:cNvPicPr>
            <a:picLocks noChangeAspect="1"/>
          </p:cNvPicPr>
          <p:nvPr/>
        </p:nvPicPr>
        <p:blipFill rotWithShape="1">
          <a:blip r:embed="rId6"/>
          <a:srcRect l="7853" t="10462" r="8620" b="67795"/>
          <a:stretch/>
        </p:blipFill>
        <p:spPr>
          <a:xfrm>
            <a:off x="878654" y="1051688"/>
            <a:ext cx="10234920" cy="3741041"/>
          </a:xfrm>
          <a:prstGeom prst="rect">
            <a:avLst/>
          </a:prstGeom>
        </p:spPr>
      </p:pic>
      <p:sp>
        <p:nvSpPr>
          <p:cNvPr id="13" name="Google Shape;973;p10">
            <a:extLst>
              <a:ext uri="{FF2B5EF4-FFF2-40B4-BE49-F238E27FC236}">
                <a16:creationId xmlns:a16="http://schemas.microsoft.com/office/drawing/2014/main" id="{D4821981-DCD2-4169-995A-CBB5E3F98643}"/>
              </a:ext>
            </a:extLst>
          </p:cNvPr>
          <p:cNvSpPr/>
          <p:nvPr/>
        </p:nvSpPr>
        <p:spPr>
          <a:xfrm>
            <a:off x="1171327" y="4919510"/>
            <a:ext cx="9849345" cy="1055563"/>
          </a:xfrm>
          <a:prstGeom prst="roundRect">
            <a:avLst>
              <a:gd name="adj" fmla="val 16667"/>
            </a:avLst>
          </a:prstGeom>
          <a:solidFill>
            <a:schemeClr val="accent6">
              <a:lumMod val="20000"/>
              <a:lumOff val="80000"/>
            </a:schemeClr>
          </a:solidFill>
          <a:ln w="9525" cap="sq" cmpd="sng">
            <a:solidFill>
              <a:srgbClr val="00B050">
                <a:alpha val="76862"/>
              </a:srgbClr>
            </a:solidFill>
            <a:prstDash val="lgDash"/>
            <a:bevel/>
            <a:headEnd type="none" w="sm" len="sm"/>
            <a:tailEnd type="none" w="sm" len="sm"/>
          </a:ln>
        </p:spPr>
        <p:txBody>
          <a:bodyPr spcFirstLastPara="1" wrap="square" lIns="91425" tIns="45700" rIns="91425" bIns="45700" anchor="t" anchorCtr="0">
            <a:spAutoFit/>
          </a:bodyPr>
          <a:lstStyle/>
          <a:p>
            <a:pPr lvl="0"/>
            <a:r>
              <a:rPr lang="en-US" sz="2800" b="1">
                <a:solidFill>
                  <a:srgbClr val="244061"/>
                </a:solidFill>
                <a:latin typeface="Calibri"/>
                <a:ea typeface="Calibri"/>
                <a:cs typeface="Calibri"/>
                <a:sym typeface="Calibri"/>
              </a:rPr>
              <a:t>+ Điều gì có thể xảy ra trong các tình huống trên? </a:t>
            </a:r>
          </a:p>
          <a:p>
            <a:pPr lvl="0"/>
            <a:r>
              <a:rPr lang="en-US" sz="2800" b="1">
                <a:solidFill>
                  <a:srgbClr val="244061"/>
                </a:solidFill>
                <a:latin typeface="Calibri"/>
                <a:ea typeface="Calibri"/>
                <a:cs typeface="Calibri"/>
                <a:sym typeface="Calibri"/>
              </a:rPr>
              <a:t>+ Vì sao cần tuân thủ quy tắc an toàn giao thông khi đi bộ?</a:t>
            </a:r>
          </a:p>
        </p:txBody>
      </p:sp>
    </p:spTree>
    <p:extLst>
      <p:ext uri="{BB962C8B-B14F-4D97-AF65-F5344CB8AC3E}">
        <p14:creationId xmlns:p14="http://schemas.microsoft.com/office/powerpoint/2010/main" val="31948885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2"/>
                                        </p:tgtEl>
                                        <p:attrNameLst>
                                          <p:attrName>style.visibility</p:attrName>
                                        </p:attrNameLst>
                                      </p:cBhvr>
                                      <p:to>
                                        <p:strVal val="visible"/>
                                      </p:to>
                                    </p:set>
                                    <p:animEffect transition="in" filter="fade">
                                      <p:cBhvr>
                                        <p:cTn id="7" dur="1"/>
                                        <p:tgtEl>
                                          <p:spTgt spid="972"/>
                                        </p:tgtEl>
                                      </p:cBhvr>
                                    </p:animEffect>
                                  </p:childTnLst>
                                </p:cTn>
                              </p:par>
                              <p:par>
                                <p:cTn id="8" presetID="10" presetClass="entr" presetSubtype="0" fill="hold" nodeType="withEffect">
                                  <p:stCondLst>
                                    <p:cond delay="0"/>
                                  </p:stCondLst>
                                  <p:childTnLst>
                                    <p:set>
                                      <p:cBhvr>
                                        <p:cTn id="9" dur="1" fill="hold">
                                          <p:stCondLst>
                                            <p:cond delay="0"/>
                                          </p:stCondLst>
                                        </p:cTn>
                                        <p:tgtEl>
                                          <p:spTgt spid="973"/>
                                        </p:tgtEl>
                                        <p:attrNameLst>
                                          <p:attrName>style.visibility</p:attrName>
                                        </p:attrNameLst>
                                      </p:cBhvr>
                                      <p:to>
                                        <p:strVal val="visible"/>
                                      </p:to>
                                    </p:set>
                                    <p:animEffect transition="in" filter="fade">
                                      <p:cBhvr>
                                        <p:cTn id="10" dur="500"/>
                                        <p:tgtEl>
                                          <p:spTgt spid="97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pic>
        <p:nvPicPr>
          <p:cNvPr id="1183" name="Google Shape;1183;p25"/>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184" name="Google Shape;1184;p25"/>
          <p:cNvPicPr preferRelativeResize="0"/>
          <p:nvPr/>
        </p:nvPicPr>
        <p:blipFill rotWithShape="1">
          <a:blip r:embed="rId4">
            <a:alphaModFix/>
          </a:blip>
          <a:srcRect/>
          <a:stretch/>
        </p:blipFill>
        <p:spPr>
          <a:xfrm>
            <a:off x="1" y="-21969"/>
            <a:ext cx="12192000" cy="6858000"/>
          </a:xfrm>
          <a:prstGeom prst="rect">
            <a:avLst/>
          </a:prstGeom>
          <a:noFill/>
          <a:ln>
            <a:noFill/>
          </a:ln>
        </p:spPr>
      </p:pic>
      <p:pic>
        <p:nvPicPr>
          <p:cNvPr id="1185" name="Google Shape;1185;p25"/>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186" name="Google Shape;1186;p25"/>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187" name="Google Shape;1187;p25"/>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188" name="Google Shape;1188;p25"/>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189" name="Google Shape;1189;p25"/>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190" name="Google Shape;1190;p25"/>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191" name="Google Shape;1191;p25"/>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192" name="Google Shape;1192;p25"/>
          <p:cNvPicPr preferRelativeResize="0"/>
          <p:nvPr/>
        </p:nvPicPr>
        <p:blipFill rotWithShape="1">
          <a:blip r:embed="rId9">
            <a:alphaModFix/>
          </a:blip>
          <a:srcRect/>
          <a:stretch/>
        </p:blipFill>
        <p:spPr>
          <a:xfrm>
            <a:off x="3011565" y="981223"/>
            <a:ext cx="6371708" cy="3791229"/>
          </a:xfrm>
          <a:prstGeom prst="rect">
            <a:avLst/>
          </a:prstGeom>
          <a:noFill/>
          <a:ln>
            <a:noFill/>
          </a:ln>
        </p:spPr>
      </p:pic>
      <p:sp>
        <p:nvSpPr>
          <p:cNvPr id="1193" name="Google Shape;1193;p25"/>
          <p:cNvSpPr txBox="1"/>
          <p:nvPr/>
        </p:nvSpPr>
        <p:spPr>
          <a:xfrm>
            <a:off x="3278582" y="1192880"/>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667"/>
              <a:buFont typeface="Arial"/>
              <a:buNone/>
            </a:pPr>
            <a:endParaRPr sz="4667" b="1" i="0" u="none" strike="noStrike" cap="none">
              <a:solidFill>
                <a:srgbClr val="FFFF00"/>
              </a:solidFill>
              <a:latin typeface="Georgia"/>
              <a:ea typeface="Georgia"/>
              <a:cs typeface="Georgia"/>
              <a:sym typeface="Georgia"/>
            </a:endParaRPr>
          </a:p>
        </p:txBody>
      </p:sp>
      <p:pic>
        <p:nvPicPr>
          <p:cNvPr id="1194" name="Google Shape;1194;p25"/>
          <p:cNvPicPr preferRelativeResize="0"/>
          <p:nvPr/>
        </p:nvPicPr>
        <p:blipFill rotWithShape="1">
          <a:blip r:embed="rId10">
            <a:alphaModFix/>
          </a:blip>
          <a:src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1195" name="Google Shape;1195;p25"/>
          <p:cNvPicPr preferRelativeResize="0"/>
          <p:nvPr/>
        </p:nvPicPr>
        <p:blipFill rotWithShape="1">
          <a:blip r:embed="rId11">
            <a:alphaModFix/>
          </a:blip>
          <a:srcRect l="13052" t="3783" r="13118" b="3449"/>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197" name="Google Shape;1197;p25"/>
          <p:cNvPicPr preferRelativeResize="0"/>
          <p:nvPr/>
        </p:nvPicPr>
        <p:blipFill rotWithShape="1">
          <a:blip r:embed="rId12">
            <a:alphaModFix/>
          </a:blip>
          <a:srcRect/>
          <a:stretch/>
        </p:blipFill>
        <p:spPr>
          <a:xfrm>
            <a:off x="9683660" y="2754159"/>
            <a:ext cx="2225153" cy="2398435"/>
          </a:xfrm>
          <a:prstGeom prst="rect">
            <a:avLst/>
          </a:prstGeom>
          <a:noFill/>
          <a:ln>
            <a:noFill/>
          </a:ln>
        </p:spPr>
      </p:pic>
      <p:pic>
        <p:nvPicPr>
          <p:cNvPr id="1201" name="Google Shape;1201;p25"/>
          <p:cNvPicPr preferRelativeResize="0"/>
          <p:nvPr/>
        </p:nvPicPr>
        <p:blipFill rotWithShape="1">
          <a:blip r:embed="rId13">
            <a:alphaModFix/>
          </a:blip>
          <a:srcRect/>
          <a:stretch/>
        </p:blipFill>
        <p:spPr>
          <a:xfrm rot="420713">
            <a:off x="8397882" y="2925731"/>
            <a:ext cx="1326145" cy="2972393"/>
          </a:xfrm>
          <a:prstGeom prst="rect">
            <a:avLst/>
          </a:prstGeom>
          <a:noFill/>
          <a:ln>
            <a:noFill/>
          </a:ln>
          <a:effectLst>
            <a:outerShdw blurRad="50800" dist="38100" dir="5400000" algn="t" rotWithShape="0">
              <a:srgbClr val="000000">
                <a:alpha val="40000"/>
              </a:srgbClr>
            </a:outerShdw>
          </a:effectLst>
        </p:spPr>
      </p:pic>
      <p:pic>
        <p:nvPicPr>
          <p:cNvPr id="1202" name="Google Shape;1202;p25"/>
          <p:cNvPicPr preferRelativeResize="0"/>
          <p:nvPr/>
        </p:nvPicPr>
        <p:blipFill rotWithShape="1">
          <a:blip r:embed="rId14">
            <a:alphaModFix/>
          </a:blip>
          <a:srcRect/>
          <a:stretch/>
        </p:blipFill>
        <p:spPr>
          <a:xfrm>
            <a:off x="8018702" y="3901686"/>
            <a:ext cx="1858273" cy="2749544"/>
          </a:xfrm>
          <a:prstGeom prst="rect">
            <a:avLst/>
          </a:prstGeom>
          <a:noFill/>
          <a:ln>
            <a:noFill/>
          </a:ln>
        </p:spPr>
      </p:pic>
      <p:sp>
        <p:nvSpPr>
          <p:cNvPr id="24" name="Google Shape;1232;p27"/>
          <p:cNvSpPr/>
          <p:nvPr/>
        </p:nvSpPr>
        <p:spPr>
          <a:xfrm>
            <a:off x="3190347" y="1312029"/>
            <a:ext cx="6380988"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b="0" i="0" u="none" strike="noStrike" cap="none" dirty="0" err="1">
                <a:solidFill>
                  <a:srgbClr val="000000"/>
                </a:solidFill>
                <a:latin typeface="Calibri" panose="020F0502020204030204" pitchFamily="34" charset="0"/>
                <a:cs typeface="Calibri" panose="020F0502020204030204" pitchFamily="34" charset="0"/>
                <a:sym typeface="Arial"/>
              </a:rPr>
              <a:t>Thứ</a:t>
            </a:r>
            <a:r>
              <a:rPr lang="en-US" sz="2000" b="0" i="0" u="none" strike="noStrike" cap="none" dirty="0">
                <a:solidFill>
                  <a:srgbClr val="000000"/>
                </a:solidFill>
                <a:latin typeface="Calibri" panose="020F0502020204030204" pitchFamily="34" charset="0"/>
                <a:cs typeface="Calibri" panose="020F0502020204030204" pitchFamily="34" charset="0"/>
                <a:sym typeface="Arial"/>
              </a:rPr>
              <a:t> … </a:t>
            </a:r>
            <a:r>
              <a:rPr lang="en-US" sz="2000" b="0" i="0" u="none" strike="noStrike" cap="none" dirty="0" err="1">
                <a:solidFill>
                  <a:srgbClr val="000000"/>
                </a:solidFill>
                <a:latin typeface="Calibri" panose="020F0502020204030204" pitchFamily="34" charset="0"/>
                <a:cs typeface="Calibri" panose="020F0502020204030204" pitchFamily="34" charset="0"/>
                <a:sym typeface="Arial"/>
              </a:rPr>
              <a:t>ngày</a:t>
            </a:r>
            <a:r>
              <a:rPr lang="en-US" sz="2000" b="0" i="0" u="none" strike="noStrike" cap="none" dirty="0">
                <a:solidFill>
                  <a:srgbClr val="000000"/>
                </a:solidFill>
                <a:latin typeface="Calibri" panose="020F0502020204030204" pitchFamily="34" charset="0"/>
                <a:cs typeface="Calibri" panose="020F0502020204030204" pitchFamily="34" charset="0"/>
                <a:sym typeface="Arial"/>
              </a:rPr>
              <a:t> … </a:t>
            </a:r>
            <a:r>
              <a:rPr lang="en-US" sz="2000" b="0" i="0" u="none" strike="noStrike" cap="none" dirty="0" err="1">
                <a:solidFill>
                  <a:srgbClr val="000000"/>
                </a:solidFill>
                <a:latin typeface="Calibri" panose="020F0502020204030204" pitchFamily="34" charset="0"/>
                <a:cs typeface="Calibri" panose="020F0502020204030204" pitchFamily="34" charset="0"/>
                <a:sym typeface="Arial"/>
              </a:rPr>
              <a:t>tháng</a:t>
            </a:r>
            <a:r>
              <a:rPr lang="en-US" sz="2000" b="0" i="0" u="none" strike="noStrike" cap="none" dirty="0">
                <a:solidFill>
                  <a:srgbClr val="000000"/>
                </a:solidFill>
                <a:latin typeface="Calibri" panose="020F0502020204030204" pitchFamily="34" charset="0"/>
                <a:cs typeface="Calibri" panose="020F0502020204030204" pitchFamily="34" charset="0"/>
                <a:sym typeface="Arial"/>
              </a:rPr>
              <a:t> … </a:t>
            </a:r>
            <a:r>
              <a:rPr lang="en-US" sz="2000" err="1">
                <a:latin typeface="Calibri" panose="020F0502020204030204" pitchFamily="34" charset="0"/>
                <a:cs typeface="Calibri" panose="020F0502020204030204" pitchFamily="34" charset="0"/>
              </a:rPr>
              <a:t>năm</a:t>
            </a:r>
            <a:r>
              <a:rPr lang="en-US" sz="2000" b="0" i="0" u="none" strike="noStrike" cap="none">
                <a:solidFill>
                  <a:srgbClr val="000000"/>
                </a:solidFill>
                <a:latin typeface="Calibri" panose="020F0502020204030204" pitchFamily="34" charset="0"/>
                <a:cs typeface="Calibri" panose="020F0502020204030204" pitchFamily="34" charset="0"/>
                <a:sym typeface="Arial"/>
              </a:rPr>
              <a:t> 2022</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FAAB0E2C-B2C7-483A-838E-36F85A617DB1}"/>
              </a:ext>
            </a:extLst>
          </p:cNvPr>
          <p:cNvPicPr>
            <a:picLocks noChangeAspect="1"/>
          </p:cNvPicPr>
          <p:nvPr/>
        </p:nvPicPr>
        <p:blipFill>
          <a:blip r:embed="rId15"/>
          <a:stretch>
            <a:fillRect/>
          </a:stretch>
        </p:blipFill>
        <p:spPr>
          <a:xfrm>
            <a:off x="4064370" y="1831247"/>
            <a:ext cx="3731075" cy="2517866"/>
          </a:xfrm>
          <a:prstGeom prst="rect">
            <a:avLst/>
          </a:prstGeom>
        </p:spPr>
      </p:pic>
      <p:pic>
        <p:nvPicPr>
          <p:cNvPr id="20" name="Google Shape;1186;p25">
            <a:extLst>
              <a:ext uri="{FF2B5EF4-FFF2-40B4-BE49-F238E27FC236}">
                <a16:creationId xmlns:a16="http://schemas.microsoft.com/office/drawing/2014/main" id="{F6E985DC-6F48-4C03-B08D-297B132CBB53}"/>
              </a:ext>
            </a:extLst>
          </p:cNvPr>
          <p:cNvPicPr preferRelativeResize="0"/>
          <p:nvPr/>
        </p:nvPicPr>
        <p:blipFill rotWithShape="1">
          <a:blip r:embed="rId6">
            <a:alphaModFix/>
          </a:blip>
          <a:srcRect/>
          <a:stretch/>
        </p:blipFill>
        <p:spPr>
          <a:xfrm>
            <a:off x="-58738" y="1"/>
            <a:ext cx="2762768" cy="1036033"/>
          </a:xfrm>
          <a:prstGeom prst="rect">
            <a:avLst/>
          </a:prstGeom>
          <a:noFill/>
          <a:ln>
            <a:noFill/>
          </a:ln>
        </p:spPr>
      </p:pic>
      <p:pic>
        <p:nvPicPr>
          <p:cNvPr id="21" name="Google Shape;1187;p25">
            <a:extLst>
              <a:ext uri="{FF2B5EF4-FFF2-40B4-BE49-F238E27FC236}">
                <a16:creationId xmlns:a16="http://schemas.microsoft.com/office/drawing/2014/main" id="{43683DE4-E5EC-41BB-B3DC-84E26FE42347}"/>
              </a:ext>
            </a:extLst>
          </p:cNvPr>
          <p:cNvPicPr preferRelativeResize="0"/>
          <p:nvPr/>
        </p:nvPicPr>
        <p:blipFill rotWithShape="1">
          <a:blip r:embed="rId6">
            <a:alphaModFix/>
          </a:blip>
          <a:srcRect/>
          <a:stretch/>
        </p:blipFill>
        <p:spPr>
          <a:xfrm>
            <a:off x="2561929" y="1"/>
            <a:ext cx="2762768" cy="1036033"/>
          </a:xfrm>
          <a:prstGeom prst="rect">
            <a:avLst/>
          </a:prstGeom>
          <a:noFill/>
          <a:ln>
            <a:noFill/>
          </a:ln>
        </p:spPr>
      </p:pic>
      <p:pic>
        <p:nvPicPr>
          <p:cNvPr id="22" name="Google Shape;1188;p25">
            <a:extLst>
              <a:ext uri="{FF2B5EF4-FFF2-40B4-BE49-F238E27FC236}">
                <a16:creationId xmlns:a16="http://schemas.microsoft.com/office/drawing/2014/main" id="{6601A5BD-1F59-4353-A718-428F3EA49024}"/>
              </a:ext>
            </a:extLst>
          </p:cNvPr>
          <p:cNvPicPr preferRelativeResize="0"/>
          <p:nvPr/>
        </p:nvPicPr>
        <p:blipFill rotWithShape="1">
          <a:blip r:embed="rId6">
            <a:alphaModFix/>
          </a:blip>
          <a:srcRect/>
          <a:stretch/>
        </p:blipFill>
        <p:spPr>
          <a:xfrm>
            <a:off x="6840029" y="1"/>
            <a:ext cx="2762768" cy="1036033"/>
          </a:xfrm>
          <a:prstGeom prst="rect">
            <a:avLst/>
          </a:prstGeom>
          <a:noFill/>
          <a:ln>
            <a:noFill/>
          </a:ln>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Arial"/>
                <a:sym typeface="Arial"/>
              </a:rPr>
              <a:t>走人行道，靠路右边走</a:t>
            </a:r>
          </a:p>
        </p:txBody>
      </p:sp>
      <p:sp>
        <p:nvSpPr>
          <p:cNvPr id="15" name="Google Shape;1045;p15"/>
          <p:cNvSpPr/>
          <p:nvPr/>
        </p:nvSpPr>
        <p:spPr>
          <a:xfrm>
            <a:off x="1434905" y="2171066"/>
            <a:ext cx="5032771" cy="3230975"/>
          </a:xfrm>
          <a:prstGeom prst="wedgeRoundRectCallout">
            <a:avLst>
              <a:gd name="adj1" fmla="val 24830"/>
              <a:gd name="adj2" fmla="val 48847"/>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lvl="0" algn="just"/>
            <a:r>
              <a:rPr lang="en-US" sz="3000" i="1">
                <a:solidFill>
                  <a:srgbClr val="C00000"/>
                </a:solidFill>
              </a:rPr>
              <a:t>Hình 1: </a:t>
            </a:r>
            <a:r>
              <a:rPr lang="vi-VN" sz="3000">
                <a:solidFill>
                  <a:prstClr val="black"/>
                </a:solidFill>
              </a:rPr>
              <a:t>các bạn nhỏ có thể bị xe máy, ô tô đụng phải khi qua đường ở nơi không có vạch kẻ đường cho người đi bộ, đèn tín hiệu hoặc cầu vượt.</a:t>
            </a:r>
            <a:endParaRPr kumimoji="0" sz="30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16" name="Google Shape;1051;p16"/>
          <p:cNvPicPr preferRelativeResize="0"/>
          <p:nvPr/>
        </p:nvPicPr>
        <p:blipFill rotWithShape="1">
          <a:blip r:embed="rId6">
            <a:alphaModFix/>
          </a:blip>
          <a:srcRect/>
          <a:stretch/>
        </p:blipFill>
        <p:spPr>
          <a:xfrm>
            <a:off x="3905782" y="0"/>
            <a:ext cx="4670809" cy="1238526"/>
          </a:xfrm>
          <a:prstGeom prst="rect">
            <a:avLst/>
          </a:prstGeom>
          <a:noFill/>
          <a:ln>
            <a:noFill/>
          </a:ln>
        </p:spPr>
      </p:pic>
      <p:pic>
        <p:nvPicPr>
          <p:cNvPr id="9" name="Picture 8">
            <a:extLst>
              <a:ext uri="{FF2B5EF4-FFF2-40B4-BE49-F238E27FC236}">
                <a16:creationId xmlns:a16="http://schemas.microsoft.com/office/drawing/2014/main" id="{64C79DD6-109C-480B-8992-62A8C06F97C1}"/>
              </a:ext>
            </a:extLst>
          </p:cNvPr>
          <p:cNvPicPr>
            <a:picLocks noChangeAspect="1"/>
          </p:cNvPicPr>
          <p:nvPr/>
        </p:nvPicPr>
        <p:blipFill rotWithShape="1">
          <a:blip r:embed="rId7"/>
          <a:srcRect l="7853" t="10462" r="50755" b="67795"/>
          <a:stretch/>
        </p:blipFill>
        <p:spPr>
          <a:xfrm>
            <a:off x="7287699" y="2146162"/>
            <a:ext cx="4273403" cy="3152019"/>
          </a:xfrm>
          <a:prstGeom prst="rect">
            <a:avLst/>
          </a:prstGeom>
        </p:spPr>
      </p:pic>
    </p:spTree>
    <p:extLst>
      <p:ext uri="{BB962C8B-B14F-4D97-AF65-F5344CB8AC3E}">
        <p14:creationId xmlns:p14="http://schemas.microsoft.com/office/powerpoint/2010/main" val="1679489371"/>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Arial"/>
                <a:sym typeface="Arial"/>
              </a:rPr>
              <a:t>走人行道，靠路右边走</a:t>
            </a:r>
          </a:p>
        </p:txBody>
      </p:sp>
      <p:sp>
        <p:nvSpPr>
          <p:cNvPr id="15" name="Google Shape;1045;p15"/>
          <p:cNvSpPr/>
          <p:nvPr/>
        </p:nvSpPr>
        <p:spPr>
          <a:xfrm>
            <a:off x="1434905" y="2171066"/>
            <a:ext cx="5032771" cy="3230975"/>
          </a:xfrm>
          <a:prstGeom prst="wedgeRoundRectCallout">
            <a:avLst>
              <a:gd name="adj1" fmla="val 24830"/>
              <a:gd name="adj2" fmla="val 48847"/>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lvl="0" algn="just"/>
            <a:r>
              <a:rPr lang="en-US" sz="3000" i="1">
                <a:solidFill>
                  <a:srgbClr val="C00000"/>
                </a:solidFill>
              </a:rPr>
              <a:t>Hình 2</a:t>
            </a:r>
            <a:r>
              <a:rPr lang="vi-VN" sz="3000">
                <a:solidFill>
                  <a:srgbClr val="C00000"/>
                </a:solidFill>
              </a:rPr>
              <a:t>:</a:t>
            </a:r>
            <a:r>
              <a:rPr lang="vi-VN" sz="3000">
                <a:solidFill>
                  <a:prstClr val="black"/>
                </a:solidFill>
              </a:rPr>
              <a:t> bạn nhỏ có thể bị xe máy đụng vì đi bên trái đường và không đi sát lề đường.</a:t>
            </a:r>
            <a:endParaRPr kumimoji="0" sz="30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16" name="Google Shape;1051;p16"/>
          <p:cNvPicPr preferRelativeResize="0"/>
          <p:nvPr/>
        </p:nvPicPr>
        <p:blipFill rotWithShape="1">
          <a:blip r:embed="rId6">
            <a:alphaModFix/>
          </a:blip>
          <a:srcRect/>
          <a:stretch/>
        </p:blipFill>
        <p:spPr>
          <a:xfrm>
            <a:off x="3905782" y="0"/>
            <a:ext cx="4670809" cy="1238526"/>
          </a:xfrm>
          <a:prstGeom prst="rect">
            <a:avLst/>
          </a:prstGeom>
          <a:noFill/>
          <a:ln>
            <a:noFill/>
          </a:ln>
        </p:spPr>
      </p:pic>
      <p:pic>
        <p:nvPicPr>
          <p:cNvPr id="9" name="Picture 8">
            <a:extLst>
              <a:ext uri="{FF2B5EF4-FFF2-40B4-BE49-F238E27FC236}">
                <a16:creationId xmlns:a16="http://schemas.microsoft.com/office/drawing/2014/main" id="{64C79DD6-109C-480B-8992-62A8C06F97C1}"/>
              </a:ext>
            </a:extLst>
          </p:cNvPr>
          <p:cNvPicPr>
            <a:picLocks noChangeAspect="1"/>
          </p:cNvPicPr>
          <p:nvPr/>
        </p:nvPicPr>
        <p:blipFill rotWithShape="1">
          <a:blip r:embed="rId7"/>
          <a:srcRect l="50668" t="10533" r="7940" b="67724"/>
          <a:stretch/>
        </p:blipFill>
        <p:spPr>
          <a:xfrm>
            <a:off x="7287699" y="2146162"/>
            <a:ext cx="4273403" cy="3152019"/>
          </a:xfrm>
          <a:prstGeom prst="rect">
            <a:avLst/>
          </a:prstGeom>
        </p:spPr>
      </p:pic>
    </p:spTree>
    <p:extLst>
      <p:ext uri="{BB962C8B-B14F-4D97-AF65-F5344CB8AC3E}">
        <p14:creationId xmlns:p14="http://schemas.microsoft.com/office/powerpoint/2010/main" val="1900365723"/>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ường em đi (HINH MINH HOA THEO LOI BAI HAT)">
            <a:hlinkClick r:id="" action="ppaction://media"/>
            <a:extLst>
              <a:ext uri="{FF2B5EF4-FFF2-40B4-BE49-F238E27FC236}">
                <a16:creationId xmlns:a16="http://schemas.microsoft.com/office/drawing/2014/main" id="{349CF139-D4ED-40FC-ABCC-8F81A49BB3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38762563"/>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7083" b="45000"/>
          <a:stretch/>
        </p:blipFill>
        <p:spPr>
          <a:xfrm>
            <a:off x="0" y="-1"/>
            <a:ext cx="12192000" cy="685800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094" y="0"/>
            <a:ext cx="4176906" cy="4328160"/>
          </a:xfrm>
          <a:prstGeom prst="rect">
            <a:avLst/>
          </a:prstGeom>
        </p:spPr>
      </p:pic>
      <p:pic>
        <p:nvPicPr>
          <p:cNvPr id="5" name="Picture 4"/>
          <p:cNvPicPr>
            <a:picLocks noChangeAspect="1"/>
          </p:cNvPicPr>
          <p:nvPr/>
        </p:nvPicPr>
        <p:blipFill>
          <a:blip r:embed="rId5"/>
          <a:stretch>
            <a:fillRect/>
          </a:stretch>
        </p:blipFill>
        <p:spPr>
          <a:xfrm>
            <a:off x="563777" y="214891"/>
            <a:ext cx="2377646" cy="969348"/>
          </a:xfrm>
          <a:prstGeom prst="rect">
            <a:avLst/>
          </a:prstGeom>
        </p:spPr>
      </p:pic>
      <p:grpSp>
        <p:nvGrpSpPr>
          <p:cNvPr id="12" name="Group 11"/>
          <p:cNvGrpSpPr/>
          <p:nvPr/>
        </p:nvGrpSpPr>
        <p:grpSpPr>
          <a:xfrm>
            <a:off x="3025063" y="1496300"/>
            <a:ext cx="8236610" cy="3625831"/>
            <a:chOff x="4312920" y="2700338"/>
            <a:chExt cx="6823393" cy="3106102"/>
          </a:xfrm>
        </p:grpSpPr>
        <p:grpSp>
          <p:nvGrpSpPr>
            <p:cNvPr id="7" name="组合 6"/>
            <p:cNvGrpSpPr/>
            <p:nvPr/>
          </p:nvGrpSpPr>
          <p:grpSpPr>
            <a:xfrm>
              <a:off x="4312920" y="2700338"/>
              <a:ext cx="6823393" cy="3106102"/>
              <a:chOff x="4312920" y="2438400"/>
              <a:chExt cx="6823393" cy="3368040"/>
            </a:xfrm>
          </p:grpSpPr>
          <p:sp>
            <p:nvSpPr>
              <p:cNvPr id="6" name="矩形 5"/>
              <p:cNvSpPr/>
              <p:nvPr/>
            </p:nvSpPr>
            <p:spPr>
              <a:xfrm>
                <a:off x="4312920" y="2438400"/>
                <a:ext cx="6823393" cy="336804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6号-正文宋楷" panose="020F0502020204030204"/>
                  <a:ea typeface="字魂36号-正文宋楷"/>
                  <a:cs typeface="+mn-ea"/>
                  <a:sym typeface="+mn-lt"/>
                </a:endParaRPr>
              </a:p>
            </p:txBody>
          </p:sp>
          <p:sp>
            <p:nvSpPr>
              <p:cNvPr id="8" name="矩形 7"/>
              <p:cNvSpPr/>
              <p:nvPr/>
            </p:nvSpPr>
            <p:spPr>
              <a:xfrm>
                <a:off x="4508976" y="2535174"/>
                <a:ext cx="6431280" cy="3174492"/>
              </a:xfrm>
              <a:prstGeom prst="roundRect">
                <a:avLst/>
              </a:prstGeom>
              <a:noFill/>
              <a:ln w="38100">
                <a:solidFill>
                  <a:srgbClr val="FF6699"/>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6号-正文宋楷" panose="020F0502020204030204"/>
                  <a:ea typeface="字魂36号-正文宋楷"/>
                  <a:cs typeface="+mn-ea"/>
                  <a:sym typeface="+mn-lt"/>
                </a:endParaRPr>
              </a:p>
            </p:txBody>
          </p:sp>
        </p:grpSp>
        <p:sp>
          <p:nvSpPr>
            <p:cNvPr id="11" name="TextBox 10"/>
            <p:cNvSpPr txBox="1"/>
            <p:nvPr/>
          </p:nvSpPr>
          <p:spPr>
            <a:xfrm>
              <a:off x="4635871" y="2972427"/>
              <a:ext cx="6177489" cy="2421181"/>
            </a:xfrm>
            <a:prstGeom prst="roundRect">
              <a:avLst/>
            </a:prstGeom>
            <a:noFill/>
          </p:spPr>
          <p:txBody>
            <a:bodyPr wrap="square" rtlCol="0">
              <a:spAutoFit/>
            </a:bodyPr>
            <a:lstStyle/>
            <a:p>
              <a:pPr algn="just"/>
              <a:r>
                <a:rPr lang="vi-VN" sz="3200" b="1">
                  <a:latin typeface="Calibri" panose="020F0502020204030204" pitchFamily="34" charset="0"/>
                  <a:cs typeface="Calibri" panose="020F0502020204030204" pitchFamily="34" charset="0"/>
                </a:rPr>
                <a:t>Tuân thủ quy tắc an toàn giao thông khi đi bộ đảm bảo sự an toàn cho bản thân, cho người khá, giúp xã hội ôn định trật tự, giảm tai nạn giao thông, góp phần phát triển đất nước văn minh.</a:t>
              </a:r>
              <a:endParaRPr lang="en-US" sz="3200" dirty="0">
                <a:latin typeface="Calibri" panose="020F0502020204030204" pitchFamily="34" charset="0"/>
                <a:cs typeface="Calibri" panose="020F0502020204030204" pitchFamily="34" charset="0"/>
              </a:endParaRPr>
            </a:p>
          </p:txBody>
        </p:sp>
      </p:grpSp>
      <p:pic>
        <p:nvPicPr>
          <p:cNvPr id="14" name="图片 8"/>
          <p:cNvPicPr>
            <a:picLocks noChangeAspect="1"/>
          </p:cNvPicPr>
          <p:nvPr/>
        </p:nvPicPr>
        <p:blipFill>
          <a:blip r:embed="rId6"/>
          <a:stretch>
            <a:fillRect/>
          </a:stretch>
        </p:blipFill>
        <p:spPr>
          <a:xfrm>
            <a:off x="-1418795" y="1184239"/>
            <a:ext cx="5492972" cy="6450127"/>
          </a:xfrm>
          <a:prstGeom prst="rect">
            <a:avLst/>
          </a:prstGeom>
        </p:spPr>
      </p:pic>
    </p:spTree>
    <p:extLst>
      <p:ext uri="{BB962C8B-B14F-4D97-AF65-F5344CB8AC3E}">
        <p14:creationId xmlns:p14="http://schemas.microsoft.com/office/powerpoint/2010/main" val="2796742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7083" b="45000"/>
          <a:stretch/>
        </p:blipFill>
        <p:spPr>
          <a:xfrm>
            <a:off x="0" y="-1"/>
            <a:ext cx="12192000" cy="685800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18235" t="52668" b="7874"/>
          <a:stretch/>
        </p:blipFill>
        <p:spPr>
          <a:xfrm>
            <a:off x="0" y="-220981"/>
            <a:ext cx="12307967" cy="7299960"/>
          </a:xfrm>
          <a:prstGeom prst="rect">
            <a:avLst/>
          </a:prstGeom>
        </p:spPr>
      </p:pic>
      <p:sp>
        <p:nvSpPr>
          <p:cNvPr id="3" name="TextBox 2"/>
          <p:cNvSpPr txBox="1"/>
          <p:nvPr/>
        </p:nvSpPr>
        <p:spPr>
          <a:xfrm>
            <a:off x="2840182" y="789710"/>
            <a:ext cx="8409709" cy="1107996"/>
          </a:xfrm>
          <a:prstGeom prst="rect">
            <a:avLst/>
          </a:prstGeom>
          <a:noFill/>
        </p:spPr>
        <p:txBody>
          <a:bodyPr wrap="square" rtlCol="0">
            <a:spAutoFit/>
          </a:bodyPr>
          <a:lstStyle/>
          <a:p>
            <a:r>
              <a:rPr lang="en-US" sz="6600" dirty="0">
                <a:solidFill>
                  <a:srgbClr val="FF0000"/>
                </a:solidFill>
                <a:latin typeface="Coiny" panose="02000903060500060000" pitchFamily="2" charset="0"/>
              </a:rPr>
              <a:t>TẠM BIỆT CÁC EM</a:t>
            </a:r>
          </a:p>
        </p:txBody>
      </p:sp>
    </p:spTree>
    <p:extLst>
      <p:ext uri="{BB962C8B-B14F-4D97-AF65-F5344CB8AC3E}">
        <p14:creationId xmlns:p14="http://schemas.microsoft.com/office/powerpoint/2010/main" val="1655919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946;p8">
            <a:extLst>
              <a:ext uri="{FF2B5EF4-FFF2-40B4-BE49-F238E27FC236}">
                <a16:creationId xmlns:a16="http://schemas.microsoft.com/office/drawing/2014/main" id="{66FB2698-E7B2-4672-BB15-1475ED6D8E78}"/>
              </a:ext>
            </a:extLst>
          </p:cNvPr>
          <p:cNvPicPr preferRelativeResize="0"/>
          <p:nvPr/>
        </p:nvPicPr>
        <p:blipFill rotWithShape="1">
          <a:blip r:embed="rId2">
            <a:alphaModFix/>
          </a:blip>
          <a:srcRect/>
          <a:stretch/>
        </p:blipFill>
        <p:spPr>
          <a:xfrm>
            <a:off x="-486385" y="0"/>
            <a:ext cx="2548349" cy="2542252"/>
          </a:xfrm>
          <a:prstGeom prst="rect">
            <a:avLst/>
          </a:prstGeom>
          <a:noFill/>
          <a:ln>
            <a:noFill/>
          </a:ln>
        </p:spPr>
      </p:pic>
      <p:pic>
        <p:nvPicPr>
          <p:cNvPr id="12" name="Google Shape;946;p8">
            <a:extLst>
              <a:ext uri="{FF2B5EF4-FFF2-40B4-BE49-F238E27FC236}">
                <a16:creationId xmlns:a16="http://schemas.microsoft.com/office/drawing/2014/main" id="{71EA8EF0-1243-4D66-BADF-408BC2DDEEBE}"/>
              </a:ext>
            </a:extLst>
          </p:cNvPr>
          <p:cNvPicPr preferRelativeResize="0"/>
          <p:nvPr/>
        </p:nvPicPr>
        <p:blipFill rotWithShape="1">
          <a:blip r:embed="rId2">
            <a:alphaModFix/>
          </a:blip>
          <a:srcRect/>
          <a:stretch/>
        </p:blipFill>
        <p:spPr>
          <a:xfrm>
            <a:off x="9643857" y="462"/>
            <a:ext cx="2548349" cy="2542252"/>
          </a:xfrm>
          <a:prstGeom prst="rect">
            <a:avLst/>
          </a:prstGeom>
          <a:noFill/>
          <a:ln>
            <a:noFill/>
          </a:ln>
        </p:spPr>
      </p:pic>
      <p:pic>
        <p:nvPicPr>
          <p:cNvPr id="3" name="Picture 2">
            <a:extLst>
              <a:ext uri="{FF2B5EF4-FFF2-40B4-BE49-F238E27FC236}">
                <a16:creationId xmlns:a16="http://schemas.microsoft.com/office/drawing/2014/main" id="{71DB8EC2-4270-499A-A53F-A17A04702B69}"/>
              </a:ext>
            </a:extLst>
          </p:cNvPr>
          <p:cNvPicPr>
            <a:picLocks noChangeAspect="1"/>
          </p:cNvPicPr>
          <p:nvPr/>
        </p:nvPicPr>
        <p:blipFill rotWithShape="1">
          <a:blip r:embed="rId3"/>
          <a:srcRect l="19949" t="39795" r="21006" b="34974"/>
          <a:stretch/>
        </p:blipFill>
        <p:spPr>
          <a:xfrm>
            <a:off x="5636455" y="2316306"/>
            <a:ext cx="6555545" cy="3933325"/>
          </a:xfrm>
          <a:prstGeom prst="rect">
            <a:avLst/>
          </a:prstGeom>
          <a:ln>
            <a:noFill/>
          </a:ln>
          <a:effectLst>
            <a:softEdge rad="112500"/>
          </a:effectLst>
        </p:spPr>
      </p:pic>
      <p:sp>
        <p:nvSpPr>
          <p:cNvPr id="9" name="TextBox 8">
            <a:extLst>
              <a:ext uri="{FF2B5EF4-FFF2-40B4-BE49-F238E27FC236}">
                <a16:creationId xmlns:a16="http://schemas.microsoft.com/office/drawing/2014/main" id="{C67ADA0E-29BE-4123-9F83-EF6BACCE2BBA}"/>
              </a:ext>
            </a:extLst>
          </p:cNvPr>
          <p:cNvSpPr txBox="1"/>
          <p:nvPr/>
        </p:nvSpPr>
        <p:spPr>
          <a:xfrm>
            <a:off x="362241" y="2316307"/>
            <a:ext cx="5733759" cy="1569660"/>
          </a:xfrm>
          <a:prstGeom prst="rect">
            <a:avLst/>
          </a:prstGeom>
          <a:noFill/>
        </p:spPr>
        <p:txBody>
          <a:bodyPr wrap="square">
            <a:spAutoFit/>
          </a:bodyPr>
          <a:lstStyle/>
          <a:p>
            <a:r>
              <a:rPr lang="en-US" sz="3200" i="1">
                <a:solidFill>
                  <a:srgbClr val="00B050"/>
                </a:solidFill>
              </a:rPr>
              <a:t> ‒ Trong bài hát, cô giáo dạy các bạn những điều gì về an toàn giao thông  khi đi bộ?</a:t>
            </a:r>
          </a:p>
        </p:txBody>
      </p:sp>
      <p:sp>
        <p:nvSpPr>
          <p:cNvPr id="10" name="TextBox 9">
            <a:extLst>
              <a:ext uri="{FF2B5EF4-FFF2-40B4-BE49-F238E27FC236}">
                <a16:creationId xmlns:a16="http://schemas.microsoft.com/office/drawing/2014/main" id="{F6724576-E3BA-4D33-9844-15F74C70FBF9}"/>
              </a:ext>
            </a:extLst>
          </p:cNvPr>
          <p:cNvSpPr txBox="1"/>
          <p:nvPr/>
        </p:nvSpPr>
        <p:spPr>
          <a:xfrm>
            <a:off x="362241" y="4282969"/>
            <a:ext cx="5733759" cy="1569660"/>
          </a:xfrm>
          <a:prstGeom prst="rect">
            <a:avLst/>
          </a:prstGeom>
          <a:noFill/>
        </p:spPr>
        <p:txBody>
          <a:bodyPr wrap="square">
            <a:spAutoFit/>
          </a:bodyPr>
          <a:lstStyle/>
          <a:p>
            <a:r>
              <a:rPr lang="en-US" sz="3200" i="1">
                <a:solidFill>
                  <a:srgbClr val="00B0F0"/>
                </a:solidFill>
              </a:rPr>
              <a:t> ‒ </a:t>
            </a:r>
            <a:r>
              <a:rPr lang="vi-VN" sz="3200" i="1">
                <a:solidFill>
                  <a:srgbClr val="00B0F0"/>
                </a:solidFill>
              </a:rPr>
              <a:t>Em đã thực hiện được những quy tắc an toàn giao thông nào khi đi bộ?</a:t>
            </a:r>
            <a:endParaRPr lang="en-US" sz="3200" i="1">
              <a:solidFill>
                <a:srgbClr val="00B0F0"/>
              </a:solidFill>
            </a:endParaRPr>
          </a:p>
        </p:txBody>
      </p:sp>
      <p:sp>
        <p:nvSpPr>
          <p:cNvPr id="11" name="TextBox 10">
            <a:extLst>
              <a:ext uri="{FF2B5EF4-FFF2-40B4-BE49-F238E27FC236}">
                <a16:creationId xmlns:a16="http://schemas.microsoft.com/office/drawing/2014/main" id="{E544E4DE-9FAA-4DBF-8FD5-D34D396CEB86}"/>
              </a:ext>
            </a:extLst>
          </p:cNvPr>
          <p:cNvSpPr txBox="1"/>
          <p:nvPr/>
        </p:nvSpPr>
        <p:spPr>
          <a:xfrm>
            <a:off x="1036320" y="724155"/>
            <a:ext cx="11155680" cy="1077218"/>
          </a:xfrm>
          <a:prstGeom prst="rect">
            <a:avLst/>
          </a:prstGeom>
          <a:noFill/>
        </p:spPr>
        <p:txBody>
          <a:bodyPr wrap="square">
            <a:spAutoFit/>
          </a:bodyPr>
          <a:lstStyle/>
          <a:p>
            <a:r>
              <a:rPr lang="en-US" sz="3200"/>
              <a:t>Các em vừa n</a:t>
            </a:r>
            <a:r>
              <a:rPr lang="vi-VN" sz="3200"/>
              <a:t>ghe bài hát </a:t>
            </a:r>
            <a:r>
              <a:rPr lang="vi-VN" sz="3200" i="1"/>
              <a:t>Đi đường em nhớ</a:t>
            </a:r>
            <a:r>
              <a:rPr lang="vi-VN" sz="3200"/>
              <a:t> </a:t>
            </a:r>
            <a:r>
              <a:rPr lang="en-US" sz="3200"/>
              <a:t> </a:t>
            </a:r>
            <a:r>
              <a:rPr lang="vi-VN" sz="3200"/>
              <a:t>(Nhạc và lời: Hoàng Văn Yến)</a:t>
            </a:r>
            <a:r>
              <a:rPr lang="en-US" sz="3200"/>
              <a:t>. Em hãy thảo luận</a:t>
            </a:r>
            <a:r>
              <a:rPr lang="vi-VN" sz="3200"/>
              <a:t> và trả lời câu hỏi</a:t>
            </a:r>
            <a:endParaRPr lang="en-US" sz="3200"/>
          </a:p>
        </p:txBody>
      </p:sp>
    </p:spTree>
    <p:extLst>
      <p:ext uri="{BB962C8B-B14F-4D97-AF65-F5344CB8AC3E}">
        <p14:creationId xmlns:p14="http://schemas.microsoft.com/office/powerpoint/2010/main" val="3757016087"/>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7912" y="3114911"/>
            <a:ext cx="2275493" cy="3558572"/>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Arial"/>
                <a:sym typeface="Arial"/>
              </a:rPr>
              <a:t>走人行道，靠路右边走</a:t>
            </a:r>
          </a:p>
        </p:txBody>
      </p:sp>
      <p:sp>
        <p:nvSpPr>
          <p:cNvPr id="15" name="Google Shape;1045;p15"/>
          <p:cNvSpPr/>
          <p:nvPr/>
        </p:nvSpPr>
        <p:spPr>
          <a:xfrm>
            <a:off x="7193500" y="1134454"/>
            <a:ext cx="4444318" cy="1907578"/>
          </a:xfrm>
          <a:prstGeom prst="wedgeRoundRectCallout">
            <a:avLst>
              <a:gd name="adj1" fmla="val 9004"/>
              <a:gd name="adj2" fmla="val 97036"/>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lvl="0" algn="just"/>
            <a:r>
              <a:rPr lang="en-US" sz="2800">
                <a:solidFill>
                  <a:prstClr val="black"/>
                </a:solidFill>
              </a:rPr>
              <a:t>Trong bài hát, cô giáo dạy các bạn những điều gì về an toàn giao thông  khi đi bộ?</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16" name="Google Shape;1051;p16"/>
          <p:cNvPicPr preferRelativeResize="0"/>
          <p:nvPr/>
        </p:nvPicPr>
        <p:blipFill rotWithShape="1">
          <a:blip r:embed="rId7">
            <a:alphaModFix/>
          </a:blip>
          <a:srcRect/>
          <a:stretch/>
        </p:blipFill>
        <p:spPr>
          <a:xfrm>
            <a:off x="3905782" y="0"/>
            <a:ext cx="4670809" cy="1238526"/>
          </a:xfrm>
          <a:prstGeom prst="rect">
            <a:avLst/>
          </a:prstGeom>
          <a:noFill/>
          <a:ln>
            <a:noFill/>
          </a:ln>
        </p:spPr>
      </p:pic>
      <p:sp>
        <p:nvSpPr>
          <p:cNvPr id="21" name="TextBox 20"/>
          <p:cNvSpPr txBox="1"/>
          <p:nvPr/>
        </p:nvSpPr>
        <p:spPr>
          <a:xfrm>
            <a:off x="2408111" y="1322916"/>
            <a:ext cx="3458117" cy="954107"/>
          </a:xfrm>
          <a:prstGeom prst="rect">
            <a:avLst/>
          </a:prstGeom>
          <a:noFill/>
        </p:spPr>
        <p:txBody>
          <a:bodyPr wrap="square" rtlCol="0">
            <a:spAutoFit/>
          </a:bodyPr>
          <a:lstStyle/>
          <a:p>
            <a:pPr lvl="0" algn="ctr"/>
            <a:r>
              <a:rPr lang="vi-VN" sz="2800"/>
              <a:t>Đi bên phải đường, không đi bên trái.</a:t>
            </a:r>
            <a:endParaRPr kumimoji="0" lang="en-US" sz="2800" b="0" i="0" u="none" strike="noStrike" kern="0" cap="none" spc="0" normalizeH="0" baseline="0" noProof="0" dirty="0">
              <a:ln>
                <a:noFill/>
              </a:ln>
              <a:solidFill>
                <a:srgbClr val="000000"/>
              </a:solidFill>
              <a:effectLst/>
              <a:uLnTx/>
              <a:uFillTx/>
              <a:sym typeface="Arial"/>
            </a:endParaRPr>
          </a:p>
        </p:txBody>
      </p:sp>
      <p:cxnSp>
        <p:nvCxnSpPr>
          <p:cNvPr id="22" name="Straight Arrow Connector 21"/>
          <p:cNvCxnSpPr>
            <a:cxnSpLocks/>
          </p:cNvCxnSpPr>
          <p:nvPr/>
        </p:nvCxnSpPr>
        <p:spPr>
          <a:xfrm>
            <a:off x="1424604" y="1765183"/>
            <a:ext cx="966904"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14" name="Picture 13">
            <a:extLst>
              <a:ext uri="{FF2B5EF4-FFF2-40B4-BE49-F238E27FC236}">
                <a16:creationId xmlns:a16="http://schemas.microsoft.com/office/drawing/2014/main" id="{B68D4124-FAAB-420E-B73E-B3419FAB1011}"/>
              </a:ext>
            </a:extLst>
          </p:cNvPr>
          <p:cNvPicPr>
            <a:picLocks noChangeAspect="1"/>
          </p:cNvPicPr>
          <p:nvPr/>
        </p:nvPicPr>
        <p:blipFill rotWithShape="1">
          <a:blip r:embed="rId8"/>
          <a:srcRect l="19949" t="39795" r="21006" b="34974"/>
          <a:stretch/>
        </p:blipFill>
        <p:spPr>
          <a:xfrm>
            <a:off x="1424604" y="2310881"/>
            <a:ext cx="4964618" cy="2978769"/>
          </a:xfrm>
          <a:prstGeom prst="rect">
            <a:avLst/>
          </a:prstGeom>
          <a:ln>
            <a:noFill/>
          </a:ln>
          <a:effectLst>
            <a:softEdge rad="112500"/>
          </a:effectLst>
        </p:spPr>
      </p:pic>
      <p:sp>
        <p:nvSpPr>
          <p:cNvPr id="17" name="TextBox 16">
            <a:extLst>
              <a:ext uri="{FF2B5EF4-FFF2-40B4-BE49-F238E27FC236}">
                <a16:creationId xmlns:a16="http://schemas.microsoft.com/office/drawing/2014/main" id="{EC377198-8F47-46CA-A10E-EB8F62696F94}"/>
              </a:ext>
            </a:extLst>
          </p:cNvPr>
          <p:cNvSpPr txBox="1"/>
          <p:nvPr/>
        </p:nvSpPr>
        <p:spPr>
          <a:xfrm>
            <a:off x="2580083" y="5626969"/>
            <a:ext cx="2995341" cy="523220"/>
          </a:xfrm>
          <a:prstGeom prst="rect">
            <a:avLst/>
          </a:prstGeom>
          <a:noFill/>
        </p:spPr>
        <p:txBody>
          <a:bodyPr wrap="square" rtlCol="0">
            <a:spAutoFit/>
          </a:bodyPr>
          <a:lstStyle/>
          <a:p>
            <a:pPr lvl="0"/>
            <a:r>
              <a:rPr lang="en-US" sz="2800"/>
              <a:t>Đi bộ trên vỉa hè.</a:t>
            </a:r>
            <a:endParaRPr lang="en-US" sz="2800" dirty="0"/>
          </a:p>
        </p:txBody>
      </p:sp>
      <p:cxnSp>
        <p:nvCxnSpPr>
          <p:cNvPr id="24" name="Straight Arrow Connector 23">
            <a:extLst>
              <a:ext uri="{FF2B5EF4-FFF2-40B4-BE49-F238E27FC236}">
                <a16:creationId xmlns:a16="http://schemas.microsoft.com/office/drawing/2014/main" id="{3D33D0AB-7CDB-4DCE-A8A4-F0DFEC2C59F4}"/>
              </a:ext>
            </a:extLst>
          </p:cNvPr>
          <p:cNvCxnSpPr>
            <a:cxnSpLocks/>
          </p:cNvCxnSpPr>
          <p:nvPr/>
        </p:nvCxnSpPr>
        <p:spPr>
          <a:xfrm>
            <a:off x="1487488" y="5906097"/>
            <a:ext cx="966904"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76834257"/>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98" y="826747"/>
            <a:ext cx="11220576"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0694" y="999928"/>
            <a:ext cx="10361468" cy="5600676"/>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7912" y="3114911"/>
            <a:ext cx="2275493" cy="3558572"/>
          </a:xfrm>
          <a:prstGeom prst="rect">
            <a:avLst/>
          </a:prstGeom>
        </p:spPr>
      </p:pic>
      <p:sp>
        <p:nvSpPr>
          <p:cNvPr id="18" name="文本框 17"/>
          <p:cNvSpPr txBox="1"/>
          <p:nvPr/>
        </p:nvSpPr>
        <p:spPr>
          <a:xfrm>
            <a:off x="7526375" y="3632548"/>
            <a:ext cx="19699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方正稚艺简体" panose="03000509000000000000" pitchFamily="65" charset="-122"/>
                <a:ea typeface="方正稚艺简体" panose="03000509000000000000" pitchFamily="65" charset="-122"/>
                <a:cs typeface="Arial"/>
                <a:sym typeface="Arial"/>
              </a:rPr>
              <a:t>走人行道，靠路右边走</a:t>
            </a:r>
          </a:p>
        </p:txBody>
      </p:sp>
      <p:sp>
        <p:nvSpPr>
          <p:cNvPr id="15" name="Google Shape;1045;p15"/>
          <p:cNvSpPr/>
          <p:nvPr/>
        </p:nvSpPr>
        <p:spPr>
          <a:xfrm>
            <a:off x="7193500" y="1134454"/>
            <a:ext cx="4444318" cy="1907578"/>
          </a:xfrm>
          <a:prstGeom prst="wedgeRoundRectCallout">
            <a:avLst>
              <a:gd name="adj1" fmla="val 9004"/>
              <a:gd name="adj2" fmla="val 97036"/>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lvl="0" algn="just"/>
            <a:r>
              <a:rPr lang="vi-VN" sz="2800">
                <a:solidFill>
                  <a:prstClr val="black"/>
                </a:solidFill>
              </a:rPr>
              <a:t>Em đã thực hiện được những quy tắc an toàn giao thông nào khi đi bộ?</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16" name="Google Shape;1051;p16"/>
          <p:cNvPicPr preferRelativeResize="0"/>
          <p:nvPr/>
        </p:nvPicPr>
        <p:blipFill rotWithShape="1">
          <a:blip r:embed="rId7">
            <a:alphaModFix/>
          </a:blip>
          <a:srcRect/>
          <a:stretch/>
        </p:blipFill>
        <p:spPr>
          <a:xfrm>
            <a:off x="3905782" y="0"/>
            <a:ext cx="4670809" cy="1238526"/>
          </a:xfrm>
          <a:prstGeom prst="rect">
            <a:avLst/>
          </a:prstGeom>
          <a:noFill/>
          <a:ln>
            <a:noFill/>
          </a:ln>
        </p:spPr>
      </p:pic>
      <p:sp>
        <p:nvSpPr>
          <p:cNvPr id="21" name="TextBox 20"/>
          <p:cNvSpPr txBox="1"/>
          <p:nvPr/>
        </p:nvSpPr>
        <p:spPr>
          <a:xfrm>
            <a:off x="2408111" y="1322916"/>
            <a:ext cx="3458117" cy="954107"/>
          </a:xfrm>
          <a:prstGeom prst="rect">
            <a:avLst/>
          </a:prstGeom>
          <a:noFill/>
        </p:spPr>
        <p:txBody>
          <a:bodyPr wrap="square" rtlCol="0">
            <a:spAutoFit/>
          </a:bodyPr>
          <a:lstStyle/>
          <a:p>
            <a:pPr lvl="0" algn="ctr"/>
            <a:r>
              <a:rPr lang="vi-VN" sz="2800"/>
              <a:t>Đi bên phải đường, không đi bên trái.</a:t>
            </a:r>
            <a:endParaRPr kumimoji="0" lang="en-US" sz="2800" b="0" i="0" u="none" strike="noStrike" kern="0" cap="none" spc="0" normalizeH="0" baseline="0" noProof="0" dirty="0">
              <a:ln>
                <a:noFill/>
              </a:ln>
              <a:solidFill>
                <a:srgbClr val="000000"/>
              </a:solidFill>
              <a:effectLst/>
              <a:uLnTx/>
              <a:uFillTx/>
              <a:sym typeface="Arial"/>
            </a:endParaRPr>
          </a:p>
        </p:txBody>
      </p:sp>
      <p:cxnSp>
        <p:nvCxnSpPr>
          <p:cNvPr id="22" name="Straight Arrow Connector 21"/>
          <p:cNvCxnSpPr>
            <a:cxnSpLocks/>
          </p:cNvCxnSpPr>
          <p:nvPr/>
        </p:nvCxnSpPr>
        <p:spPr>
          <a:xfrm>
            <a:off x="1424604" y="1765183"/>
            <a:ext cx="966904"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14" name="Picture 13">
            <a:extLst>
              <a:ext uri="{FF2B5EF4-FFF2-40B4-BE49-F238E27FC236}">
                <a16:creationId xmlns:a16="http://schemas.microsoft.com/office/drawing/2014/main" id="{B68D4124-FAAB-420E-B73E-B3419FAB1011}"/>
              </a:ext>
            </a:extLst>
          </p:cNvPr>
          <p:cNvPicPr>
            <a:picLocks noChangeAspect="1"/>
          </p:cNvPicPr>
          <p:nvPr/>
        </p:nvPicPr>
        <p:blipFill rotWithShape="1">
          <a:blip r:embed="rId8"/>
          <a:srcRect l="19949" t="39795" r="21006" b="34974"/>
          <a:stretch/>
        </p:blipFill>
        <p:spPr>
          <a:xfrm>
            <a:off x="1424604" y="2310881"/>
            <a:ext cx="4964618" cy="2978769"/>
          </a:xfrm>
          <a:prstGeom prst="rect">
            <a:avLst/>
          </a:prstGeom>
          <a:ln>
            <a:noFill/>
          </a:ln>
          <a:effectLst>
            <a:softEdge rad="112500"/>
          </a:effectLst>
        </p:spPr>
      </p:pic>
      <p:sp>
        <p:nvSpPr>
          <p:cNvPr id="17" name="TextBox 16">
            <a:extLst>
              <a:ext uri="{FF2B5EF4-FFF2-40B4-BE49-F238E27FC236}">
                <a16:creationId xmlns:a16="http://schemas.microsoft.com/office/drawing/2014/main" id="{EC377198-8F47-46CA-A10E-EB8F62696F94}"/>
              </a:ext>
            </a:extLst>
          </p:cNvPr>
          <p:cNvSpPr txBox="1"/>
          <p:nvPr/>
        </p:nvSpPr>
        <p:spPr>
          <a:xfrm>
            <a:off x="2580083" y="5626969"/>
            <a:ext cx="2995341" cy="523220"/>
          </a:xfrm>
          <a:prstGeom prst="rect">
            <a:avLst/>
          </a:prstGeom>
          <a:noFill/>
        </p:spPr>
        <p:txBody>
          <a:bodyPr wrap="square" rtlCol="0">
            <a:spAutoFit/>
          </a:bodyPr>
          <a:lstStyle/>
          <a:p>
            <a:pPr lvl="0"/>
            <a:r>
              <a:rPr lang="en-US" sz="2800"/>
              <a:t>Đi bộ trên vỉa hè.</a:t>
            </a:r>
            <a:endParaRPr lang="en-US" sz="2800" dirty="0"/>
          </a:p>
        </p:txBody>
      </p:sp>
      <p:cxnSp>
        <p:nvCxnSpPr>
          <p:cNvPr id="24" name="Straight Arrow Connector 23">
            <a:extLst>
              <a:ext uri="{FF2B5EF4-FFF2-40B4-BE49-F238E27FC236}">
                <a16:creationId xmlns:a16="http://schemas.microsoft.com/office/drawing/2014/main" id="{3D33D0AB-7CDB-4DCE-A8A4-F0DFEC2C59F4}"/>
              </a:ext>
            </a:extLst>
          </p:cNvPr>
          <p:cNvCxnSpPr>
            <a:cxnSpLocks/>
          </p:cNvCxnSpPr>
          <p:nvPr/>
        </p:nvCxnSpPr>
        <p:spPr>
          <a:xfrm>
            <a:off x="1487488" y="5906097"/>
            <a:ext cx="966904"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16461367"/>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srgbClr val="000000"/>
                </a:solidFill>
                <a:effectLst/>
                <a:uLnTx/>
                <a:uFillTx/>
                <a:latin typeface="Calibri"/>
                <a:ea typeface="Calibri"/>
                <a:cs typeface="Calibri"/>
                <a:sym typeface="Calibri"/>
              </a:rPr>
              <a:t>Khi đi bộ trên đường, chúng ta cần tuân thủ các quy tắc giao thông để đảm bảo an toàn cho bản thân và cho người khác. Khi thực hiện đúng quy tắc giao thông khi đi bộ, chúng ta cần biết các quy tắc này thường xuyên.</a:t>
            </a:r>
            <a:endParaRPr kumimoji="0" lang="vi-VN" sz="2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018" name="Google Shape;1018;p13"/>
          <p:cNvPicPr preferRelativeResize="0"/>
          <p:nvPr/>
        </p:nvPicPr>
        <p:blipFill rotWithShape="1">
          <a:blip r:embed="rId10">
            <a:alphaModFix/>
          </a:blip>
          <a:srcRect/>
          <a:stretch/>
        </p:blipFill>
        <p:spPr>
          <a:xfrm>
            <a:off x="9683660" y="2754159"/>
            <a:ext cx="2225153" cy="2398435"/>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9605702" y="2755934"/>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9353501" y="3683882"/>
            <a:ext cx="1858273" cy="2749544"/>
          </a:xfrm>
          <a:prstGeom prst="rect">
            <a:avLst/>
          </a:prstGeom>
          <a:noFill/>
          <a:ln>
            <a:noFill/>
          </a:ln>
        </p:spPr>
      </p:pic>
    </p:spTree>
    <p:extLst>
      <p:ext uri="{BB962C8B-B14F-4D97-AF65-F5344CB8AC3E}">
        <p14:creationId xmlns:p14="http://schemas.microsoft.com/office/powerpoint/2010/main" val="263292228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grpSp>
        <p:nvGrpSpPr>
          <p:cNvPr id="846" name="Google Shape;846;p2"/>
          <p:cNvGrpSpPr/>
          <p:nvPr/>
        </p:nvGrpSpPr>
        <p:grpSpPr>
          <a:xfrm>
            <a:off x="-120841" y="1740319"/>
            <a:ext cx="12445813" cy="5171165"/>
            <a:chOff x="-148674" y="369491"/>
            <a:chExt cx="12518406" cy="6488508"/>
          </a:xfrm>
        </p:grpSpPr>
        <p:pic>
          <p:nvPicPr>
            <p:cNvPr id="847" name="Google Shape;847;p2"/>
            <p:cNvPicPr preferRelativeResize="0"/>
            <p:nvPr/>
          </p:nvPicPr>
          <p:blipFill rotWithShape="1">
            <a:blip r:embed="rId3">
              <a:alphaModFix/>
            </a:blip>
            <a:srcRect/>
            <a:stretch/>
          </p:blipFill>
          <p:spPr>
            <a:xfrm>
              <a:off x="-148674" y="1998289"/>
              <a:ext cx="12518406" cy="2762395"/>
            </a:xfrm>
            <a:prstGeom prst="rect">
              <a:avLst/>
            </a:prstGeom>
            <a:noFill/>
            <a:ln>
              <a:noFill/>
            </a:ln>
          </p:spPr>
        </p:pic>
        <p:pic>
          <p:nvPicPr>
            <p:cNvPr id="848" name="Google Shape;848;p2" descr="F:\未标题-1.png"/>
            <p:cNvPicPr preferRelativeResize="0"/>
            <p:nvPr/>
          </p:nvPicPr>
          <p:blipFill rotWithShape="1">
            <a:blip r:embed="rId4">
              <a:alphaModFix/>
            </a:blip>
            <a:srcRect t="-1" b="88649"/>
            <a:stretch/>
          </p:blipFill>
          <p:spPr>
            <a:xfrm>
              <a:off x="-15411" y="3984405"/>
              <a:ext cx="12304393" cy="776279"/>
            </a:xfrm>
            <a:prstGeom prst="rect">
              <a:avLst/>
            </a:prstGeom>
            <a:noFill/>
            <a:ln>
              <a:noFill/>
            </a:ln>
          </p:spPr>
        </p:pic>
        <p:pic>
          <p:nvPicPr>
            <p:cNvPr id="849" name="Google Shape;849;p2"/>
            <p:cNvPicPr preferRelativeResize="0"/>
            <p:nvPr/>
          </p:nvPicPr>
          <p:blipFill rotWithShape="1">
            <a:blip r:embed="rId5">
              <a:alphaModFix/>
            </a:blip>
            <a:srcRect/>
            <a:stretch/>
          </p:blipFill>
          <p:spPr>
            <a:xfrm>
              <a:off x="117394" y="369491"/>
              <a:ext cx="5091915" cy="4391193"/>
            </a:xfrm>
            <a:prstGeom prst="rect">
              <a:avLst/>
            </a:prstGeom>
            <a:noFill/>
            <a:ln>
              <a:noFill/>
            </a:ln>
          </p:spPr>
        </p:pic>
        <p:pic>
          <p:nvPicPr>
            <p:cNvPr id="850" name="Google Shape;850;p2"/>
            <p:cNvPicPr preferRelativeResize="0"/>
            <p:nvPr/>
          </p:nvPicPr>
          <p:blipFill rotWithShape="1">
            <a:blip r:embed="rId6">
              <a:alphaModFix/>
            </a:blip>
            <a:srcRect/>
            <a:stretch/>
          </p:blipFill>
          <p:spPr>
            <a:xfrm>
              <a:off x="0" y="4760684"/>
              <a:ext cx="12218080" cy="2097315"/>
            </a:xfrm>
            <a:prstGeom prst="rect">
              <a:avLst/>
            </a:prstGeom>
            <a:noFill/>
            <a:ln>
              <a:noFill/>
            </a:ln>
          </p:spPr>
        </p:pic>
      </p:grpSp>
      <p:grpSp>
        <p:nvGrpSpPr>
          <p:cNvPr id="851" name="Google Shape;851;p2"/>
          <p:cNvGrpSpPr/>
          <p:nvPr/>
        </p:nvGrpSpPr>
        <p:grpSpPr>
          <a:xfrm>
            <a:off x="-643678" y="3230295"/>
            <a:ext cx="5748182" cy="3479023"/>
            <a:chOff x="-4212976" y="2200858"/>
            <a:chExt cx="4383616" cy="2609267"/>
          </a:xfrm>
        </p:grpSpPr>
        <p:pic>
          <p:nvPicPr>
            <p:cNvPr id="852" name="Google Shape;852;p2"/>
            <p:cNvPicPr preferRelativeResize="0"/>
            <p:nvPr/>
          </p:nvPicPr>
          <p:blipFill rotWithShape="1">
            <a:blip r:embed="rId7">
              <a:alphaModFix/>
            </a:blip>
            <a:srcRect l="47710" t="40370" r="7602" b="8900"/>
            <a:stretch/>
          </p:blipFill>
          <p:spPr>
            <a:xfrm>
              <a:off x="-4212976" y="2200858"/>
              <a:ext cx="4383616" cy="2609267"/>
            </a:xfrm>
            <a:prstGeom prst="rect">
              <a:avLst/>
            </a:prstGeom>
            <a:noFill/>
            <a:ln>
              <a:noFill/>
            </a:ln>
          </p:spPr>
        </p:pic>
        <p:sp>
          <p:nvSpPr>
            <p:cNvPr id="853" name="Google Shape;853;p2"/>
            <p:cNvSpPr txBox="1"/>
            <p:nvPr/>
          </p:nvSpPr>
          <p:spPr>
            <a:xfrm>
              <a:off x="-2925937" y="3586580"/>
              <a:ext cx="1517200" cy="53088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rgbClr val="FF0000"/>
                  </a:solidFill>
                  <a:latin typeface="Calibri" panose="020F0502020204030204" pitchFamily="34" charset="0"/>
                  <a:ea typeface="Calibri"/>
                  <a:cs typeface="Calibri" panose="020F0502020204030204" pitchFamily="34" charset="0"/>
                  <a:sym typeface="Calibri"/>
                </a:rPr>
                <a:t>KIẾN TẠO TRI THỨC MỚI</a:t>
              </a:r>
              <a:endParaRPr kumimoji="0" sz="2000" b="1" i="0" u="none" strike="noStrike" kern="0" cap="none" spc="0" normalizeH="0" baseline="0" noProof="0" dirty="0">
                <a:ln>
                  <a:noFill/>
                </a:ln>
                <a:solidFill>
                  <a:srgbClr val="FF0000"/>
                </a:solidFill>
                <a:effectLst/>
                <a:uLnTx/>
                <a:uFillTx/>
                <a:latin typeface="Calibri" panose="020F0502020204030204" pitchFamily="34" charset="0"/>
                <a:ea typeface="Calibri"/>
                <a:cs typeface="Calibri" panose="020F0502020204030204" pitchFamily="34" charset="0"/>
                <a:sym typeface="Calibri"/>
              </a:endParaRPr>
            </a:p>
          </p:txBody>
        </p:sp>
      </p:grpSp>
    </p:spTree>
    <p:extLst>
      <p:ext uri="{BB962C8B-B14F-4D97-AF65-F5344CB8AC3E}">
        <p14:creationId xmlns:p14="http://schemas.microsoft.com/office/powerpoint/2010/main" val="10612339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6"/>
                                        </p:tgtEl>
                                        <p:attrNameLst>
                                          <p:attrName>style.visibility</p:attrName>
                                        </p:attrNameLst>
                                      </p:cBhvr>
                                      <p:to>
                                        <p:strVal val="visible"/>
                                      </p:to>
                                    </p:set>
                                    <p:animEffect transition="in" filter="fade">
                                      <p:cBhvr>
                                        <p:cTn id="7" dur="1000"/>
                                        <p:tgtEl>
                                          <p:spTgt spid="846"/>
                                        </p:tgtEl>
                                      </p:cBhvr>
                                    </p:animEffect>
                                  </p:childTnLst>
                                </p:cTn>
                              </p:par>
                              <p:par>
                                <p:cTn id="8" presetID="2" presetClass="entr" presetSubtype="2" fill="hold" nodeType="withEffect">
                                  <p:stCondLst>
                                    <p:cond delay="0"/>
                                  </p:stCondLst>
                                  <p:childTnLst>
                                    <p:set>
                                      <p:cBhvr>
                                        <p:cTn id="9" dur="1" fill="hold">
                                          <p:stCondLst>
                                            <p:cond delay="0"/>
                                          </p:stCondLst>
                                        </p:cTn>
                                        <p:tgtEl>
                                          <p:spTgt spid="851"/>
                                        </p:tgtEl>
                                        <p:attrNameLst>
                                          <p:attrName>style.visibility</p:attrName>
                                        </p:attrNameLst>
                                      </p:cBhvr>
                                      <p:to>
                                        <p:strVal val="visible"/>
                                      </p:to>
                                    </p:set>
                                    <p:anim calcmode="lin" valueType="num">
                                      <p:cBhvr additive="base">
                                        <p:cTn id="10" dur="2500"/>
                                        <p:tgtEl>
                                          <p:spTgt spid="85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grpSp>
        <p:nvGrpSpPr>
          <p:cNvPr id="1848" name="Google Shape;1848;p49"/>
          <p:cNvGrpSpPr/>
          <p:nvPr/>
        </p:nvGrpSpPr>
        <p:grpSpPr>
          <a:xfrm>
            <a:off x="1258176" y="880934"/>
            <a:ext cx="5308800" cy="6434317"/>
            <a:chOff x="4239282" y="527350"/>
            <a:chExt cx="3981600" cy="4825738"/>
          </a:xfrm>
        </p:grpSpPr>
        <p:sp>
          <p:nvSpPr>
            <p:cNvPr id="1849" name="Google Shape;1849;p49"/>
            <p:cNvSpPr/>
            <p:nvPr/>
          </p:nvSpPr>
          <p:spPr>
            <a:xfrm>
              <a:off x="6057332" y="2822878"/>
              <a:ext cx="345497" cy="2530210"/>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121900" tIns="121900" rIns="121900" bIns="121900" anchor="ctr" anchorCtr="0">
              <a:noAutofit/>
            </a:bodyPr>
            <a:lstStyle/>
            <a:p>
              <a:pPr defTabSz="1219170"/>
              <a:endParaRPr sz="1867"/>
            </a:p>
          </p:txBody>
        </p:sp>
        <p:sp>
          <p:nvSpPr>
            <p:cNvPr id="1850" name="Google Shape;1850;p49"/>
            <p:cNvSpPr/>
            <p:nvPr/>
          </p:nvSpPr>
          <p:spPr>
            <a:xfrm>
              <a:off x="4239282" y="527350"/>
              <a:ext cx="3981600" cy="2530200"/>
            </a:xfrm>
            <a:prstGeom prst="roundRect">
              <a:avLst>
                <a:gd name="adj" fmla="val 6436"/>
              </a:avLst>
            </a:prstGeom>
            <a:solidFill>
              <a:schemeClr val="lt1"/>
            </a:solidFill>
            <a:ln>
              <a:noFill/>
            </a:ln>
          </p:spPr>
          <p:txBody>
            <a:bodyPr spcFirstLastPara="1" wrap="square" lIns="121900" tIns="121900" rIns="121900" bIns="121900" anchor="ctr" anchorCtr="0">
              <a:noAutofit/>
            </a:bodyPr>
            <a:lstStyle/>
            <a:p>
              <a:pPr defTabSz="1219170"/>
              <a:endParaRPr sz="1867" dirty="0"/>
            </a:p>
          </p:txBody>
        </p:sp>
        <p:sp>
          <p:nvSpPr>
            <p:cNvPr id="1851" name="Google Shape;1851;p49"/>
            <p:cNvSpPr/>
            <p:nvPr/>
          </p:nvSpPr>
          <p:spPr>
            <a:xfrm>
              <a:off x="4371975" y="628650"/>
              <a:ext cx="3733800" cy="2314200"/>
            </a:xfrm>
            <a:prstGeom prst="roundRect">
              <a:avLst>
                <a:gd name="adj" fmla="val 2881"/>
              </a:avLst>
            </a:prstGeom>
            <a:no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p>
          </p:txBody>
        </p:sp>
        <p:grpSp>
          <p:nvGrpSpPr>
            <p:cNvPr id="1852" name="Google Shape;1852;p49"/>
            <p:cNvGrpSpPr/>
            <p:nvPr/>
          </p:nvGrpSpPr>
          <p:grpSpPr>
            <a:xfrm>
              <a:off x="4239282" y="3133725"/>
              <a:ext cx="3981600" cy="1209600"/>
              <a:chOff x="4239282" y="3133725"/>
              <a:chExt cx="3981600" cy="1209600"/>
            </a:xfrm>
          </p:grpSpPr>
          <p:sp>
            <p:nvSpPr>
              <p:cNvPr id="1853" name="Google Shape;1853;p49"/>
              <p:cNvSpPr/>
              <p:nvPr/>
            </p:nvSpPr>
            <p:spPr>
              <a:xfrm>
                <a:off x="4239282" y="3133725"/>
                <a:ext cx="3981600" cy="1209600"/>
              </a:xfrm>
              <a:prstGeom prst="roundRect">
                <a:avLst>
                  <a:gd name="adj" fmla="val 12545"/>
                </a:avLst>
              </a:prstGeom>
              <a:solidFill>
                <a:schemeClr val="accent4"/>
              </a:solidFill>
              <a:ln>
                <a:noFill/>
              </a:ln>
            </p:spPr>
            <p:txBody>
              <a:bodyPr spcFirstLastPara="1" wrap="square" lIns="121900" tIns="121900" rIns="121900" bIns="121900" anchor="ctr" anchorCtr="0">
                <a:noAutofit/>
              </a:bodyPr>
              <a:lstStyle/>
              <a:p>
                <a:pPr defTabSz="1219170"/>
                <a:endParaRPr sz="1867"/>
              </a:p>
            </p:txBody>
          </p:sp>
          <p:sp>
            <p:nvSpPr>
              <p:cNvPr id="1854" name="Google Shape;1854;p49"/>
              <p:cNvSpPr/>
              <p:nvPr/>
            </p:nvSpPr>
            <p:spPr>
              <a:xfrm>
                <a:off x="4368282" y="3248325"/>
                <a:ext cx="3723600" cy="980400"/>
              </a:xfrm>
              <a:prstGeom prst="roundRect">
                <a:avLst>
                  <a:gd name="adj" fmla="val 4656"/>
                </a:avLst>
              </a:prstGeom>
              <a:solidFill>
                <a:schemeClr val="accent4"/>
              </a:solid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p>
            </p:txBody>
          </p:sp>
        </p:grpSp>
      </p:grpSp>
      <p:grpSp>
        <p:nvGrpSpPr>
          <p:cNvPr id="1855" name="Google Shape;1855;p49"/>
          <p:cNvGrpSpPr/>
          <p:nvPr/>
        </p:nvGrpSpPr>
        <p:grpSpPr>
          <a:xfrm>
            <a:off x="7022024" y="1346237"/>
            <a:ext cx="4020368" cy="5537243"/>
            <a:chOff x="1632175" y="1428591"/>
            <a:chExt cx="1171800" cy="1613917"/>
          </a:xfrm>
        </p:grpSpPr>
        <p:sp>
          <p:nvSpPr>
            <p:cNvPr id="1856" name="Google Shape;1856;p49"/>
            <p:cNvSpPr/>
            <p:nvPr/>
          </p:nvSpPr>
          <p:spPr>
            <a:xfrm>
              <a:off x="2189505" y="2348322"/>
              <a:ext cx="57144" cy="694187"/>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121900" tIns="121900" rIns="121900" bIns="121900" anchor="ctr" anchorCtr="0">
              <a:noAutofit/>
            </a:bodyPr>
            <a:lstStyle/>
            <a:p>
              <a:pPr defTabSz="1219170"/>
              <a:endParaRPr sz="1867"/>
            </a:p>
          </p:txBody>
        </p:sp>
        <p:sp>
          <p:nvSpPr>
            <p:cNvPr id="1857" name="Google Shape;1857;p49"/>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121900" tIns="121900" rIns="121900" bIns="121900" anchor="ctr" anchorCtr="0">
              <a:noAutofit/>
            </a:bodyPr>
            <a:lstStyle/>
            <a:p>
              <a:pPr defTabSz="1219170"/>
              <a:endParaRPr sz="1867"/>
            </a:p>
          </p:txBody>
        </p:sp>
        <p:sp>
          <p:nvSpPr>
            <p:cNvPr id="1858" name="Google Shape;1858;p49"/>
            <p:cNvSpPr/>
            <p:nvPr/>
          </p:nvSpPr>
          <p:spPr>
            <a:xfrm rot="2700000">
              <a:off x="1824278" y="1623825"/>
              <a:ext cx="781494" cy="781494"/>
            </a:xfrm>
            <a:prstGeom prst="roundRect">
              <a:avLst>
                <a:gd name="adj" fmla="val 6259"/>
              </a:avLst>
            </a:prstGeom>
            <a:solidFill>
              <a:schemeClr val="accent2"/>
            </a:solidFill>
            <a:ln>
              <a:noFill/>
            </a:ln>
          </p:spPr>
          <p:txBody>
            <a:bodyPr spcFirstLastPara="1" wrap="square" lIns="121900" tIns="121900" rIns="121900" bIns="121900" anchor="ctr" anchorCtr="0">
              <a:noAutofit/>
            </a:bodyPr>
            <a:lstStyle/>
            <a:p>
              <a:pPr defTabSz="1219170"/>
              <a:endParaRPr sz="1867"/>
            </a:p>
          </p:txBody>
        </p:sp>
      </p:grpSp>
      <p:sp>
        <p:nvSpPr>
          <p:cNvPr id="1861" name="Google Shape;1861;p49"/>
          <p:cNvSpPr txBox="1">
            <a:spLocks noGrp="1"/>
          </p:cNvSpPr>
          <p:nvPr>
            <p:ph type="title" idx="2"/>
          </p:nvPr>
        </p:nvSpPr>
        <p:spPr>
          <a:xfrm>
            <a:off x="7708656" y="2405400"/>
            <a:ext cx="2527200" cy="1894800"/>
          </a:xfrm>
          <a:prstGeom prst="rect">
            <a:avLst/>
          </a:prstGeom>
          <a:noFill/>
          <a:ln>
            <a:noFill/>
          </a:ln>
        </p:spPr>
        <p:txBody>
          <a:bodyPr spcFirstLastPara="1" wrap="square" lIns="121900" tIns="121900" rIns="121900" bIns="121900" anchor="ctr" anchorCtr="0">
            <a:noAutofit/>
          </a:bodyPr>
          <a:lstStyle/>
          <a:p>
            <a:r>
              <a:rPr lang="en" sz="18400" dirty="0">
                <a:latin typeface="Calibri" panose="020F0502020204030204" pitchFamily="34" charset="0"/>
                <a:cs typeface="Calibri" panose="020F0502020204030204" pitchFamily="34" charset="0"/>
              </a:rPr>
              <a:t>1</a:t>
            </a:r>
            <a:endParaRPr sz="18400" dirty="0">
              <a:latin typeface="Calibri" panose="020F0502020204030204" pitchFamily="34" charset="0"/>
              <a:cs typeface="Calibri" panose="020F0502020204030204" pitchFamily="34" charset="0"/>
            </a:endParaRPr>
          </a:p>
        </p:txBody>
      </p:sp>
      <p:sp>
        <p:nvSpPr>
          <p:cNvPr id="4" name="TextBox 3"/>
          <p:cNvSpPr txBox="1"/>
          <p:nvPr/>
        </p:nvSpPr>
        <p:spPr>
          <a:xfrm>
            <a:off x="1511059" y="1840655"/>
            <a:ext cx="4798661" cy="1405641"/>
          </a:xfrm>
          <a:prstGeom prst="rect">
            <a:avLst/>
          </a:prstGeom>
          <a:noFill/>
        </p:spPr>
        <p:txBody>
          <a:bodyPr wrap="square" rtlCol="0">
            <a:spAutoFit/>
          </a:bodyPr>
          <a:lstStyle/>
          <a:p>
            <a:pPr defTabSz="1219170"/>
            <a:r>
              <a:rPr lang="en-US" sz="4267" b="1" dirty="0">
                <a:solidFill>
                  <a:srgbClr val="CCFFFF"/>
                </a:solidFill>
                <a:latin typeface="Calibri" panose="020F0502020204030204" pitchFamily="34" charset="0"/>
                <a:cs typeface="Calibri" panose="020F0502020204030204" pitchFamily="34" charset="0"/>
              </a:rPr>
              <a:t>Phân biệt các loại biển báo giao thông</a:t>
            </a:r>
          </a:p>
        </p:txBody>
      </p:sp>
      <p:sp>
        <p:nvSpPr>
          <p:cNvPr id="5" name="TextBox 4"/>
          <p:cNvSpPr txBox="1"/>
          <p:nvPr/>
        </p:nvSpPr>
        <p:spPr>
          <a:xfrm>
            <a:off x="1594895" y="4444355"/>
            <a:ext cx="4491934" cy="1405449"/>
          </a:xfrm>
          <a:prstGeom prst="rect">
            <a:avLst/>
          </a:prstGeom>
          <a:noFill/>
        </p:spPr>
        <p:txBody>
          <a:bodyPr wrap="none" rtlCol="0">
            <a:spAutoFit/>
          </a:bodyPr>
          <a:lstStyle/>
          <a:p>
            <a:pPr algn="ctr" defTabSz="1219170"/>
            <a:r>
              <a:rPr lang="en-US" sz="3733" dirty="0">
                <a:solidFill>
                  <a:srgbClr val="FFFF00"/>
                </a:solidFill>
                <a:latin typeface="Calibri" panose="020F0502020204030204" pitchFamily="34" charset="0"/>
                <a:cs typeface="Calibri" panose="020F0502020204030204" pitchFamily="34" charset="0"/>
              </a:rPr>
              <a:t>Trò chơi</a:t>
            </a:r>
          </a:p>
          <a:p>
            <a:pPr algn="ctr" defTabSz="1219170"/>
            <a:r>
              <a:rPr lang="en-US" sz="4800" b="1" dirty="0">
                <a:solidFill>
                  <a:srgbClr val="FFFF00"/>
                </a:solidFill>
                <a:latin typeface="Calibri" panose="020F0502020204030204" pitchFamily="34" charset="0"/>
                <a:cs typeface="Calibri" panose="020F0502020204030204" pitchFamily="34" charset="0"/>
              </a:rPr>
              <a:t>Giải mã biển báo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47" presetClass="entr" presetSubtype="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30894467"/>
</p:tagLst>
</file>

<file path=ppt/theme/theme1.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360</TotalTime>
  <Words>1098</Words>
  <Application>Microsoft Office PowerPoint</Application>
  <PresentationFormat>Widescreen</PresentationFormat>
  <Paragraphs>114</Paragraphs>
  <Slides>31</Slides>
  <Notes>29</Notes>
  <HiddenSlides>0</HiddenSlides>
  <MMClips>5</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31</vt:i4>
      </vt:variant>
    </vt:vector>
  </HeadingPairs>
  <TitlesOfParts>
    <vt:vector size="55" baseType="lpstr">
      <vt:lpstr>Catamaran</vt:lpstr>
      <vt:lpstr>Calibri Light</vt:lpstr>
      <vt:lpstr>Roboto Condensed Light</vt:lpstr>
      <vt:lpstr>等线</vt:lpstr>
      <vt:lpstr>Alfa Slab One</vt:lpstr>
      <vt:lpstr>Georgia</vt:lpstr>
      <vt:lpstr>Coiny</vt:lpstr>
      <vt:lpstr>方正稚艺简体</vt:lpstr>
      <vt:lpstr>Calibri</vt:lpstr>
      <vt:lpstr>Arial</vt:lpstr>
      <vt:lpstr>Anaheim</vt:lpstr>
      <vt:lpstr>Mouse Memoirs</vt:lpstr>
      <vt:lpstr>字魂36号-正文宋楷</vt:lpstr>
      <vt:lpstr>3_Office 主题​​</vt:lpstr>
      <vt:lpstr>Office 主题​​</vt:lpstr>
      <vt:lpstr>2_Office 主题​​</vt:lpstr>
      <vt:lpstr>1_Simple Light</vt:lpstr>
      <vt:lpstr>1_Office 主题</vt:lpstr>
      <vt:lpstr>1_Office 主题​​</vt:lpstr>
      <vt:lpstr>5_Office 主题​​</vt:lpstr>
      <vt:lpstr>School Bus Drivers Day by Slidesgo</vt:lpstr>
      <vt:lpstr>1_School Bus Drivers Day by Slidesgo</vt:lpstr>
      <vt:lpstr>4_Office 主题​​</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caothuylinh1709@gmail.com</cp:lastModifiedBy>
  <cp:revision>1</cp:revision>
  <dcterms:created xsi:type="dcterms:W3CDTF">2021-08-21T04:33:34Z</dcterms:created>
  <dcterms:modified xsi:type="dcterms:W3CDTF">2022-09-06T13:49:01Z</dcterms:modified>
</cp:coreProperties>
</file>