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1"/>
  </p:notesMasterIdLst>
  <p:sldIdLst>
    <p:sldId id="256" r:id="rId2"/>
    <p:sldId id="283" r:id="rId3"/>
    <p:sldId id="260" r:id="rId4"/>
    <p:sldId id="265" r:id="rId5"/>
    <p:sldId id="282" r:id="rId6"/>
    <p:sldId id="284" r:id="rId7"/>
    <p:sldId id="285" r:id="rId8"/>
    <p:sldId id="286" r:id="rId9"/>
    <p:sldId id="287" r:id="rId10"/>
    <p:sldId id="288" r:id="rId11"/>
    <p:sldId id="289" r:id="rId12"/>
    <p:sldId id="290" r:id="rId13"/>
    <p:sldId id="291" r:id="rId14"/>
    <p:sldId id="292" r:id="rId15"/>
    <p:sldId id="293" r:id="rId16"/>
    <p:sldId id="295" r:id="rId17"/>
    <p:sldId id="294" r:id="rId18"/>
    <p:sldId id="296" r:id="rId19"/>
    <p:sldId id="297" r:id="rId20"/>
    <p:sldId id="298" r:id="rId21"/>
    <p:sldId id="299" r:id="rId22"/>
    <p:sldId id="300" r:id="rId23"/>
    <p:sldId id="281" r:id="rId24"/>
    <p:sldId id="334" r:id="rId25"/>
    <p:sldId id="301" r:id="rId26"/>
    <p:sldId id="302" r:id="rId27"/>
    <p:sldId id="303" r:id="rId28"/>
    <p:sldId id="304"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37" autoAdjust="0"/>
  </p:normalViewPr>
  <p:slideViewPr>
    <p:cSldViewPr snapToGrid="0">
      <p:cViewPr varScale="1">
        <p:scale>
          <a:sx n="49" d="100"/>
          <a:sy n="49" d="100"/>
        </p:scale>
        <p:origin x="15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37ECF-2D25-470E-B48D-04C706D46353}" type="slidenum">
              <a:rPr lang="en-US" smtClean="0"/>
              <a:t>29</a:t>
            </a:fld>
            <a:endParaRPr lang="en-US"/>
          </a:p>
        </p:txBody>
      </p:sp>
    </p:spTree>
    <p:extLst>
      <p:ext uri="{BB962C8B-B14F-4D97-AF65-F5344CB8AC3E}">
        <p14:creationId xmlns:p14="http://schemas.microsoft.com/office/powerpoint/2010/main" val="423561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8313019-15B1-AE28-D258-1445AE46D9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B71B579-E538-AF67-A33A-4C3BC3D54E5F}"/>
              </a:ext>
            </a:extLst>
          </p:cNvPr>
          <p:cNvPicPr>
            <a:picLocks noChangeAspect="1"/>
          </p:cNvPicPr>
          <p:nvPr/>
        </p:nvPicPr>
        <p:blipFill>
          <a:blip r:embed="rId4"/>
          <a:stretch>
            <a:fillRect/>
          </a:stretch>
        </p:blipFill>
        <p:spPr>
          <a:xfrm>
            <a:off x="2757783" y="1794763"/>
            <a:ext cx="6352583" cy="2944623"/>
          </a:xfrm>
          <a:prstGeom prst="rect">
            <a:avLst/>
          </a:prstGeom>
        </p:spPr>
      </p:pic>
    </p:spTree>
    <p:extLst>
      <p:ext uri="{BB962C8B-B14F-4D97-AF65-F5344CB8AC3E}">
        <p14:creationId xmlns:p14="http://schemas.microsoft.com/office/powerpoint/2010/main" val="189548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297</TotalTime>
  <Words>815</Words>
  <Application>Microsoft Office PowerPoint</Application>
  <PresentationFormat>Widescreen</PresentationFormat>
  <Paragraphs>41</Paragraphs>
  <Slides>29</Slides>
  <Notes>7</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微软雅黑</vt:lpstr>
      <vt:lpstr>#9Slide07 SVNZiclets</vt:lpstr>
      <vt:lpstr>Arial</vt:lpstr>
      <vt:lpstr>Calibri</vt:lpstr>
      <vt:lpstr>Cambria</vt:lpstr>
      <vt:lpstr>Tahoma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35</cp:revision>
  <dcterms:created xsi:type="dcterms:W3CDTF">2023-09-27T00:50:44Z</dcterms:created>
  <dcterms:modified xsi:type="dcterms:W3CDTF">2023-10-15T04:49:37Z</dcterms:modified>
  <cp:category>9Slide.vn</cp:category>
</cp:coreProperties>
</file>