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7.wav" ContentType="audio/wav"/>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46"/>
  </p:notesMasterIdLst>
  <p:sldIdLst>
    <p:sldId id="343" r:id="rId3"/>
    <p:sldId id="275" r:id="rId4"/>
    <p:sldId id="345" r:id="rId5"/>
    <p:sldId id="347" r:id="rId6"/>
    <p:sldId id="371" r:id="rId7"/>
    <p:sldId id="349" r:id="rId8"/>
    <p:sldId id="350" r:id="rId9"/>
    <p:sldId id="351" r:id="rId10"/>
    <p:sldId id="352" r:id="rId11"/>
    <p:sldId id="354" r:id="rId12"/>
    <p:sldId id="373" r:id="rId13"/>
    <p:sldId id="374" r:id="rId14"/>
    <p:sldId id="375" r:id="rId15"/>
    <p:sldId id="376" r:id="rId16"/>
    <p:sldId id="377" r:id="rId17"/>
    <p:sldId id="256" r:id="rId18"/>
    <p:sldId id="355" r:id="rId19"/>
    <p:sldId id="320" r:id="rId20"/>
    <p:sldId id="356" r:id="rId21"/>
    <p:sldId id="357" r:id="rId22"/>
    <p:sldId id="358" r:id="rId23"/>
    <p:sldId id="359" r:id="rId24"/>
    <p:sldId id="360" r:id="rId25"/>
    <p:sldId id="361" r:id="rId26"/>
    <p:sldId id="382" r:id="rId27"/>
    <p:sldId id="303" r:id="rId28"/>
    <p:sldId id="309" r:id="rId29"/>
    <p:sldId id="363" r:id="rId30"/>
    <p:sldId id="322" r:id="rId31"/>
    <p:sldId id="258" r:id="rId32"/>
    <p:sldId id="260" r:id="rId33"/>
    <p:sldId id="261" r:id="rId34"/>
    <p:sldId id="262" r:id="rId35"/>
    <p:sldId id="263" r:id="rId36"/>
    <p:sldId id="311" r:id="rId37"/>
    <p:sldId id="384" r:id="rId38"/>
    <p:sldId id="383" r:id="rId39"/>
    <p:sldId id="312" r:id="rId40"/>
    <p:sldId id="366" r:id="rId41"/>
    <p:sldId id="367" r:id="rId42"/>
    <p:sldId id="370" r:id="rId43"/>
    <p:sldId id="368" r:id="rId44"/>
    <p:sldId id="319" r:id="rId45"/>
  </p:sldIdLst>
  <p:sldSz cx="9144000" cy="5143500" type="screen16x9"/>
  <p:notesSz cx="6858000" cy="9144000"/>
  <p:embeddedFontLst>
    <p:embeddedFont>
      <p:font typeface=".VnCooper" panose="020B7200000000000000"/>
      <p:regular r:id="rId47"/>
    </p:embeddedFont>
    <p:embeddedFont>
      <p:font typeface="Bahnschrift SemiBold Condensed" panose="020B0502040204020203" pitchFamily="34" charset="0"/>
      <p:bold r:id="rId48"/>
    </p:embeddedFont>
    <p:embeddedFont>
      <p:font typeface="Bauhaus 93" panose="04030905020B02020C02" pitchFamily="82" charset="0"/>
      <p:regular r:id="rId49"/>
    </p:embeddedFont>
    <p:embeddedFont>
      <p:font typeface="Bebas Neue" panose="020B0604020202020204" charset="0"/>
      <p:regular r:id="rId50"/>
    </p:embeddedFont>
    <p:embeddedFont>
      <p:font typeface="Berlin Sans FB" panose="020E0602020502020306" pitchFamily="34" charset="0"/>
      <p:regular r:id="rId51"/>
      <p:bold r:id="rId52"/>
    </p:embeddedFont>
    <p:embeddedFont>
      <p:font typeface="Berlin Sans FB Demi" panose="020E0802020502020306" pitchFamily="34" charset="0"/>
      <p:bold r:id="rId53"/>
    </p:embeddedFon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Londrina Solid" panose="020B0604020202020204" charset="0"/>
      <p:regular r:id="rId60"/>
    </p:embeddedFont>
    <p:embeddedFont>
      <p:font typeface="Nunito Light" pitchFamily="2" charset="0"/>
      <p:regular r:id="rId61"/>
      <p:italic r:id="rId62"/>
    </p:embeddedFont>
    <p:embeddedFont>
      <p:font typeface="Patrick Hand" panose="020B0604020202020204" charset="0"/>
      <p:regular r:id="rId63"/>
    </p:embeddedFont>
    <p:embeddedFont>
      <p:font typeface="Solway" panose="020B0604020202020204" charset="0"/>
      <p:regular r:id="rId64"/>
      <p:bold r:id="rId65"/>
    </p:embeddedFont>
    <p:embeddedFont>
      <p:font typeface="Verdana" panose="020B060403050404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 HIEN" initials="MH" lastIdx="1" clrIdx="0">
    <p:extLst>
      <p:ext uri="{19B8F6BF-5375-455C-9EA6-DF929625EA0E}">
        <p15:presenceInfo xmlns:p15="http://schemas.microsoft.com/office/powerpoint/2012/main" userId="MAI HI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B3B"/>
    <a:srgbClr val="FFFFFF"/>
    <a:srgbClr val="496D28"/>
    <a:srgbClr val="F9F7E4"/>
    <a:srgbClr val="4465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78D4A2-ADA0-42AA-9449-AC7EE10EF75B}">
  <a:tblStyle styleId="{6F78D4A2-ADA0-42AA-9449-AC7EE10EF75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85" d="100"/>
          <a:sy n="85" d="100"/>
        </p:scale>
        <p:origin x="3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font" Target="fonts/font22.fntdata"/><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font" Target="fonts/font5.fntdata"/><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0-18T07:34:22.540"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098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4"/>
        <p:cNvGrpSpPr/>
        <p:nvPr/>
      </p:nvGrpSpPr>
      <p:grpSpPr>
        <a:xfrm>
          <a:off x="0" y="0"/>
          <a:ext cx="0" cy="0"/>
          <a:chOff x="0" y="0"/>
          <a:chExt cx="0" cy="0"/>
        </a:xfrm>
      </p:grpSpPr>
      <p:sp>
        <p:nvSpPr>
          <p:cNvPr id="7155" name="Google Shape;7155;g22d4f3bdbe3_0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6" name="Google Shape;7156;g22d4f3bdbe3_0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82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4"/>
        <p:cNvGrpSpPr/>
        <p:nvPr/>
      </p:nvGrpSpPr>
      <p:grpSpPr>
        <a:xfrm>
          <a:off x="0" y="0"/>
          <a:ext cx="0" cy="0"/>
          <a:chOff x="0" y="0"/>
          <a:chExt cx="0" cy="0"/>
        </a:xfrm>
      </p:grpSpPr>
      <p:sp>
        <p:nvSpPr>
          <p:cNvPr id="7155" name="Google Shape;7155;g22d4f3bdbe3_0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6" name="Google Shape;7156;g22d4f3bdbe3_0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84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41541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290257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Thanh </a:t>
            </a:r>
            <a:r>
              <a:rPr lang="en-US" dirty="0" err="1"/>
              <a:t>Yến</a:t>
            </a:r>
            <a:r>
              <a:rPr lang="en-US" dirty="0"/>
              <a:t> </a:t>
            </a:r>
            <a:r>
              <a:rPr lang="en-US" dirty="0" err="1"/>
              <a:t>Trần</a:t>
            </a:r>
            <a:r>
              <a:rPr lang="en-US" dirty="0"/>
              <a:t> 0967 255 149 </a:t>
            </a:r>
            <a:r>
              <a:rPr lang="en-US" dirty="0" err="1"/>
              <a:t>zalo</a:t>
            </a:r>
            <a:r>
              <a:rPr lang="en-US" dirty="0"/>
              <a:t>/ FB https://www.facebook.com/thanhyentrananhngutaymy</a:t>
            </a:r>
          </a:p>
          <a:p>
            <a:endParaRPr lang="en-US" dirty="0"/>
          </a:p>
        </p:txBody>
      </p:sp>
    </p:spTree>
    <p:extLst>
      <p:ext uri="{BB962C8B-B14F-4D97-AF65-F5344CB8AC3E}">
        <p14:creationId xmlns:p14="http://schemas.microsoft.com/office/powerpoint/2010/main" val="2113106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Thanh </a:t>
            </a:r>
            <a:r>
              <a:rPr lang="en-US" dirty="0" err="1"/>
              <a:t>Yến</a:t>
            </a:r>
            <a:r>
              <a:rPr lang="en-US" dirty="0"/>
              <a:t> </a:t>
            </a:r>
            <a:r>
              <a:rPr lang="en-US" dirty="0" err="1"/>
              <a:t>Trần</a:t>
            </a:r>
            <a:r>
              <a:rPr lang="en-US" dirty="0"/>
              <a:t> 0967 255 149 </a:t>
            </a:r>
            <a:r>
              <a:rPr lang="en-US" dirty="0" err="1"/>
              <a:t>zalo</a:t>
            </a:r>
            <a:r>
              <a:rPr lang="en-US" dirty="0"/>
              <a:t>/ FB https://www.facebook.com/thanhyentrananhngutaymy</a:t>
            </a:r>
          </a:p>
          <a:p>
            <a:endParaRPr lang="en-US" dirty="0"/>
          </a:p>
        </p:txBody>
      </p:sp>
    </p:spTree>
    <p:extLst>
      <p:ext uri="{BB962C8B-B14F-4D97-AF65-F5344CB8AC3E}">
        <p14:creationId xmlns:p14="http://schemas.microsoft.com/office/powerpoint/2010/main" val="1718434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Thanh </a:t>
            </a:r>
            <a:r>
              <a:rPr lang="en-US" dirty="0" err="1"/>
              <a:t>Yến</a:t>
            </a:r>
            <a:r>
              <a:rPr lang="en-US" dirty="0"/>
              <a:t> </a:t>
            </a:r>
            <a:r>
              <a:rPr lang="en-US" dirty="0" err="1"/>
              <a:t>Trần</a:t>
            </a:r>
            <a:r>
              <a:rPr lang="en-US" dirty="0"/>
              <a:t> 0967 255 149 </a:t>
            </a:r>
            <a:r>
              <a:rPr lang="en-US" dirty="0" err="1"/>
              <a:t>zalo</a:t>
            </a:r>
            <a:r>
              <a:rPr lang="en-US" dirty="0"/>
              <a:t>/ FB https://www.facebook.com/thanhyentrananhngutaymy</a:t>
            </a:r>
          </a:p>
          <a:p>
            <a:endParaRPr lang="en-US" dirty="0"/>
          </a:p>
        </p:txBody>
      </p:sp>
    </p:spTree>
    <p:extLst>
      <p:ext uri="{BB962C8B-B14F-4D97-AF65-F5344CB8AC3E}">
        <p14:creationId xmlns:p14="http://schemas.microsoft.com/office/powerpoint/2010/main" val="1034571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4"/>
        <p:cNvGrpSpPr/>
        <p:nvPr/>
      </p:nvGrpSpPr>
      <p:grpSpPr>
        <a:xfrm>
          <a:off x="0" y="0"/>
          <a:ext cx="0" cy="0"/>
          <a:chOff x="0" y="0"/>
          <a:chExt cx="0" cy="0"/>
        </a:xfrm>
      </p:grpSpPr>
      <p:sp>
        <p:nvSpPr>
          <p:cNvPr id="7155" name="Google Shape;7155;g22d4f3bdbe3_0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6" name="Google Shape;7156;g22d4f3bdbe3_0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228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8823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4"/>
        <p:cNvGrpSpPr/>
        <p:nvPr/>
      </p:nvGrpSpPr>
      <p:grpSpPr>
        <a:xfrm>
          <a:off x="0" y="0"/>
          <a:ext cx="0" cy="0"/>
          <a:chOff x="0" y="0"/>
          <a:chExt cx="0" cy="0"/>
        </a:xfrm>
      </p:grpSpPr>
      <p:sp>
        <p:nvSpPr>
          <p:cNvPr id="7155" name="Google Shape;7155;g22d4f3bdbe3_0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6" name="Google Shape;7156;g22d4f3bdbe3_0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072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4"/>
        <p:cNvGrpSpPr/>
        <p:nvPr/>
      </p:nvGrpSpPr>
      <p:grpSpPr>
        <a:xfrm>
          <a:off x="0" y="0"/>
          <a:ext cx="0" cy="0"/>
          <a:chOff x="0" y="0"/>
          <a:chExt cx="0" cy="0"/>
        </a:xfrm>
      </p:grpSpPr>
      <p:sp>
        <p:nvSpPr>
          <p:cNvPr id="7155" name="Google Shape;7155;g22d4f3bdbe3_0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6" name="Google Shape;7156;g22d4f3bdbe3_0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endParaRPr lang="en-US" dirty="0"/>
          </a:p>
        </p:txBody>
      </p:sp>
    </p:spTree>
    <p:extLst>
      <p:ext uri="{BB962C8B-B14F-4D97-AF65-F5344CB8AC3E}">
        <p14:creationId xmlns:p14="http://schemas.microsoft.com/office/powerpoint/2010/main" val="427081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Thanh </a:t>
            </a:r>
            <a:r>
              <a:rPr lang="en-US" dirty="0" err="1"/>
              <a:t>Yến</a:t>
            </a:r>
            <a:r>
              <a:rPr lang="en-US" dirty="0"/>
              <a:t> </a:t>
            </a:r>
            <a:r>
              <a:rPr lang="en-US" dirty="0" err="1"/>
              <a:t>Trần</a:t>
            </a:r>
            <a:r>
              <a:rPr lang="en-US" dirty="0"/>
              <a:t> 0967 255 149 </a:t>
            </a:r>
            <a:r>
              <a:rPr lang="en-US" dirty="0" err="1"/>
              <a:t>zalo</a:t>
            </a:r>
            <a:r>
              <a:rPr lang="en-US" dirty="0"/>
              <a:t>/ FB https://www.facebook.com/thanhyentrananhngutaymy/</a:t>
            </a:r>
          </a:p>
          <a:p>
            <a:endParaRPr lang="en-US" dirty="0"/>
          </a:p>
        </p:txBody>
      </p:sp>
    </p:spTree>
    <p:extLst>
      <p:ext uri="{BB962C8B-B14F-4D97-AF65-F5344CB8AC3E}">
        <p14:creationId xmlns:p14="http://schemas.microsoft.com/office/powerpoint/2010/main" val="1485227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385387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Thanh </a:t>
            </a:r>
            <a:r>
              <a:rPr lang="en-US" dirty="0" err="1"/>
              <a:t>Yến</a:t>
            </a:r>
            <a:r>
              <a:rPr lang="en-US" dirty="0"/>
              <a:t> </a:t>
            </a:r>
            <a:r>
              <a:rPr lang="en-US" dirty="0" err="1"/>
              <a:t>Trần</a:t>
            </a:r>
            <a:r>
              <a:rPr lang="en-US" dirty="0"/>
              <a:t> 0967 255 149 </a:t>
            </a:r>
            <a:r>
              <a:rPr lang="en-US" dirty="0" err="1"/>
              <a:t>zalo</a:t>
            </a:r>
            <a:r>
              <a:rPr lang="en-US" dirty="0"/>
              <a:t>/ FB https://www.facebook.com/thanhyentrananhngutaymy/</a:t>
            </a:r>
          </a:p>
          <a:p>
            <a:endParaRPr lang="en-US" dirty="0"/>
          </a:p>
        </p:txBody>
      </p:sp>
    </p:spTree>
    <p:extLst>
      <p:ext uri="{BB962C8B-B14F-4D97-AF65-F5344CB8AC3E}">
        <p14:creationId xmlns:p14="http://schemas.microsoft.com/office/powerpoint/2010/main" val="1985829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Thanh </a:t>
            </a:r>
            <a:r>
              <a:rPr lang="en-US" dirty="0" err="1"/>
              <a:t>Yến</a:t>
            </a:r>
            <a:r>
              <a:rPr lang="en-US" dirty="0"/>
              <a:t> </a:t>
            </a:r>
            <a:r>
              <a:rPr lang="en-US" dirty="0" err="1"/>
              <a:t>Trần</a:t>
            </a:r>
            <a:r>
              <a:rPr lang="en-US" dirty="0"/>
              <a:t> 0967 255 149 </a:t>
            </a:r>
            <a:r>
              <a:rPr lang="en-US" dirty="0" err="1"/>
              <a:t>zalo</a:t>
            </a:r>
            <a:r>
              <a:rPr lang="en-US" dirty="0"/>
              <a:t>/ FB https://www.facebook.com/thanhyentrananhngutaymy/</a:t>
            </a:r>
          </a:p>
          <a:p>
            <a:endParaRPr lang="en-US" dirty="0"/>
          </a:p>
        </p:txBody>
      </p:sp>
    </p:spTree>
    <p:extLst>
      <p:ext uri="{BB962C8B-B14F-4D97-AF65-F5344CB8AC3E}">
        <p14:creationId xmlns:p14="http://schemas.microsoft.com/office/powerpoint/2010/main" val="3400928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5"/>
        <p:cNvGrpSpPr/>
        <p:nvPr/>
      </p:nvGrpSpPr>
      <p:grpSpPr>
        <a:xfrm>
          <a:off x="0" y="0"/>
          <a:ext cx="0" cy="0"/>
          <a:chOff x="0" y="0"/>
          <a:chExt cx="0" cy="0"/>
        </a:xfrm>
      </p:grpSpPr>
      <p:sp>
        <p:nvSpPr>
          <p:cNvPr id="6776" name="Google Shape;6776;g22cc0c1dfd6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7" name="Google Shape;6777;g22cc0c1dfd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4"/>
        <p:cNvGrpSpPr/>
        <p:nvPr/>
      </p:nvGrpSpPr>
      <p:grpSpPr>
        <a:xfrm>
          <a:off x="0" y="0"/>
          <a:ext cx="0" cy="0"/>
          <a:chOff x="0" y="0"/>
          <a:chExt cx="0" cy="0"/>
        </a:xfrm>
      </p:grpSpPr>
      <p:sp>
        <p:nvSpPr>
          <p:cNvPr id="7155" name="Google Shape;7155;g22d4f3bdbe3_0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6" name="Google Shape;7156;g22d4f3bdbe3_0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414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ps for Weekly Meal Planning by Slidesgo"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68150" y="1569025"/>
            <a:ext cx="5807700" cy="146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53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668150" y="3037325"/>
            <a:ext cx="5807700" cy="437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rot="10799815" flipH="1">
            <a:off x="-719931" y="-828692"/>
            <a:ext cx="10642438" cy="1996906"/>
          </a:xfrm>
          <a:custGeom>
            <a:avLst/>
            <a:gdLst/>
            <a:ahLst/>
            <a:cxnLst/>
            <a:rect l="l" t="t" r="r" b="b"/>
            <a:pathLst>
              <a:path w="229190" h="68634" extrusionOk="0">
                <a:moveTo>
                  <a:pt x="114831" y="1"/>
                </a:moveTo>
                <a:cubicBezTo>
                  <a:pt x="110565" y="1"/>
                  <a:pt x="106183" y="1898"/>
                  <a:pt x="102790" y="4630"/>
                </a:cubicBezTo>
                <a:cubicBezTo>
                  <a:pt x="97958" y="8519"/>
                  <a:pt x="94571" y="13866"/>
                  <a:pt x="90728" y="18736"/>
                </a:cubicBezTo>
                <a:cubicBezTo>
                  <a:pt x="86885" y="23604"/>
                  <a:pt x="82191" y="28256"/>
                  <a:pt x="76180" y="29787"/>
                </a:cubicBezTo>
                <a:cubicBezTo>
                  <a:pt x="74718" y="30159"/>
                  <a:pt x="73245" y="30331"/>
                  <a:pt x="71773" y="30331"/>
                </a:cubicBezTo>
                <a:cubicBezTo>
                  <a:pt x="65287" y="30331"/>
                  <a:pt x="58835" y="27006"/>
                  <a:pt x="53605" y="22908"/>
                </a:cubicBezTo>
                <a:lnTo>
                  <a:pt x="53605" y="22906"/>
                </a:lnTo>
                <a:cubicBezTo>
                  <a:pt x="47901" y="18435"/>
                  <a:pt x="43007" y="12980"/>
                  <a:pt x="37011" y="8870"/>
                </a:cubicBezTo>
                <a:cubicBezTo>
                  <a:pt x="32522" y="5793"/>
                  <a:pt x="25061" y="2844"/>
                  <a:pt x="18332" y="2844"/>
                </a:cubicBezTo>
                <a:cubicBezTo>
                  <a:pt x="14892" y="2844"/>
                  <a:pt x="11644" y="3614"/>
                  <a:pt x="9081" y="5532"/>
                </a:cubicBezTo>
                <a:cubicBezTo>
                  <a:pt x="5393" y="8292"/>
                  <a:pt x="3726" y="13274"/>
                  <a:pt x="2504" y="17509"/>
                </a:cubicBezTo>
                <a:cubicBezTo>
                  <a:pt x="616" y="24041"/>
                  <a:pt x="0" y="30946"/>
                  <a:pt x="785" y="37702"/>
                </a:cubicBezTo>
                <a:cubicBezTo>
                  <a:pt x="1669" y="45338"/>
                  <a:pt x="4528" y="53105"/>
                  <a:pt x="10419" y="58041"/>
                </a:cubicBezTo>
                <a:cubicBezTo>
                  <a:pt x="16723" y="63325"/>
                  <a:pt x="25387" y="64572"/>
                  <a:pt x="33568" y="65426"/>
                </a:cubicBezTo>
                <a:cubicBezTo>
                  <a:pt x="55013" y="67664"/>
                  <a:pt x="76545" y="68633"/>
                  <a:pt x="98096" y="68633"/>
                </a:cubicBezTo>
                <a:cubicBezTo>
                  <a:pt x="132137" y="68633"/>
                  <a:pt x="166224" y="66216"/>
                  <a:pt x="200086" y="62570"/>
                </a:cubicBezTo>
                <a:cubicBezTo>
                  <a:pt x="206251" y="61908"/>
                  <a:pt x="212556" y="61161"/>
                  <a:pt x="218105" y="58392"/>
                </a:cubicBezTo>
                <a:cubicBezTo>
                  <a:pt x="223651" y="55623"/>
                  <a:pt x="228376" y="50388"/>
                  <a:pt x="228792" y="44201"/>
                </a:cubicBezTo>
                <a:cubicBezTo>
                  <a:pt x="229190" y="38262"/>
                  <a:pt x="224385" y="32037"/>
                  <a:pt x="218533" y="32037"/>
                </a:cubicBezTo>
                <a:cubicBezTo>
                  <a:pt x="218291" y="32037"/>
                  <a:pt x="218048" y="32048"/>
                  <a:pt x="217803" y="32069"/>
                </a:cubicBezTo>
                <a:cubicBezTo>
                  <a:pt x="214493" y="32361"/>
                  <a:pt x="211654" y="34423"/>
                  <a:pt x="208670" y="35887"/>
                </a:cubicBezTo>
                <a:cubicBezTo>
                  <a:pt x="205126" y="37626"/>
                  <a:pt x="201204" y="38459"/>
                  <a:pt x="197269" y="38459"/>
                </a:cubicBezTo>
                <a:cubicBezTo>
                  <a:pt x="189609" y="38459"/>
                  <a:pt x="181898" y="35302"/>
                  <a:pt x="176830" y="29526"/>
                </a:cubicBezTo>
                <a:cubicBezTo>
                  <a:pt x="174033" y="26339"/>
                  <a:pt x="172015" y="22511"/>
                  <a:pt x="169056" y="19476"/>
                </a:cubicBezTo>
                <a:cubicBezTo>
                  <a:pt x="166691" y="17052"/>
                  <a:pt x="163400" y="15155"/>
                  <a:pt x="160116" y="15155"/>
                </a:cubicBezTo>
                <a:cubicBezTo>
                  <a:pt x="159290" y="15155"/>
                  <a:pt x="158465" y="15275"/>
                  <a:pt x="157654" y="15536"/>
                </a:cubicBezTo>
                <a:cubicBezTo>
                  <a:pt x="153434" y="16900"/>
                  <a:pt x="151002" y="21593"/>
                  <a:pt x="146826" y="23080"/>
                </a:cubicBezTo>
                <a:cubicBezTo>
                  <a:pt x="145903" y="23408"/>
                  <a:pt x="144977" y="23559"/>
                  <a:pt x="144059" y="23559"/>
                </a:cubicBezTo>
                <a:cubicBezTo>
                  <a:pt x="139213" y="23559"/>
                  <a:pt x="134590" y="19359"/>
                  <a:pt x="131786" y="15010"/>
                </a:cubicBezTo>
                <a:cubicBezTo>
                  <a:pt x="128452" y="9839"/>
                  <a:pt x="125709" y="3641"/>
                  <a:pt x="120104" y="1102"/>
                </a:cubicBezTo>
                <a:cubicBezTo>
                  <a:pt x="118423" y="341"/>
                  <a:pt x="116637" y="1"/>
                  <a:pt x="1148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87" flipH="1">
            <a:off x="-1030831" y="3810655"/>
            <a:ext cx="10524978" cy="1938224"/>
          </a:xfrm>
          <a:custGeom>
            <a:avLst/>
            <a:gdLst/>
            <a:ahLst/>
            <a:cxnLst/>
            <a:rect l="l" t="t" r="r" b="b"/>
            <a:pathLst>
              <a:path w="229190" h="68634" extrusionOk="0">
                <a:moveTo>
                  <a:pt x="114831" y="1"/>
                </a:moveTo>
                <a:cubicBezTo>
                  <a:pt x="110565" y="1"/>
                  <a:pt x="106183" y="1898"/>
                  <a:pt x="102790" y="4630"/>
                </a:cubicBezTo>
                <a:cubicBezTo>
                  <a:pt x="97958" y="8519"/>
                  <a:pt x="94571" y="13866"/>
                  <a:pt x="90728" y="18736"/>
                </a:cubicBezTo>
                <a:cubicBezTo>
                  <a:pt x="86885" y="23604"/>
                  <a:pt x="82191" y="28256"/>
                  <a:pt x="76180" y="29787"/>
                </a:cubicBezTo>
                <a:cubicBezTo>
                  <a:pt x="74718" y="30159"/>
                  <a:pt x="73245" y="30331"/>
                  <a:pt x="71773" y="30331"/>
                </a:cubicBezTo>
                <a:cubicBezTo>
                  <a:pt x="65287" y="30331"/>
                  <a:pt x="58835" y="27006"/>
                  <a:pt x="53605" y="22908"/>
                </a:cubicBezTo>
                <a:lnTo>
                  <a:pt x="53605" y="22906"/>
                </a:lnTo>
                <a:cubicBezTo>
                  <a:pt x="47901" y="18435"/>
                  <a:pt x="43007" y="12980"/>
                  <a:pt x="37011" y="8870"/>
                </a:cubicBezTo>
                <a:cubicBezTo>
                  <a:pt x="32522" y="5793"/>
                  <a:pt x="25061" y="2844"/>
                  <a:pt x="18332" y="2844"/>
                </a:cubicBezTo>
                <a:cubicBezTo>
                  <a:pt x="14892" y="2844"/>
                  <a:pt x="11644" y="3614"/>
                  <a:pt x="9081" y="5532"/>
                </a:cubicBezTo>
                <a:cubicBezTo>
                  <a:pt x="5393" y="8292"/>
                  <a:pt x="3726" y="13274"/>
                  <a:pt x="2504" y="17509"/>
                </a:cubicBezTo>
                <a:cubicBezTo>
                  <a:pt x="616" y="24041"/>
                  <a:pt x="0" y="30946"/>
                  <a:pt x="785" y="37702"/>
                </a:cubicBezTo>
                <a:cubicBezTo>
                  <a:pt x="1669" y="45338"/>
                  <a:pt x="4528" y="53105"/>
                  <a:pt x="10419" y="58041"/>
                </a:cubicBezTo>
                <a:cubicBezTo>
                  <a:pt x="16723" y="63325"/>
                  <a:pt x="25387" y="64572"/>
                  <a:pt x="33568" y="65426"/>
                </a:cubicBezTo>
                <a:cubicBezTo>
                  <a:pt x="55013" y="67664"/>
                  <a:pt x="76545" y="68633"/>
                  <a:pt x="98096" y="68633"/>
                </a:cubicBezTo>
                <a:cubicBezTo>
                  <a:pt x="132137" y="68633"/>
                  <a:pt x="166224" y="66216"/>
                  <a:pt x="200086" y="62570"/>
                </a:cubicBezTo>
                <a:cubicBezTo>
                  <a:pt x="206251" y="61908"/>
                  <a:pt x="212556" y="61161"/>
                  <a:pt x="218105" y="58392"/>
                </a:cubicBezTo>
                <a:cubicBezTo>
                  <a:pt x="223651" y="55623"/>
                  <a:pt x="228376" y="50388"/>
                  <a:pt x="228792" y="44201"/>
                </a:cubicBezTo>
                <a:cubicBezTo>
                  <a:pt x="229190" y="38262"/>
                  <a:pt x="224385" y="32037"/>
                  <a:pt x="218533" y="32037"/>
                </a:cubicBezTo>
                <a:cubicBezTo>
                  <a:pt x="218291" y="32037"/>
                  <a:pt x="218048" y="32048"/>
                  <a:pt x="217803" y="32069"/>
                </a:cubicBezTo>
                <a:cubicBezTo>
                  <a:pt x="214493" y="32361"/>
                  <a:pt x="211654" y="34423"/>
                  <a:pt x="208670" y="35887"/>
                </a:cubicBezTo>
                <a:cubicBezTo>
                  <a:pt x="205126" y="37626"/>
                  <a:pt x="201204" y="38459"/>
                  <a:pt x="197269" y="38459"/>
                </a:cubicBezTo>
                <a:cubicBezTo>
                  <a:pt x="189609" y="38459"/>
                  <a:pt x="181898" y="35302"/>
                  <a:pt x="176830" y="29526"/>
                </a:cubicBezTo>
                <a:cubicBezTo>
                  <a:pt x="174033" y="26339"/>
                  <a:pt x="172015" y="22511"/>
                  <a:pt x="169056" y="19476"/>
                </a:cubicBezTo>
                <a:cubicBezTo>
                  <a:pt x="166691" y="17052"/>
                  <a:pt x="163400" y="15155"/>
                  <a:pt x="160116" y="15155"/>
                </a:cubicBezTo>
                <a:cubicBezTo>
                  <a:pt x="159290" y="15155"/>
                  <a:pt x="158465" y="15275"/>
                  <a:pt x="157654" y="15536"/>
                </a:cubicBezTo>
                <a:cubicBezTo>
                  <a:pt x="153434" y="16900"/>
                  <a:pt x="151002" y="21593"/>
                  <a:pt x="146826" y="23080"/>
                </a:cubicBezTo>
                <a:cubicBezTo>
                  <a:pt x="145903" y="23408"/>
                  <a:pt x="144977" y="23559"/>
                  <a:pt x="144059" y="23559"/>
                </a:cubicBezTo>
                <a:cubicBezTo>
                  <a:pt x="139213" y="23559"/>
                  <a:pt x="134590" y="19359"/>
                  <a:pt x="131786" y="15010"/>
                </a:cubicBezTo>
                <a:cubicBezTo>
                  <a:pt x="128452" y="9839"/>
                  <a:pt x="125709" y="3641"/>
                  <a:pt x="120104" y="1102"/>
                </a:cubicBezTo>
                <a:cubicBezTo>
                  <a:pt x="118423" y="341"/>
                  <a:pt x="116637" y="1"/>
                  <a:pt x="1148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10575336">
            <a:off x="-602488" y="3653268"/>
            <a:ext cx="993062" cy="929150"/>
            <a:chOff x="4581418" y="582238"/>
            <a:chExt cx="1463942" cy="1369725"/>
          </a:xfrm>
        </p:grpSpPr>
        <p:sp>
          <p:nvSpPr>
            <p:cNvPr id="14" name="Google Shape;14;p2"/>
            <p:cNvSpPr/>
            <p:nvPr/>
          </p:nvSpPr>
          <p:spPr>
            <a:xfrm>
              <a:off x="4692426" y="1390797"/>
              <a:ext cx="610879" cy="487279"/>
            </a:xfrm>
            <a:custGeom>
              <a:avLst/>
              <a:gdLst/>
              <a:ahLst/>
              <a:cxnLst/>
              <a:rect l="l" t="t" r="r" b="b"/>
              <a:pathLst>
                <a:path w="12178" h="9714" extrusionOk="0">
                  <a:moveTo>
                    <a:pt x="2738" y="1"/>
                  </a:moveTo>
                  <a:cubicBezTo>
                    <a:pt x="1915" y="1"/>
                    <a:pt x="1277" y="279"/>
                    <a:pt x="1005" y="998"/>
                  </a:cubicBezTo>
                  <a:cubicBezTo>
                    <a:pt x="0" y="3654"/>
                    <a:pt x="1240" y="6601"/>
                    <a:pt x="3898" y="6601"/>
                  </a:cubicBezTo>
                  <a:cubicBezTo>
                    <a:pt x="4403" y="6601"/>
                    <a:pt x="4959" y="6494"/>
                    <a:pt x="5561" y="6259"/>
                  </a:cubicBezTo>
                  <a:cubicBezTo>
                    <a:pt x="5561" y="6259"/>
                    <a:pt x="6012" y="9713"/>
                    <a:pt x="9033" y="9713"/>
                  </a:cubicBezTo>
                  <a:cubicBezTo>
                    <a:pt x="9869" y="9713"/>
                    <a:pt x="10902" y="9449"/>
                    <a:pt x="12177" y="8773"/>
                  </a:cubicBezTo>
                  <a:lnTo>
                    <a:pt x="10456" y="3202"/>
                  </a:lnTo>
                  <a:cubicBezTo>
                    <a:pt x="10456" y="3202"/>
                    <a:pt x="5531" y="1"/>
                    <a:pt x="2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681491" y="1553823"/>
              <a:ext cx="480356" cy="398140"/>
            </a:xfrm>
            <a:custGeom>
              <a:avLst/>
              <a:gdLst/>
              <a:ahLst/>
              <a:cxnLst/>
              <a:rect l="l" t="t" r="r" b="b"/>
              <a:pathLst>
                <a:path w="9576" h="7937" extrusionOk="0">
                  <a:moveTo>
                    <a:pt x="3728" y="1"/>
                  </a:moveTo>
                  <a:cubicBezTo>
                    <a:pt x="3705" y="1"/>
                    <a:pt x="3693" y="1"/>
                    <a:pt x="3693" y="1"/>
                  </a:cubicBezTo>
                  <a:cubicBezTo>
                    <a:pt x="3693" y="1"/>
                    <a:pt x="3551" y="1839"/>
                    <a:pt x="5463" y="2883"/>
                  </a:cubicBezTo>
                  <a:cubicBezTo>
                    <a:pt x="5463" y="2883"/>
                    <a:pt x="3660" y="5233"/>
                    <a:pt x="1041" y="5233"/>
                  </a:cubicBezTo>
                  <a:cubicBezTo>
                    <a:pt x="974" y="5233"/>
                    <a:pt x="906" y="5232"/>
                    <a:pt x="839" y="5229"/>
                  </a:cubicBezTo>
                  <a:lnTo>
                    <a:pt x="839" y="5229"/>
                  </a:lnTo>
                  <a:cubicBezTo>
                    <a:pt x="838" y="5229"/>
                    <a:pt x="0" y="6530"/>
                    <a:pt x="1440" y="7937"/>
                  </a:cubicBezTo>
                  <a:cubicBezTo>
                    <a:pt x="1440" y="7937"/>
                    <a:pt x="5469" y="7257"/>
                    <a:pt x="6579" y="3501"/>
                  </a:cubicBezTo>
                  <a:cubicBezTo>
                    <a:pt x="6579" y="3501"/>
                    <a:pt x="6964" y="3989"/>
                    <a:pt x="7845" y="3989"/>
                  </a:cubicBezTo>
                  <a:cubicBezTo>
                    <a:pt x="8229" y="3989"/>
                    <a:pt x="8708" y="3897"/>
                    <a:pt x="9290" y="3630"/>
                  </a:cubicBezTo>
                  <a:cubicBezTo>
                    <a:pt x="9290" y="3630"/>
                    <a:pt x="9576" y="2647"/>
                    <a:pt x="7380" y="1291"/>
                  </a:cubicBezTo>
                  <a:cubicBezTo>
                    <a:pt x="5380" y="55"/>
                    <a:pt x="3962" y="1"/>
                    <a:pt x="3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581418" y="582238"/>
              <a:ext cx="1463942" cy="1318521"/>
            </a:xfrm>
            <a:custGeom>
              <a:avLst/>
              <a:gdLst/>
              <a:ahLst/>
              <a:cxnLst/>
              <a:rect l="l" t="t" r="r" b="b"/>
              <a:pathLst>
                <a:path w="29184" h="26285" extrusionOk="0">
                  <a:moveTo>
                    <a:pt x="16691" y="0"/>
                  </a:moveTo>
                  <a:cubicBezTo>
                    <a:pt x="11304" y="0"/>
                    <a:pt x="648" y="5517"/>
                    <a:pt x="293" y="12653"/>
                  </a:cubicBezTo>
                  <a:cubicBezTo>
                    <a:pt x="0" y="18539"/>
                    <a:pt x="3915" y="19638"/>
                    <a:pt x="6880" y="19638"/>
                  </a:cubicBezTo>
                  <a:cubicBezTo>
                    <a:pt x="8647" y="19638"/>
                    <a:pt x="10078" y="19247"/>
                    <a:pt x="10078" y="19247"/>
                  </a:cubicBezTo>
                  <a:cubicBezTo>
                    <a:pt x="10078" y="19247"/>
                    <a:pt x="10534" y="26285"/>
                    <a:pt x="16261" y="26285"/>
                  </a:cubicBezTo>
                  <a:cubicBezTo>
                    <a:pt x="17154" y="26285"/>
                    <a:pt x="18175" y="26114"/>
                    <a:pt x="19342" y="25719"/>
                  </a:cubicBezTo>
                  <a:cubicBezTo>
                    <a:pt x="27997" y="22789"/>
                    <a:pt x="29184" y="4085"/>
                    <a:pt x="23091" y="3933"/>
                  </a:cubicBezTo>
                  <a:lnTo>
                    <a:pt x="19728" y="1786"/>
                  </a:lnTo>
                  <a:cubicBezTo>
                    <a:pt x="19575" y="554"/>
                    <a:pt x="18397" y="0"/>
                    <a:pt x="16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613421" y="665757"/>
              <a:ext cx="1287621" cy="1062492"/>
            </a:xfrm>
            <a:custGeom>
              <a:avLst/>
              <a:gdLst/>
              <a:ahLst/>
              <a:cxnLst/>
              <a:rect l="l" t="t" r="r" b="b"/>
              <a:pathLst>
                <a:path w="25669" h="21181" extrusionOk="0">
                  <a:moveTo>
                    <a:pt x="20065" y="1"/>
                  </a:moveTo>
                  <a:cubicBezTo>
                    <a:pt x="14232" y="1"/>
                    <a:pt x="0" y="15107"/>
                    <a:pt x="6839" y="19893"/>
                  </a:cubicBezTo>
                  <a:cubicBezTo>
                    <a:pt x="8116" y="20787"/>
                    <a:pt x="9389" y="21180"/>
                    <a:pt x="10627" y="21180"/>
                  </a:cubicBezTo>
                  <a:cubicBezTo>
                    <a:pt x="18948" y="21180"/>
                    <a:pt x="25668" y="3393"/>
                    <a:pt x="21405" y="380"/>
                  </a:cubicBezTo>
                  <a:cubicBezTo>
                    <a:pt x="21039" y="121"/>
                    <a:pt x="20586" y="1"/>
                    <a:pt x="20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36838" y="773204"/>
              <a:ext cx="328464" cy="318331"/>
            </a:xfrm>
            <a:custGeom>
              <a:avLst/>
              <a:gdLst/>
              <a:ahLst/>
              <a:cxnLst/>
              <a:rect l="l" t="t" r="r" b="b"/>
              <a:pathLst>
                <a:path w="6548" h="6346" fill="none" extrusionOk="0">
                  <a:moveTo>
                    <a:pt x="1" y="6346"/>
                  </a:moveTo>
                  <a:cubicBezTo>
                    <a:pt x="3269" y="2384"/>
                    <a:pt x="6547" y="0"/>
                    <a:pt x="6547" y="0"/>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375580" y="1277281"/>
              <a:ext cx="271479" cy="363678"/>
            </a:xfrm>
            <a:custGeom>
              <a:avLst/>
              <a:gdLst/>
              <a:ahLst/>
              <a:cxnLst/>
              <a:rect l="l" t="t" r="r" b="b"/>
              <a:pathLst>
                <a:path w="5412" h="7250" fill="none" extrusionOk="0">
                  <a:moveTo>
                    <a:pt x="0" y="7250"/>
                  </a:moveTo>
                  <a:cubicBezTo>
                    <a:pt x="3513" y="4219"/>
                    <a:pt x="5411" y="1"/>
                    <a:pt x="5411" y="1"/>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763506" y="1629417"/>
              <a:ext cx="178980" cy="165436"/>
            </a:xfrm>
            <a:custGeom>
              <a:avLst/>
              <a:gdLst/>
              <a:ahLst/>
              <a:cxnLst/>
              <a:rect l="l" t="t" r="r" b="b"/>
              <a:pathLst>
                <a:path w="3568" h="3298" extrusionOk="0">
                  <a:moveTo>
                    <a:pt x="1691" y="784"/>
                  </a:moveTo>
                  <a:cubicBezTo>
                    <a:pt x="1725" y="816"/>
                    <a:pt x="1755" y="851"/>
                    <a:pt x="1782" y="891"/>
                  </a:cubicBezTo>
                  <a:cubicBezTo>
                    <a:pt x="1911" y="1074"/>
                    <a:pt x="1940" y="1386"/>
                    <a:pt x="1717" y="1517"/>
                  </a:cubicBezTo>
                  <a:cubicBezTo>
                    <a:pt x="1678" y="1539"/>
                    <a:pt x="1635" y="1550"/>
                    <a:pt x="1593" y="1550"/>
                  </a:cubicBezTo>
                  <a:cubicBezTo>
                    <a:pt x="1472" y="1550"/>
                    <a:pt x="1359" y="1463"/>
                    <a:pt x="1367" y="1328"/>
                  </a:cubicBezTo>
                  <a:cubicBezTo>
                    <a:pt x="1380" y="1127"/>
                    <a:pt x="1554" y="926"/>
                    <a:pt x="1691" y="784"/>
                  </a:cubicBezTo>
                  <a:close/>
                  <a:moveTo>
                    <a:pt x="2370" y="1"/>
                  </a:moveTo>
                  <a:cubicBezTo>
                    <a:pt x="2257" y="1"/>
                    <a:pt x="2142" y="19"/>
                    <a:pt x="2025" y="59"/>
                  </a:cubicBezTo>
                  <a:cubicBezTo>
                    <a:pt x="1891" y="105"/>
                    <a:pt x="1768" y="176"/>
                    <a:pt x="1653" y="260"/>
                  </a:cubicBezTo>
                  <a:cubicBezTo>
                    <a:pt x="1547" y="209"/>
                    <a:pt x="1434" y="171"/>
                    <a:pt x="1319" y="150"/>
                  </a:cubicBezTo>
                  <a:cubicBezTo>
                    <a:pt x="1248" y="137"/>
                    <a:pt x="1178" y="131"/>
                    <a:pt x="1108" y="131"/>
                  </a:cubicBezTo>
                  <a:cubicBezTo>
                    <a:pt x="733" y="131"/>
                    <a:pt x="380" y="308"/>
                    <a:pt x="131" y="592"/>
                  </a:cubicBezTo>
                  <a:cubicBezTo>
                    <a:pt x="0" y="742"/>
                    <a:pt x="149" y="916"/>
                    <a:pt x="306" y="916"/>
                  </a:cubicBezTo>
                  <a:cubicBezTo>
                    <a:pt x="362" y="916"/>
                    <a:pt x="419" y="894"/>
                    <a:pt x="465" y="841"/>
                  </a:cubicBezTo>
                  <a:lnTo>
                    <a:pt x="465" y="843"/>
                  </a:lnTo>
                  <a:cubicBezTo>
                    <a:pt x="633" y="651"/>
                    <a:pt x="876" y="553"/>
                    <a:pt x="1117" y="553"/>
                  </a:cubicBezTo>
                  <a:cubicBezTo>
                    <a:pt x="1185" y="553"/>
                    <a:pt x="1253" y="560"/>
                    <a:pt x="1319" y="576"/>
                  </a:cubicBezTo>
                  <a:cubicBezTo>
                    <a:pt x="1278" y="624"/>
                    <a:pt x="1238" y="674"/>
                    <a:pt x="1201" y="723"/>
                  </a:cubicBezTo>
                  <a:cubicBezTo>
                    <a:pt x="1003" y="990"/>
                    <a:pt x="847" y="1352"/>
                    <a:pt x="1038" y="1665"/>
                  </a:cubicBezTo>
                  <a:cubicBezTo>
                    <a:pt x="1156" y="1860"/>
                    <a:pt x="1372" y="1963"/>
                    <a:pt x="1591" y="1963"/>
                  </a:cubicBezTo>
                  <a:cubicBezTo>
                    <a:pt x="1710" y="1963"/>
                    <a:pt x="1830" y="1933"/>
                    <a:pt x="1934" y="1870"/>
                  </a:cubicBezTo>
                  <a:cubicBezTo>
                    <a:pt x="2261" y="1672"/>
                    <a:pt x="2371" y="1255"/>
                    <a:pt x="2253" y="905"/>
                  </a:cubicBezTo>
                  <a:cubicBezTo>
                    <a:pt x="2204" y="758"/>
                    <a:pt x="2122" y="631"/>
                    <a:pt x="2018" y="522"/>
                  </a:cubicBezTo>
                  <a:cubicBezTo>
                    <a:pt x="2100" y="474"/>
                    <a:pt x="2186" y="437"/>
                    <a:pt x="2279" y="421"/>
                  </a:cubicBezTo>
                  <a:cubicBezTo>
                    <a:pt x="2315" y="415"/>
                    <a:pt x="2350" y="413"/>
                    <a:pt x="2385" y="413"/>
                  </a:cubicBezTo>
                  <a:cubicBezTo>
                    <a:pt x="2829" y="413"/>
                    <a:pt x="3123" y="888"/>
                    <a:pt x="3101" y="1308"/>
                  </a:cubicBezTo>
                  <a:cubicBezTo>
                    <a:pt x="3066" y="1997"/>
                    <a:pt x="2515" y="2496"/>
                    <a:pt x="2028" y="2919"/>
                  </a:cubicBezTo>
                  <a:cubicBezTo>
                    <a:pt x="1867" y="3059"/>
                    <a:pt x="1998" y="3298"/>
                    <a:pt x="2161" y="3298"/>
                  </a:cubicBezTo>
                  <a:cubicBezTo>
                    <a:pt x="2202" y="3298"/>
                    <a:pt x="2245" y="3283"/>
                    <a:pt x="2285" y="3248"/>
                  </a:cubicBezTo>
                  <a:cubicBezTo>
                    <a:pt x="2905" y="2709"/>
                    <a:pt x="3567" y="2050"/>
                    <a:pt x="3515" y="1159"/>
                  </a:cubicBezTo>
                  <a:cubicBezTo>
                    <a:pt x="3477" y="533"/>
                    <a:pt x="2972" y="1"/>
                    <a:pt x="2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592280" y="709649"/>
              <a:ext cx="30198" cy="21118"/>
            </a:xfrm>
            <a:custGeom>
              <a:avLst/>
              <a:gdLst/>
              <a:ahLst/>
              <a:cxnLst/>
              <a:rect l="l" t="t" r="r" b="b"/>
              <a:pathLst>
                <a:path w="602" h="421" extrusionOk="0">
                  <a:moveTo>
                    <a:pt x="306" y="0"/>
                  </a:moveTo>
                  <a:cubicBezTo>
                    <a:pt x="134" y="0"/>
                    <a:pt x="1" y="246"/>
                    <a:pt x="176" y="378"/>
                  </a:cubicBezTo>
                  <a:cubicBezTo>
                    <a:pt x="216" y="407"/>
                    <a:pt x="257" y="420"/>
                    <a:pt x="296" y="420"/>
                  </a:cubicBezTo>
                  <a:cubicBezTo>
                    <a:pt x="467" y="420"/>
                    <a:pt x="601" y="174"/>
                    <a:pt x="426" y="43"/>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510265" y="730165"/>
              <a:ext cx="30198" cy="21068"/>
            </a:xfrm>
            <a:custGeom>
              <a:avLst/>
              <a:gdLst/>
              <a:ahLst/>
              <a:cxnLst/>
              <a:rect l="l" t="t" r="r" b="b"/>
              <a:pathLst>
                <a:path w="602" h="420" extrusionOk="0">
                  <a:moveTo>
                    <a:pt x="307" y="0"/>
                  </a:moveTo>
                  <a:cubicBezTo>
                    <a:pt x="135" y="0"/>
                    <a:pt x="1" y="246"/>
                    <a:pt x="176" y="378"/>
                  </a:cubicBezTo>
                  <a:cubicBezTo>
                    <a:pt x="216" y="407"/>
                    <a:pt x="257" y="420"/>
                    <a:pt x="296" y="420"/>
                  </a:cubicBezTo>
                  <a:cubicBezTo>
                    <a:pt x="468" y="420"/>
                    <a:pt x="602" y="174"/>
                    <a:pt x="427" y="42"/>
                  </a:cubicBezTo>
                  <a:cubicBezTo>
                    <a:pt x="387" y="13"/>
                    <a:pt x="346"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574773" y="797131"/>
              <a:ext cx="30148" cy="21068"/>
            </a:xfrm>
            <a:custGeom>
              <a:avLst/>
              <a:gdLst/>
              <a:ahLst/>
              <a:cxnLst/>
              <a:rect l="l" t="t" r="r" b="b"/>
              <a:pathLst>
                <a:path w="601" h="420" extrusionOk="0">
                  <a:moveTo>
                    <a:pt x="305" y="0"/>
                  </a:moveTo>
                  <a:cubicBezTo>
                    <a:pt x="133" y="0"/>
                    <a:pt x="0" y="246"/>
                    <a:pt x="176" y="378"/>
                  </a:cubicBezTo>
                  <a:cubicBezTo>
                    <a:pt x="215" y="407"/>
                    <a:pt x="256" y="420"/>
                    <a:pt x="295" y="420"/>
                  </a:cubicBezTo>
                  <a:cubicBezTo>
                    <a:pt x="466" y="420"/>
                    <a:pt x="601" y="174"/>
                    <a:pt x="425" y="42"/>
                  </a:cubicBezTo>
                  <a:cubicBezTo>
                    <a:pt x="385" y="13"/>
                    <a:pt x="344"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066182" y="1645118"/>
              <a:ext cx="30148" cy="21118"/>
            </a:xfrm>
            <a:custGeom>
              <a:avLst/>
              <a:gdLst/>
              <a:ahLst/>
              <a:cxnLst/>
              <a:rect l="l" t="t" r="r" b="b"/>
              <a:pathLst>
                <a:path w="601" h="421" extrusionOk="0">
                  <a:moveTo>
                    <a:pt x="306" y="1"/>
                  </a:moveTo>
                  <a:cubicBezTo>
                    <a:pt x="134" y="1"/>
                    <a:pt x="0" y="247"/>
                    <a:pt x="176" y="378"/>
                  </a:cubicBezTo>
                  <a:cubicBezTo>
                    <a:pt x="216" y="408"/>
                    <a:pt x="257" y="420"/>
                    <a:pt x="296" y="420"/>
                  </a:cubicBezTo>
                  <a:cubicBezTo>
                    <a:pt x="468" y="420"/>
                    <a:pt x="601" y="174"/>
                    <a:pt x="425" y="43"/>
                  </a:cubicBezTo>
                  <a:cubicBezTo>
                    <a:pt x="385" y="13"/>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186219" y="1665885"/>
              <a:ext cx="30198" cy="21068"/>
            </a:xfrm>
            <a:custGeom>
              <a:avLst/>
              <a:gdLst/>
              <a:ahLst/>
              <a:cxnLst/>
              <a:rect l="l" t="t" r="r" b="b"/>
              <a:pathLst>
                <a:path w="602" h="420" extrusionOk="0">
                  <a:moveTo>
                    <a:pt x="306" y="0"/>
                  </a:moveTo>
                  <a:cubicBezTo>
                    <a:pt x="135" y="0"/>
                    <a:pt x="1" y="246"/>
                    <a:pt x="176" y="378"/>
                  </a:cubicBezTo>
                  <a:cubicBezTo>
                    <a:pt x="216" y="407"/>
                    <a:pt x="257" y="420"/>
                    <a:pt x="296" y="420"/>
                  </a:cubicBezTo>
                  <a:cubicBezTo>
                    <a:pt x="468" y="420"/>
                    <a:pt x="601" y="174"/>
                    <a:pt x="425" y="42"/>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102198" y="1599822"/>
              <a:ext cx="30198" cy="21068"/>
            </a:xfrm>
            <a:custGeom>
              <a:avLst/>
              <a:gdLst/>
              <a:ahLst/>
              <a:cxnLst/>
              <a:rect l="l" t="t" r="r" b="b"/>
              <a:pathLst>
                <a:path w="602" h="420" extrusionOk="0">
                  <a:moveTo>
                    <a:pt x="305" y="1"/>
                  </a:moveTo>
                  <a:cubicBezTo>
                    <a:pt x="134" y="1"/>
                    <a:pt x="1" y="246"/>
                    <a:pt x="176" y="378"/>
                  </a:cubicBezTo>
                  <a:cubicBezTo>
                    <a:pt x="216" y="407"/>
                    <a:pt x="257" y="420"/>
                    <a:pt x="296" y="420"/>
                  </a:cubicBezTo>
                  <a:cubicBezTo>
                    <a:pt x="468" y="420"/>
                    <a:pt x="601" y="174"/>
                    <a:pt x="425" y="44"/>
                  </a:cubicBezTo>
                  <a:cubicBezTo>
                    <a:pt x="386" y="14"/>
                    <a:pt x="344"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206334" y="1585325"/>
              <a:ext cx="30198" cy="21068"/>
            </a:xfrm>
            <a:custGeom>
              <a:avLst/>
              <a:gdLst/>
              <a:ahLst/>
              <a:cxnLst/>
              <a:rect l="l" t="t" r="r" b="b"/>
              <a:pathLst>
                <a:path w="602" h="420" extrusionOk="0">
                  <a:moveTo>
                    <a:pt x="306" y="1"/>
                  </a:moveTo>
                  <a:cubicBezTo>
                    <a:pt x="134" y="1"/>
                    <a:pt x="1" y="246"/>
                    <a:pt x="176" y="378"/>
                  </a:cubicBezTo>
                  <a:cubicBezTo>
                    <a:pt x="216" y="407"/>
                    <a:pt x="257" y="420"/>
                    <a:pt x="296" y="420"/>
                  </a:cubicBezTo>
                  <a:cubicBezTo>
                    <a:pt x="468" y="420"/>
                    <a:pt x="601" y="174"/>
                    <a:pt x="427" y="44"/>
                  </a:cubicBezTo>
                  <a:cubicBezTo>
                    <a:pt x="387" y="14"/>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00292" y="1139536"/>
              <a:ext cx="30148" cy="21118"/>
            </a:xfrm>
            <a:custGeom>
              <a:avLst/>
              <a:gdLst/>
              <a:ahLst/>
              <a:cxnLst/>
              <a:rect l="l" t="t" r="r" b="b"/>
              <a:pathLst>
                <a:path w="601" h="421" extrusionOk="0">
                  <a:moveTo>
                    <a:pt x="304" y="1"/>
                  </a:moveTo>
                  <a:cubicBezTo>
                    <a:pt x="133" y="1"/>
                    <a:pt x="1" y="246"/>
                    <a:pt x="176" y="377"/>
                  </a:cubicBezTo>
                  <a:cubicBezTo>
                    <a:pt x="216" y="407"/>
                    <a:pt x="257" y="420"/>
                    <a:pt x="297" y="420"/>
                  </a:cubicBezTo>
                  <a:cubicBezTo>
                    <a:pt x="468" y="420"/>
                    <a:pt x="600" y="175"/>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147495" y="1061434"/>
              <a:ext cx="30148" cy="21118"/>
            </a:xfrm>
            <a:custGeom>
              <a:avLst/>
              <a:gdLst/>
              <a:ahLst/>
              <a:cxnLst/>
              <a:rect l="l" t="t" r="r" b="b"/>
              <a:pathLst>
                <a:path w="601" h="421" extrusionOk="0">
                  <a:moveTo>
                    <a:pt x="304" y="1"/>
                  </a:moveTo>
                  <a:cubicBezTo>
                    <a:pt x="133" y="1"/>
                    <a:pt x="0" y="246"/>
                    <a:pt x="175" y="378"/>
                  </a:cubicBezTo>
                  <a:cubicBezTo>
                    <a:pt x="215" y="408"/>
                    <a:pt x="257" y="420"/>
                    <a:pt x="296" y="420"/>
                  </a:cubicBezTo>
                  <a:cubicBezTo>
                    <a:pt x="467" y="420"/>
                    <a:pt x="600" y="174"/>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266100" y="1564537"/>
              <a:ext cx="482538" cy="299988"/>
            </a:xfrm>
            <a:custGeom>
              <a:avLst/>
              <a:gdLst/>
              <a:ahLst/>
              <a:cxnLst/>
              <a:rect l="l" t="t" r="r" b="b"/>
              <a:pathLst>
                <a:path w="10390" h="6459" extrusionOk="0">
                  <a:moveTo>
                    <a:pt x="7497" y="0"/>
                  </a:moveTo>
                  <a:cubicBezTo>
                    <a:pt x="4592" y="0"/>
                    <a:pt x="1" y="3472"/>
                    <a:pt x="1534" y="5676"/>
                  </a:cubicBezTo>
                  <a:cubicBezTo>
                    <a:pt x="1909" y="6213"/>
                    <a:pt x="2692" y="6458"/>
                    <a:pt x="3633" y="6458"/>
                  </a:cubicBezTo>
                  <a:cubicBezTo>
                    <a:pt x="6356" y="6458"/>
                    <a:pt x="10390" y="4402"/>
                    <a:pt x="9581" y="1438"/>
                  </a:cubicBezTo>
                  <a:cubicBezTo>
                    <a:pt x="9302" y="414"/>
                    <a:pt x="8500" y="0"/>
                    <a:pt x="7497"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2"/>
          <p:cNvSpPr/>
          <p:nvPr/>
        </p:nvSpPr>
        <p:spPr>
          <a:xfrm rot="327776">
            <a:off x="938607" y="4786612"/>
            <a:ext cx="194907" cy="191215"/>
          </a:xfrm>
          <a:custGeom>
            <a:avLst/>
            <a:gdLst/>
            <a:ahLst/>
            <a:cxnLst/>
            <a:rect l="l" t="t" r="r" b="b"/>
            <a:pathLst>
              <a:path w="4804" h="4713" extrusionOk="0">
                <a:moveTo>
                  <a:pt x="2402" y="1"/>
                </a:moveTo>
                <a:cubicBezTo>
                  <a:pt x="2310" y="1"/>
                  <a:pt x="2218" y="47"/>
                  <a:pt x="2168" y="139"/>
                </a:cubicBezTo>
                <a:lnTo>
                  <a:pt x="1504" y="1352"/>
                </a:lnTo>
                <a:cubicBezTo>
                  <a:pt x="1481" y="1397"/>
                  <a:pt x="1443" y="1436"/>
                  <a:pt x="1397" y="1458"/>
                </a:cubicBezTo>
                <a:lnTo>
                  <a:pt x="185" y="2123"/>
                </a:lnTo>
                <a:cubicBezTo>
                  <a:pt x="1" y="2223"/>
                  <a:pt x="1" y="2490"/>
                  <a:pt x="185" y="2590"/>
                </a:cubicBezTo>
                <a:lnTo>
                  <a:pt x="1397" y="3255"/>
                </a:lnTo>
                <a:cubicBezTo>
                  <a:pt x="1443" y="3278"/>
                  <a:pt x="1481" y="3316"/>
                  <a:pt x="1504" y="3358"/>
                </a:cubicBezTo>
                <a:lnTo>
                  <a:pt x="2168" y="4574"/>
                </a:lnTo>
                <a:cubicBezTo>
                  <a:pt x="2218" y="4666"/>
                  <a:pt x="2310" y="4712"/>
                  <a:pt x="2402" y="4712"/>
                </a:cubicBezTo>
                <a:cubicBezTo>
                  <a:pt x="2494" y="4712"/>
                  <a:pt x="2586" y="4666"/>
                  <a:pt x="2636" y="4574"/>
                </a:cubicBezTo>
                <a:lnTo>
                  <a:pt x="3301" y="3358"/>
                </a:lnTo>
                <a:cubicBezTo>
                  <a:pt x="3323" y="3316"/>
                  <a:pt x="3362" y="3278"/>
                  <a:pt x="3407" y="3255"/>
                </a:cubicBezTo>
                <a:lnTo>
                  <a:pt x="4620" y="2590"/>
                </a:lnTo>
                <a:cubicBezTo>
                  <a:pt x="4804" y="2490"/>
                  <a:pt x="4804" y="2223"/>
                  <a:pt x="4620" y="2123"/>
                </a:cubicBezTo>
                <a:lnTo>
                  <a:pt x="3407" y="1458"/>
                </a:lnTo>
                <a:cubicBezTo>
                  <a:pt x="3362" y="1436"/>
                  <a:pt x="3323" y="1397"/>
                  <a:pt x="3301" y="1352"/>
                </a:cubicBezTo>
                <a:lnTo>
                  <a:pt x="2636" y="139"/>
                </a:lnTo>
                <a:cubicBezTo>
                  <a:pt x="2586" y="47"/>
                  <a:pt x="2494"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rot="9813654">
            <a:off x="1122051" y="4090515"/>
            <a:ext cx="1086596" cy="765463"/>
            <a:chOff x="2494785" y="587053"/>
            <a:chExt cx="1411208" cy="1053812"/>
          </a:xfrm>
        </p:grpSpPr>
        <p:sp>
          <p:nvSpPr>
            <p:cNvPr id="33" name="Google Shape;33;p2"/>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2"/>
          <p:cNvGrpSpPr/>
          <p:nvPr/>
        </p:nvGrpSpPr>
        <p:grpSpPr>
          <a:xfrm rot="1628651">
            <a:off x="1974787" y="4519314"/>
            <a:ext cx="907678" cy="609834"/>
            <a:chOff x="1655277" y="1307879"/>
            <a:chExt cx="907741" cy="609876"/>
          </a:xfrm>
        </p:grpSpPr>
        <p:sp>
          <p:nvSpPr>
            <p:cNvPr id="58" name="Google Shape;58;p2"/>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2"/>
          <p:cNvSpPr/>
          <p:nvPr/>
        </p:nvSpPr>
        <p:spPr>
          <a:xfrm rot="-8757571">
            <a:off x="3557997" y="4371329"/>
            <a:ext cx="261450" cy="240335"/>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2"/>
          <p:cNvGrpSpPr/>
          <p:nvPr/>
        </p:nvGrpSpPr>
        <p:grpSpPr>
          <a:xfrm rot="-10706224">
            <a:off x="3547048" y="4763528"/>
            <a:ext cx="539539" cy="420767"/>
            <a:chOff x="3251316" y="2649443"/>
            <a:chExt cx="735796" cy="573820"/>
          </a:xfrm>
        </p:grpSpPr>
        <p:sp>
          <p:nvSpPr>
            <p:cNvPr id="79" name="Google Shape;79;p2"/>
            <p:cNvSpPr/>
            <p:nvPr/>
          </p:nvSpPr>
          <p:spPr>
            <a:xfrm>
              <a:off x="3457147" y="2649443"/>
              <a:ext cx="469784" cy="535818"/>
            </a:xfrm>
            <a:custGeom>
              <a:avLst/>
              <a:gdLst/>
              <a:ahLst/>
              <a:cxnLst/>
              <a:rect l="l" t="t" r="r" b="b"/>
              <a:pathLst>
                <a:path w="10273" h="11717" extrusionOk="0">
                  <a:moveTo>
                    <a:pt x="3098" y="1"/>
                  </a:moveTo>
                  <a:cubicBezTo>
                    <a:pt x="2053" y="1"/>
                    <a:pt x="994" y="261"/>
                    <a:pt x="1" y="959"/>
                  </a:cubicBezTo>
                  <a:lnTo>
                    <a:pt x="7965" y="11716"/>
                  </a:lnTo>
                  <a:cubicBezTo>
                    <a:pt x="10272" y="9701"/>
                    <a:pt x="9223" y="4648"/>
                    <a:pt x="9702" y="2703"/>
                  </a:cubicBezTo>
                  <a:cubicBezTo>
                    <a:pt x="9769" y="2433"/>
                    <a:pt x="9629" y="2154"/>
                    <a:pt x="9370" y="2050"/>
                  </a:cubicBezTo>
                  <a:cubicBezTo>
                    <a:pt x="8108" y="1541"/>
                    <a:pt x="5642" y="1"/>
                    <a:pt x="3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251316" y="2662567"/>
              <a:ext cx="735796" cy="560696"/>
            </a:xfrm>
            <a:custGeom>
              <a:avLst/>
              <a:gdLst/>
              <a:ahLst/>
              <a:cxnLst/>
              <a:rect l="l" t="t" r="r" b="b"/>
              <a:pathLst>
                <a:path w="16090" h="12261" extrusionOk="0">
                  <a:moveTo>
                    <a:pt x="6331" y="1"/>
                  </a:moveTo>
                  <a:cubicBezTo>
                    <a:pt x="5611" y="1"/>
                    <a:pt x="4908" y="267"/>
                    <a:pt x="4267" y="878"/>
                  </a:cubicBezTo>
                  <a:cubicBezTo>
                    <a:pt x="1" y="4946"/>
                    <a:pt x="5552" y="12261"/>
                    <a:pt x="10164" y="12261"/>
                  </a:cubicBezTo>
                  <a:cubicBezTo>
                    <a:pt x="10595" y="12261"/>
                    <a:pt x="11019" y="12197"/>
                    <a:pt x="11425" y="12060"/>
                  </a:cubicBezTo>
                  <a:cubicBezTo>
                    <a:pt x="16090" y="10490"/>
                    <a:pt x="10853" y="1"/>
                    <a:pt x="6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327685" y="2721422"/>
              <a:ext cx="586762" cy="448931"/>
            </a:xfrm>
            <a:custGeom>
              <a:avLst/>
              <a:gdLst/>
              <a:ahLst/>
              <a:cxnLst/>
              <a:rect l="l" t="t" r="r" b="b"/>
              <a:pathLst>
                <a:path w="12831" h="9817" extrusionOk="0">
                  <a:moveTo>
                    <a:pt x="5005" y="504"/>
                  </a:moveTo>
                  <a:cubicBezTo>
                    <a:pt x="8151" y="504"/>
                    <a:pt x="12192" y="8137"/>
                    <a:pt x="8979" y="9108"/>
                  </a:cubicBezTo>
                  <a:cubicBezTo>
                    <a:pt x="8741" y="9179"/>
                    <a:pt x="8493" y="9213"/>
                    <a:pt x="8238" y="9213"/>
                  </a:cubicBezTo>
                  <a:cubicBezTo>
                    <a:pt x="5024" y="9213"/>
                    <a:pt x="814" y="3818"/>
                    <a:pt x="3686" y="1059"/>
                  </a:cubicBezTo>
                  <a:cubicBezTo>
                    <a:pt x="4088" y="673"/>
                    <a:pt x="4537" y="504"/>
                    <a:pt x="5005" y="504"/>
                  </a:cubicBezTo>
                  <a:close/>
                  <a:moveTo>
                    <a:pt x="4757" y="1"/>
                  </a:moveTo>
                  <a:cubicBezTo>
                    <a:pt x="4225" y="1"/>
                    <a:pt x="3714" y="194"/>
                    <a:pt x="3255" y="634"/>
                  </a:cubicBezTo>
                  <a:cubicBezTo>
                    <a:pt x="0" y="3757"/>
                    <a:pt x="4715" y="9817"/>
                    <a:pt x="8345" y="9817"/>
                  </a:cubicBezTo>
                  <a:cubicBezTo>
                    <a:pt x="8638" y="9817"/>
                    <a:pt x="8924" y="9777"/>
                    <a:pt x="9198" y="9693"/>
                  </a:cubicBezTo>
                  <a:cubicBezTo>
                    <a:pt x="12830" y="8585"/>
                    <a:pt x="8311" y="1"/>
                    <a:pt x="4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437346" y="2809315"/>
              <a:ext cx="366800" cy="280645"/>
            </a:xfrm>
            <a:custGeom>
              <a:avLst/>
              <a:gdLst/>
              <a:ahLst/>
              <a:cxnLst/>
              <a:rect l="l" t="t" r="r" b="b"/>
              <a:pathLst>
                <a:path w="8021" h="6137" extrusionOk="0">
                  <a:moveTo>
                    <a:pt x="3097" y="691"/>
                  </a:moveTo>
                  <a:cubicBezTo>
                    <a:pt x="4880" y="691"/>
                    <a:pt x="7163" y="5010"/>
                    <a:pt x="5342" y="5562"/>
                  </a:cubicBezTo>
                  <a:cubicBezTo>
                    <a:pt x="5206" y="5603"/>
                    <a:pt x="5064" y="5622"/>
                    <a:pt x="4919" y="5622"/>
                  </a:cubicBezTo>
                  <a:cubicBezTo>
                    <a:pt x="3097" y="5622"/>
                    <a:pt x="719" y="2569"/>
                    <a:pt x="2348" y="1006"/>
                  </a:cubicBezTo>
                  <a:cubicBezTo>
                    <a:pt x="2577" y="787"/>
                    <a:pt x="2831" y="691"/>
                    <a:pt x="3097" y="691"/>
                  </a:cubicBezTo>
                  <a:close/>
                  <a:moveTo>
                    <a:pt x="2974" y="1"/>
                  </a:moveTo>
                  <a:cubicBezTo>
                    <a:pt x="2641" y="1"/>
                    <a:pt x="2322" y="121"/>
                    <a:pt x="2035" y="396"/>
                  </a:cubicBezTo>
                  <a:cubicBezTo>
                    <a:pt x="1" y="2350"/>
                    <a:pt x="2949" y="6137"/>
                    <a:pt x="5217" y="6137"/>
                  </a:cubicBezTo>
                  <a:cubicBezTo>
                    <a:pt x="5400" y="6137"/>
                    <a:pt x="5578" y="6112"/>
                    <a:pt x="5749" y="6060"/>
                  </a:cubicBezTo>
                  <a:cubicBezTo>
                    <a:pt x="8021" y="5367"/>
                    <a:pt x="5195" y="1"/>
                    <a:pt x="2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516322" y="2883444"/>
              <a:ext cx="189002" cy="144598"/>
            </a:xfrm>
            <a:custGeom>
              <a:avLst/>
              <a:gdLst/>
              <a:ahLst/>
              <a:cxnLst/>
              <a:rect l="l" t="t" r="r" b="b"/>
              <a:pathLst>
                <a:path w="4133" h="3162" extrusionOk="0">
                  <a:moveTo>
                    <a:pt x="1707" y="382"/>
                  </a:moveTo>
                  <a:cubicBezTo>
                    <a:pt x="2600" y="382"/>
                    <a:pt x="3744" y="2545"/>
                    <a:pt x="2831" y="2821"/>
                  </a:cubicBezTo>
                  <a:cubicBezTo>
                    <a:pt x="2763" y="2842"/>
                    <a:pt x="2692" y="2852"/>
                    <a:pt x="2620" y="2852"/>
                  </a:cubicBezTo>
                  <a:cubicBezTo>
                    <a:pt x="1708" y="2852"/>
                    <a:pt x="515" y="1322"/>
                    <a:pt x="1332" y="540"/>
                  </a:cubicBezTo>
                  <a:cubicBezTo>
                    <a:pt x="1446" y="430"/>
                    <a:pt x="1574" y="382"/>
                    <a:pt x="1707" y="382"/>
                  </a:cubicBezTo>
                  <a:close/>
                  <a:moveTo>
                    <a:pt x="1533" y="0"/>
                  </a:moveTo>
                  <a:cubicBezTo>
                    <a:pt x="1361" y="0"/>
                    <a:pt x="1197" y="63"/>
                    <a:pt x="1049" y="204"/>
                  </a:cubicBezTo>
                  <a:cubicBezTo>
                    <a:pt x="0" y="1209"/>
                    <a:pt x="1519" y="3161"/>
                    <a:pt x="2687" y="3161"/>
                  </a:cubicBezTo>
                  <a:cubicBezTo>
                    <a:pt x="2782" y="3161"/>
                    <a:pt x="2874" y="3149"/>
                    <a:pt x="2962" y="3122"/>
                  </a:cubicBezTo>
                  <a:cubicBezTo>
                    <a:pt x="4132" y="2765"/>
                    <a:pt x="2677" y="0"/>
                    <a:pt x="1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477680" y="3013820"/>
              <a:ext cx="289242" cy="179307"/>
            </a:xfrm>
            <a:custGeom>
              <a:avLst/>
              <a:gdLst/>
              <a:ahLst/>
              <a:cxnLst/>
              <a:rect l="l" t="t" r="r" b="b"/>
              <a:pathLst>
                <a:path w="6325" h="3921" extrusionOk="0">
                  <a:moveTo>
                    <a:pt x="752" y="0"/>
                  </a:moveTo>
                  <a:cubicBezTo>
                    <a:pt x="465" y="0"/>
                    <a:pt x="274" y="115"/>
                    <a:pt x="235" y="386"/>
                  </a:cubicBezTo>
                  <a:cubicBezTo>
                    <a:pt x="0" y="2037"/>
                    <a:pt x="2804" y="3921"/>
                    <a:pt x="4380" y="3921"/>
                  </a:cubicBezTo>
                  <a:cubicBezTo>
                    <a:pt x="4602" y="3921"/>
                    <a:pt x="4800" y="3883"/>
                    <a:pt x="4961" y="3802"/>
                  </a:cubicBezTo>
                  <a:cubicBezTo>
                    <a:pt x="6325" y="3119"/>
                    <a:pt x="2244" y="0"/>
                    <a:pt x="752"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503700" y="2686621"/>
              <a:ext cx="13125" cy="9237"/>
            </a:xfrm>
            <a:custGeom>
              <a:avLst/>
              <a:gdLst/>
              <a:ahLst/>
              <a:cxnLst/>
              <a:rect l="l" t="t" r="r" b="b"/>
              <a:pathLst>
                <a:path w="287" h="202" extrusionOk="0">
                  <a:moveTo>
                    <a:pt x="140" y="1"/>
                  </a:moveTo>
                  <a:cubicBezTo>
                    <a:pt x="119" y="1"/>
                    <a:pt x="97" y="8"/>
                    <a:pt x="76" y="27"/>
                  </a:cubicBezTo>
                  <a:cubicBezTo>
                    <a:pt x="1" y="94"/>
                    <a:pt x="67" y="202"/>
                    <a:pt x="146" y="202"/>
                  </a:cubicBezTo>
                  <a:cubicBezTo>
                    <a:pt x="167" y="202"/>
                    <a:pt x="189" y="194"/>
                    <a:pt x="209" y="177"/>
                  </a:cubicBezTo>
                  <a:cubicBezTo>
                    <a:pt x="286" y="110"/>
                    <a:pt x="21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530132" y="2680494"/>
              <a:ext cx="13125" cy="9237"/>
            </a:xfrm>
            <a:custGeom>
              <a:avLst/>
              <a:gdLst/>
              <a:ahLst/>
              <a:cxnLst/>
              <a:rect l="l" t="t" r="r" b="b"/>
              <a:pathLst>
                <a:path w="287" h="202" extrusionOk="0">
                  <a:moveTo>
                    <a:pt x="141" y="1"/>
                  </a:moveTo>
                  <a:cubicBezTo>
                    <a:pt x="120" y="1"/>
                    <a:pt x="98" y="8"/>
                    <a:pt x="78" y="26"/>
                  </a:cubicBezTo>
                  <a:cubicBezTo>
                    <a:pt x="1" y="93"/>
                    <a:pt x="68" y="202"/>
                    <a:pt x="148" y="202"/>
                  </a:cubicBezTo>
                  <a:cubicBezTo>
                    <a:pt x="169" y="202"/>
                    <a:pt x="190" y="194"/>
                    <a:pt x="211" y="176"/>
                  </a:cubicBezTo>
                  <a:cubicBezTo>
                    <a:pt x="286" y="110"/>
                    <a:pt x="220"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508090" y="2796282"/>
              <a:ext cx="13125" cy="9192"/>
            </a:xfrm>
            <a:custGeom>
              <a:avLst/>
              <a:gdLst/>
              <a:ahLst/>
              <a:cxnLst/>
              <a:rect l="l" t="t" r="r" b="b"/>
              <a:pathLst>
                <a:path w="287" h="201" extrusionOk="0">
                  <a:moveTo>
                    <a:pt x="141" y="0"/>
                  </a:moveTo>
                  <a:cubicBezTo>
                    <a:pt x="120" y="0"/>
                    <a:pt x="98" y="8"/>
                    <a:pt x="78" y="25"/>
                  </a:cubicBezTo>
                  <a:cubicBezTo>
                    <a:pt x="1" y="92"/>
                    <a:pt x="68" y="200"/>
                    <a:pt x="147" y="200"/>
                  </a:cubicBezTo>
                  <a:cubicBezTo>
                    <a:pt x="168" y="200"/>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540147" y="2781374"/>
              <a:ext cx="13079" cy="9192"/>
            </a:xfrm>
            <a:custGeom>
              <a:avLst/>
              <a:gdLst/>
              <a:ahLst/>
              <a:cxnLst/>
              <a:rect l="l" t="t" r="r" b="b"/>
              <a:pathLst>
                <a:path w="286" h="201" extrusionOk="0">
                  <a:moveTo>
                    <a:pt x="140" y="0"/>
                  </a:moveTo>
                  <a:cubicBezTo>
                    <a:pt x="119" y="0"/>
                    <a:pt x="98" y="8"/>
                    <a:pt x="78" y="25"/>
                  </a:cubicBezTo>
                  <a:cubicBezTo>
                    <a:pt x="1" y="92"/>
                    <a:pt x="68" y="201"/>
                    <a:pt x="147" y="201"/>
                  </a:cubicBezTo>
                  <a:cubicBezTo>
                    <a:pt x="167" y="201"/>
                    <a:pt x="189" y="193"/>
                    <a:pt x="209" y="176"/>
                  </a:cubicBezTo>
                  <a:cubicBezTo>
                    <a:pt x="286" y="108"/>
                    <a:pt x="21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632293" y="2986565"/>
              <a:ext cx="13125" cy="9192"/>
            </a:xfrm>
            <a:custGeom>
              <a:avLst/>
              <a:gdLst/>
              <a:ahLst/>
              <a:cxnLst/>
              <a:rect l="l" t="t" r="r" b="b"/>
              <a:pathLst>
                <a:path w="287" h="201" extrusionOk="0">
                  <a:moveTo>
                    <a:pt x="141" y="0"/>
                  </a:moveTo>
                  <a:cubicBezTo>
                    <a:pt x="120" y="0"/>
                    <a:pt x="98" y="8"/>
                    <a:pt x="78" y="25"/>
                  </a:cubicBezTo>
                  <a:cubicBezTo>
                    <a:pt x="1" y="92"/>
                    <a:pt x="68" y="201"/>
                    <a:pt x="147" y="201"/>
                  </a:cubicBezTo>
                  <a:cubicBezTo>
                    <a:pt x="168" y="201"/>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611120" y="2975681"/>
              <a:ext cx="13079" cy="9192"/>
            </a:xfrm>
            <a:custGeom>
              <a:avLst/>
              <a:gdLst/>
              <a:ahLst/>
              <a:cxnLst/>
              <a:rect l="l" t="t" r="r" b="b"/>
              <a:pathLst>
                <a:path w="286" h="201" extrusionOk="0">
                  <a:moveTo>
                    <a:pt x="139" y="0"/>
                  </a:moveTo>
                  <a:cubicBezTo>
                    <a:pt x="118" y="0"/>
                    <a:pt x="96" y="8"/>
                    <a:pt x="76" y="25"/>
                  </a:cubicBezTo>
                  <a:cubicBezTo>
                    <a:pt x="0" y="92"/>
                    <a:pt x="67" y="200"/>
                    <a:pt x="146" y="200"/>
                  </a:cubicBezTo>
                  <a:cubicBezTo>
                    <a:pt x="167" y="200"/>
                    <a:pt x="189" y="193"/>
                    <a:pt x="209" y="175"/>
                  </a:cubicBezTo>
                  <a:cubicBezTo>
                    <a:pt x="286" y="108"/>
                    <a:pt x="219" y="0"/>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2"/>
          <p:cNvGrpSpPr/>
          <p:nvPr/>
        </p:nvGrpSpPr>
        <p:grpSpPr>
          <a:xfrm rot="9234618">
            <a:off x="2855825" y="4068212"/>
            <a:ext cx="705592" cy="1423119"/>
            <a:chOff x="4243844" y="2649404"/>
            <a:chExt cx="962480" cy="1941240"/>
          </a:xfrm>
        </p:grpSpPr>
        <p:sp>
          <p:nvSpPr>
            <p:cNvPr id="92" name="Google Shape;92;p2"/>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2"/>
          <p:cNvGrpSpPr/>
          <p:nvPr/>
        </p:nvGrpSpPr>
        <p:grpSpPr>
          <a:xfrm>
            <a:off x="3973528" y="4171635"/>
            <a:ext cx="1243433" cy="755223"/>
            <a:chOff x="4693941" y="4517447"/>
            <a:chExt cx="1243433" cy="755223"/>
          </a:xfrm>
        </p:grpSpPr>
        <p:sp>
          <p:nvSpPr>
            <p:cNvPr id="126" name="Google Shape;126;p2"/>
            <p:cNvSpPr/>
            <p:nvPr/>
          </p:nvSpPr>
          <p:spPr>
            <a:xfrm>
              <a:off x="5364914" y="4572639"/>
              <a:ext cx="365067" cy="471457"/>
            </a:xfrm>
            <a:custGeom>
              <a:avLst/>
              <a:gdLst/>
              <a:ahLst/>
              <a:cxnLst/>
              <a:rect l="l" t="t" r="r" b="b"/>
              <a:pathLst>
                <a:path w="8877" h="11464" extrusionOk="0">
                  <a:moveTo>
                    <a:pt x="1690" y="0"/>
                  </a:moveTo>
                  <a:cubicBezTo>
                    <a:pt x="114" y="0"/>
                    <a:pt x="0" y="5036"/>
                    <a:pt x="0" y="5036"/>
                  </a:cubicBezTo>
                  <a:lnTo>
                    <a:pt x="680" y="6971"/>
                  </a:lnTo>
                  <a:cubicBezTo>
                    <a:pt x="680" y="6971"/>
                    <a:pt x="5439" y="11463"/>
                    <a:pt x="7295" y="11463"/>
                  </a:cubicBezTo>
                  <a:cubicBezTo>
                    <a:pt x="7563" y="11463"/>
                    <a:pt x="7770" y="11370"/>
                    <a:pt x="7894" y="11156"/>
                  </a:cubicBezTo>
                  <a:cubicBezTo>
                    <a:pt x="8876" y="9456"/>
                    <a:pt x="1013" y="5568"/>
                    <a:pt x="1013" y="5568"/>
                  </a:cubicBezTo>
                  <a:cubicBezTo>
                    <a:pt x="1013" y="5568"/>
                    <a:pt x="3367" y="116"/>
                    <a:pt x="1742" y="2"/>
                  </a:cubicBezTo>
                  <a:cubicBezTo>
                    <a:pt x="1724" y="1"/>
                    <a:pt x="1707" y="0"/>
                    <a:pt x="1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356071" y="4517447"/>
              <a:ext cx="581302" cy="458955"/>
            </a:xfrm>
            <a:custGeom>
              <a:avLst/>
              <a:gdLst/>
              <a:ahLst/>
              <a:cxnLst/>
              <a:rect l="l" t="t" r="r" b="b"/>
              <a:pathLst>
                <a:path w="14135" h="11160" extrusionOk="0">
                  <a:moveTo>
                    <a:pt x="5741" y="0"/>
                  </a:moveTo>
                  <a:cubicBezTo>
                    <a:pt x="3674" y="0"/>
                    <a:pt x="1" y="6761"/>
                    <a:pt x="1" y="6761"/>
                  </a:cubicBezTo>
                  <a:lnTo>
                    <a:pt x="746" y="8087"/>
                  </a:lnTo>
                  <a:cubicBezTo>
                    <a:pt x="746" y="8087"/>
                    <a:pt x="6900" y="11160"/>
                    <a:pt x="9554" y="11160"/>
                  </a:cubicBezTo>
                  <a:cubicBezTo>
                    <a:pt x="10236" y="11160"/>
                    <a:pt x="10687" y="10957"/>
                    <a:pt x="10744" y="10447"/>
                  </a:cubicBezTo>
                  <a:lnTo>
                    <a:pt x="10742" y="10447"/>
                  </a:lnTo>
                  <a:cubicBezTo>
                    <a:pt x="11018" y="7954"/>
                    <a:pt x="2244" y="7487"/>
                    <a:pt x="2244" y="7487"/>
                  </a:cubicBezTo>
                  <a:cubicBezTo>
                    <a:pt x="2244" y="7487"/>
                    <a:pt x="14135" y="6105"/>
                    <a:pt x="13178" y="3828"/>
                  </a:cubicBezTo>
                  <a:cubicBezTo>
                    <a:pt x="12996" y="3395"/>
                    <a:pt x="12472" y="3219"/>
                    <a:pt x="11742" y="3219"/>
                  </a:cubicBezTo>
                  <a:cubicBezTo>
                    <a:pt x="8637" y="3219"/>
                    <a:pt x="1811" y="6396"/>
                    <a:pt x="1811" y="6396"/>
                  </a:cubicBezTo>
                  <a:cubicBezTo>
                    <a:pt x="1811" y="6396"/>
                    <a:pt x="8115" y="1352"/>
                    <a:pt x="6192" y="130"/>
                  </a:cubicBezTo>
                  <a:cubicBezTo>
                    <a:pt x="6053" y="41"/>
                    <a:pt x="5902" y="0"/>
                    <a:pt x="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355701" y="4584524"/>
              <a:ext cx="459161" cy="244365"/>
            </a:xfrm>
            <a:custGeom>
              <a:avLst/>
              <a:gdLst/>
              <a:ahLst/>
              <a:cxnLst/>
              <a:rect l="l" t="t" r="r" b="b"/>
              <a:pathLst>
                <a:path w="11165" h="5942" fill="none" extrusionOk="0">
                  <a:moveTo>
                    <a:pt x="4829" y="0"/>
                  </a:moveTo>
                  <a:lnTo>
                    <a:pt x="0" y="5942"/>
                  </a:lnTo>
                  <a:lnTo>
                    <a:pt x="11165" y="2676"/>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5385806" y="4832473"/>
              <a:ext cx="269122" cy="71187"/>
            </a:xfrm>
            <a:custGeom>
              <a:avLst/>
              <a:gdLst/>
              <a:ahLst/>
              <a:cxnLst/>
              <a:rect l="l" t="t" r="r" b="b"/>
              <a:pathLst>
                <a:path w="6544" h="1731" fill="none" extrusionOk="0">
                  <a:moveTo>
                    <a:pt x="0" y="0"/>
                  </a:moveTo>
                  <a:lnTo>
                    <a:pt x="6544" y="1731"/>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693941" y="4636631"/>
              <a:ext cx="854495" cy="636039"/>
            </a:xfrm>
            <a:custGeom>
              <a:avLst/>
              <a:gdLst/>
              <a:ahLst/>
              <a:cxnLst/>
              <a:rect l="l" t="t" r="r" b="b"/>
              <a:pathLst>
                <a:path w="20778" h="15466" extrusionOk="0">
                  <a:moveTo>
                    <a:pt x="9961" y="1"/>
                  </a:moveTo>
                  <a:cubicBezTo>
                    <a:pt x="9461" y="1"/>
                    <a:pt x="8962" y="53"/>
                    <a:pt x="8473" y="160"/>
                  </a:cubicBezTo>
                  <a:cubicBezTo>
                    <a:pt x="7777" y="313"/>
                    <a:pt x="7098" y="574"/>
                    <a:pt x="6506" y="967"/>
                  </a:cubicBezTo>
                  <a:cubicBezTo>
                    <a:pt x="6274" y="1120"/>
                    <a:pt x="6056" y="1292"/>
                    <a:pt x="5856" y="1486"/>
                  </a:cubicBezTo>
                  <a:cubicBezTo>
                    <a:pt x="5145" y="2175"/>
                    <a:pt x="4675" y="3141"/>
                    <a:pt x="4688" y="4131"/>
                  </a:cubicBezTo>
                  <a:cubicBezTo>
                    <a:pt x="4694" y="4577"/>
                    <a:pt x="4782" y="5033"/>
                    <a:pt x="4835" y="5480"/>
                  </a:cubicBezTo>
                  <a:cubicBezTo>
                    <a:pt x="4915" y="6155"/>
                    <a:pt x="4876" y="6963"/>
                    <a:pt x="4214" y="7346"/>
                  </a:cubicBezTo>
                  <a:cubicBezTo>
                    <a:pt x="3727" y="7627"/>
                    <a:pt x="3061" y="7411"/>
                    <a:pt x="2638" y="7799"/>
                  </a:cubicBezTo>
                  <a:cubicBezTo>
                    <a:pt x="2235" y="8166"/>
                    <a:pt x="2391" y="8824"/>
                    <a:pt x="2599" y="9325"/>
                  </a:cubicBezTo>
                  <a:cubicBezTo>
                    <a:pt x="2808" y="9827"/>
                    <a:pt x="3030" y="10445"/>
                    <a:pt x="2698" y="10877"/>
                  </a:cubicBezTo>
                  <a:cubicBezTo>
                    <a:pt x="2240" y="11473"/>
                    <a:pt x="1121" y="11172"/>
                    <a:pt x="706" y="11797"/>
                  </a:cubicBezTo>
                  <a:cubicBezTo>
                    <a:pt x="225" y="12518"/>
                    <a:pt x="1217" y="13632"/>
                    <a:pt x="656" y="14289"/>
                  </a:cubicBezTo>
                  <a:cubicBezTo>
                    <a:pt x="469" y="14505"/>
                    <a:pt x="78" y="14641"/>
                    <a:pt x="37" y="14953"/>
                  </a:cubicBezTo>
                  <a:cubicBezTo>
                    <a:pt x="1" y="15240"/>
                    <a:pt x="262" y="15426"/>
                    <a:pt x="511" y="15426"/>
                  </a:cubicBezTo>
                  <a:cubicBezTo>
                    <a:pt x="550" y="15426"/>
                    <a:pt x="589" y="15422"/>
                    <a:pt x="626" y="15412"/>
                  </a:cubicBezTo>
                  <a:cubicBezTo>
                    <a:pt x="990" y="15320"/>
                    <a:pt x="1315" y="15231"/>
                    <a:pt x="1568" y="14925"/>
                  </a:cubicBezTo>
                  <a:cubicBezTo>
                    <a:pt x="1756" y="14701"/>
                    <a:pt x="1860" y="14419"/>
                    <a:pt x="2000" y="14161"/>
                  </a:cubicBezTo>
                  <a:cubicBezTo>
                    <a:pt x="2139" y="13901"/>
                    <a:pt x="2336" y="13648"/>
                    <a:pt x="2613" y="13555"/>
                  </a:cubicBezTo>
                  <a:cubicBezTo>
                    <a:pt x="2698" y="13527"/>
                    <a:pt x="2785" y="13515"/>
                    <a:pt x="2873" y="13515"/>
                  </a:cubicBezTo>
                  <a:cubicBezTo>
                    <a:pt x="3086" y="13515"/>
                    <a:pt x="3305" y="13585"/>
                    <a:pt x="3509" y="13656"/>
                  </a:cubicBezTo>
                  <a:cubicBezTo>
                    <a:pt x="3730" y="13733"/>
                    <a:pt x="3964" y="13816"/>
                    <a:pt x="4196" y="13816"/>
                  </a:cubicBezTo>
                  <a:cubicBezTo>
                    <a:pt x="4265" y="13816"/>
                    <a:pt x="4335" y="13808"/>
                    <a:pt x="4404" y="13791"/>
                  </a:cubicBezTo>
                  <a:cubicBezTo>
                    <a:pt x="4697" y="13719"/>
                    <a:pt x="4920" y="13479"/>
                    <a:pt x="5089" y="13228"/>
                  </a:cubicBezTo>
                  <a:cubicBezTo>
                    <a:pt x="5331" y="12867"/>
                    <a:pt x="5504" y="12416"/>
                    <a:pt x="5981" y="12335"/>
                  </a:cubicBezTo>
                  <a:cubicBezTo>
                    <a:pt x="6030" y="12327"/>
                    <a:pt x="6078" y="12323"/>
                    <a:pt x="6126" y="12323"/>
                  </a:cubicBezTo>
                  <a:cubicBezTo>
                    <a:pt x="7197" y="12323"/>
                    <a:pt x="8244" y="14253"/>
                    <a:pt x="9108" y="14721"/>
                  </a:cubicBezTo>
                  <a:cubicBezTo>
                    <a:pt x="10020" y="15216"/>
                    <a:pt x="11048" y="15466"/>
                    <a:pt x="12076" y="15466"/>
                  </a:cubicBezTo>
                  <a:cubicBezTo>
                    <a:pt x="12193" y="15466"/>
                    <a:pt x="12310" y="15463"/>
                    <a:pt x="12427" y="15456"/>
                  </a:cubicBezTo>
                  <a:cubicBezTo>
                    <a:pt x="13478" y="15398"/>
                    <a:pt x="14513" y="15078"/>
                    <a:pt x="15406" y="14500"/>
                  </a:cubicBezTo>
                  <a:cubicBezTo>
                    <a:pt x="20777" y="11018"/>
                    <a:pt x="17856" y="2965"/>
                    <a:pt x="12965" y="667"/>
                  </a:cubicBezTo>
                  <a:cubicBezTo>
                    <a:pt x="12029" y="227"/>
                    <a:pt x="10995" y="1"/>
                    <a:pt x="9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917009" y="4896671"/>
              <a:ext cx="76493" cy="214467"/>
            </a:xfrm>
            <a:custGeom>
              <a:avLst/>
              <a:gdLst/>
              <a:ahLst/>
              <a:cxnLst/>
              <a:rect l="l" t="t" r="r" b="b"/>
              <a:pathLst>
                <a:path w="1860" h="5215" fill="none" extrusionOk="0">
                  <a:moveTo>
                    <a:pt x="1" y="1"/>
                  </a:moveTo>
                  <a:cubicBezTo>
                    <a:pt x="171" y="1858"/>
                    <a:pt x="817" y="3669"/>
                    <a:pt x="1859" y="5215"/>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5064816" y="4684625"/>
              <a:ext cx="265010" cy="141429"/>
            </a:xfrm>
            <a:custGeom>
              <a:avLst/>
              <a:gdLst/>
              <a:ahLst/>
              <a:cxnLst/>
              <a:rect l="l" t="t" r="r" b="b"/>
              <a:pathLst>
                <a:path w="6444" h="3439" extrusionOk="0">
                  <a:moveTo>
                    <a:pt x="1801" y="1"/>
                  </a:moveTo>
                  <a:cubicBezTo>
                    <a:pt x="1399" y="1"/>
                    <a:pt x="1061" y="89"/>
                    <a:pt x="838" y="294"/>
                  </a:cubicBezTo>
                  <a:cubicBezTo>
                    <a:pt x="1" y="1060"/>
                    <a:pt x="3906" y="3438"/>
                    <a:pt x="5587" y="3438"/>
                  </a:cubicBezTo>
                  <a:cubicBezTo>
                    <a:pt x="6132" y="3438"/>
                    <a:pt x="6443" y="3188"/>
                    <a:pt x="6284" y="2553"/>
                  </a:cubicBezTo>
                  <a:cubicBezTo>
                    <a:pt x="5996" y="1406"/>
                    <a:pt x="3399" y="1"/>
                    <a:pt x="1801" y="1"/>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2"/>
          <p:cNvGrpSpPr/>
          <p:nvPr/>
        </p:nvGrpSpPr>
        <p:grpSpPr>
          <a:xfrm rot="5036762">
            <a:off x="5238937" y="4364992"/>
            <a:ext cx="800210" cy="743770"/>
            <a:chOff x="5879807" y="1309936"/>
            <a:chExt cx="1080591" cy="1004347"/>
          </a:xfrm>
        </p:grpSpPr>
        <p:sp>
          <p:nvSpPr>
            <p:cNvPr id="134" name="Google Shape;134;p2"/>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2"/>
            <p:cNvGrpSpPr/>
            <p:nvPr/>
          </p:nvGrpSpPr>
          <p:grpSpPr>
            <a:xfrm>
              <a:off x="6388800" y="1848875"/>
              <a:ext cx="571599" cy="465408"/>
              <a:chOff x="6388800" y="1848875"/>
              <a:chExt cx="571599" cy="465408"/>
            </a:xfrm>
          </p:grpSpPr>
          <p:sp>
            <p:nvSpPr>
              <p:cNvPr id="162" name="Google Shape;162;p2"/>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 name="Google Shape;187;p2"/>
          <p:cNvGrpSpPr/>
          <p:nvPr/>
        </p:nvGrpSpPr>
        <p:grpSpPr>
          <a:xfrm rot="-10463717">
            <a:off x="7223614" y="4441505"/>
            <a:ext cx="1086603" cy="765466"/>
            <a:chOff x="2494785" y="587053"/>
            <a:chExt cx="1411208" cy="1053812"/>
          </a:xfrm>
        </p:grpSpPr>
        <p:sp>
          <p:nvSpPr>
            <p:cNvPr id="188" name="Google Shape;188;p2"/>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rot="-7219233">
            <a:off x="8611999" y="4526481"/>
            <a:ext cx="539563" cy="420785"/>
            <a:chOff x="3251316" y="2649443"/>
            <a:chExt cx="735796" cy="573820"/>
          </a:xfrm>
        </p:grpSpPr>
        <p:sp>
          <p:nvSpPr>
            <p:cNvPr id="213" name="Google Shape;213;p2"/>
            <p:cNvSpPr/>
            <p:nvPr/>
          </p:nvSpPr>
          <p:spPr>
            <a:xfrm>
              <a:off x="3457147" y="2649443"/>
              <a:ext cx="469784" cy="535818"/>
            </a:xfrm>
            <a:custGeom>
              <a:avLst/>
              <a:gdLst/>
              <a:ahLst/>
              <a:cxnLst/>
              <a:rect l="l" t="t" r="r" b="b"/>
              <a:pathLst>
                <a:path w="10273" h="11717" extrusionOk="0">
                  <a:moveTo>
                    <a:pt x="3098" y="1"/>
                  </a:moveTo>
                  <a:cubicBezTo>
                    <a:pt x="2053" y="1"/>
                    <a:pt x="994" y="261"/>
                    <a:pt x="1" y="959"/>
                  </a:cubicBezTo>
                  <a:lnTo>
                    <a:pt x="7965" y="11716"/>
                  </a:lnTo>
                  <a:cubicBezTo>
                    <a:pt x="10272" y="9701"/>
                    <a:pt x="9223" y="4648"/>
                    <a:pt x="9702" y="2703"/>
                  </a:cubicBezTo>
                  <a:cubicBezTo>
                    <a:pt x="9769" y="2433"/>
                    <a:pt x="9629" y="2154"/>
                    <a:pt x="9370" y="2050"/>
                  </a:cubicBezTo>
                  <a:cubicBezTo>
                    <a:pt x="8108" y="1541"/>
                    <a:pt x="5642" y="1"/>
                    <a:pt x="3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251316" y="2662567"/>
              <a:ext cx="735796" cy="560696"/>
            </a:xfrm>
            <a:custGeom>
              <a:avLst/>
              <a:gdLst/>
              <a:ahLst/>
              <a:cxnLst/>
              <a:rect l="l" t="t" r="r" b="b"/>
              <a:pathLst>
                <a:path w="16090" h="12261" extrusionOk="0">
                  <a:moveTo>
                    <a:pt x="6331" y="1"/>
                  </a:moveTo>
                  <a:cubicBezTo>
                    <a:pt x="5611" y="1"/>
                    <a:pt x="4908" y="267"/>
                    <a:pt x="4267" y="878"/>
                  </a:cubicBezTo>
                  <a:cubicBezTo>
                    <a:pt x="1" y="4946"/>
                    <a:pt x="5552" y="12261"/>
                    <a:pt x="10164" y="12261"/>
                  </a:cubicBezTo>
                  <a:cubicBezTo>
                    <a:pt x="10595" y="12261"/>
                    <a:pt x="11019" y="12197"/>
                    <a:pt x="11425" y="12060"/>
                  </a:cubicBezTo>
                  <a:cubicBezTo>
                    <a:pt x="16090" y="10490"/>
                    <a:pt x="10853" y="1"/>
                    <a:pt x="6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3327685" y="2721422"/>
              <a:ext cx="586762" cy="448931"/>
            </a:xfrm>
            <a:custGeom>
              <a:avLst/>
              <a:gdLst/>
              <a:ahLst/>
              <a:cxnLst/>
              <a:rect l="l" t="t" r="r" b="b"/>
              <a:pathLst>
                <a:path w="12831" h="9817" extrusionOk="0">
                  <a:moveTo>
                    <a:pt x="5005" y="504"/>
                  </a:moveTo>
                  <a:cubicBezTo>
                    <a:pt x="8151" y="504"/>
                    <a:pt x="12192" y="8137"/>
                    <a:pt x="8979" y="9108"/>
                  </a:cubicBezTo>
                  <a:cubicBezTo>
                    <a:pt x="8741" y="9179"/>
                    <a:pt x="8493" y="9213"/>
                    <a:pt x="8238" y="9213"/>
                  </a:cubicBezTo>
                  <a:cubicBezTo>
                    <a:pt x="5024" y="9213"/>
                    <a:pt x="814" y="3818"/>
                    <a:pt x="3686" y="1059"/>
                  </a:cubicBezTo>
                  <a:cubicBezTo>
                    <a:pt x="4088" y="673"/>
                    <a:pt x="4537" y="504"/>
                    <a:pt x="5005" y="504"/>
                  </a:cubicBezTo>
                  <a:close/>
                  <a:moveTo>
                    <a:pt x="4757" y="1"/>
                  </a:moveTo>
                  <a:cubicBezTo>
                    <a:pt x="4225" y="1"/>
                    <a:pt x="3714" y="194"/>
                    <a:pt x="3255" y="634"/>
                  </a:cubicBezTo>
                  <a:cubicBezTo>
                    <a:pt x="0" y="3757"/>
                    <a:pt x="4715" y="9817"/>
                    <a:pt x="8345" y="9817"/>
                  </a:cubicBezTo>
                  <a:cubicBezTo>
                    <a:pt x="8638" y="9817"/>
                    <a:pt x="8924" y="9777"/>
                    <a:pt x="9198" y="9693"/>
                  </a:cubicBezTo>
                  <a:cubicBezTo>
                    <a:pt x="12830" y="8585"/>
                    <a:pt x="8311" y="1"/>
                    <a:pt x="4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3437346" y="2809315"/>
              <a:ext cx="366800" cy="280645"/>
            </a:xfrm>
            <a:custGeom>
              <a:avLst/>
              <a:gdLst/>
              <a:ahLst/>
              <a:cxnLst/>
              <a:rect l="l" t="t" r="r" b="b"/>
              <a:pathLst>
                <a:path w="8021" h="6137" extrusionOk="0">
                  <a:moveTo>
                    <a:pt x="3097" y="691"/>
                  </a:moveTo>
                  <a:cubicBezTo>
                    <a:pt x="4880" y="691"/>
                    <a:pt x="7163" y="5010"/>
                    <a:pt x="5342" y="5562"/>
                  </a:cubicBezTo>
                  <a:cubicBezTo>
                    <a:pt x="5206" y="5603"/>
                    <a:pt x="5064" y="5622"/>
                    <a:pt x="4919" y="5622"/>
                  </a:cubicBezTo>
                  <a:cubicBezTo>
                    <a:pt x="3097" y="5622"/>
                    <a:pt x="719" y="2569"/>
                    <a:pt x="2348" y="1006"/>
                  </a:cubicBezTo>
                  <a:cubicBezTo>
                    <a:pt x="2577" y="787"/>
                    <a:pt x="2831" y="691"/>
                    <a:pt x="3097" y="691"/>
                  </a:cubicBezTo>
                  <a:close/>
                  <a:moveTo>
                    <a:pt x="2974" y="1"/>
                  </a:moveTo>
                  <a:cubicBezTo>
                    <a:pt x="2641" y="1"/>
                    <a:pt x="2322" y="121"/>
                    <a:pt x="2035" y="396"/>
                  </a:cubicBezTo>
                  <a:cubicBezTo>
                    <a:pt x="1" y="2350"/>
                    <a:pt x="2949" y="6137"/>
                    <a:pt x="5217" y="6137"/>
                  </a:cubicBezTo>
                  <a:cubicBezTo>
                    <a:pt x="5400" y="6137"/>
                    <a:pt x="5578" y="6112"/>
                    <a:pt x="5749" y="6060"/>
                  </a:cubicBezTo>
                  <a:cubicBezTo>
                    <a:pt x="8021" y="5367"/>
                    <a:pt x="5195" y="1"/>
                    <a:pt x="2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3516322" y="2883444"/>
              <a:ext cx="189002" cy="144598"/>
            </a:xfrm>
            <a:custGeom>
              <a:avLst/>
              <a:gdLst/>
              <a:ahLst/>
              <a:cxnLst/>
              <a:rect l="l" t="t" r="r" b="b"/>
              <a:pathLst>
                <a:path w="4133" h="3162" extrusionOk="0">
                  <a:moveTo>
                    <a:pt x="1707" y="382"/>
                  </a:moveTo>
                  <a:cubicBezTo>
                    <a:pt x="2600" y="382"/>
                    <a:pt x="3744" y="2545"/>
                    <a:pt x="2831" y="2821"/>
                  </a:cubicBezTo>
                  <a:cubicBezTo>
                    <a:pt x="2763" y="2842"/>
                    <a:pt x="2692" y="2852"/>
                    <a:pt x="2620" y="2852"/>
                  </a:cubicBezTo>
                  <a:cubicBezTo>
                    <a:pt x="1708" y="2852"/>
                    <a:pt x="515" y="1322"/>
                    <a:pt x="1332" y="540"/>
                  </a:cubicBezTo>
                  <a:cubicBezTo>
                    <a:pt x="1446" y="430"/>
                    <a:pt x="1574" y="382"/>
                    <a:pt x="1707" y="382"/>
                  </a:cubicBezTo>
                  <a:close/>
                  <a:moveTo>
                    <a:pt x="1533" y="0"/>
                  </a:moveTo>
                  <a:cubicBezTo>
                    <a:pt x="1361" y="0"/>
                    <a:pt x="1197" y="63"/>
                    <a:pt x="1049" y="204"/>
                  </a:cubicBezTo>
                  <a:cubicBezTo>
                    <a:pt x="0" y="1209"/>
                    <a:pt x="1519" y="3161"/>
                    <a:pt x="2687" y="3161"/>
                  </a:cubicBezTo>
                  <a:cubicBezTo>
                    <a:pt x="2782" y="3161"/>
                    <a:pt x="2874" y="3149"/>
                    <a:pt x="2962" y="3122"/>
                  </a:cubicBezTo>
                  <a:cubicBezTo>
                    <a:pt x="4132" y="2765"/>
                    <a:pt x="2677" y="0"/>
                    <a:pt x="1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3477680" y="3013820"/>
              <a:ext cx="289242" cy="179307"/>
            </a:xfrm>
            <a:custGeom>
              <a:avLst/>
              <a:gdLst/>
              <a:ahLst/>
              <a:cxnLst/>
              <a:rect l="l" t="t" r="r" b="b"/>
              <a:pathLst>
                <a:path w="6325" h="3921" extrusionOk="0">
                  <a:moveTo>
                    <a:pt x="752" y="0"/>
                  </a:moveTo>
                  <a:cubicBezTo>
                    <a:pt x="465" y="0"/>
                    <a:pt x="274" y="115"/>
                    <a:pt x="235" y="386"/>
                  </a:cubicBezTo>
                  <a:cubicBezTo>
                    <a:pt x="0" y="2037"/>
                    <a:pt x="2804" y="3921"/>
                    <a:pt x="4380" y="3921"/>
                  </a:cubicBezTo>
                  <a:cubicBezTo>
                    <a:pt x="4602" y="3921"/>
                    <a:pt x="4800" y="3883"/>
                    <a:pt x="4961" y="3802"/>
                  </a:cubicBezTo>
                  <a:cubicBezTo>
                    <a:pt x="6325" y="3119"/>
                    <a:pt x="2244" y="0"/>
                    <a:pt x="752"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503700" y="2686621"/>
              <a:ext cx="13125" cy="9237"/>
            </a:xfrm>
            <a:custGeom>
              <a:avLst/>
              <a:gdLst/>
              <a:ahLst/>
              <a:cxnLst/>
              <a:rect l="l" t="t" r="r" b="b"/>
              <a:pathLst>
                <a:path w="287" h="202" extrusionOk="0">
                  <a:moveTo>
                    <a:pt x="140" y="1"/>
                  </a:moveTo>
                  <a:cubicBezTo>
                    <a:pt x="119" y="1"/>
                    <a:pt x="97" y="8"/>
                    <a:pt x="76" y="27"/>
                  </a:cubicBezTo>
                  <a:cubicBezTo>
                    <a:pt x="1" y="94"/>
                    <a:pt x="67" y="202"/>
                    <a:pt x="146" y="202"/>
                  </a:cubicBezTo>
                  <a:cubicBezTo>
                    <a:pt x="167" y="202"/>
                    <a:pt x="189" y="194"/>
                    <a:pt x="209" y="177"/>
                  </a:cubicBezTo>
                  <a:cubicBezTo>
                    <a:pt x="286" y="110"/>
                    <a:pt x="21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530132" y="2680494"/>
              <a:ext cx="13125" cy="9237"/>
            </a:xfrm>
            <a:custGeom>
              <a:avLst/>
              <a:gdLst/>
              <a:ahLst/>
              <a:cxnLst/>
              <a:rect l="l" t="t" r="r" b="b"/>
              <a:pathLst>
                <a:path w="287" h="202" extrusionOk="0">
                  <a:moveTo>
                    <a:pt x="141" y="1"/>
                  </a:moveTo>
                  <a:cubicBezTo>
                    <a:pt x="120" y="1"/>
                    <a:pt x="98" y="8"/>
                    <a:pt x="78" y="26"/>
                  </a:cubicBezTo>
                  <a:cubicBezTo>
                    <a:pt x="1" y="93"/>
                    <a:pt x="68" y="202"/>
                    <a:pt x="148" y="202"/>
                  </a:cubicBezTo>
                  <a:cubicBezTo>
                    <a:pt x="169" y="202"/>
                    <a:pt x="190" y="194"/>
                    <a:pt x="211" y="176"/>
                  </a:cubicBezTo>
                  <a:cubicBezTo>
                    <a:pt x="286" y="110"/>
                    <a:pt x="220"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3508090" y="2796282"/>
              <a:ext cx="13125" cy="9192"/>
            </a:xfrm>
            <a:custGeom>
              <a:avLst/>
              <a:gdLst/>
              <a:ahLst/>
              <a:cxnLst/>
              <a:rect l="l" t="t" r="r" b="b"/>
              <a:pathLst>
                <a:path w="287" h="201" extrusionOk="0">
                  <a:moveTo>
                    <a:pt x="141" y="0"/>
                  </a:moveTo>
                  <a:cubicBezTo>
                    <a:pt x="120" y="0"/>
                    <a:pt x="98" y="8"/>
                    <a:pt x="78" y="25"/>
                  </a:cubicBezTo>
                  <a:cubicBezTo>
                    <a:pt x="1" y="92"/>
                    <a:pt x="68" y="200"/>
                    <a:pt x="147" y="200"/>
                  </a:cubicBezTo>
                  <a:cubicBezTo>
                    <a:pt x="168" y="200"/>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540147" y="2781374"/>
              <a:ext cx="13079" cy="9192"/>
            </a:xfrm>
            <a:custGeom>
              <a:avLst/>
              <a:gdLst/>
              <a:ahLst/>
              <a:cxnLst/>
              <a:rect l="l" t="t" r="r" b="b"/>
              <a:pathLst>
                <a:path w="286" h="201" extrusionOk="0">
                  <a:moveTo>
                    <a:pt x="140" y="0"/>
                  </a:moveTo>
                  <a:cubicBezTo>
                    <a:pt x="119" y="0"/>
                    <a:pt x="98" y="8"/>
                    <a:pt x="78" y="25"/>
                  </a:cubicBezTo>
                  <a:cubicBezTo>
                    <a:pt x="1" y="92"/>
                    <a:pt x="68" y="201"/>
                    <a:pt x="147" y="201"/>
                  </a:cubicBezTo>
                  <a:cubicBezTo>
                    <a:pt x="167" y="201"/>
                    <a:pt x="189" y="193"/>
                    <a:pt x="209" y="176"/>
                  </a:cubicBezTo>
                  <a:cubicBezTo>
                    <a:pt x="286" y="108"/>
                    <a:pt x="21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632293" y="2986565"/>
              <a:ext cx="13125" cy="9192"/>
            </a:xfrm>
            <a:custGeom>
              <a:avLst/>
              <a:gdLst/>
              <a:ahLst/>
              <a:cxnLst/>
              <a:rect l="l" t="t" r="r" b="b"/>
              <a:pathLst>
                <a:path w="287" h="201" extrusionOk="0">
                  <a:moveTo>
                    <a:pt x="141" y="0"/>
                  </a:moveTo>
                  <a:cubicBezTo>
                    <a:pt x="120" y="0"/>
                    <a:pt x="98" y="8"/>
                    <a:pt x="78" y="25"/>
                  </a:cubicBezTo>
                  <a:cubicBezTo>
                    <a:pt x="1" y="92"/>
                    <a:pt x="68" y="201"/>
                    <a:pt x="147" y="201"/>
                  </a:cubicBezTo>
                  <a:cubicBezTo>
                    <a:pt x="168" y="201"/>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3611120" y="2975681"/>
              <a:ext cx="13079" cy="9192"/>
            </a:xfrm>
            <a:custGeom>
              <a:avLst/>
              <a:gdLst/>
              <a:ahLst/>
              <a:cxnLst/>
              <a:rect l="l" t="t" r="r" b="b"/>
              <a:pathLst>
                <a:path w="286" h="201" extrusionOk="0">
                  <a:moveTo>
                    <a:pt x="139" y="0"/>
                  </a:moveTo>
                  <a:cubicBezTo>
                    <a:pt x="118" y="0"/>
                    <a:pt x="96" y="8"/>
                    <a:pt x="76" y="25"/>
                  </a:cubicBezTo>
                  <a:cubicBezTo>
                    <a:pt x="0" y="92"/>
                    <a:pt x="67" y="200"/>
                    <a:pt x="146" y="200"/>
                  </a:cubicBezTo>
                  <a:cubicBezTo>
                    <a:pt x="167" y="200"/>
                    <a:pt x="189" y="193"/>
                    <a:pt x="209" y="175"/>
                  </a:cubicBezTo>
                  <a:cubicBezTo>
                    <a:pt x="286" y="108"/>
                    <a:pt x="219" y="0"/>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2"/>
          <p:cNvGrpSpPr/>
          <p:nvPr/>
        </p:nvGrpSpPr>
        <p:grpSpPr>
          <a:xfrm rot="-8878882">
            <a:off x="8371920" y="3406261"/>
            <a:ext cx="705620" cy="1423174"/>
            <a:chOff x="4243844" y="2649404"/>
            <a:chExt cx="962480" cy="1941240"/>
          </a:xfrm>
        </p:grpSpPr>
        <p:sp>
          <p:nvSpPr>
            <p:cNvPr id="226" name="Google Shape;226;p2"/>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2"/>
          <p:cNvGrpSpPr/>
          <p:nvPr/>
        </p:nvGrpSpPr>
        <p:grpSpPr>
          <a:xfrm rot="-2141895">
            <a:off x="7407156" y="3826774"/>
            <a:ext cx="843467" cy="566693"/>
            <a:chOff x="1655277" y="1307879"/>
            <a:chExt cx="907741" cy="609876"/>
          </a:xfrm>
        </p:grpSpPr>
        <p:sp>
          <p:nvSpPr>
            <p:cNvPr id="260" name="Google Shape;260;p2"/>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2"/>
          <p:cNvGrpSpPr/>
          <p:nvPr/>
        </p:nvGrpSpPr>
        <p:grpSpPr>
          <a:xfrm rot="6893482">
            <a:off x="6131263" y="4084682"/>
            <a:ext cx="993007" cy="929098"/>
            <a:chOff x="4581418" y="582238"/>
            <a:chExt cx="1463942" cy="1369725"/>
          </a:xfrm>
        </p:grpSpPr>
        <p:sp>
          <p:nvSpPr>
            <p:cNvPr id="280" name="Google Shape;280;p2"/>
            <p:cNvSpPr/>
            <p:nvPr/>
          </p:nvSpPr>
          <p:spPr>
            <a:xfrm>
              <a:off x="4692426" y="1390797"/>
              <a:ext cx="610879" cy="487279"/>
            </a:xfrm>
            <a:custGeom>
              <a:avLst/>
              <a:gdLst/>
              <a:ahLst/>
              <a:cxnLst/>
              <a:rect l="l" t="t" r="r" b="b"/>
              <a:pathLst>
                <a:path w="12178" h="9714" extrusionOk="0">
                  <a:moveTo>
                    <a:pt x="2738" y="1"/>
                  </a:moveTo>
                  <a:cubicBezTo>
                    <a:pt x="1915" y="1"/>
                    <a:pt x="1277" y="279"/>
                    <a:pt x="1005" y="998"/>
                  </a:cubicBezTo>
                  <a:cubicBezTo>
                    <a:pt x="0" y="3654"/>
                    <a:pt x="1240" y="6601"/>
                    <a:pt x="3898" y="6601"/>
                  </a:cubicBezTo>
                  <a:cubicBezTo>
                    <a:pt x="4403" y="6601"/>
                    <a:pt x="4959" y="6494"/>
                    <a:pt x="5561" y="6259"/>
                  </a:cubicBezTo>
                  <a:cubicBezTo>
                    <a:pt x="5561" y="6259"/>
                    <a:pt x="6012" y="9713"/>
                    <a:pt x="9033" y="9713"/>
                  </a:cubicBezTo>
                  <a:cubicBezTo>
                    <a:pt x="9869" y="9713"/>
                    <a:pt x="10902" y="9449"/>
                    <a:pt x="12177" y="8773"/>
                  </a:cubicBezTo>
                  <a:lnTo>
                    <a:pt x="10456" y="3202"/>
                  </a:lnTo>
                  <a:cubicBezTo>
                    <a:pt x="10456" y="3202"/>
                    <a:pt x="5531" y="1"/>
                    <a:pt x="2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4681491" y="1553823"/>
              <a:ext cx="480356" cy="398140"/>
            </a:xfrm>
            <a:custGeom>
              <a:avLst/>
              <a:gdLst/>
              <a:ahLst/>
              <a:cxnLst/>
              <a:rect l="l" t="t" r="r" b="b"/>
              <a:pathLst>
                <a:path w="9576" h="7937" extrusionOk="0">
                  <a:moveTo>
                    <a:pt x="3728" y="1"/>
                  </a:moveTo>
                  <a:cubicBezTo>
                    <a:pt x="3705" y="1"/>
                    <a:pt x="3693" y="1"/>
                    <a:pt x="3693" y="1"/>
                  </a:cubicBezTo>
                  <a:cubicBezTo>
                    <a:pt x="3693" y="1"/>
                    <a:pt x="3551" y="1839"/>
                    <a:pt x="5463" y="2883"/>
                  </a:cubicBezTo>
                  <a:cubicBezTo>
                    <a:pt x="5463" y="2883"/>
                    <a:pt x="3660" y="5233"/>
                    <a:pt x="1041" y="5233"/>
                  </a:cubicBezTo>
                  <a:cubicBezTo>
                    <a:pt x="974" y="5233"/>
                    <a:pt x="906" y="5232"/>
                    <a:pt x="839" y="5229"/>
                  </a:cubicBezTo>
                  <a:lnTo>
                    <a:pt x="839" y="5229"/>
                  </a:lnTo>
                  <a:cubicBezTo>
                    <a:pt x="838" y="5229"/>
                    <a:pt x="0" y="6530"/>
                    <a:pt x="1440" y="7937"/>
                  </a:cubicBezTo>
                  <a:cubicBezTo>
                    <a:pt x="1440" y="7937"/>
                    <a:pt x="5469" y="7257"/>
                    <a:pt x="6579" y="3501"/>
                  </a:cubicBezTo>
                  <a:cubicBezTo>
                    <a:pt x="6579" y="3501"/>
                    <a:pt x="6964" y="3989"/>
                    <a:pt x="7845" y="3989"/>
                  </a:cubicBezTo>
                  <a:cubicBezTo>
                    <a:pt x="8229" y="3989"/>
                    <a:pt x="8708" y="3897"/>
                    <a:pt x="9290" y="3630"/>
                  </a:cubicBezTo>
                  <a:cubicBezTo>
                    <a:pt x="9290" y="3630"/>
                    <a:pt x="9576" y="2647"/>
                    <a:pt x="7380" y="1291"/>
                  </a:cubicBezTo>
                  <a:cubicBezTo>
                    <a:pt x="5380" y="55"/>
                    <a:pt x="3962" y="1"/>
                    <a:pt x="3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4581418" y="582238"/>
              <a:ext cx="1463942" cy="1318521"/>
            </a:xfrm>
            <a:custGeom>
              <a:avLst/>
              <a:gdLst/>
              <a:ahLst/>
              <a:cxnLst/>
              <a:rect l="l" t="t" r="r" b="b"/>
              <a:pathLst>
                <a:path w="29184" h="26285" extrusionOk="0">
                  <a:moveTo>
                    <a:pt x="16691" y="0"/>
                  </a:moveTo>
                  <a:cubicBezTo>
                    <a:pt x="11304" y="0"/>
                    <a:pt x="648" y="5517"/>
                    <a:pt x="293" y="12653"/>
                  </a:cubicBezTo>
                  <a:cubicBezTo>
                    <a:pt x="0" y="18539"/>
                    <a:pt x="3915" y="19638"/>
                    <a:pt x="6880" y="19638"/>
                  </a:cubicBezTo>
                  <a:cubicBezTo>
                    <a:pt x="8647" y="19638"/>
                    <a:pt x="10078" y="19247"/>
                    <a:pt x="10078" y="19247"/>
                  </a:cubicBezTo>
                  <a:cubicBezTo>
                    <a:pt x="10078" y="19247"/>
                    <a:pt x="10534" y="26285"/>
                    <a:pt x="16261" y="26285"/>
                  </a:cubicBezTo>
                  <a:cubicBezTo>
                    <a:pt x="17154" y="26285"/>
                    <a:pt x="18175" y="26114"/>
                    <a:pt x="19342" y="25719"/>
                  </a:cubicBezTo>
                  <a:cubicBezTo>
                    <a:pt x="27997" y="22789"/>
                    <a:pt x="29184" y="4085"/>
                    <a:pt x="23091" y="3933"/>
                  </a:cubicBezTo>
                  <a:lnTo>
                    <a:pt x="19728" y="1786"/>
                  </a:lnTo>
                  <a:cubicBezTo>
                    <a:pt x="19575" y="554"/>
                    <a:pt x="18397" y="0"/>
                    <a:pt x="16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4613421" y="665757"/>
              <a:ext cx="1287621" cy="1062492"/>
            </a:xfrm>
            <a:custGeom>
              <a:avLst/>
              <a:gdLst/>
              <a:ahLst/>
              <a:cxnLst/>
              <a:rect l="l" t="t" r="r" b="b"/>
              <a:pathLst>
                <a:path w="25669" h="21181" extrusionOk="0">
                  <a:moveTo>
                    <a:pt x="20065" y="1"/>
                  </a:moveTo>
                  <a:cubicBezTo>
                    <a:pt x="14232" y="1"/>
                    <a:pt x="0" y="15107"/>
                    <a:pt x="6839" y="19893"/>
                  </a:cubicBezTo>
                  <a:cubicBezTo>
                    <a:pt x="8116" y="20787"/>
                    <a:pt x="9389" y="21180"/>
                    <a:pt x="10627" y="21180"/>
                  </a:cubicBezTo>
                  <a:cubicBezTo>
                    <a:pt x="18948" y="21180"/>
                    <a:pt x="25668" y="3393"/>
                    <a:pt x="21405" y="380"/>
                  </a:cubicBezTo>
                  <a:cubicBezTo>
                    <a:pt x="21039" y="121"/>
                    <a:pt x="20586" y="1"/>
                    <a:pt x="20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5036838" y="773204"/>
              <a:ext cx="328464" cy="318331"/>
            </a:xfrm>
            <a:custGeom>
              <a:avLst/>
              <a:gdLst/>
              <a:ahLst/>
              <a:cxnLst/>
              <a:rect l="l" t="t" r="r" b="b"/>
              <a:pathLst>
                <a:path w="6548" h="6346" fill="none" extrusionOk="0">
                  <a:moveTo>
                    <a:pt x="1" y="6346"/>
                  </a:moveTo>
                  <a:cubicBezTo>
                    <a:pt x="3269" y="2384"/>
                    <a:pt x="6547" y="0"/>
                    <a:pt x="6547" y="0"/>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5375580" y="1277281"/>
              <a:ext cx="271479" cy="363678"/>
            </a:xfrm>
            <a:custGeom>
              <a:avLst/>
              <a:gdLst/>
              <a:ahLst/>
              <a:cxnLst/>
              <a:rect l="l" t="t" r="r" b="b"/>
              <a:pathLst>
                <a:path w="5412" h="7250" fill="none" extrusionOk="0">
                  <a:moveTo>
                    <a:pt x="0" y="7250"/>
                  </a:moveTo>
                  <a:cubicBezTo>
                    <a:pt x="3513" y="4219"/>
                    <a:pt x="5411" y="1"/>
                    <a:pt x="5411" y="1"/>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4763506" y="1629417"/>
              <a:ext cx="178980" cy="165436"/>
            </a:xfrm>
            <a:custGeom>
              <a:avLst/>
              <a:gdLst/>
              <a:ahLst/>
              <a:cxnLst/>
              <a:rect l="l" t="t" r="r" b="b"/>
              <a:pathLst>
                <a:path w="3568" h="3298" extrusionOk="0">
                  <a:moveTo>
                    <a:pt x="1691" y="784"/>
                  </a:moveTo>
                  <a:cubicBezTo>
                    <a:pt x="1725" y="816"/>
                    <a:pt x="1755" y="851"/>
                    <a:pt x="1782" y="891"/>
                  </a:cubicBezTo>
                  <a:cubicBezTo>
                    <a:pt x="1911" y="1074"/>
                    <a:pt x="1940" y="1386"/>
                    <a:pt x="1717" y="1517"/>
                  </a:cubicBezTo>
                  <a:cubicBezTo>
                    <a:pt x="1678" y="1539"/>
                    <a:pt x="1635" y="1550"/>
                    <a:pt x="1593" y="1550"/>
                  </a:cubicBezTo>
                  <a:cubicBezTo>
                    <a:pt x="1472" y="1550"/>
                    <a:pt x="1359" y="1463"/>
                    <a:pt x="1367" y="1328"/>
                  </a:cubicBezTo>
                  <a:cubicBezTo>
                    <a:pt x="1380" y="1127"/>
                    <a:pt x="1554" y="926"/>
                    <a:pt x="1691" y="784"/>
                  </a:cubicBezTo>
                  <a:close/>
                  <a:moveTo>
                    <a:pt x="2370" y="1"/>
                  </a:moveTo>
                  <a:cubicBezTo>
                    <a:pt x="2257" y="1"/>
                    <a:pt x="2142" y="19"/>
                    <a:pt x="2025" y="59"/>
                  </a:cubicBezTo>
                  <a:cubicBezTo>
                    <a:pt x="1891" y="105"/>
                    <a:pt x="1768" y="176"/>
                    <a:pt x="1653" y="260"/>
                  </a:cubicBezTo>
                  <a:cubicBezTo>
                    <a:pt x="1547" y="209"/>
                    <a:pt x="1434" y="171"/>
                    <a:pt x="1319" y="150"/>
                  </a:cubicBezTo>
                  <a:cubicBezTo>
                    <a:pt x="1248" y="137"/>
                    <a:pt x="1178" y="131"/>
                    <a:pt x="1108" y="131"/>
                  </a:cubicBezTo>
                  <a:cubicBezTo>
                    <a:pt x="733" y="131"/>
                    <a:pt x="380" y="308"/>
                    <a:pt x="131" y="592"/>
                  </a:cubicBezTo>
                  <a:cubicBezTo>
                    <a:pt x="0" y="742"/>
                    <a:pt x="149" y="916"/>
                    <a:pt x="306" y="916"/>
                  </a:cubicBezTo>
                  <a:cubicBezTo>
                    <a:pt x="362" y="916"/>
                    <a:pt x="419" y="894"/>
                    <a:pt x="465" y="841"/>
                  </a:cubicBezTo>
                  <a:lnTo>
                    <a:pt x="465" y="843"/>
                  </a:lnTo>
                  <a:cubicBezTo>
                    <a:pt x="633" y="651"/>
                    <a:pt x="876" y="553"/>
                    <a:pt x="1117" y="553"/>
                  </a:cubicBezTo>
                  <a:cubicBezTo>
                    <a:pt x="1185" y="553"/>
                    <a:pt x="1253" y="560"/>
                    <a:pt x="1319" y="576"/>
                  </a:cubicBezTo>
                  <a:cubicBezTo>
                    <a:pt x="1278" y="624"/>
                    <a:pt x="1238" y="674"/>
                    <a:pt x="1201" y="723"/>
                  </a:cubicBezTo>
                  <a:cubicBezTo>
                    <a:pt x="1003" y="990"/>
                    <a:pt x="847" y="1352"/>
                    <a:pt x="1038" y="1665"/>
                  </a:cubicBezTo>
                  <a:cubicBezTo>
                    <a:pt x="1156" y="1860"/>
                    <a:pt x="1372" y="1963"/>
                    <a:pt x="1591" y="1963"/>
                  </a:cubicBezTo>
                  <a:cubicBezTo>
                    <a:pt x="1710" y="1963"/>
                    <a:pt x="1830" y="1933"/>
                    <a:pt x="1934" y="1870"/>
                  </a:cubicBezTo>
                  <a:cubicBezTo>
                    <a:pt x="2261" y="1672"/>
                    <a:pt x="2371" y="1255"/>
                    <a:pt x="2253" y="905"/>
                  </a:cubicBezTo>
                  <a:cubicBezTo>
                    <a:pt x="2204" y="758"/>
                    <a:pt x="2122" y="631"/>
                    <a:pt x="2018" y="522"/>
                  </a:cubicBezTo>
                  <a:cubicBezTo>
                    <a:pt x="2100" y="474"/>
                    <a:pt x="2186" y="437"/>
                    <a:pt x="2279" y="421"/>
                  </a:cubicBezTo>
                  <a:cubicBezTo>
                    <a:pt x="2315" y="415"/>
                    <a:pt x="2350" y="413"/>
                    <a:pt x="2385" y="413"/>
                  </a:cubicBezTo>
                  <a:cubicBezTo>
                    <a:pt x="2829" y="413"/>
                    <a:pt x="3123" y="888"/>
                    <a:pt x="3101" y="1308"/>
                  </a:cubicBezTo>
                  <a:cubicBezTo>
                    <a:pt x="3066" y="1997"/>
                    <a:pt x="2515" y="2496"/>
                    <a:pt x="2028" y="2919"/>
                  </a:cubicBezTo>
                  <a:cubicBezTo>
                    <a:pt x="1867" y="3059"/>
                    <a:pt x="1998" y="3298"/>
                    <a:pt x="2161" y="3298"/>
                  </a:cubicBezTo>
                  <a:cubicBezTo>
                    <a:pt x="2202" y="3298"/>
                    <a:pt x="2245" y="3283"/>
                    <a:pt x="2285" y="3248"/>
                  </a:cubicBezTo>
                  <a:cubicBezTo>
                    <a:pt x="2905" y="2709"/>
                    <a:pt x="3567" y="2050"/>
                    <a:pt x="3515" y="1159"/>
                  </a:cubicBezTo>
                  <a:cubicBezTo>
                    <a:pt x="3477" y="533"/>
                    <a:pt x="2972" y="1"/>
                    <a:pt x="2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5592280" y="709649"/>
              <a:ext cx="30198" cy="21118"/>
            </a:xfrm>
            <a:custGeom>
              <a:avLst/>
              <a:gdLst/>
              <a:ahLst/>
              <a:cxnLst/>
              <a:rect l="l" t="t" r="r" b="b"/>
              <a:pathLst>
                <a:path w="602" h="421" extrusionOk="0">
                  <a:moveTo>
                    <a:pt x="306" y="0"/>
                  </a:moveTo>
                  <a:cubicBezTo>
                    <a:pt x="134" y="0"/>
                    <a:pt x="1" y="246"/>
                    <a:pt x="176" y="378"/>
                  </a:cubicBezTo>
                  <a:cubicBezTo>
                    <a:pt x="216" y="407"/>
                    <a:pt x="257" y="420"/>
                    <a:pt x="296" y="420"/>
                  </a:cubicBezTo>
                  <a:cubicBezTo>
                    <a:pt x="467" y="420"/>
                    <a:pt x="601" y="174"/>
                    <a:pt x="426" y="43"/>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5510265" y="730165"/>
              <a:ext cx="30198" cy="21068"/>
            </a:xfrm>
            <a:custGeom>
              <a:avLst/>
              <a:gdLst/>
              <a:ahLst/>
              <a:cxnLst/>
              <a:rect l="l" t="t" r="r" b="b"/>
              <a:pathLst>
                <a:path w="602" h="420" extrusionOk="0">
                  <a:moveTo>
                    <a:pt x="307" y="0"/>
                  </a:moveTo>
                  <a:cubicBezTo>
                    <a:pt x="135" y="0"/>
                    <a:pt x="1" y="246"/>
                    <a:pt x="176" y="378"/>
                  </a:cubicBezTo>
                  <a:cubicBezTo>
                    <a:pt x="216" y="407"/>
                    <a:pt x="257" y="420"/>
                    <a:pt x="296" y="420"/>
                  </a:cubicBezTo>
                  <a:cubicBezTo>
                    <a:pt x="468" y="420"/>
                    <a:pt x="602" y="174"/>
                    <a:pt x="427" y="42"/>
                  </a:cubicBezTo>
                  <a:cubicBezTo>
                    <a:pt x="387" y="13"/>
                    <a:pt x="346"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5574773" y="797131"/>
              <a:ext cx="30148" cy="21068"/>
            </a:xfrm>
            <a:custGeom>
              <a:avLst/>
              <a:gdLst/>
              <a:ahLst/>
              <a:cxnLst/>
              <a:rect l="l" t="t" r="r" b="b"/>
              <a:pathLst>
                <a:path w="601" h="420" extrusionOk="0">
                  <a:moveTo>
                    <a:pt x="305" y="0"/>
                  </a:moveTo>
                  <a:cubicBezTo>
                    <a:pt x="133" y="0"/>
                    <a:pt x="0" y="246"/>
                    <a:pt x="176" y="378"/>
                  </a:cubicBezTo>
                  <a:cubicBezTo>
                    <a:pt x="215" y="407"/>
                    <a:pt x="256" y="420"/>
                    <a:pt x="295" y="420"/>
                  </a:cubicBezTo>
                  <a:cubicBezTo>
                    <a:pt x="466" y="420"/>
                    <a:pt x="601" y="174"/>
                    <a:pt x="425" y="42"/>
                  </a:cubicBezTo>
                  <a:cubicBezTo>
                    <a:pt x="385" y="13"/>
                    <a:pt x="344"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5066182" y="1645118"/>
              <a:ext cx="30148" cy="21118"/>
            </a:xfrm>
            <a:custGeom>
              <a:avLst/>
              <a:gdLst/>
              <a:ahLst/>
              <a:cxnLst/>
              <a:rect l="l" t="t" r="r" b="b"/>
              <a:pathLst>
                <a:path w="601" h="421" extrusionOk="0">
                  <a:moveTo>
                    <a:pt x="306" y="1"/>
                  </a:moveTo>
                  <a:cubicBezTo>
                    <a:pt x="134" y="1"/>
                    <a:pt x="0" y="247"/>
                    <a:pt x="176" y="378"/>
                  </a:cubicBezTo>
                  <a:cubicBezTo>
                    <a:pt x="216" y="408"/>
                    <a:pt x="257" y="420"/>
                    <a:pt x="296" y="420"/>
                  </a:cubicBezTo>
                  <a:cubicBezTo>
                    <a:pt x="468" y="420"/>
                    <a:pt x="601" y="174"/>
                    <a:pt x="425" y="43"/>
                  </a:cubicBezTo>
                  <a:cubicBezTo>
                    <a:pt x="385" y="13"/>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5186219" y="1665885"/>
              <a:ext cx="30198" cy="21068"/>
            </a:xfrm>
            <a:custGeom>
              <a:avLst/>
              <a:gdLst/>
              <a:ahLst/>
              <a:cxnLst/>
              <a:rect l="l" t="t" r="r" b="b"/>
              <a:pathLst>
                <a:path w="602" h="420" extrusionOk="0">
                  <a:moveTo>
                    <a:pt x="306" y="0"/>
                  </a:moveTo>
                  <a:cubicBezTo>
                    <a:pt x="135" y="0"/>
                    <a:pt x="1" y="246"/>
                    <a:pt x="176" y="378"/>
                  </a:cubicBezTo>
                  <a:cubicBezTo>
                    <a:pt x="216" y="407"/>
                    <a:pt x="257" y="420"/>
                    <a:pt x="296" y="420"/>
                  </a:cubicBezTo>
                  <a:cubicBezTo>
                    <a:pt x="468" y="420"/>
                    <a:pt x="601" y="174"/>
                    <a:pt x="425" y="42"/>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5102198" y="1599822"/>
              <a:ext cx="30198" cy="21068"/>
            </a:xfrm>
            <a:custGeom>
              <a:avLst/>
              <a:gdLst/>
              <a:ahLst/>
              <a:cxnLst/>
              <a:rect l="l" t="t" r="r" b="b"/>
              <a:pathLst>
                <a:path w="602" h="420" extrusionOk="0">
                  <a:moveTo>
                    <a:pt x="305" y="1"/>
                  </a:moveTo>
                  <a:cubicBezTo>
                    <a:pt x="134" y="1"/>
                    <a:pt x="1" y="246"/>
                    <a:pt x="176" y="378"/>
                  </a:cubicBezTo>
                  <a:cubicBezTo>
                    <a:pt x="216" y="407"/>
                    <a:pt x="257" y="420"/>
                    <a:pt x="296" y="420"/>
                  </a:cubicBezTo>
                  <a:cubicBezTo>
                    <a:pt x="468" y="420"/>
                    <a:pt x="601" y="174"/>
                    <a:pt x="425" y="44"/>
                  </a:cubicBezTo>
                  <a:cubicBezTo>
                    <a:pt x="386" y="14"/>
                    <a:pt x="344"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5206334" y="1585325"/>
              <a:ext cx="30198" cy="21068"/>
            </a:xfrm>
            <a:custGeom>
              <a:avLst/>
              <a:gdLst/>
              <a:ahLst/>
              <a:cxnLst/>
              <a:rect l="l" t="t" r="r" b="b"/>
              <a:pathLst>
                <a:path w="602" h="420" extrusionOk="0">
                  <a:moveTo>
                    <a:pt x="306" y="1"/>
                  </a:moveTo>
                  <a:cubicBezTo>
                    <a:pt x="134" y="1"/>
                    <a:pt x="1" y="246"/>
                    <a:pt x="176" y="378"/>
                  </a:cubicBezTo>
                  <a:cubicBezTo>
                    <a:pt x="216" y="407"/>
                    <a:pt x="257" y="420"/>
                    <a:pt x="296" y="420"/>
                  </a:cubicBezTo>
                  <a:cubicBezTo>
                    <a:pt x="468" y="420"/>
                    <a:pt x="601" y="174"/>
                    <a:pt x="427" y="44"/>
                  </a:cubicBezTo>
                  <a:cubicBezTo>
                    <a:pt x="387" y="14"/>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5100292" y="1139536"/>
              <a:ext cx="30148" cy="21118"/>
            </a:xfrm>
            <a:custGeom>
              <a:avLst/>
              <a:gdLst/>
              <a:ahLst/>
              <a:cxnLst/>
              <a:rect l="l" t="t" r="r" b="b"/>
              <a:pathLst>
                <a:path w="601" h="421" extrusionOk="0">
                  <a:moveTo>
                    <a:pt x="304" y="1"/>
                  </a:moveTo>
                  <a:cubicBezTo>
                    <a:pt x="133" y="1"/>
                    <a:pt x="1" y="246"/>
                    <a:pt x="176" y="377"/>
                  </a:cubicBezTo>
                  <a:cubicBezTo>
                    <a:pt x="216" y="407"/>
                    <a:pt x="257" y="420"/>
                    <a:pt x="297" y="420"/>
                  </a:cubicBezTo>
                  <a:cubicBezTo>
                    <a:pt x="468" y="420"/>
                    <a:pt x="600" y="175"/>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147495" y="1061434"/>
              <a:ext cx="30148" cy="21118"/>
            </a:xfrm>
            <a:custGeom>
              <a:avLst/>
              <a:gdLst/>
              <a:ahLst/>
              <a:cxnLst/>
              <a:rect l="l" t="t" r="r" b="b"/>
              <a:pathLst>
                <a:path w="601" h="421" extrusionOk="0">
                  <a:moveTo>
                    <a:pt x="304" y="1"/>
                  </a:moveTo>
                  <a:cubicBezTo>
                    <a:pt x="133" y="1"/>
                    <a:pt x="0" y="246"/>
                    <a:pt x="175" y="378"/>
                  </a:cubicBezTo>
                  <a:cubicBezTo>
                    <a:pt x="215" y="408"/>
                    <a:pt x="257" y="420"/>
                    <a:pt x="296" y="420"/>
                  </a:cubicBezTo>
                  <a:cubicBezTo>
                    <a:pt x="467" y="420"/>
                    <a:pt x="600" y="174"/>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5266100" y="1564537"/>
              <a:ext cx="482538" cy="299988"/>
            </a:xfrm>
            <a:custGeom>
              <a:avLst/>
              <a:gdLst/>
              <a:ahLst/>
              <a:cxnLst/>
              <a:rect l="l" t="t" r="r" b="b"/>
              <a:pathLst>
                <a:path w="10390" h="6459" extrusionOk="0">
                  <a:moveTo>
                    <a:pt x="7497" y="0"/>
                  </a:moveTo>
                  <a:cubicBezTo>
                    <a:pt x="4592" y="0"/>
                    <a:pt x="1" y="3472"/>
                    <a:pt x="1534" y="5676"/>
                  </a:cubicBezTo>
                  <a:cubicBezTo>
                    <a:pt x="1909" y="6213"/>
                    <a:pt x="2692" y="6458"/>
                    <a:pt x="3633" y="6458"/>
                  </a:cubicBezTo>
                  <a:cubicBezTo>
                    <a:pt x="6356" y="6458"/>
                    <a:pt x="10390" y="4402"/>
                    <a:pt x="9581" y="1438"/>
                  </a:cubicBezTo>
                  <a:cubicBezTo>
                    <a:pt x="9302" y="414"/>
                    <a:pt x="8500" y="0"/>
                    <a:pt x="7497"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2"/>
          <p:cNvGrpSpPr/>
          <p:nvPr/>
        </p:nvGrpSpPr>
        <p:grpSpPr>
          <a:xfrm rot="296845">
            <a:off x="8602189" y="421565"/>
            <a:ext cx="993032" cy="929122"/>
            <a:chOff x="4581418" y="582238"/>
            <a:chExt cx="1463942" cy="1369725"/>
          </a:xfrm>
        </p:grpSpPr>
        <p:sp>
          <p:nvSpPr>
            <p:cNvPr id="298" name="Google Shape;298;p2"/>
            <p:cNvSpPr/>
            <p:nvPr/>
          </p:nvSpPr>
          <p:spPr>
            <a:xfrm>
              <a:off x="4692426" y="1390797"/>
              <a:ext cx="610879" cy="487279"/>
            </a:xfrm>
            <a:custGeom>
              <a:avLst/>
              <a:gdLst/>
              <a:ahLst/>
              <a:cxnLst/>
              <a:rect l="l" t="t" r="r" b="b"/>
              <a:pathLst>
                <a:path w="12178" h="9714" extrusionOk="0">
                  <a:moveTo>
                    <a:pt x="2738" y="1"/>
                  </a:moveTo>
                  <a:cubicBezTo>
                    <a:pt x="1915" y="1"/>
                    <a:pt x="1277" y="279"/>
                    <a:pt x="1005" y="998"/>
                  </a:cubicBezTo>
                  <a:cubicBezTo>
                    <a:pt x="0" y="3654"/>
                    <a:pt x="1240" y="6601"/>
                    <a:pt x="3898" y="6601"/>
                  </a:cubicBezTo>
                  <a:cubicBezTo>
                    <a:pt x="4403" y="6601"/>
                    <a:pt x="4959" y="6494"/>
                    <a:pt x="5561" y="6259"/>
                  </a:cubicBezTo>
                  <a:cubicBezTo>
                    <a:pt x="5561" y="6259"/>
                    <a:pt x="6012" y="9713"/>
                    <a:pt x="9033" y="9713"/>
                  </a:cubicBezTo>
                  <a:cubicBezTo>
                    <a:pt x="9869" y="9713"/>
                    <a:pt x="10902" y="9449"/>
                    <a:pt x="12177" y="8773"/>
                  </a:cubicBezTo>
                  <a:lnTo>
                    <a:pt x="10456" y="3202"/>
                  </a:lnTo>
                  <a:cubicBezTo>
                    <a:pt x="10456" y="3202"/>
                    <a:pt x="5531" y="1"/>
                    <a:pt x="2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4681491" y="1553823"/>
              <a:ext cx="480356" cy="398140"/>
            </a:xfrm>
            <a:custGeom>
              <a:avLst/>
              <a:gdLst/>
              <a:ahLst/>
              <a:cxnLst/>
              <a:rect l="l" t="t" r="r" b="b"/>
              <a:pathLst>
                <a:path w="9576" h="7937" extrusionOk="0">
                  <a:moveTo>
                    <a:pt x="3728" y="1"/>
                  </a:moveTo>
                  <a:cubicBezTo>
                    <a:pt x="3705" y="1"/>
                    <a:pt x="3693" y="1"/>
                    <a:pt x="3693" y="1"/>
                  </a:cubicBezTo>
                  <a:cubicBezTo>
                    <a:pt x="3693" y="1"/>
                    <a:pt x="3551" y="1839"/>
                    <a:pt x="5463" y="2883"/>
                  </a:cubicBezTo>
                  <a:cubicBezTo>
                    <a:pt x="5463" y="2883"/>
                    <a:pt x="3660" y="5233"/>
                    <a:pt x="1041" y="5233"/>
                  </a:cubicBezTo>
                  <a:cubicBezTo>
                    <a:pt x="974" y="5233"/>
                    <a:pt x="906" y="5232"/>
                    <a:pt x="839" y="5229"/>
                  </a:cubicBezTo>
                  <a:lnTo>
                    <a:pt x="839" y="5229"/>
                  </a:lnTo>
                  <a:cubicBezTo>
                    <a:pt x="838" y="5229"/>
                    <a:pt x="0" y="6530"/>
                    <a:pt x="1440" y="7937"/>
                  </a:cubicBezTo>
                  <a:cubicBezTo>
                    <a:pt x="1440" y="7937"/>
                    <a:pt x="5469" y="7257"/>
                    <a:pt x="6579" y="3501"/>
                  </a:cubicBezTo>
                  <a:cubicBezTo>
                    <a:pt x="6579" y="3501"/>
                    <a:pt x="6964" y="3989"/>
                    <a:pt x="7845" y="3989"/>
                  </a:cubicBezTo>
                  <a:cubicBezTo>
                    <a:pt x="8229" y="3989"/>
                    <a:pt x="8708" y="3897"/>
                    <a:pt x="9290" y="3630"/>
                  </a:cubicBezTo>
                  <a:cubicBezTo>
                    <a:pt x="9290" y="3630"/>
                    <a:pt x="9576" y="2647"/>
                    <a:pt x="7380" y="1291"/>
                  </a:cubicBezTo>
                  <a:cubicBezTo>
                    <a:pt x="5380" y="55"/>
                    <a:pt x="3962" y="1"/>
                    <a:pt x="3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4581418" y="582238"/>
              <a:ext cx="1463942" cy="1318521"/>
            </a:xfrm>
            <a:custGeom>
              <a:avLst/>
              <a:gdLst/>
              <a:ahLst/>
              <a:cxnLst/>
              <a:rect l="l" t="t" r="r" b="b"/>
              <a:pathLst>
                <a:path w="29184" h="26285" extrusionOk="0">
                  <a:moveTo>
                    <a:pt x="16691" y="0"/>
                  </a:moveTo>
                  <a:cubicBezTo>
                    <a:pt x="11304" y="0"/>
                    <a:pt x="648" y="5517"/>
                    <a:pt x="293" y="12653"/>
                  </a:cubicBezTo>
                  <a:cubicBezTo>
                    <a:pt x="0" y="18539"/>
                    <a:pt x="3915" y="19638"/>
                    <a:pt x="6880" y="19638"/>
                  </a:cubicBezTo>
                  <a:cubicBezTo>
                    <a:pt x="8647" y="19638"/>
                    <a:pt x="10078" y="19247"/>
                    <a:pt x="10078" y="19247"/>
                  </a:cubicBezTo>
                  <a:cubicBezTo>
                    <a:pt x="10078" y="19247"/>
                    <a:pt x="10534" y="26285"/>
                    <a:pt x="16261" y="26285"/>
                  </a:cubicBezTo>
                  <a:cubicBezTo>
                    <a:pt x="17154" y="26285"/>
                    <a:pt x="18175" y="26114"/>
                    <a:pt x="19342" y="25719"/>
                  </a:cubicBezTo>
                  <a:cubicBezTo>
                    <a:pt x="27997" y="22789"/>
                    <a:pt x="29184" y="4085"/>
                    <a:pt x="23091" y="3933"/>
                  </a:cubicBezTo>
                  <a:lnTo>
                    <a:pt x="19728" y="1786"/>
                  </a:lnTo>
                  <a:cubicBezTo>
                    <a:pt x="19575" y="554"/>
                    <a:pt x="18397" y="0"/>
                    <a:pt x="16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4613421" y="665757"/>
              <a:ext cx="1287621" cy="1062492"/>
            </a:xfrm>
            <a:custGeom>
              <a:avLst/>
              <a:gdLst/>
              <a:ahLst/>
              <a:cxnLst/>
              <a:rect l="l" t="t" r="r" b="b"/>
              <a:pathLst>
                <a:path w="25669" h="21181" extrusionOk="0">
                  <a:moveTo>
                    <a:pt x="20065" y="1"/>
                  </a:moveTo>
                  <a:cubicBezTo>
                    <a:pt x="14232" y="1"/>
                    <a:pt x="0" y="15107"/>
                    <a:pt x="6839" y="19893"/>
                  </a:cubicBezTo>
                  <a:cubicBezTo>
                    <a:pt x="8116" y="20787"/>
                    <a:pt x="9389" y="21180"/>
                    <a:pt x="10627" y="21180"/>
                  </a:cubicBezTo>
                  <a:cubicBezTo>
                    <a:pt x="18948" y="21180"/>
                    <a:pt x="25668" y="3393"/>
                    <a:pt x="21405" y="380"/>
                  </a:cubicBezTo>
                  <a:cubicBezTo>
                    <a:pt x="21039" y="121"/>
                    <a:pt x="20586" y="1"/>
                    <a:pt x="20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5036838" y="773204"/>
              <a:ext cx="328464" cy="318331"/>
            </a:xfrm>
            <a:custGeom>
              <a:avLst/>
              <a:gdLst/>
              <a:ahLst/>
              <a:cxnLst/>
              <a:rect l="l" t="t" r="r" b="b"/>
              <a:pathLst>
                <a:path w="6548" h="6346" fill="none" extrusionOk="0">
                  <a:moveTo>
                    <a:pt x="1" y="6346"/>
                  </a:moveTo>
                  <a:cubicBezTo>
                    <a:pt x="3269" y="2384"/>
                    <a:pt x="6547" y="0"/>
                    <a:pt x="6547" y="0"/>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5375580" y="1277281"/>
              <a:ext cx="271479" cy="363678"/>
            </a:xfrm>
            <a:custGeom>
              <a:avLst/>
              <a:gdLst/>
              <a:ahLst/>
              <a:cxnLst/>
              <a:rect l="l" t="t" r="r" b="b"/>
              <a:pathLst>
                <a:path w="5412" h="7250" fill="none" extrusionOk="0">
                  <a:moveTo>
                    <a:pt x="0" y="7250"/>
                  </a:moveTo>
                  <a:cubicBezTo>
                    <a:pt x="3513" y="4219"/>
                    <a:pt x="5411" y="1"/>
                    <a:pt x="5411" y="1"/>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4763506" y="1629417"/>
              <a:ext cx="178980" cy="165436"/>
            </a:xfrm>
            <a:custGeom>
              <a:avLst/>
              <a:gdLst/>
              <a:ahLst/>
              <a:cxnLst/>
              <a:rect l="l" t="t" r="r" b="b"/>
              <a:pathLst>
                <a:path w="3568" h="3298" extrusionOk="0">
                  <a:moveTo>
                    <a:pt x="1691" y="784"/>
                  </a:moveTo>
                  <a:cubicBezTo>
                    <a:pt x="1725" y="816"/>
                    <a:pt x="1755" y="851"/>
                    <a:pt x="1782" y="891"/>
                  </a:cubicBezTo>
                  <a:cubicBezTo>
                    <a:pt x="1911" y="1074"/>
                    <a:pt x="1940" y="1386"/>
                    <a:pt x="1717" y="1517"/>
                  </a:cubicBezTo>
                  <a:cubicBezTo>
                    <a:pt x="1678" y="1539"/>
                    <a:pt x="1635" y="1550"/>
                    <a:pt x="1593" y="1550"/>
                  </a:cubicBezTo>
                  <a:cubicBezTo>
                    <a:pt x="1472" y="1550"/>
                    <a:pt x="1359" y="1463"/>
                    <a:pt x="1367" y="1328"/>
                  </a:cubicBezTo>
                  <a:cubicBezTo>
                    <a:pt x="1380" y="1127"/>
                    <a:pt x="1554" y="926"/>
                    <a:pt x="1691" y="784"/>
                  </a:cubicBezTo>
                  <a:close/>
                  <a:moveTo>
                    <a:pt x="2370" y="1"/>
                  </a:moveTo>
                  <a:cubicBezTo>
                    <a:pt x="2257" y="1"/>
                    <a:pt x="2142" y="19"/>
                    <a:pt x="2025" y="59"/>
                  </a:cubicBezTo>
                  <a:cubicBezTo>
                    <a:pt x="1891" y="105"/>
                    <a:pt x="1768" y="176"/>
                    <a:pt x="1653" y="260"/>
                  </a:cubicBezTo>
                  <a:cubicBezTo>
                    <a:pt x="1547" y="209"/>
                    <a:pt x="1434" y="171"/>
                    <a:pt x="1319" y="150"/>
                  </a:cubicBezTo>
                  <a:cubicBezTo>
                    <a:pt x="1248" y="137"/>
                    <a:pt x="1178" y="131"/>
                    <a:pt x="1108" y="131"/>
                  </a:cubicBezTo>
                  <a:cubicBezTo>
                    <a:pt x="733" y="131"/>
                    <a:pt x="380" y="308"/>
                    <a:pt x="131" y="592"/>
                  </a:cubicBezTo>
                  <a:cubicBezTo>
                    <a:pt x="0" y="742"/>
                    <a:pt x="149" y="916"/>
                    <a:pt x="306" y="916"/>
                  </a:cubicBezTo>
                  <a:cubicBezTo>
                    <a:pt x="362" y="916"/>
                    <a:pt x="419" y="894"/>
                    <a:pt x="465" y="841"/>
                  </a:cubicBezTo>
                  <a:lnTo>
                    <a:pt x="465" y="843"/>
                  </a:lnTo>
                  <a:cubicBezTo>
                    <a:pt x="633" y="651"/>
                    <a:pt x="876" y="553"/>
                    <a:pt x="1117" y="553"/>
                  </a:cubicBezTo>
                  <a:cubicBezTo>
                    <a:pt x="1185" y="553"/>
                    <a:pt x="1253" y="560"/>
                    <a:pt x="1319" y="576"/>
                  </a:cubicBezTo>
                  <a:cubicBezTo>
                    <a:pt x="1278" y="624"/>
                    <a:pt x="1238" y="674"/>
                    <a:pt x="1201" y="723"/>
                  </a:cubicBezTo>
                  <a:cubicBezTo>
                    <a:pt x="1003" y="990"/>
                    <a:pt x="847" y="1352"/>
                    <a:pt x="1038" y="1665"/>
                  </a:cubicBezTo>
                  <a:cubicBezTo>
                    <a:pt x="1156" y="1860"/>
                    <a:pt x="1372" y="1963"/>
                    <a:pt x="1591" y="1963"/>
                  </a:cubicBezTo>
                  <a:cubicBezTo>
                    <a:pt x="1710" y="1963"/>
                    <a:pt x="1830" y="1933"/>
                    <a:pt x="1934" y="1870"/>
                  </a:cubicBezTo>
                  <a:cubicBezTo>
                    <a:pt x="2261" y="1672"/>
                    <a:pt x="2371" y="1255"/>
                    <a:pt x="2253" y="905"/>
                  </a:cubicBezTo>
                  <a:cubicBezTo>
                    <a:pt x="2204" y="758"/>
                    <a:pt x="2122" y="631"/>
                    <a:pt x="2018" y="522"/>
                  </a:cubicBezTo>
                  <a:cubicBezTo>
                    <a:pt x="2100" y="474"/>
                    <a:pt x="2186" y="437"/>
                    <a:pt x="2279" y="421"/>
                  </a:cubicBezTo>
                  <a:cubicBezTo>
                    <a:pt x="2315" y="415"/>
                    <a:pt x="2350" y="413"/>
                    <a:pt x="2385" y="413"/>
                  </a:cubicBezTo>
                  <a:cubicBezTo>
                    <a:pt x="2829" y="413"/>
                    <a:pt x="3123" y="888"/>
                    <a:pt x="3101" y="1308"/>
                  </a:cubicBezTo>
                  <a:cubicBezTo>
                    <a:pt x="3066" y="1997"/>
                    <a:pt x="2515" y="2496"/>
                    <a:pt x="2028" y="2919"/>
                  </a:cubicBezTo>
                  <a:cubicBezTo>
                    <a:pt x="1867" y="3059"/>
                    <a:pt x="1998" y="3298"/>
                    <a:pt x="2161" y="3298"/>
                  </a:cubicBezTo>
                  <a:cubicBezTo>
                    <a:pt x="2202" y="3298"/>
                    <a:pt x="2245" y="3283"/>
                    <a:pt x="2285" y="3248"/>
                  </a:cubicBezTo>
                  <a:cubicBezTo>
                    <a:pt x="2905" y="2709"/>
                    <a:pt x="3567" y="2050"/>
                    <a:pt x="3515" y="1159"/>
                  </a:cubicBezTo>
                  <a:cubicBezTo>
                    <a:pt x="3477" y="533"/>
                    <a:pt x="2972" y="1"/>
                    <a:pt x="2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5592280" y="709649"/>
              <a:ext cx="30198" cy="21118"/>
            </a:xfrm>
            <a:custGeom>
              <a:avLst/>
              <a:gdLst/>
              <a:ahLst/>
              <a:cxnLst/>
              <a:rect l="l" t="t" r="r" b="b"/>
              <a:pathLst>
                <a:path w="602" h="421" extrusionOk="0">
                  <a:moveTo>
                    <a:pt x="306" y="0"/>
                  </a:moveTo>
                  <a:cubicBezTo>
                    <a:pt x="134" y="0"/>
                    <a:pt x="1" y="246"/>
                    <a:pt x="176" y="378"/>
                  </a:cubicBezTo>
                  <a:cubicBezTo>
                    <a:pt x="216" y="407"/>
                    <a:pt x="257" y="420"/>
                    <a:pt x="296" y="420"/>
                  </a:cubicBezTo>
                  <a:cubicBezTo>
                    <a:pt x="467" y="420"/>
                    <a:pt x="601" y="174"/>
                    <a:pt x="426" y="43"/>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5510265" y="730165"/>
              <a:ext cx="30198" cy="21068"/>
            </a:xfrm>
            <a:custGeom>
              <a:avLst/>
              <a:gdLst/>
              <a:ahLst/>
              <a:cxnLst/>
              <a:rect l="l" t="t" r="r" b="b"/>
              <a:pathLst>
                <a:path w="602" h="420" extrusionOk="0">
                  <a:moveTo>
                    <a:pt x="307" y="0"/>
                  </a:moveTo>
                  <a:cubicBezTo>
                    <a:pt x="135" y="0"/>
                    <a:pt x="1" y="246"/>
                    <a:pt x="176" y="378"/>
                  </a:cubicBezTo>
                  <a:cubicBezTo>
                    <a:pt x="216" y="407"/>
                    <a:pt x="257" y="420"/>
                    <a:pt x="296" y="420"/>
                  </a:cubicBezTo>
                  <a:cubicBezTo>
                    <a:pt x="468" y="420"/>
                    <a:pt x="602" y="174"/>
                    <a:pt x="427" y="42"/>
                  </a:cubicBezTo>
                  <a:cubicBezTo>
                    <a:pt x="387" y="13"/>
                    <a:pt x="346"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5574773" y="797131"/>
              <a:ext cx="30148" cy="21068"/>
            </a:xfrm>
            <a:custGeom>
              <a:avLst/>
              <a:gdLst/>
              <a:ahLst/>
              <a:cxnLst/>
              <a:rect l="l" t="t" r="r" b="b"/>
              <a:pathLst>
                <a:path w="601" h="420" extrusionOk="0">
                  <a:moveTo>
                    <a:pt x="305" y="0"/>
                  </a:moveTo>
                  <a:cubicBezTo>
                    <a:pt x="133" y="0"/>
                    <a:pt x="0" y="246"/>
                    <a:pt x="176" y="378"/>
                  </a:cubicBezTo>
                  <a:cubicBezTo>
                    <a:pt x="215" y="407"/>
                    <a:pt x="256" y="420"/>
                    <a:pt x="295" y="420"/>
                  </a:cubicBezTo>
                  <a:cubicBezTo>
                    <a:pt x="466" y="420"/>
                    <a:pt x="601" y="174"/>
                    <a:pt x="425" y="42"/>
                  </a:cubicBezTo>
                  <a:cubicBezTo>
                    <a:pt x="385" y="13"/>
                    <a:pt x="344"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5066182" y="1645118"/>
              <a:ext cx="30148" cy="21118"/>
            </a:xfrm>
            <a:custGeom>
              <a:avLst/>
              <a:gdLst/>
              <a:ahLst/>
              <a:cxnLst/>
              <a:rect l="l" t="t" r="r" b="b"/>
              <a:pathLst>
                <a:path w="601" h="421" extrusionOk="0">
                  <a:moveTo>
                    <a:pt x="306" y="1"/>
                  </a:moveTo>
                  <a:cubicBezTo>
                    <a:pt x="134" y="1"/>
                    <a:pt x="0" y="247"/>
                    <a:pt x="176" y="378"/>
                  </a:cubicBezTo>
                  <a:cubicBezTo>
                    <a:pt x="216" y="408"/>
                    <a:pt x="257" y="420"/>
                    <a:pt x="296" y="420"/>
                  </a:cubicBezTo>
                  <a:cubicBezTo>
                    <a:pt x="468" y="420"/>
                    <a:pt x="601" y="174"/>
                    <a:pt x="425" y="43"/>
                  </a:cubicBezTo>
                  <a:cubicBezTo>
                    <a:pt x="385" y="13"/>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5186219" y="1665885"/>
              <a:ext cx="30198" cy="21068"/>
            </a:xfrm>
            <a:custGeom>
              <a:avLst/>
              <a:gdLst/>
              <a:ahLst/>
              <a:cxnLst/>
              <a:rect l="l" t="t" r="r" b="b"/>
              <a:pathLst>
                <a:path w="602" h="420" extrusionOk="0">
                  <a:moveTo>
                    <a:pt x="306" y="0"/>
                  </a:moveTo>
                  <a:cubicBezTo>
                    <a:pt x="135" y="0"/>
                    <a:pt x="1" y="246"/>
                    <a:pt x="176" y="378"/>
                  </a:cubicBezTo>
                  <a:cubicBezTo>
                    <a:pt x="216" y="407"/>
                    <a:pt x="257" y="420"/>
                    <a:pt x="296" y="420"/>
                  </a:cubicBezTo>
                  <a:cubicBezTo>
                    <a:pt x="468" y="420"/>
                    <a:pt x="601" y="174"/>
                    <a:pt x="425" y="42"/>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5102198" y="1599822"/>
              <a:ext cx="30198" cy="21068"/>
            </a:xfrm>
            <a:custGeom>
              <a:avLst/>
              <a:gdLst/>
              <a:ahLst/>
              <a:cxnLst/>
              <a:rect l="l" t="t" r="r" b="b"/>
              <a:pathLst>
                <a:path w="602" h="420" extrusionOk="0">
                  <a:moveTo>
                    <a:pt x="305" y="1"/>
                  </a:moveTo>
                  <a:cubicBezTo>
                    <a:pt x="134" y="1"/>
                    <a:pt x="1" y="246"/>
                    <a:pt x="176" y="378"/>
                  </a:cubicBezTo>
                  <a:cubicBezTo>
                    <a:pt x="216" y="407"/>
                    <a:pt x="257" y="420"/>
                    <a:pt x="296" y="420"/>
                  </a:cubicBezTo>
                  <a:cubicBezTo>
                    <a:pt x="468" y="420"/>
                    <a:pt x="601" y="174"/>
                    <a:pt x="425" y="44"/>
                  </a:cubicBezTo>
                  <a:cubicBezTo>
                    <a:pt x="386" y="14"/>
                    <a:pt x="344"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5206334" y="1585325"/>
              <a:ext cx="30198" cy="21068"/>
            </a:xfrm>
            <a:custGeom>
              <a:avLst/>
              <a:gdLst/>
              <a:ahLst/>
              <a:cxnLst/>
              <a:rect l="l" t="t" r="r" b="b"/>
              <a:pathLst>
                <a:path w="602" h="420" extrusionOk="0">
                  <a:moveTo>
                    <a:pt x="306" y="1"/>
                  </a:moveTo>
                  <a:cubicBezTo>
                    <a:pt x="134" y="1"/>
                    <a:pt x="1" y="246"/>
                    <a:pt x="176" y="378"/>
                  </a:cubicBezTo>
                  <a:cubicBezTo>
                    <a:pt x="216" y="407"/>
                    <a:pt x="257" y="420"/>
                    <a:pt x="296" y="420"/>
                  </a:cubicBezTo>
                  <a:cubicBezTo>
                    <a:pt x="468" y="420"/>
                    <a:pt x="601" y="174"/>
                    <a:pt x="427" y="44"/>
                  </a:cubicBezTo>
                  <a:cubicBezTo>
                    <a:pt x="387" y="14"/>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5100292" y="1139536"/>
              <a:ext cx="30148" cy="21118"/>
            </a:xfrm>
            <a:custGeom>
              <a:avLst/>
              <a:gdLst/>
              <a:ahLst/>
              <a:cxnLst/>
              <a:rect l="l" t="t" r="r" b="b"/>
              <a:pathLst>
                <a:path w="601" h="421" extrusionOk="0">
                  <a:moveTo>
                    <a:pt x="304" y="1"/>
                  </a:moveTo>
                  <a:cubicBezTo>
                    <a:pt x="133" y="1"/>
                    <a:pt x="1" y="246"/>
                    <a:pt x="176" y="377"/>
                  </a:cubicBezTo>
                  <a:cubicBezTo>
                    <a:pt x="216" y="407"/>
                    <a:pt x="257" y="420"/>
                    <a:pt x="297" y="420"/>
                  </a:cubicBezTo>
                  <a:cubicBezTo>
                    <a:pt x="468" y="420"/>
                    <a:pt x="600" y="175"/>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5147495" y="1061434"/>
              <a:ext cx="30148" cy="21118"/>
            </a:xfrm>
            <a:custGeom>
              <a:avLst/>
              <a:gdLst/>
              <a:ahLst/>
              <a:cxnLst/>
              <a:rect l="l" t="t" r="r" b="b"/>
              <a:pathLst>
                <a:path w="601" h="421" extrusionOk="0">
                  <a:moveTo>
                    <a:pt x="304" y="1"/>
                  </a:moveTo>
                  <a:cubicBezTo>
                    <a:pt x="133" y="1"/>
                    <a:pt x="0" y="246"/>
                    <a:pt x="175" y="378"/>
                  </a:cubicBezTo>
                  <a:cubicBezTo>
                    <a:pt x="215" y="408"/>
                    <a:pt x="257" y="420"/>
                    <a:pt x="296" y="420"/>
                  </a:cubicBezTo>
                  <a:cubicBezTo>
                    <a:pt x="467" y="420"/>
                    <a:pt x="600" y="174"/>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5266100" y="1564537"/>
              <a:ext cx="482538" cy="299988"/>
            </a:xfrm>
            <a:custGeom>
              <a:avLst/>
              <a:gdLst/>
              <a:ahLst/>
              <a:cxnLst/>
              <a:rect l="l" t="t" r="r" b="b"/>
              <a:pathLst>
                <a:path w="10390" h="6459" extrusionOk="0">
                  <a:moveTo>
                    <a:pt x="7497" y="0"/>
                  </a:moveTo>
                  <a:cubicBezTo>
                    <a:pt x="4592" y="0"/>
                    <a:pt x="1" y="3472"/>
                    <a:pt x="1534" y="5676"/>
                  </a:cubicBezTo>
                  <a:cubicBezTo>
                    <a:pt x="1909" y="6213"/>
                    <a:pt x="2692" y="6458"/>
                    <a:pt x="3633" y="6458"/>
                  </a:cubicBezTo>
                  <a:cubicBezTo>
                    <a:pt x="6356" y="6458"/>
                    <a:pt x="10390" y="4402"/>
                    <a:pt x="9581" y="1438"/>
                  </a:cubicBezTo>
                  <a:cubicBezTo>
                    <a:pt x="9302" y="414"/>
                    <a:pt x="8500" y="0"/>
                    <a:pt x="7497"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2"/>
          <p:cNvSpPr/>
          <p:nvPr/>
        </p:nvSpPr>
        <p:spPr>
          <a:xfrm rot="1419703">
            <a:off x="8871628" y="74151"/>
            <a:ext cx="194902" cy="191210"/>
          </a:xfrm>
          <a:custGeom>
            <a:avLst/>
            <a:gdLst/>
            <a:ahLst/>
            <a:cxnLst/>
            <a:rect l="l" t="t" r="r" b="b"/>
            <a:pathLst>
              <a:path w="4804" h="4713" extrusionOk="0">
                <a:moveTo>
                  <a:pt x="2402" y="1"/>
                </a:moveTo>
                <a:cubicBezTo>
                  <a:pt x="2310" y="1"/>
                  <a:pt x="2218" y="47"/>
                  <a:pt x="2168" y="139"/>
                </a:cubicBezTo>
                <a:lnTo>
                  <a:pt x="1504" y="1352"/>
                </a:lnTo>
                <a:cubicBezTo>
                  <a:pt x="1481" y="1397"/>
                  <a:pt x="1443" y="1436"/>
                  <a:pt x="1397" y="1458"/>
                </a:cubicBezTo>
                <a:lnTo>
                  <a:pt x="185" y="2123"/>
                </a:lnTo>
                <a:cubicBezTo>
                  <a:pt x="1" y="2223"/>
                  <a:pt x="1" y="2490"/>
                  <a:pt x="185" y="2590"/>
                </a:cubicBezTo>
                <a:lnTo>
                  <a:pt x="1397" y="3255"/>
                </a:lnTo>
                <a:cubicBezTo>
                  <a:pt x="1443" y="3278"/>
                  <a:pt x="1481" y="3316"/>
                  <a:pt x="1504" y="3358"/>
                </a:cubicBezTo>
                <a:lnTo>
                  <a:pt x="2168" y="4574"/>
                </a:lnTo>
                <a:cubicBezTo>
                  <a:pt x="2218" y="4666"/>
                  <a:pt x="2310" y="4712"/>
                  <a:pt x="2402" y="4712"/>
                </a:cubicBezTo>
                <a:cubicBezTo>
                  <a:pt x="2494" y="4712"/>
                  <a:pt x="2586" y="4666"/>
                  <a:pt x="2636" y="4574"/>
                </a:cubicBezTo>
                <a:lnTo>
                  <a:pt x="3301" y="3358"/>
                </a:lnTo>
                <a:cubicBezTo>
                  <a:pt x="3323" y="3316"/>
                  <a:pt x="3362" y="3278"/>
                  <a:pt x="3407" y="3255"/>
                </a:cubicBezTo>
                <a:lnTo>
                  <a:pt x="4620" y="2590"/>
                </a:lnTo>
                <a:cubicBezTo>
                  <a:pt x="4804" y="2490"/>
                  <a:pt x="4804" y="2223"/>
                  <a:pt x="4620" y="2123"/>
                </a:cubicBezTo>
                <a:lnTo>
                  <a:pt x="3407" y="1458"/>
                </a:lnTo>
                <a:cubicBezTo>
                  <a:pt x="3362" y="1436"/>
                  <a:pt x="3323" y="1397"/>
                  <a:pt x="3301" y="1352"/>
                </a:cubicBezTo>
                <a:lnTo>
                  <a:pt x="2636" y="139"/>
                </a:lnTo>
                <a:cubicBezTo>
                  <a:pt x="2586" y="47"/>
                  <a:pt x="2494"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 name="Google Shape;316;p2"/>
          <p:cNvGrpSpPr/>
          <p:nvPr/>
        </p:nvGrpSpPr>
        <p:grpSpPr>
          <a:xfrm rot="-7252599">
            <a:off x="7867605" y="-100730"/>
            <a:ext cx="962904" cy="894964"/>
            <a:chOff x="5879807" y="1309936"/>
            <a:chExt cx="1080591" cy="1004347"/>
          </a:xfrm>
        </p:grpSpPr>
        <p:sp>
          <p:nvSpPr>
            <p:cNvPr id="317" name="Google Shape;317;p2"/>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 name="Google Shape;344;p2"/>
            <p:cNvGrpSpPr/>
            <p:nvPr/>
          </p:nvGrpSpPr>
          <p:grpSpPr>
            <a:xfrm>
              <a:off x="6388800" y="1848875"/>
              <a:ext cx="571599" cy="465408"/>
              <a:chOff x="6388800" y="1848875"/>
              <a:chExt cx="571599" cy="465408"/>
            </a:xfrm>
          </p:grpSpPr>
          <p:sp>
            <p:nvSpPr>
              <p:cNvPr id="345" name="Google Shape;345;p2"/>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0" name="Google Shape;370;p2"/>
          <p:cNvGrpSpPr/>
          <p:nvPr/>
        </p:nvGrpSpPr>
        <p:grpSpPr>
          <a:xfrm rot="-1063456">
            <a:off x="6767644" y="20592"/>
            <a:ext cx="1086556" cy="765456"/>
            <a:chOff x="2494785" y="587053"/>
            <a:chExt cx="1411208" cy="1053812"/>
          </a:xfrm>
        </p:grpSpPr>
        <p:sp>
          <p:nvSpPr>
            <p:cNvPr id="371" name="Google Shape;371;p2"/>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2"/>
          <p:cNvGrpSpPr/>
          <p:nvPr/>
        </p:nvGrpSpPr>
        <p:grpSpPr>
          <a:xfrm rot="-7297735">
            <a:off x="6148137" y="-159937"/>
            <a:ext cx="843495" cy="566711"/>
            <a:chOff x="1655277" y="1307879"/>
            <a:chExt cx="907741" cy="609876"/>
          </a:xfrm>
        </p:grpSpPr>
        <p:sp>
          <p:nvSpPr>
            <p:cNvPr id="396" name="Google Shape;396;p2"/>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 name="Google Shape;415;p2"/>
          <p:cNvSpPr/>
          <p:nvPr/>
        </p:nvSpPr>
        <p:spPr>
          <a:xfrm>
            <a:off x="5031575" y="163301"/>
            <a:ext cx="327150" cy="300729"/>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5329678" y="100404"/>
            <a:ext cx="142391" cy="138702"/>
          </a:xfrm>
          <a:custGeom>
            <a:avLst/>
            <a:gdLst/>
            <a:ahLst/>
            <a:cxnLst/>
            <a:rect l="l" t="t" r="r" b="b"/>
            <a:pathLst>
              <a:path w="4285" h="4174" extrusionOk="0">
                <a:moveTo>
                  <a:pt x="3728" y="0"/>
                </a:moveTo>
                <a:cubicBezTo>
                  <a:pt x="1" y="0"/>
                  <a:pt x="112" y="4173"/>
                  <a:pt x="112" y="4173"/>
                </a:cubicBezTo>
                <a:cubicBezTo>
                  <a:pt x="4285" y="4062"/>
                  <a:pt x="3728" y="0"/>
                  <a:pt x="3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2"/>
          <p:cNvGrpSpPr/>
          <p:nvPr/>
        </p:nvGrpSpPr>
        <p:grpSpPr>
          <a:xfrm rot="636488">
            <a:off x="4922682" y="-374047"/>
            <a:ext cx="539583" cy="420801"/>
            <a:chOff x="3251316" y="2649443"/>
            <a:chExt cx="735796" cy="573820"/>
          </a:xfrm>
        </p:grpSpPr>
        <p:sp>
          <p:nvSpPr>
            <p:cNvPr id="418" name="Google Shape;418;p2"/>
            <p:cNvSpPr/>
            <p:nvPr/>
          </p:nvSpPr>
          <p:spPr>
            <a:xfrm>
              <a:off x="3457147" y="2649443"/>
              <a:ext cx="469784" cy="535818"/>
            </a:xfrm>
            <a:custGeom>
              <a:avLst/>
              <a:gdLst/>
              <a:ahLst/>
              <a:cxnLst/>
              <a:rect l="l" t="t" r="r" b="b"/>
              <a:pathLst>
                <a:path w="10273" h="11717" extrusionOk="0">
                  <a:moveTo>
                    <a:pt x="3098" y="1"/>
                  </a:moveTo>
                  <a:cubicBezTo>
                    <a:pt x="2053" y="1"/>
                    <a:pt x="994" y="261"/>
                    <a:pt x="1" y="959"/>
                  </a:cubicBezTo>
                  <a:lnTo>
                    <a:pt x="7965" y="11716"/>
                  </a:lnTo>
                  <a:cubicBezTo>
                    <a:pt x="10272" y="9701"/>
                    <a:pt x="9223" y="4648"/>
                    <a:pt x="9702" y="2703"/>
                  </a:cubicBezTo>
                  <a:cubicBezTo>
                    <a:pt x="9769" y="2433"/>
                    <a:pt x="9629" y="2154"/>
                    <a:pt x="9370" y="2050"/>
                  </a:cubicBezTo>
                  <a:cubicBezTo>
                    <a:pt x="8108" y="1541"/>
                    <a:pt x="5642" y="1"/>
                    <a:pt x="3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3251316" y="2662567"/>
              <a:ext cx="735796" cy="560696"/>
            </a:xfrm>
            <a:custGeom>
              <a:avLst/>
              <a:gdLst/>
              <a:ahLst/>
              <a:cxnLst/>
              <a:rect l="l" t="t" r="r" b="b"/>
              <a:pathLst>
                <a:path w="16090" h="12261" extrusionOk="0">
                  <a:moveTo>
                    <a:pt x="6331" y="1"/>
                  </a:moveTo>
                  <a:cubicBezTo>
                    <a:pt x="5611" y="1"/>
                    <a:pt x="4908" y="267"/>
                    <a:pt x="4267" y="878"/>
                  </a:cubicBezTo>
                  <a:cubicBezTo>
                    <a:pt x="1" y="4946"/>
                    <a:pt x="5552" y="12261"/>
                    <a:pt x="10164" y="12261"/>
                  </a:cubicBezTo>
                  <a:cubicBezTo>
                    <a:pt x="10595" y="12261"/>
                    <a:pt x="11019" y="12197"/>
                    <a:pt x="11425" y="12060"/>
                  </a:cubicBezTo>
                  <a:cubicBezTo>
                    <a:pt x="16090" y="10490"/>
                    <a:pt x="10853" y="1"/>
                    <a:pt x="6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3327685" y="2721422"/>
              <a:ext cx="586762" cy="448931"/>
            </a:xfrm>
            <a:custGeom>
              <a:avLst/>
              <a:gdLst/>
              <a:ahLst/>
              <a:cxnLst/>
              <a:rect l="l" t="t" r="r" b="b"/>
              <a:pathLst>
                <a:path w="12831" h="9817" extrusionOk="0">
                  <a:moveTo>
                    <a:pt x="5005" y="504"/>
                  </a:moveTo>
                  <a:cubicBezTo>
                    <a:pt x="8151" y="504"/>
                    <a:pt x="12192" y="8137"/>
                    <a:pt x="8979" y="9108"/>
                  </a:cubicBezTo>
                  <a:cubicBezTo>
                    <a:pt x="8741" y="9179"/>
                    <a:pt x="8493" y="9213"/>
                    <a:pt x="8238" y="9213"/>
                  </a:cubicBezTo>
                  <a:cubicBezTo>
                    <a:pt x="5024" y="9213"/>
                    <a:pt x="814" y="3818"/>
                    <a:pt x="3686" y="1059"/>
                  </a:cubicBezTo>
                  <a:cubicBezTo>
                    <a:pt x="4088" y="673"/>
                    <a:pt x="4537" y="504"/>
                    <a:pt x="5005" y="504"/>
                  </a:cubicBezTo>
                  <a:close/>
                  <a:moveTo>
                    <a:pt x="4757" y="1"/>
                  </a:moveTo>
                  <a:cubicBezTo>
                    <a:pt x="4225" y="1"/>
                    <a:pt x="3714" y="194"/>
                    <a:pt x="3255" y="634"/>
                  </a:cubicBezTo>
                  <a:cubicBezTo>
                    <a:pt x="0" y="3757"/>
                    <a:pt x="4715" y="9817"/>
                    <a:pt x="8345" y="9817"/>
                  </a:cubicBezTo>
                  <a:cubicBezTo>
                    <a:pt x="8638" y="9817"/>
                    <a:pt x="8924" y="9777"/>
                    <a:pt x="9198" y="9693"/>
                  </a:cubicBezTo>
                  <a:cubicBezTo>
                    <a:pt x="12830" y="8585"/>
                    <a:pt x="8311" y="1"/>
                    <a:pt x="4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437346" y="2809315"/>
              <a:ext cx="366800" cy="280645"/>
            </a:xfrm>
            <a:custGeom>
              <a:avLst/>
              <a:gdLst/>
              <a:ahLst/>
              <a:cxnLst/>
              <a:rect l="l" t="t" r="r" b="b"/>
              <a:pathLst>
                <a:path w="8021" h="6137" extrusionOk="0">
                  <a:moveTo>
                    <a:pt x="3097" y="691"/>
                  </a:moveTo>
                  <a:cubicBezTo>
                    <a:pt x="4880" y="691"/>
                    <a:pt x="7163" y="5010"/>
                    <a:pt x="5342" y="5562"/>
                  </a:cubicBezTo>
                  <a:cubicBezTo>
                    <a:pt x="5206" y="5603"/>
                    <a:pt x="5064" y="5622"/>
                    <a:pt x="4919" y="5622"/>
                  </a:cubicBezTo>
                  <a:cubicBezTo>
                    <a:pt x="3097" y="5622"/>
                    <a:pt x="719" y="2569"/>
                    <a:pt x="2348" y="1006"/>
                  </a:cubicBezTo>
                  <a:cubicBezTo>
                    <a:pt x="2577" y="787"/>
                    <a:pt x="2831" y="691"/>
                    <a:pt x="3097" y="691"/>
                  </a:cubicBezTo>
                  <a:close/>
                  <a:moveTo>
                    <a:pt x="2974" y="1"/>
                  </a:moveTo>
                  <a:cubicBezTo>
                    <a:pt x="2641" y="1"/>
                    <a:pt x="2322" y="121"/>
                    <a:pt x="2035" y="396"/>
                  </a:cubicBezTo>
                  <a:cubicBezTo>
                    <a:pt x="1" y="2350"/>
                    <a:pt x="2949" y="6137"/>
                    <a:pt x="5217" y="6137"/>
                  </a:cubicBezTo>
                  <a:cubicBezTo>
                    <a:pt x="5400" y="6137"/>
                    <a:pt x="5578" y="6112"/>
                    <a:pt x="5749" y="6060"/>
                  </a:cubicBezTo>
                  <a:cubicBezTo>
                    <a:pt x="8021" y="5367"/>
                    <a:pt x="5195" y="1"/>
                    <a:pt x="2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516322" y="2883444"/>
              <a:ext cx="189002" cy="144598"/>
            </a:xfrm>
            <a:custGeom>
              <a:avLst/>
              <a:gdLst/>
              <a:ahLst/>
              <a:cxnLst/>
              <a:rect l="l" t="t" r="r" b="b"/>
              <a:pathLst>
                <a:path w="4133" h="3162" extrusionOk="0">
                  <a:moveTo>
                    <a:pt x="1707" y="382"/>
                  </a:moveTo>
                  <a:cubicBezTo>
                    <a:pt x="2600" y="382"/>
                    <a:pt x="3744" y="2545"/>
                    <a:pt x="2831" y="2821"/>
                  </a:cubicBezTo>
                  <a:cubicBezTo>
                    <a:pt x="2763" y="2842"/>
                    <a:pt x="2692" y="2852"/>
                    <a:pt x="2620" y="2852"/>
                  </a:cubicBezTo>
                  <a:cubicBezTo>
                    <a:pt x="1708" y="2852"/>
                    <a:pt x="515" y="1322"/>
                    <a:pt x="1332" y="540"/>
                  </a:cubicBezTo>
                  <a:cubicBezTo>
                    <a:pt x="1446" y="430"/>
                    <a:pt x="1574" y="382"/>
                    <a:pt x="1707" y="382"/>
                  </a:cubicBezTo>
                  <a:close/>
                  <a:moveTo>
                    <a:pt x="1533" y="0"/>
                  </a:moveTo>
                  <a:cubicBezTo>
                    <a:pt x="1361" y="0"/>
                    <a:pt x="1197" y="63"/>
                    <a:pt x="1049" y="204"/>
                  </a:cubicBezTo>
                  <a:cubicBezTo>
                    <a:pt x="0" y="1209"/>
                    <a:pt x="1519" y="3161"/>
                    <a:pt x="2687" y="3161"/>
                  </a:cubicBezTo>
                  <a:cubicBezTo>
                    <a:pt x="2782" y="3161"/>
                    <a:pt x="2874" y="3149"/>
                    <a:pt x="2962" y="3122"/>
                  </a:cubicBezTo>
                  <a:cubicBezTo>
                    <a:pt x="4132" y="2765"/>
                    <a:pt x="2677" y="0"/>
                    <a:pt x="1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3477680" y="3013820"/>
              <a:ext cx="289242" cy="179307"/>
            </a:xfrm>
            <a:custGeom>
              <a:avLst/>
              <a:gdLst/>
              <a:ahLst/>
              <a:cxnLst/>
              <a:rect l="l" t="t" r="r" b="b"/>
              <a:pathLst>
                <a:path w="6325" h="3921" extrusionOk="0">
                  <a:moveTo>
                    <a:pt x="752" y="0"/>
                  </a:moveTo>
                  <a:cubicBezTo>
                    <a:pt x="465" y="0"/>
                    <a:pt x="274" y="115"/>
                    <a:pt x="235" y="386"/>
                  </a:cubicBezTo>
                  <a:cubicBezTo>
                    <a:pt x="0" y="2037"/>
                    <a:pt x="2804" y="3921"/>
                    <a:pt x="4380" y="3921"/>
                  </a:cubicBezTo>
                  <a:cubicBezTo>
                    <a:pt x="4602" y="3921"/>
                    <a:pt x="4800" y="3883"/>
                    <a:pt x="4961" y="3802"/>
                  </a:cubicBezTo>
                  <a:cubicBezTo>
                    <a:pt x="6325" y="3119"/>
                    <a:pt x="2244" y="0"/>
                    <a:pt x="752"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3503700" y="2686621"/>
              <a:ext cx="13125" cy="9237"/>
            </a:xfrm>
            <a:custGeom>
              <a:avLst/>
              <a:gdLst/>
              <a:ahLst/>
              <a:cxnLst/>
              <a:rect l="l" t="t" r="r" b="b"/>
              <a:pathLst>
                <a:path w="287" h="202" extrusionOk="0">
                  <a:moveTo>
                    <a:pt x="140" y="1"/>
                  </a:moveTo>
                  <a:cubicBezTo>
                    <a:pt x="119" y="1"/>
                    <a:pt x="97" y="8"/>
                    <a:pt x="76" y="27"/>
                  </a:cubicBezTo>
                  <a:cubicBezTo>
                    <a:pt x="1" y="94"/>
                    <a:pt x="67" y="202"/>
                    <a:pt x="146" y="202"/>
                  </a:cubicBezTo>
                  <a:cubicBezTo>
                    <a:pt x="167" y="202"/>
                    <a:pt x="189" y="194"/>
                    <a:pt x="209" y="177"/>
                  </a:cubicBezTo>
                  <a:cubicBezTo>
                    <a:pt x="286" y="110"/>
                    <a:pt x="21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3530132" y="2680494"/>
              <a:ext cx="13125" cy="9237"/>
            </a:xfrm>
            <a:custGeom>
              <a:avLst/>
              <a:gdLst/>
              <a:ahLst/>
              <a:cxnLst/>
              <a:rect l="l" t="t" r="r" b="b"/>
              <a:pathLst>
                <a:path w="287" h="202" extrusionOk="0">
                  <a:moveTo>
                    <a:pt x="141" y="1"/>
                  </a:moveTo>
                  <a:cubicBezTo>
                    <a:pt x="120" y="1"/>
                    <a:pt x="98" y="8"/>
                    <a:pt x="78" y="26"/>
                  </a:cubicBezTo>
                  <a:cubicBezTo>
                    <a:pt x="1" y="93"/>
                    <a:pt x="68" y="202"/>
                    <a:pt x="148" y="202"/>
                  </a:cubicBezTo>
                  <a:cubicBezTo>
                    <a:pt x="169" y="202"/>
                    <a:pt x="190" y="194"/>
                    <a:pt x="211" y="176"/>
                  </a:cubicBezTo>
                  <a:cubicBezTo>
                    <a:pt x="286" y="110"/>
                    <a:pt x="220"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3508090" y="2796282"/>
              <a:ext cx="13125" cy="9192"/>
            </a:xfrm>
            <a:custGeom>
              <a:avLst/>
              <a:gdLst/>
              <a:ahLst/>
              <a:cxnLst/>
              <a:rect l="l" t="t" r="r" b="b"/>
              <a:pathLst>
                <a:path w="287" h="201" extrusionOk="0">
                  <a:moveTo>
                    <a:pt x="141" y="0"/>
                  </a:moveTo>
                  <a:cubicBezTo>
                    <a:pt x="120" y="0"/>
                    <a:pt x="98" y="8"/>
                    <a:pt x="78" y="25"/>
                  </a:cubicBezTo>
                  <a:cubicBezTo>
                    <a:pt x="1" y="92"/>
                    <a:pt x="68" y="200"/>
                    <a:pt x="147" y="200"/>
                  </a:cubicBezTo>
                  <a:cubicBezTo>
                    <a:pt x="168" y="200"/>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3540147" y="2781374"/>
              <a:ext cx="13079" cy="9192"/>
            </a:xfrm>
            <a:custGeom>
              <a:avLst/>
              <a:gdLst/>
              <a:ahLst/>
              <a:cxnLst/>
              <a:rect l="l" t="t" r="r" b="b"/>
              <a:pathLst>
                <a:path w="286" h="201" extrusionOk="0">
                  <a:moveTo>
                    <a:pt x="140" y="0"/>
                  </a:moveTo>
                  <a:cubicBezTo>
                    <a:pt x="119" y="0"/>
                    <a:pt x="98" y="8"/>
                    <a:pt x="78" y="25"/>
                  </a:cubicBezTo>
                  <a:cubicBezTo>
                    <a:pt x="1" y="92"/>
                    <a:pt x="68" y="201"/>
                    <a:pt x="147" y="201"/>
                  </a:cubicBezTo>
                  <a:cubicBezTo>
                    <a:pt x="167" y="201"/>
                    <a:pt x="189" y="193"/>
                    <a:pt x="209" y="176"/>
                  </a:cubicBezTo>
                  <a:cubicBezTo>
                    <a:pt x="286" y="108"/>
                    <a:pt x="21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3632293" y="2986565"/>
              <a:ext cx="13125" cy="9192"/>
            </a:xfrm>
            <a:custGeom>
              <a:avLst/>
              <a:gdLst/>
              <a:ahLst/>
              <a:cxnLst/>
              <a:rect l="l" t="t" r="r" b="b"/>
              <a:pathLst>
                <a:path w="287" h="201" extrusionOk="0">
                  <a:moveTo>
                    <a:pt x="141" y="0"/>
                  </a:moveTo>
                  <a:cubicBezTo>
                    <a:pt x="120" y="0"/>
                    <a:pt x="98" y="8"/>
                    <a:pt x="78" y="25"/>
                  </a:cubicBezTo>
                  <a:cubicBezTo>
                    <a:pt x="1" y="92"/>
                    <a:pt x="68" y="201"/>
                    <a:pt x="147" y="201"/>
                  </a:cubicBezTo>
                  <a:cubicBezTo>
                    <a:pt x="168" y="201"/>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3611120" y="2975681"/>
              <a:ext cx="13079" cy="9192"/>
            </a:xfrm>
            <a:custGeom>
              <a:avLst/>
              <a:gdLst/>
              <a:ahLst/>
              <a:cxnLst/>
              <a:rect l="l" t="t" r="r" b="b"/>
              <a:pathLst>
                <a:path w="286" h="201" extrusionOk="0">
                  <a:moveTo>
                    <a:pt x="139" y="0"/>
                  </a:moveTo>
                  <a:cubicBezTo>
                    <a:pt x="118" y="0"/>
                    <a:pt x="96" y="8"/>
                    <a:pt x="76" y="25"/>
                  </a:cubicBezTo>
                  <a:cubicBezTo>
                    <a:pt x="0" y="92"/>
                    <a:pt x="67" y="200"/>
                    <a:pt x="146" y="200"/>
                  </a:cubicBezTo>
                  <a:cubicBezTo>
                    <a:pt x="167" y="200"/>
                    <a:pt x="189" y="193"/>
                    <a:pt x="209" y="175"/>
                  </a:cubicBezTo>
                  <a:cubicBezTo>
                    <a:pt x="286" y="108"/>
                    <a:pt x="219" y="0"/>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
          <p:cNvGrpSpPr/>
          <p:nvPr/>
        </p:nvGrpSpPr>
        <p:grpSpPr>
          <a:xfrm rot="-1022751">
            <a:off x="5409698" y="-588149"/>
            <a:ext cx="705599" cy="1423133"/>
            <a:chOff x="4243844" y="2649404"/>
            <a:chExt cx="962480" cy="1941240"/>
          </a:xfrm>
        </p:grpSpPr>
        <p:sp>
          <p:nvSpPr>
            <p:cNvPr id="431" name="Google Shape;431;p2"/>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2"/>
          <p:cNvGrpSpPr/>
          <p:nvPr/>
        </p:nvGrpSpPr>
        <p:grpSpPr>
          <a:xfrm rot="10347638">
            <a:off x="3789755" y="-30840"/>
            <a:ext cx="1243364" cy="755181"/>
            <a:chOff x="4693941" y="4517447"/>
            <a:chExt cx="1243433" cy="755223"/>
          </a:xfrm>
        </p:grpSpPr>
        <p:sp>
          <p:nvSpPr>
            <p:cNvPr id="465" name="Google Shape;465;p2"/>
            <p:cNvSpPr/>
            <p:nvPr/>
          </p:nvSpPr>
          <p:spPr>
            <a:xfrm>
              <a:off x="5364914" y="4572639"/>
              <a:ext cx="365067" cy="471457"/>
            </a:xfrm>
            <a:custGeom>
              <a:avLst/>
              <a:gdLst/>
              <a:ahLst/>
              <a:cxnLst/>
              <a:rect l="l" t="t" r="r" b="b"/>
              <a:pathLst>
                <a:path w="8877" h="11464" extrusionOk="0">
                  <a:moveTo>
                    <a:pt x="1690" y="0"/>
                  </a:moveTo>
                  <a:cubicBezTo>
                    <a:pt x="114" y="0"/>
                    <a:pt x="0" y="5036"/>
                    <a:pt x="0" y="5036"/>
                  </a:cubicBezTo>
                  <a:lnTo>
                    <a:pt x="680" y="6971"/>
                  </a:lnTo>
                  <a:cubicBezTo>
                    <a:pt x="680" y="6971"/>
                    <a:pt x="5439" y="11463"/>
                    <a:pt x="7295" y="11463"/>
                  </a:cubicBezTo>
                  <a:cubicBezTo>
                    <a:pt x="7563" y="11463"/>
                    <a:pt x="7770" y="11370"/>
                    <a:pt x="7894" y="11156"/>
                  </a:cubicBezTo>
                  <a:cubicBezTo>
                    <a:pt x="8876" y="9456"/>
                    <a:pt x="1013" y="5568"/>
                    <a:pt x="1013" y="5568"/>
                  </a:cubicBezTo>
                  <a:cubicBezTo>
                    <a:pt x="1013" y="5568"/>
                    <a:pt x="3367" y="116"/>
                    <a:pt x="1742" y="2"/>
                  </a:cubicBezTo>
                  <a:cubicBezTo>
                    <a:pt x="1724" y="1"/>
                    <a:pt x="1707" y="0"/>
                    <a:pt x="1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5356071" y="4517447"/>
              <a:ext cx="581302" cy="458955"/>
            </a:xfrm>
            <a:custGeom>
              <a:avLst/>
              <a:gdLst/>
              <a:ahLst/>
              <a:cxnLst/>
              <a:rect l="l" t="t" r="r" b="b"/>
              <a:pathLst>
                <a:path w="14135" h="11160" extrusionOk="0">
                  <a:moveTo>
                    <a:pt x="5741" y="0"/>
                  </a:moveTo>
                  <a:cubicBezTo>
                    <a:pt x="3674" y="0"/>
                    <a:pt x="1" y="6761"/>
                    <a:pt x="1" y="6761"/>
                  </a:cubicBezTo>
                  <a:lnTo>
                    <a:pt x="746" y="8087"/>
                  </a:lnTo>
                  <a:cubicBezTo>
                    <a:pt x="746" y="8087"/>
                    <a:pt x="6900" y="11160"/>
                    <a:pt x="9554" y="11160"/>
                  </a:cubicBezTo>
                  <a:cubicBezTo>
                    <a:pt x="10236" y="11160"/>
                    <a:pt x="10687" y="10957"/>
                    <a:pt x="10744" y="10447"/>
                  </a:cubicBezTo>
                  <a:lnTo>
                    <a:pt x="10742" y="10447"/>
                  </a:lnTo>
                  <a:cubicBezTo>
                    <a:pt x="11018" y="7954"/>
                    <a:pt x="2244" y="7487"/>
                    <a:pt x="2244" y="7487"/>
                  </a:cubicBezTo>
                  <a:cubicBezTo>
                    <a:pt x="2244" y="7487"/>
                    <a:pt x="14135" y="6105"/>
                    <a:pt x="13178" y="3828"/>
                  </a:cubicBezTo>
                  <a:cubicBezTo>
                    <a:pt x="12996" y="3395"/>
                    <a:pt x="12472" y="3219"/>
                    <a:pt x="11742" y="3219"/>
                  </a:cubicBezTo>
                  <a:cubicBezTo>
                    <a:pt x="8637" y="3219"/>
                    <a:pt x="1811" y="6396"/>
                    <a:pt x="1811" y="6396"/>
                  </a:cubicBezTo>
                  <a:cubicBezTo>
                    <a:pt x="1811" y="6396"/>
                    <a:pt x="8115" y="1352"/>
                    <a:pt x="6192" y="130"/>
                  </a:cubicBezTo>
                  <a:cubicBezTo>
                    <a:pt x="6053" y="41"/>
                    <a:pt x="5902" y="0"/>
                    <a:pt x="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5355701" y="4584524"/>
              <a:ext cx="459161" cy="244365"/>
            </a:xfrm>
            <a:custGeom>
              <a:avLst/>
              <a:gdLst/>
              <a:ahLst/>
              <a:cxnLst/>
              <a:rect l="l" t="t" r="r" b="b"/>
              <a:pathLst>
                <a:path w="11165" h="5942" fill="none" extrusionOk="0">
                  <a:moveTo>
                    <a:pt x="4829" y="0"/>
                  </a:moveTo>
                  <a:lnTo>
                    <a:pt x="0" y="5942"/>
                  </a:lnTo>
                  <a:lnTo>
                    <a:pt x="11165" y="2676"/>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5385806" y="4832473"/>
              <a:ext cx="269122" cy="71187"/>
            </a:xfrm>
            <a:custGeom>
              <a:avLst/>
              <a:gdLst/>
              <a:ahLst/>
              <a:cxnLst/>
              <a:rect l="l" t="t" r="r" b="b"/>
              <a:pathLst>
                <a:path w="6544" h="1731" fill="none" extrusionOk="0">
                  <a:moveTo>
                    <a:pt x="0" y="0"/>
                  </a:moveTo>
                  <a:lnTo>
                    <a:pt x="6544" y="1731"/>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4693941" y="4636631"/>
              <a:ext cx="854495" cy="636039"/>
            </a:xfrm>
            <a:custGeom>
              <a:avLst/>
              <a:gdLst/>
              <a:ahLst/>
              <a:cxnLst/>
              <a:rect l="l" t="t" r="r" b="b"/>
              <a:pathLst>
                <a:path w="20778" h="15466" extrusionOk="0">
                  <a:moveTo>
                    <a:pt x="9961" y="1"/>
                  </a:moveTo>
                  <a:cubicBezTo>
                    <a:pt x="9461" y="1"/>
                    <a:pt x="8962" y="53"/>
                    <a:pt x="8473" y="160"/>
                  </a:cubicBezTo>
                  <a:cubicBezTo>
                    <a:pt x="7777" y="313"/>
                    <a:pt x="7098" y="574"/>
                    <a:pt x="6506" y="967"/>
                  </a:cubicBezTo>
                  <a:cubicBezTo>
                    <a:pt x="6274" y="1120"/>
                    <a:pt x="6056" y="1292"/>
                    <a:pt x="5856" y="1486"/>
                  </a:cubicBezTo>
                  <a:cubicBezTo>
                    <a:pt x="5145" y="2175"/>
                    <a:pt x="4675" y="3141"/>
                    <a:pt x="4688" y="4131"/>
                  </a:cubicBezTo>
                  <a:cubicBezTo>
                    <a:pt x="4694" y="4577"/>
                    <a:pt x="4782" y="5033"/>
                    <a:pt x="4835" y="5480"/>
                  </a:cubicBezTo>
                  <a:cubicBezTo>
                    <a:pt x="4915" y="6155"/>
                    <a:pt x="4876" y="6963"/>
                    <a:pt x="4214" y="7346"/>
                  </a:cubicBezTo>
                  <a:cubicBezTo>
                    <a:pt x="3727" y="7627"/>
                    <a:pt x="3061" y="7411"/>
                    <a:pt x="2638" y="7799"/>
                  </a:cubicBezTo>
                  <a:cubicBezTo>
                    <a:pt x="2235" y="8166"/>
                    <a:pt x="2391" y="8824"/>
                    <a:pt x="2599" y="9325"/>
                  </a:cubicBezTo>
                  <a:cubicBezTo>
                    <a:pt x="2808" y="9827"/>
                    <a:pt x="3030" y="10445"/>
                    <a:pt x="2698" y="10877"/>
                  </a:cubicBezTo>
                  <a:cubicBezTo>
                    <a:pt x="2240" y="11473"/>
                    <a:pt x="1121" y="11172"/>
                    <a:pt x="706" y="11797"/>
                  </a:cubicBezTo>
                  <a:cubicBezTo>
                    <a:pt x="225" y="12518"/>
                    <a:pt x="1217" y="13632"/>
                    <a:pt x="656" y="14289"/>
                  </a:cubicBezTo>
                  <a:cubicBezTo>
                    <a:pt x="469" y="14505"/>
                    <a:pt x="78" y="14641"/>
                    <a:pt x="37" y="14953"/>
                  </a:cubicBezTo>
                  <a:cubicBezTo>
                    <a:pt x="1" y="15240"/>
                    <a:pt x="262" y="15426"/>
                    <a:pt x="511" y="15426"/>
                  </a:cubicBezTo>
                  <a:cubicBezTo>
                    <a:pt x="550" y="15426"/>
                    <a:pt x="589" y="15422"/>
                    <a:pt x="626" y="15412"/>
                  </a:cubicBezTo>
                  <a:cubicBezTo>
                    <a:pt x="990" y="15320"/>
                    <a:pt x="1315" y="15231"/>
                    <a:pt x="1568" y="14925"/>
                  </a:cubicBezTo>
                  <a:cubicBezTo>
                    <a:pt x="1756" y="14701"/>
                    <a:pt x="1860" y="14419"/>
                    <a:pt x="2000" y="14161"/>
                  </a:cubicBezTo>
                  <a:cubicBezTo>
                    <a:pt x="2139" y="13901"/>
                    <a:pt x="2336" y="13648"/>
                    <a:pt x="2613" y="13555"/>
                  </a:cubicBezTo>
                  <a:cubicBezTo>
                    <a:pt x="2698" y="13527"/>
                    <a:pt x="2785" y="13515"/>
                    <a:pt x="2873" y="13515"/>
                  </a:cubicBezTo>
                  <a:cubicBezTo>
                    <a:pt x="3086" y="13515"/>
                    <a:pt x="3305" y="13585"/>
                    <a:pt x="3509" y="13656"/>
                  </a:cubicBezTo>
                  <a:cubicBezTo>
                    <a:pt x="3730" y="13733"/>
                    <a:pt x="3964" y="13816"/>
                    <a:pt x="4196" y="13816"/>
                  </a:cubicBezTo>
                  <a:cubicBezTo>
                    <a:pt x="4265" y="13816"/>
                    <a:pt x="4335" y="13808"/>
                    <a:pt x="4404" y="13791"/>
                  </a:cubicBezTo>
                  <a:cubicBezTo>
                    <a:pt x="4697" y="13719"/>
                    <a:pt x="4920" y="13479"/>
                    <a:pt x="5089" y="13228"/>
                  </a:cubicBezTo>
                  <a:cubicBezTo>
                    <a:pt x="5331" y="12867"/>
                    <a:pt x="5504" y="12416"/>
                    <a:pt x="5981" y="12335"/>
                  </a:cubicBezTo>
                  <a:cubicBezTo>
                    <a:pt x="6030" y="12327"/>
                    <a:pt x="6078" y="12323"/>
                    <a:pt x="6126" y="12323"/>
                  </a:cubicBezTo>
                  <a:cubicBezTo>
                    <a:pt x="7197" y="12323"/>
                    <a:pt x="8244" y="14253"/>
                    <a:pt x="9108" y="14721"/>
                  </a:cubicBezTo>
                  <a:cubicBezTo>
                    <a:pt x="10020" y="15216"/>
                    <a:pt x="11048" y="15466"/>
                    <a:pt x="12076" y="15466"/>
                  </a:cubicBezTo>
                  <a:cubicBezTo>
                    <a:pt x="12193" y="15466"/>
                    <a:pt x="12310" y="15463"/>
                    <a:pt x="12427" y="15456"/>
                  </a:cubicBezTo>
                  <a:cubicBezTo>
                    <a:pt x="13478" y="15398"/>
                    <a:pt x="14513" y="15078"/>
                    <a:pt x="15406" y="14500"/>
                  </a:cubicBezTo>
                  <a:cubicBezTo>
                    <a:pt x="20777" y="11018"/>
                    <a:pt x="17856" y="2965"/>
                    <a:pt x="12965" y="667"/>
                  </a:cubicBezTo>
                  <a:cubicBezTo>
                    <a:pt x="12029" y="227"/>
                    <a:pt x="10995" y="1"/>
                    <a:pt x="9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4917009" y="4896671"/>
              <a:ext cx="76493" cy="214467"/>
            </a:xfrm>
            <a:custGeom>
              <a:avLst/>
              <a:gdLst/>
              <a:ahLst/>
              <a:cxnLst/>
              <a:rect l="l" t="t" r="r" b="b"/>
              <a:pathLst>
                <a:path w="1860" h="5215" fill="none" extrusionOk="0">
                  <a:moveTo>
                    <a:pt x="1" y="1"/>
                  </a:moveTo>
                  <a:cubicBezTo>
                    <a:pt x="171" y="1858"/>
                    <a:pt x="817" y="3669"/>
                    <a:pt x="1859" y="5215"/>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5064816" y="4684625"/>
              <a:ext cx="265010" cy="141429"/>
            </a:xfrm>
            <a:custGeom>
              <a:avLst/>
              <a:gdLst/>
              <a:ahLst/>
              <a:cxnLst/>
              <a:rect l="l" t="t" r="r" b="b"/>
              <a:pathLst>
                <a:path w="6444" h="3439" extrusionOk="0">
                  <a:moveTo>
                    <a:pt x="1801" y="1"/>
                  </a:moveTo>
                  <a:cubicBezTo>
                    <a:pt x="1399" y="1"/>
                    <a:pt x="1061" y="89"/>
                    <a:pt x="838" y="294"/>
                  </a:cubicBezTo>
                  <a:cubicBezTo>
                    <a:pt x="1" y="1060"/>
                    <a:pt x="3906" y="3438"/>
                    <a:pt x="5587" y="3438"/>
                  </a:cubicBezTo>
                  <a:cubicBezTo>
                    <a:pt x="6132" y="3438"/>
                    <a:pt x="6443" y="3188"/>
                    <a:pt x="6284" y="2553"/>
                  </a:cubicBezTo>
                  <a:cubicBezTo>
                    <a:pt x="5996" y="1406"/>
                    <a:pt x="3399" y="1"/>
                    <a:pt x="1801" y="1"/>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2"/>
          <p:cNvGrpSpPr/>
          <p:nvPr/>
        </p:nvGrpSpPr>
        <p:grpSpPr>
          <a:xfrm rot="-3290598">
            <a:off x="1921564" y="-13891"/>
            <a:ext cx="993055" cy="929144"/>
            <a:chOff x="4581418" y="582238"/>
            <a:chExt cx="1463942" cy="1369725"/>
          </a:xfrm>
        </p:grpSpPr>
        <p:sp>
          <p:nvSpPr>
            <p:cNvPr id="473" name="Google Shape;473;p2"/>
            <p:cNvSpPr/>
            <p:nvPr/>
          </p:nvSpPr>
          <p:spPr>
            <a:xfrm>
              <a:off x="4692426" y="1390797"/>
              <a:ext cx="610879" cy="487279"/>
            </a:xfrm>
            <a:custGeom>
              <a:avLst/>
              <a:gdLst/>
              <a:ahLst/>
              <a:cxnLst/>
              <a:rect l="l" t="t" r="r" b="b"/>
              <a:pathLst>
                <a:path w="12178" h="9714" extrusionOk="0">
                  <a:moveTo>
                    <a:pt x="2738" y="1"/>
                  </a:moveTo>
                  <a:cubicBezTo>
                    <a:pt x="1915" y="1"/>
                    <a:pt x="1277" y="279"/>
                    <a:pt x="1005" y="998"/>
                  </a:cubicBezTo>
                  <a:cubicBezTo>
                    <a:pt x="0" y="3654"/>
                    <a:pt x="1240" y="6601"/>
                    <a:pt x="3898" y="6601"/>
                  </a:cubicBezTo>
                  <a:cubicBezTo>
                    <a:pt x="4403" y="6601"/>
                    <a:pt x="4959" y="6494"/>
                    <a:pt x="5561" y="6259"/>
                  </a:cubicBezTo>
                  <a:cubicBezTo>
                    <a:pt x="5561" y="6259"/>
                    <a:pt x="6012" y="9713"/>
                    <a:pt x="9033" y="9713"/>
                  </a:cubicBezTo>
                  <a:cubicBezTo>
                    <a:pt x="9869" y="9713"/>
                    <a:pt x="10902" y="9449"/>
                    <a:pt x="12177" y="8773"/>
                  </a:cubicBezTo>
                  <a:lnTo>
                    <a:pt x="10456" y="3202"/>
                  </a:lnTo>
                  <a:cubicBezTo>
                    <a:pt x="10456" y="3202"/>
                    <a:pt x="5531" y="1"/>
                    <a:pt x="2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4681491" y="1553823"/>
              <a:ext cx="480356" cy="398140"/>
            </a:xfrm>
            <a:custGeom>
              <a:avLst/>
              <a:gdLst/>
              <a:ahLst/>
              <a:cxnLst/>
              <a:rect l="l" t="t" r="r" b="b"/>
              <a:pathLst>
                <a:path w="9576" h="7937" extrusionOk="0">
                  <a:moveTo>
                    <a:pt x="3728" y="1"/>
                  </a:moveTo>
                  <a:cubicBezTo>
                    <a:pt x="3705" y="1"/>
                    <a:pt x="3693" y="1"/>
                    <a:pt x="3693" y="1"/>
                  </a:cubicBezTo>
                  <a:cubicBezTo>
                    <a:pt x="3693" y="1"/>
                    <a:pt x="3551" y="1839"/>
                    <a:pt x="5463" y="2883"/>
                  </a:cubicBezTo>
                  <a:cubicBezTo>
                    <a:pt x="5463" y="2883"/>
                    <a:pt x="3660" y="5233"/>
                    <a:pt x="1041" y="5233"/>
                  </a:cubicBezTo>
                  <a:cubicBezTo>
                    <a:pt x="974" y="5233"/>
                    <a:pt x="906" y="5232"/>
                    <a:pt x="839" y="5229"/>
                  </a:cubicBezTo>
                  <a:lnTo>
                    <a:pt x="839" y="5229"/>
                  </a:lnTo>
                  <a:cubicBezTo>
                    <a:pt x="838" y="5229"/>
                    <a:pt x="0" y="6530"/>
                    <a:pt x="1440" y="7937"/>
                  </a:cubicBezTo>
                  <a:cubicBezTo>
                    <a:pt x="1440" y="7937"/>
                    <a:pt x="5469" y="7257"/>
                    <a:pt x="6579" y="3501"/>
                  </a:cubicBezTo>
                  <a:cubicBezTo>
                    <a:pt x="6579" y="3501"/>
                    <a:pt x="6964" y="3989"/>
                    <a:pt x="7845" y="3989"/>
                  </a:cubicBezTo>
                  <a:cubicBezTo>
                    <a:pt x="8229" y="3989"/>
                    <a:pt x="8708" y="3897"/>
                    <a:pt x="9290" y="3630"/>
                  </a:cubicBezTo>
                  <a:cubicBezTo>
                    <a:pt x="9290" y="3630"/>
                    <a:pt x="9576" y="2647"/>
                    <a:pt x="7380" y="1291"/>
                  </a:cubicBezTo>
                  <a:cubicBezTo>
                    <a:pt x="5380" y="55"/>
                    <a:pt x="3962" y="1"/>
                    <a:pt x="3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4581418" y="582238"/>
              <a:ext cx="1463942" cy="1318521"/>
            </a:xfrm>
            <a:custGeom>
              <a:avLst/>
              <a:gdLst/>
              <a:ahLst/>
              <a:cxnLst/>
              <a:rect l="l" t="t" r="r" b="b"/>
              <a:pathLst>
                <a:path w="29184" h="26285" extrusionOk="0">
                  <a:moveTo>
                    <a:pt x="16691" y="0"/>
                  </a:moveTo>
                  <a:cubicBezTo>
                    <a:pt x="11304" y="0"/>
                    <a:pt x="648" y="5517"/>
                    <a:pt x="293" y="12653"/>
                  </a:cubicBezTo>
                  <a:cubicBezTo>
                    <a:pt x="0" y="18539"/>
                    <a:pt x="3915" y="19638"/>
                    <a:pt x="6880" y="19638"/>
                  </a:cubicBezTo>
                  <a:cubicBezTo>
                    <a:pt x="8647" y="19638"/>
                    <a:pt x="10078" y="19247"/>
                    <a:pt x="10078" y="19247"/>
                  </a:cubicBezTo>
                  <a:cubicBezTo>
                    <a:pt x="10078" y="19247"/>
                    <a:pt x="10534" y="26285"/>
                    <a:pt x="16261" y="26285"/>
                  </a:cubicBezTo>
                  <a:cubicBezTo>
                    <a:pt x="17154" y="26285"/>
                    <a:pt x="18175" y="26114"/>
                    <a:pt x="19342" y="25719"/>
                  </a:cubicBezTo>
                  <a:cubicBezTo>
                    <a:pt x="27997" y="22789"/>
                    <a:pt x="29184" y="4085"/>
                    <a:pt x="23091" y="3933"/>
                  </a:cubicBezTo>
                  <a:lnTo>
                    <a:pt x="19728" y="1786"/>
                  </a:lnTo>
                  <a:cubicBezTo>
                    <a:pt x="19575" y="554"/>
                    <a:pt x="18397" y="0"/>
                    <a:pt x="16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4613421" y="665757"/>
              <a:ext cx="1287621" cy="1062492"/>
            </a:xfrm>
            <a:custGeom>
              <a:avLst/>
              <a:gdLst/>
              <a:ahLst/>
              <a:cxnLst/>
              <a:rect l="l" t="t" r="r" b="b"/>
              <a:pathLst>
                <a:path w="25669" h="21181" extrusionOk="0">
                  <a:moveTo>
                    <a:pt x="20065" y="1"/>
                  </a:moveTo>
                  <a:cubicBezTo>
                    <a:pt x="14232" y="1"/>
                    <a:pt x="0" y="15107"/>
                    <a:pt x="6839" y="19893"/>
                  </a:cubicBezTo>
                  <a:cubicBezTo>
                    <a:pt x="8116" y="20787"/>
                    <a:pt x="9389" y="21180"/>
                    <a:pt x="10627" y="21180"/>
                  </a:cubicBezTo>
                  <a:cubicBezTo>
                    <a:pt x="18948" y="21180"/>
                    <a:pt x="25668" y="3393"/>
                    <a:pt x="21405" y="380"/>
                  </a:cubicBezTo>
                  <a:cubicBezTo>
                    <a:pt x="21039" y="121"/>
                    <a:pt x="20586" y="1"/>
                    <a:pt x="20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5036838" y="773204"/>
              <a:ext cx="328464" cy="318331"/>
            </a:xfrm>
            <a:custGeom>
              <a:avLst/>
              <a:gdLst/>
              <a:ahLst/>
              <a:cxnLst/>
              <a:rect l="l" t="t" r="r" b="b"/>
              <a:pathLst>
                <a:path w="6548" h="6346" fill="none" extrusionOk="0">
                  <a:moveTo>
                    <a:pt x="1" y="6346"/>
                  </a:moveTo>
                  <a:cubicBezTo>
                    <a:pt x="3269" y="2384"/>
                    <a:pt x="6547" y="0"/>
                    <a:pt x="6547" y="0"/>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5375580" y="1277281"/>
              <a:ext cx="271479" cy="363678"/>
            </a:xfrm>
            <a:custGeom>
              <a:avLst/>
              <a:gdLst/>
              <a:ahLst/>
              <a:cxnLst/>
              <a:rect l="l" t="t" r="r" b="b"/>
              <a:pathLst>
                <a:path w="5412" h="7250" fill="none" extrusionOk="0">
                  <a:moveTo>
                    <a:pt x="0" y="7250"/>
                  </a:moveTo>
                  <a:cubicBezTo>
                    <a:pt x="3513" y="4219"/>
                    <a:pt x="5411" y="1"/>
                    <a:pt x="5411" y="1"/>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4763506" y="1629417"/>
              <a:ext cx="178980" cy="165436"/>
            </a:xfrm>
            <a:custGeom>
              <a:avLst/>
              <a:gdLst/>
              <a:ahLst/>
              <a:cxnLst/>
              <a:rect l="l" t="t" r="r" b="b"/>
              <a:pathLst>
                <a:path w="3568" h="3298" extrusionOk="0">
                  <a:moveTo>
                    <a:pt x="1691" y="784"/>
                  </a:moveTo>
                  <a:cubicBezTo>
                    <a:pt x="1725" y="816"/>
                    <a:pt x="1755" y="851"/>
                    <a:pt x="1782" y="891"/>
                  </a:cubicBezTo>
                  <a:cubicBezTo>
                    <a:pt x="1911" y="1074"/>
                    <a:pt x="1940" y="1386"/>
                    <a:pt x="1717" y="1517"/>
                  </a:cubicBezTo>
                  <a:cubicBezTo>
                    <a:pt x="1678" y="1539"/>
                    <a:pt x="1635" y="1550"/>
                    <a:pt x="1593" y="1550"/>
                  </a:cubicBezTo>
                  <a:cubicBezTo>
                    <a:pt x="1472" y="1550"/>
                    <a:pt x="1359" y="1463"/>
                    <a:pt x="1367" y="1328"/>
                  </a:cubicBezTo>
                  <a:cubicBezTo>
                    <a:pt x="1380" y="1127"/>
                    <a:pt x="1554" y="926"/>
                    <a:pt x="1691" y="784"/>
                  </a:cubicBezTo>
                  <a:close/>
                  <a:moveTo>
                    <a:pt x="2370" y="1"/>
                  </a:moveTo>
                  <a:cubicBezTo>
                    <a:pt x="2257" y="1"/>
                    <a:pt x="2142" y="19"/>
                    <a:pt x="2025" y="59"/>
                  </a:cubicBezTo>
                  <a:cubicBezTo>
                    <a:pt x="1891" y="105"/>
                    <a:pt x="1768" y="176"/>
                    <a:pt x="1653" y="260"/>
                  </a:cubicBezTo>
                  <a:cubicBezTo>
                    <a:pt x="1547" y="209"/>
                    <a:pt x="1434" y="171"/>
                    <a:pt x="1319" y="150"/>
                  </a:cubicBezTo>
                  <a:cubicBezTo>
                    <a:pt x="1248" y="137"/>
                    <a:pt x="1178" y="131"/>
                    <a:pt x="1108" y="131"/>
                  </a:cubicBezTo>
                  <a:cubicBezTo>
                    <a:pt x="733" y="131"/>
                    <a:pt x="380" y="308"/>
                    <a:pt x="131" y="592"/>
                  </a:cubicBezTo>
                  <a:cubicBezTo>
                    <a:pt x="0" y="742"/>
                    <a:pt x="149" y="916"/>
                    <a:pt x="306" y="916"/>
                  </a:cubicBezTo>
                  <a:cubicBezTo>
                    <a:pt x="362" y="916"/>
                    <a:pt x="419" y="894"/>
                    <a:pt x="465" y="841"/>
                  </a:cubicBezTo>
                  <a:lnTo>
                    <a:pt x="465" y="843"/>
                  </a:lnTo>
                  <a:cubicBezTo>
                    <a:pt x="633" y="651"/>
                    <a:pt x="876" y="553"/>
                    <a:pt x="1117" y="553"/>
                  </a:cubicBezTo>
                  <a:cubicBezTo>
                    <a:pt x="1185" y="553"/>
                    <a:pt x="1253" y="560"/>
                    <a:pt x="1319" y="576"/>
                  </a:cubicBezTo>
                  <a:cubicBezTo>
                    <a:pt x="1278" y="624"/>
                    <a:pt x="1238" y="674"/>
                    <a:pt x="1201" y="723"/>
                  </a:cubicBezTo>
                  <a:cubicBezTo>
                    <a:pt x="1003" y="990"/>
                    <a:pt x="847" y="1352"/>
                    <a:pt x="1038" y="1665"/>
                  </a:cubicBezTo>
                  <a:cubicBezTo>
                    <a:pt x="1156" y="1860"/>
                    <a:pt x="1372" y="1963"/>
                    <a:pt x="1591" y="1963"/>
                  </a:cubicBezTo>
                  <a:cubicBezTo>
                    <a:pt x="1710" y="1963"/>
                    <a:pt x="1830" y="1933"/>
                    <a:pt x="1934" y="1870"/>
                  </a:cubicBezTo>
                  <a:cubicBezTo>
                    <a:pt x="2261" y="1672"/>
                    <a:pt x="2371" y="1255"/>
                    <a:pt x="2253" y="905"/>
                  </a:cubicBezTo>
                  <a:cubicBezTo>
                    <a:pt x="2204" y="758"/>
                    <a:pt x="2122" y="631"/>
                    <a:pt x="2018" y="522"/>
                  </a:cubicBezTo>
                  <a:cubicBezTo>
                    <a:pt x="2100" y="474"/>
                    <a:pt x="2186" y="437"/>
                    <a:pt x="2279" y="421"/>
                  </a:cubicBezTo>
                  <a:cubicBezTo>
                    <a:pt x="2315" y="415"/>
                    <a:pt x="2350" y="413"/>
                    <a:pt x="2385" y="413"/>
                  </a:cubicBezTo>
                  <a:cubicBezTo>
                    <a:pt x="2829" y="413"/>
                    <a:pt x="3123" y="888"/>
                    <a:pt x="3101" y="1308"/>
                  </a:cubicBezTo>
                  <a:cubicBezTo>
                    <a:pt x="3066" y="1997"/>
                    <a:pt x="2515" y="2496"/>
                    <a:pt x="2028" y="2919"/>
                  </a:cubicBezTo>
                  <a:cubicBezTo>
                    <a:pt x="1867" y="3059"/>
                    <a:pt x="1998" y="3298"/>
                    <a:pt x="2161" y="3298"/>
                  </a:cubicBezTo>
                  <a:cubicBezTo>
                    <a:pt x="2202" y="3298"/>
                    <a:pt x="2245" y="3283"/>
                    <a:pt x="2285" y="3248"/>
                  </a:cubicBezTo>
                  <a:cubicBezTo>
                    <a:pt x="2905" y="2709"/>
                    <a:pt x="3567" y="2050"/>
                    <a:pt x="3515" y="1159"/>
                  </a:cubicBezTo>
                  <a:cubicBezTo>
                    <a:pt x="3477" y="533"/>
                    <a:pt x="2972" y="1"/>
                    <a:pt x="2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5592280" y="709649"/>
              <a:ext cx="30198" cy="21118"/>
            </a:xfrm>
            <a:custGeom>
              <a:avLst/>
              <a:gdLst/>
              <a:ahLst/>
              <a:cxnLst/>
              <a:rect l="l" t="t" r="r" b="b"/>
              <a:pathLst>
                <a:path w="602" h="421" extrusionOk="0">
                  <a:moveTo>
                    <a:pt x="306" y="0"/>
                  </a:moveTo>
                  <a:cubicBezTo>
                    <a:pt x="134" y="0"/>
                    <a:pt x="1" y="246"/>
                    <a:pt x="176" y="378"/>
                  </a:cubicBezTo>
                  <a:cubicBezTo>
                    <a:pt x="216" y="407"/>
                    <a:pt x="257" y="420"/>
                    <a:pt x="296" y="420"/>
                  </a:cubicBezTo>
                  <a:cubicBezTo>
                    <a:pt x="467" y="420"/>
                    <a:pt x="601" y="174"/>
                    <a:pt x="426" y="43"/>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5510265" y="730165"/>
              <a:ext cx="30198" cy="21068"/>
            </a:xfrm>
            <a:custGeom>
              <a:avLst/>
              <a:gdLst/>
              <a:ahLst/>
              <a:cxnLst/>
              <a:rect l="l" t="t" r="r" b="b"/>
              <a:pathLst>
                <a:path w="602" h="420" extrusionOk="0">
                  <a:moveTo>
                    <a:pt x="307" y="0"/>
                  </a:moveTo>
                  <a:cubicBezTo>
                    <a:pt x="135" y="0"/>
                    <a:pt x="1" y="246"/>
                    <a:pt x="176" y="378"/>
                  </a:cubicBezTo>
                  <a:cubicBezTo>
                    <a:pt x="216" y="407"/>
                    <a:pt x="257" y="420"/>
                    <a:pt x="296" y="420"/>
                  </a:cubicBezTo>
                  <a:cubicBezTo>
                    <a:pt x="468" y="420"/>
                    <a:pt x="602" y="174"/>
                    <a:pt x="427" y="42"/>
                  </a:cubicBezTo>
                  <a:cubicBezTo>
                    <a:pt x="387" y="13"/>
                    <a:pt x="346"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5574773" y="797131"/>
              <a:ext cx="30148" cy="21068"/>
            </a:xfrm>
            <a:custGeom>
              <a:avLst/>
              <a:gdLst/>
              <a:ahLst/>
              <a:cxnLst/>
              <a:rect l="l" t="t" r="r" b="b"/>
              <a:pathLst>
                <a:path w="601" h="420" extrusionOk="0">
                  <a:moveTo>
                    <a:pt x="305" y="0"/>
                  </a:moveTo>
                  <a:cubicBezTo>
                    <a:pt x="133" y="0"/>
                    <a:pt x="0" y="246"/>
                    <a:pt x="176" y="378"/>
                  </a:cubicBezTo>
                  <a:cubicBezTo>
                    <a:pt x="215" y="407"/>
                    <a:pt x="256" y="420"/>
                    <a:pt x="295" y="420"/>
                  </a:cubicBezTo>
                  <a:cubicBezTo>
                    <a:pt x="466" y="420"/>
                    <a:pt x="601" y="174"/>
                    <a:pt x="425" y="42"/>
                  </a:cubicBezTo>
                  <a:cubicBezTo>
                    <a:pt x="385" y="13"/>
                    <a:pt x="344"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5066182" y="1645118"/>
              <a:ext cx="30148" cy="21118"/>
            </a:xfrm>
            <a:custGeom>
              <a:avLst/>
              <a:gdLst/>
              <a:ahLst/>
              <a:cxnLst/>
              <a:rect l="l" t="t" r="r" b="b"/>
              <a:pathLst>
                <a:path w="601" h="421" extrusionOk="0">
                  <a:moveTo>
                    <a:pt x="306" y="1"/>
                  </a:moveTo>
                  <a:cubicBezTo>
                    <a:pt x="134" y="1"/>
                    <a:pt x="0" y="247"/>
                    <a:pt x="176" y="378"/>
                  </a:cubicBezTo>
                  <a:cubicBezTo>
                    <a:pt x="216" y="408"/>
                    <a:pt x="257" y="420"/>
                    <a:pt x="296" y="420"/>
                  </a:cubicBezTo>
                  <a:cubicBezTo>
                    <a:pt x="468" y="420"/>
                    <a:pt x="601" y="174"/>
                    <a:pt x="425" y="43"/>
                  </a:cubicBezTo>
                  <a:cubicBezTo>
                    <a:pt x="385" y="13"/>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5186219" y="1665885"/>
              <a:ext cx="30198" cy="21068"/>
            </a:xfrm>
            <a:custGeom>
              <a:avLst/>
              <a:gdLst/>
              <a:ahLst/>
              <a:cxnLst/>
              <a:rect l="l" t="t" r="r" b="b"/>
              <a:pathLst>
                <a:path w="602" h="420" extrusionOk="0">
                  <a:moveTo>
                    <a:pt x="306" y="0"/>
                  </a:moveTo>
                  <a:cubicBezTo>
                    <a:pt x="135" y="0"/>
                    <a:pt x="1" y="246"/>
                    <a:pt x="176" y="378"/>
                  </a:cubicBezTo>
                  <a:cubicBezTo>
                    <a:pt x="216" y="407"/>
                    <a:pt x="257" y="420"/>
                    <a:pt x="296" y="420"/>
                  </a:cubicBezTo>
                  <a:cubicBezTo>
                    <a:pt x="468" y="420"/>
                    <a:pt x="601" y="174"/>
                    <a:pt x="425" y="42"/>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5102198" y="1599822"/>
              <a:ext cx="30198" cy="21068"/>
            </a:xfrm>
            <a:custGeom>
              <a:avLst/>
              <a:gdLst/>
              <a:ahLst/>
              <a:cxnLst/>
              <a:rect l="l" t="t" r="r" b="b"/>
              <a:pathLst>
                <a:path w="602" h="420" extrusionOk="0">
                  <a:moveTo>
                    <a:pt x="305" y="1"/>
                  </a:moveTo>
                  <a:cubicBezTo>
                    <a:pt x="134" y="1"/>
                    <a:pt x="1" y="246"/>
                    <a:pt x="176" y="378"/>
                  </a:cubicBezTo>
                  <a:cubicBezTo>
                    <a:pt x="216" y="407"/>
                    <a:pt x="257" y="420"/>
                    <a:pt x="296" y="420"/>
                  </a:cubicBezTo>
                  <a:cubicBezTo>
                    <a:pt x="468" y="420"/>
                    <a:pt x="601" y="174"/>
                    <a:pt x="425" y="44"/>
                  </a:cubicBezTo>
                  <a:cubicBezTo>
                    <a:pt x="386" y="14"/>
                    <a:pt x="344"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5206334" y="1585325"/>
              <a:ext cx="30198" cy="21068"/>
            </a:xfrm>
            <a:custGeom>
              <a:avLst/>
              <a:gdLst/>
              <a:ahLst/>
              <a:cxnLst/>
              <a:rect l="l" t="t" r="r" b="b"/>
              <a:pathLst>
                <a:path w="602" h="420" extrusionOk="0">
                  <a:moveTo>
                    <a:pt x="306" y="1"/>
                  </a:moveTo>
                  <a:cubicBezTo>
                    <a:pt x="134" y="1"/>
                    <a:pt x="1" y="246"/>
                    <a:pt x="176" y="378"/>
                  </a:cubicBezTo>
                  <a:cubicBezTo>
                    <a:pt x="216" y="407"/>
                    <a:pt x="257" y="420"/>
                    <a:pt x="296" y="420"/>
                  </a:cubicBezTo>
                  <a:cubicBezTo>
                    <a:pt x="468" y="420"/>
                    <a:pt x="601" y="174"/>
                    <a:pt x="427" y="44"/>
                  </a:cubicBezTo>
                  <a:cubicBezTo>
                    <a:pt x="387" y="14"/>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5100292" y="1139536"/>
              <a:ext cx="30148" cy="21118"/>
            </a:xfrm>
            <a:custGeom>
              <a:avLst/>
              <a:gdLst/>
              <a:ahLst/>
              <a:cxnLst/>
              <a:rect l="l" t="t" r="r" b="b"/>
              <a:pathLst>
                <a:path w="601" h="421" extrusionOk="0">
                  <a:moveTo>
                    <a:pt x="304" y="1"/>
                  </a:moveTo>
                  <a:cubicBezTo>
                    <a:pt x="133" y="1"/>
                    <a:pt x="1" y="246"/>
                    <a:pt x="176" y="377"/>
                  </a:cubicBezTo>
                  <a:cubicBezTo>
                    <a:pt x="216" y="407"/>
                    <a:pt x="257" y="420"/>
                    <a:pt x="297" y="420"/>
                  </a:cubicBezTo>
                  <a:cubicBezTo>
                    <a:pt x="468" y="420"/>
                    <a:pt x="600" y="175"/>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5147495" y="1061434"/>
              <a:ext cx="30148" cy="21118"/>
            </a:xfrm>
            <a:custGeom>
              <a:avLst/>
              <a:gdLst/>
              <a:ahLst/>
              <a:cxnLst/>
              <a:rect l="l" t="t" r="r" b="b"/>
              <a:pathLst>
                <a:path w="601" h="421" extrusionOk="0">
                  <a:moveTo>
                    <a:pt x="304" y="1"/>
                  </a:moveTo>
                  <a:cubicBezTo>
                    <a:pt x="133" y="1"/>
                    <a:pt x="0" y="246"/>
                    <a:pt x="175" y="378"/>
                  </a:cubicBezTo>
                  <a:cubicBezTo>
                    <a:pt x="215" y="408"/>
                    <a:pt x="257" y="420"/>
                    <a:pt x="296" y="420"/>
                  </a:cubicBezTo>
                  <a:cubicBezTo>
                    <a:pt x="467" y="420"/>
                    <a:pt x="600" y="174"/>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5266100" y="1564537"/>
              <a:ext cx="482538" cy="299988"/>
            </a:xfrm>
            <a:custGeom>
              <a:avLst/>
              <a:gdLst/>
              <a:ahLst/>
              <a:cxnLst/>
              <a:rect l="l" t="t" r="r" b="b"/>
              <a:pathLst>
                <a:path w="10390" h="6459" extrusionOk="0">
                  <a:moveTo>
                    <a:pt x="7497" y="0"/>
                  </a:moveTo>
                  <a:cubicBezTo>
                    <a:pt x="4592" y="0"/>
                    <a:pt x="1" y="3472"/>
                    <a:pt x="1534" y="5676"/>
                  </a:cubicBezTo>
                  <a:cubicBezTo>
                    <a:pt x="1909" y="6213"/>
                    <a:pt x="2692" y="6458"/>
                    <a:pt x="3633" y="6458"/>
                  </a:cubicBezTo>
                  <a:cubicBezTo>
                    <a:pt x="6356" y="6458"/>
                    <a:pt x="10390" y="4402"/>
                    <a:pt x="9581" y="1438"/>
                  </a:cubicBezTo>
                  <a:cubicBezTo>
                    <a:pt x="9302" y="414"/>
                    <a:pt x="8500" y="0"/>
                    <a:pt x="7497"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2"/>
          <p:cNvGrpSpPr/>
          <p:nvPr/>
        </p:nvGrpSpPr>
        <p:grpSpPr>
          <a:xfrm rot="-4334575">
            <a:off x="3007398" y="-162921"/>
            <a:ext cx="817400" cy="759726"/>
            <a:chOff x="5879807" y="1309936"/>
            <a:chExt cx="1080591" cy="1004347"/>
          </a:xfrm>
        </p:grpSpPr>
        <p:sp>
          <p:nvSpPr>
            <p:cNvPr id="491" name="Google Shape;491;p2"/>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
            <p:cNvGrpSpPr/>
            <p:nvPr/>
          </p:nvGrpSpPr>
          <p:grpSpPr>
            <a:xfrm>
              <a:off x="6388800" y="1848875"/>
              <a:ext cx="571599" cy="465408"/>
              <a:chOff x="6388800" y="1848875"/>
              <a:chExt cx="571599" cy="465408"/>
            </a:xfrm>
          </p:grpSpPr>
          <p:sp>
            <p:nvSpPr>
              <p:cNvPr id="519" name="Google Shape;519;p2"/>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4" name="Google Shape;544;p2"/>
          <p:cNvGrpSpPr/>
          <p:nvPr/>
        </p:nvGrpSpPr>
        <p:grpSpPr>
          <a:xfrm rot="3375887">
            <a:off x="749921" y="-311669"/>
            <a:ext cx="1092668" cy="815944"/>
            <a:chOff x="2494785" y="587053"/>
            <a:chExt cx="1411208" cy="1053812"/>
          </a:xfrm>
        </p:grpSpPr>
        <p:sp>
          <p:nvSpPr>
            <p:cNvPr id="545" name="Google Shape;545;p2"/>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2"/>
          <p:cNvGrpSpPr/>
          <p:nvPr/>
        </p:nvGrpSpPr>
        <p:grpSpPr>
          <a:xfrm rot="10167995">
            <a:off x="625932" y="643460"/>
            <a:ext cx="907696" cy="609845"/>
            <a:chOff x="1655277" y="1307879"/>
            <a:chExt cx="907741" cy="609876"/>
          </a:xfrm>
        </p:grpSpPr>
        <p:sp>
          <p:nvSpPr>
            <p:cNvPr id="570" name="Google Shape;570;p2"/>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2"/>
          <p:cNvGrpSpPr/>
          <p:nvPr/>
        </p:nvGrpSpPr>
        <p:grpSpPr>
          <a:xfrm rot="4359290">
            <a:off x="-56990" y="37035"/>
            <a:ext cx="539517" cy="420750"/>
            <a:chOff x="3251316" y="2649443"/>
            <a:chExt cx="735796" cy="573820"/>
          </a:xfrm>
        </p:grpSpPr>
        <p:sp>
          <p:nvSpPr>
            <p:cNvPr id="590" name="Google Shape;590;p2"/>
            <p:cNvSpPr/>
            <p:nvPr/>
          </p:nvSpPr>
          <p:spPr>
            <a:xfrm>
              <a:off x="3457147" y="2649443"/>
              <a:ext cx="469784" cy="535818"/>
            </a:xfrm>
            <a:custGeom>
              <a:avLst/>
              <a:gdLst/>
              <a:ahLst/>
              <a:cxnLst/>
              <a:rect l="l" t="t" r="r" b="b"/>
              <a:pathLst>
                <a:path w="10273" h="11717" extrusionOk="0">
                  <a:moveTo>
                    <a:pt x="3098" y="1"/>
                  </a:moveTo>
                  <a:cubicBezTo>
                    <a:pt x="2053" y="1"/>
                    <a:pt x="994" y="261"/>
                    <a:pt x="1" y="959"/>
                  </a:cubicBezTo>
                  <a:lnTo>
                    <a:pt x="7965" y="11716"/>
                  </a:lnTo>
                  <a:cubicBezTo>
                    <a:pt x="10272" y="9701"/>
                    <a:pt x="9223" y="4648"/>
                    <a:pt x="9702" y="2703"/>
                  </a:cubicBezTo>
                  <a:cubicBezTo>
                    <a:pt x="9769" y="2433"/>
                    <a:pt x="9629" y="2154"/>
                    <a:pt x="9370" y="2050"/>
                  </a:cubicBezTo>
                  <a:cubicBezTo>
                    <a:pt x="8108" y="1541"/>
                    <a:pt x="5642" y="1"/>
                    <a:pt x="3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
            <p:cNvSpPr/>
            <p:nvPr/>
          </p:nvSpPr>
          <p:spPr>
            <a:xfrm>
              <a:off x="3251316" y="2662567"/>
              <a:ext cx="735796" cy="560696"/>
            </a:xfrm>
            <a:custGeom>
              <a:avLst/>
              <a:gdLst/>
              <a:ahLst/>
              <a:cxnLst/>
              <a:rect l="l" t="t" r="r" b="b"/>
              <a:pathLst>
                <a:path w="16090" h="12261" extrusionOk="0">
                  <a:moveTo>
                    <a:pt x="6331" y="1"/>
                  </a:moveTo>
                  <a:cubicBezTo>
                    <a:pt x="5611" y="1"/>
                    <a:pt x="4908" y="267"/>
                    <a:pt x="4267" y="878"/>
                  </a:cubicBezTo>
                  <a:cubicBezTo>
                    <a:pt x="1" y="4946"/>
                    <a:pt x="5552" y="12261"/>
                    <a:pt x="10164" y="12261"/>
                  </a:cubicBezTo>
                  <a:cubicBezTo>
                    <a:pt x="10595" y="12261"/>
                    <a:pt x="11019" y="12197"/>
                    <a:pt x="11425" y="12060"/>
                  </a:cubicBezTo>
                  <a:cubicBezTo>
                    <a:pt x="16090" y="10490"/>
                    <a:pt x="10853" y="1"/>
                    <a:pt x="6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
            <p:cNvSpPr/>
            <p:nvPr/>
          </p:nvSpPr>
          <p:spPr>
            <a:xfrm>
              <a:off x="3327685" y="2721422"/>
              <a:ext cx="586762" cy="448931"/>
            </a:xfrm>
            <a:custGeom>
              <a:avLst/>
              <a:gdLst/>
              <a:ahLst/>
              <a:cxnLst/>
              <a:rect l="l" t="t" r="r" b="b"/>
              <a:pathLst>
                <a:path w="12831" h="9817" extrusionOk="0">
                  <a:moveTo>
                    <a:pt x="5005" y="504"/>
                  </a:moveTo>
                  <a:cubicBezTo>
                    <a:pt x="8151" y="504"/>
                    <a:pt x="12192" y="8137"/>
                    <a:pt x="8979" y="9108"/>
                  </a:cubicBezTo>
                  <a:cubicBezTo>
                    <a:pt x="8741" y="9179"/>
                    <a:pt x="8493" y="9213"/>
                    <a:pt x="8238" y="9213"/>
                  </a:cubicBezTo>
                  <a:cubicBezTo>
                    <a:pt x="5024" y="9213"/>
                    <a:pt x="814" y="3818"/>
                    <a:pt x="3686" y="1059"/>
                  </a:cubicBezTo>
                  <a:cubicBezTo>
                    <a:pt x="4088" y="673"/>
                    <a:pt x="4537" y="504"/>
                    <a:pt x="5005" y="504"/>
                  </a:cubicBezTo>
                  <a:close/>
                  <a:moveTo>
                    <a:pt x="4757" y="1"/>
                  </a:moveTo>
                  <a:cubicBezTo>
                    <a:pt x="4225" y="1"/>
                    <a:pt x="3714" y="194"/>
                    <a:pt x="3255" y="634"/>
                  </a:cubicBezTo>
                  <a:cubicBezTo>
                    <a:pt x="0" y="3757"/>
                    <a:pt x="4715" y="9817"/>
                    <a:pt x="8345" y="9817"/>
                  </a:cubicBezTo>
                  <a:cubicBezTo>
                    <a:pt x="8638" y="9817"/>
                    <a:pt x="8924" y="9777"/>
                    <a:pt x="9198" y="9693"/>
                  </a:cubicBezTo>
                  <a:cubicBezTo>
                    <a:pt x="12830" y="8585"/>
                    <a:pt x="8311" y="1"/>
                    <a:pt x="4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
            <p:cNvSpPr/>
            <p:nvPr/>
          </p:nvSpPr>
          <p:spPr>
            <a:xfrm>
              <a:off x="3437346" y="2809315"/>
              <a:ext cx="366800" cy="280645"/>
            </a:xfrm>
            <a:custGeom>
              <a:avLst/>
              <a:gdLst/>
              <a:ahLst/>
              <a:cxnLst/>
              <a:rect l="l" t="t" r="r" b="b"/>
              <a:pathLst>
                <a:path w="8021" h="6137" extrusionOk="0">
                  <a:moveTo>
                    <a:pt x="3097" y="691"/>
                  </a:moveTo>
                  <a:cubicBezTo>
                    <a:pt x="4880" y="691"/>
                    <a:pt x="7163" y="5010"/>
                    <a:pt x="5342" y="5562"/>
                  </a:cubicBezTo>
                  <a:cubicBezTo>
                    <a:pt x="5206" y="5603"/>
                    <a:pt x="5064" y="5622"/>
                    <a:pt x="4919" y="5622"/>
                  </a:cubicBezTo>
                  <a:cubicBezTo>
                    <a:pt x="3097" y="5622"/>
                    <a:pt x="719" y="2569"/>
                    <a:pt x="2348" y="1006"/>
                  </a:cubicBezTo>
                  <a:cubicBezTo>
                    <a:pt x="2577" y="787"/>
                    <a:pt x="2831" y="691"/>
                    <a:pt x="3097" y="691"/>
                  </a:cubicBezTo>
                  <a:close/>
                  <a:moveTo>
                    <a:pt x="2974" y="1"/>
                  </a:moveTo>
                  <a:cubicBezTo>
                    <a:pt x="2641" y="1"/>
                    <a:pt x="2322" y="121"/>
                    <a:pt x="2035" y="396"/>
                  </a:cubicBezTo>
                  <a:cubicBezTo>
                    <a:pt x="1" y="2350"/>
                    <a:pt x="2949" y="6137"/>
                    <a:pt x="5217" y="6137"/>
                  </a:cubicBezTo>
                  <a:cubicBezTo>
                    <a:pt x="5400" y="6137"/>
                    <a:pt x="5578" y="6112"/>
                    <a:pt x="5749" y="6060"/>
                  </a:cubicBezTo>
                  <a:cubicBezTo>
                    <a:pt x="8021" y="5367"/>
                    <a:pt x="5195" y="1"/>
                    <a:pt x="2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
            <p:cNvSpPr/>
            <p:nvPr/>
          </p:nvSpPr>
          <p:spPr>
            <a:xfrm>
              <a:off x="3516322" y="2883444"/>
              <a:ext cx="189002" cy="144598"/>
            </a:xfrm>
            <a:custGeom>
              <a:avLst/>
              <a:gdLst/>
              <a:ahLst/>
              <a:cxnLst/>
              <a:rect l="l" t="t" r="r" b="b"/>
              <a:pathLst>
                <a:path w="4133" h="3162" extrusionOk="0">
                  <a:moveTo>
                    <a:pt x="1707" y="382"/>
                  </a:moveTo>
                  <a:cubicBezTo>
                    <a:pt x="2600" y="382"/>
                    <a:pt x="3744" y="2545"/>
                    <a:pt x="2831" y="2821"/>
                  </a:cubicBezTo>
                  <a:cubicBezTo>
                    <a:pt x="2763" y="2842"/>
                    <a:pt x="2692" y="2852"/>
                    <a:pt x="2620" y="2852"/>
                  </a:cubicBezTo>
                  <a:cubicBezTo>
                    <a:pt x="1708" y="2852"/>
                    <a:pt x="515" y="1322"/>
                    <a:pt x="1332" y="540"/>
                  </a:cubicBezTo>
                  <a:cubicBezTo>
                    <a:pt x="1446" y="430"/>
                    <a:pt x="1574" y="382"/>
                    <a:pt x="1707" y="382"/>
                  </a:cubicBezTo>
                  <a:close/>
                  <a:moveTo>
                    <a:pt x="1533" y="0"/>
                  </a:moveTo>
                  <a:cubicBezTo>
                    <a:pt x="1361" y="0"/>
                    <a:pt x="1197" y="63"/>
                    <a:pt x="1049" y="204"/>
                  </a:cubicBezTo>
                  <a:cubicBezTo>
                    <a:pt x="0" y="1209"/>
                    <a:pt x="1519" y="3161"/>
                    <a:pt x="2687" y="3161"/>
                  </a:cubicBezTo>
                  <a:cubicBezTo>
                    <a:pt x="2782" y="3161"/>
                    <a:pt x="2874" y="3149"/>
                    <a:pt x="2962" y="3122"/>
                  </a:cubicBezTo>
                  <a:cubicBezTo>
                    <a:pt x="4132" y="2765"/>
                    <a:pt x="2677" y="0"/>
                    <a:pt x="1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
            <p:cNvSpPr/>
            <p:nvPr/>
          </p:nvSpPr>
          <p:spPr>
            <a:xfrm>
              <a:off x="3477680" y="3013820"/>
              <a:ext cx="289242" cy="179307"/>
            </a:xfrm>
            <a:custGeom>
              <a:avLst/>
              <a:gdLst/>
              <a:ahLst/>
              <a:cxnLst/>
              <a:rect l="l" t="t" r="r" b="b"/>
              <a:pathLst>
                <a:path w="6325" h="3921" extrusionOk="0">
                  <a:moveTo>
                    <a:pt x="752" y="0"/>
                  </a:moveTo>
                  <a:cubicBezTo>
                    <a:pt x="465" y="0"/>
                    <a:pt x="274" y="115"/>
                    <a:pt x="235" y="386"/>
                  </a:cubicBezTo>
                  <a:cubicBezTo>
                    <a:pt x="0" y="2037"/>
                    <a:pt x="2804" y="3921"/>
                    <a:pt x="4380" y="3921"/>
                  </a:cubicBezTo>
                  <a:cubicBezTo>
                    <a:pt x="4602" y="3921"/>
                    <a:pt x="4800" y="3883"/>
                    <a:pt x="4961" y="3802"/>
                  </a:cubicBezTo>
                  <a:cubicBezTo>
                    <a:pt x="6325" y="3119"/>
                    <a:pt x="2244" y="0"/>
                    <a:pt x="752"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
            <p:cNvSpPr/>
            <p:nvPr/>
          </p:nvSpPr>
          <p:spPr>
            <a:xfrm>
              <a:off x="3503700" y="2686621"/>
              <a:ext cx="13125" cy="9237"/>
            </a:xfrm>
            <a:custGeom>
              <a:avLst/>
              <a:gdLst/>
              <a:ahLst/>
              <a:cxnLst/>
              <a:rect l="l" t="t" r="r" b="b"/>
              <a:pathLst>
                <a:path w="287" h="202" extrusionOk="0">
                  <a:moveTo>
                    <a:pt x="140" y="1"/>
                  </a:moveTo>
                  <a:cubicBezTo>
                    <a:pt x="119" y="1"/>
                    <a:pt x="97" y="8"/>
                    <a:pt x="76" y="27"/>
                  </a:cubicBezTo>
                  <a:cubicBezTo>
                    <a:pt x="1" y="94"/>
                    <a:pt x="67" y="202"/>
                    <a:pt x="146" y="202"/>
                  </a:cubicBezTo>
                  <a:cubicBezTo>
                    <a:pt x="167" y="202"/>
                    <a:pt x="189" y="194"/>
                    <a:pt x="209" y="177"/>
                  </a:cubicBezTo>
                  <a:cubicBezTo>
                    <a:pt x="286" y="110"/>
                    <a:pt x="21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
            <p:cNvSpPr/>
            <p:nvPr/>
          </p:nvSpPr>
          <p:spPr>
            <a:xfrm>
              <a:off x="3530132" y="2680494"/>
              <a:ext cx="13125" cy="9237"/>
            </a:xfrm>
            <a:custGeom>
              <a:avLst/>
              <a:gdLst/>
              <a:ahLst/>
              <a:cxnLst/>
              <a:rect l="l" t="t" r="r" b="b"/>
              <a:pathLst>
                <a:path w="287" h="202" extrusionOk="0">
                  <a:moveTo>
                    <a:pt x="141" y="1"/>
                  </a:moveTo>
                  <a:cubicBezTo>
                    <a:pt x="120" y="1"/>
                    <a:pt x="98" y="8"/>
                    <a:pt x="78" y="26"/>
                  </a:cubicBezTo>
                  <a:cubicBezTo>
                    <a:pt x="1" y="93"/>
                    <a:pt x="68" y="202"/>
                    <a:pt x="148" y="202"/>
                  </a:cubicBezTo>
                  <a:cubicBezTo>
                    <a:pt x="169" y="202"/>
                    <a:pt x="190" y="194"/>
                    <a:pt x="211" y="176"/>
                  </a:cubicBezTo>
                  <a:cubicBezTo>
                    <a:pt x="286" y="110"/>
                    <a:pt x="220"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
            <p:cNvSpPr/>
            <p:nvPr/>
          </p:nvSpPr>
          <p:spPr>
            <a:xfrm>
              <a:off x="3508090" y="2796282"/>
              <a:ext cx="13125" cy="9192"/>
            </a:xfrm>
            <a:custGeom>
              <a:avLst/>
              <a:gdLst/>
              <a:ahLst/>
              <a:cxnLst/>
              <a:rect l="l" t="t" r="r" b="b"/>
              <a:pathLst>
                <a:path w="287" h="201" extrusionOk="0">
                  <a:moveTo>
                    <a:pt x="141" y="0"/>
                  </a:moveTo>
                  <a:cubicBezTo>
                    <a:pt x="120" y="0"/>
                    <a:pt x="98" y="8"/>
                    <a:pt x="78" y="25"/>
                  </a:cubicBezTo>
                  <a:cubicBezTo>
                    <a:pt x="1" y="92"/>
                    <a:pt x="68" y="200"/>
                    <a:pt x="147" y="200"/>
                  </a:cubicBezTo>
                  <a:cubicBezTo>
                    <a:pt x="168" y="200"/>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
            <p:cNvSpPr/>
            <p:nvPr/>
          </p:nvSpPr>
          <p:spPr>
            <a:xfrm>
              <a:off x="3540147" y="2781374"/>
              <a:ext cx="13079" cy="9192"/>
            </a:xfrm>
            <a:custGeom>
              <a:avLst/>
              <a:gdLst/>
              <a:ahLst/>
              <a:cxnLst/>
              <a:rect l="l" t="t" r="r" b="b"/>
              <a:pathLst>
                <a:path w="286" h="201" extrusionOk="0">
                  <a:moveTo>
                    <a:pt x="140" y="0"/>
                  </a:moveTo>
                  <a:cubicBezTo>
                    <a:pt x="119" y="0"/>
                    <a:pt x="98" y="8"/>
                    <a:pt x="78" y="25"/>
                  </a:cubicBezTo>
                  <a:cubicBezTo>
                    <a:pt x="1" y="92"/>
                    <a:pt x="68" y="201"/>
                    <a:pt x="147" y="201"/>
                  </a:cubicBezTo>
                  <a:cubicBezTo>
                    <a:pt x="167" y="201"/>
                    <a:pt x="189" y="193"/>
                    <a:pt x="209" y="176"/>
                  </a:cubicBezTo>
                  <a:cubicBezTo>
                    <a:pt x="286" y="108"/>
                    <a:pt x="21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
            <p:cNvSpPr/>
            <p:nvPr/>
          </p:nvSpPr>
          <p:spPr>
            <a:xfrm>
              <a:off x="3632293" y="2986565"/>
              <a:ext cx="13125" cy="9192"/>
            </a:xfrm>
            <a:custGeom>
              <a:avLst/>
              <a:gdLst/>
              <a:ahLst/>
              <a:cxnLst/>
              <a:rect l="l" t="t" r="r" b="b"/>
              <a:pathLst>
                <a:path w="287" h="201" extrusionOk="0">
                  <a:moveTo>
                    <a:pt x="141" y="0"/>
                  </a:moveTo>
                  <a:cubicBezTo>
                    <a:pt x="120" y="0"/>
                    <a:pt x="98" y="8"/>
                    <a:pt x="78" y="25"/>
                  </a:cubicBezTo>
                  <a:cubicBezTo>
                    <a:pt x="1" y="92"/>
                    <a:pt x="68" y="201"/>
                    <a:pt x="147" y="201"/>
                  </a:cubicBezTo>
                  <a:cubicBezTo>
                    <a:pt x="168" y="201"/>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
            <p:cNvSpPr/>
            <p:nvPr/>
          </p:nvSpPr>
          <p:spPr>
            <a:xfrm>
              <a:off x="3611120" y="2975681"/>
              <a:ext cx="13079" cy="9192"/>
            </a:xfrm>
            <a:custGeom>
              <a:avLst/>
              <a:gdLst/>
              <a:ahLst/>
              <a:cxnLst/>
              <a:rect l="l" t="t" r="r" b="b"/>
              <a:pathLst>
                <a:path w="286" h="201" extrusionOk="0">
                  <a:moveTo>
                    <a:pt x="139" y="0"/>
                  </a:moveTo>
                  <a:cubicBezTo>
                    <a:pt x="118" y="0"/>
                    <a:pt x="96" y="8"/>
                    <a:pt x="76" y="25"/>
                  </a:cubicBezTo>
                  <a:cubicBezTo>
                    <a:pt x="0" y="92"/>
                    <a:pt x="67" y="200"/>
                    <a:pt x="146" y="200"/>
                  </a:cubicBezTo>
                  <a:cubicBezTo>
                    <a:pt x="167" y="200"/>
                    <a:pt x="189" y="193"/>
                    <a:pt x="209" y="175"/>
                  </a:cubicBezTo>
                  <a:cubicBezTo>
                    <a:pt x="286" y="108"/>
                    <a:pt x="219" y="0"/>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 name="Google Shape;602;p2"/>
          <p:cNvGrpSpPr/>
          <p:nvPr/>
        </p:nvGrpSpPr>
        <p:grpSpPr>
          <a:xfrm rot="2700000">
            <a:off x="-126522" y="174548"/>
            <a:ext cx="705621" cy="1423178"/>
            <a:chOff x="4243844" y="2649404"/>
            <a:chExt cx="962480" cy="1941240"/>
          </a:xfrm>
        </p:grpSpPr>
        <p:sp>
          <p:nvSpPr>
            <p:cNvPr id="603" name="Google Shape;603;p2"/>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2"/>
          <p:cNvSpPr/>
          <p:nvPr/>
        </p:nvSpPr>
        <p:spPr>
          <a:xfrm>
            <a:off x="6322083" y="3909233"/>
            <a:ext cx="11433" cy="7978"/>
          </a:xfrm>
          <a:custGeom>
            <a:avLst/>
            <a:gdLst/>
            <a:ahLst/>
            <a:cxnLst/>
            <a:rect l="l" t="t" r="r" b="b"/>
            <a:pathLst>
              <a:path w="278" h="194" extrusionOk="0">
                <a:moveTo>
                  <a:pt x="140" y="1"/>
                </a:moveTo>
                <a:cubicBezTo>
                  <a:pt x="59" y="1"/>
                  <a:pt x="0" y="120"/>
                  <a:pt x="86" y="177"/>
                </a:cubicBezTo>
                <a:cubicBezTo>
                  <a:pt x="104" y="189"/>
                  <a:pt x="122" y="194"/>
                  <a:pt x="139" y="194"/>
                </a:cubicBezTo>
                <a:cubicBezTo>
                  <a:pt x="220" y="194"/>
                  <a:pt x="278" y="74"/>
                  <a:pt x="192" y="17"/>
                </a:cubicBezTo>
                <a:cubicBezTo>
                  <a:pt x="174" y="6"/>
                  <a:pt x="157" y="1"/>
                  <a:pt x="140" y="1"/>
                </a:cubicBezTo>
                <a:close/>
              </a:path>
            </a:pathLst>
          </a:custGeom>
          <a:solidFill>
            <a:srgbClr val="385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
          <p:cNvSpPr/>
          <p:nvPr/>
        </p:nvSpPr>
        <p:spPr>
          <a:xfrm>
            <a:off x="8511269" y="4469330"/>
            <a:ext cx="10980" cy="7690"/>
          </a:xfrm>
          <a:custGeom>
            <a:avLst/>
            <a:gdLst/>
            <a:ahLst/>
            <a:cxnLst/>
            <a:rect l="l" t="t" r="r" b="b"/>
            <a:pathLst>
              <a:path w="267" h="187" extrusionOk="0">
                <a:moveTo>
                  <a:pt x="136" y="1"/>
                </a:moveTo>
                <a:cubicBezTo>
                  <a:pt x="61" y="1"/>
                  <a:pt x="1" y="108"/>
                  <a:pt x="77" y="167"/>
                </a:cubicBezTo>
                <a:cubicBezTo>
                  <a:pt x="95" y="181"/>
                  <a:pt x="114" y="187"/>
                  <a:pt x="132" y="187"/>
                </a:cubicBezTo>
                <a:cubicBezTo>
                  <a:pt x="207" y="187"/>
                  <a:pt x="267" y="81"/>
                  <a:pt x="191" y="21"/>
                </a:cubicBezTo>
                <a:cubicBezTo>
                  <a:pt x="173" y="7"/>
                  <a:pt x="154" y="1"/>
                  <a:pt x="136" y="1"/>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
          <p:cNvSpPr/>
          <p:nvPr/>
        </p:nvSpPr>
        <p:spPr>
          <a:xfrm>
            <a:off x="8491775" y="4481010"/>
            <a:ext cx="10980" cy="7690"/>
          </a:xfrm>
          <a:custGeom>
            <a:avLst/>
            <a:gdLst/>
            <a:ahLst/>
            <a:cxnLst/>
            <a:rect l="l" t="t" r="r" b="b"/>
            <a:pathLst>
              <a:path w="267" h="187" extrusionOk="0">
                <a:moveTo>
                  <a:pt x="136" y="1"/>
                </a:moveTo>
                <a:cubicBezTo>
                  <a:pt x="61" y="1"/>
                  <a:pt x="1" y="108"/>
                  <a:pt x="77" y="167"/>
                </a:cubicBezTo>
                <a:cubicBezTo>
                  <a:pt x="95" y="181"/>
                  <a:pt x="114" y="187"/>
                  <a:pt x="132" y="187"/>
                </a:cubicBezTo>
                <a:cubicBezTo>
                  <a:pt x="207" y="187"/>
                  <a:pt x="267" y="80"/>
                  <a:pt x="191" y="21"/>
                </a:cubicBezTo>
                <a:cubicBezTo>
                  <a:pt x="173" y="7"/>
                  <a:pt x="154" y="1"/>
                  <a:pt x="136" y="1"/>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
          <p:cNvSpPr/>
          <p:nvPr/>
        </p:nvSpPr>
        <p:spPr>
          <a:xfrm>
            <a:off x="8466483" y="4719418"/>
            <a:ext cx="10980" cy="7690"/>
          </a:xfrm>
          <a:custGeom>
            <a:avLst/>
            <a:gdLst/>
            <a:ahLst/>
            <a:cxnLst/>
            <a:rect l="l" t="t" r="r" b="b"/>
            <a:pathLst>
              <a:path w="267" h="187" extrusionOk="0">
                <a:moveTo>
                  <a:pt x="136" y="1"/>
                </a:moveTo>
                <a:cubicBezTo>
                  <a:pt x="61" y="1"/>
                  <a:pt x="1" y="108"/>
                  <a:pt x="77" y="167"/>
                </a:cubicBezTo>
                <a:cubicBezTo>
                  <a:pt x="95" y="181"/>
                  <a:pt x="114" y="187"/>
                  <a:pt x="131" y="187"/>
                </a:cubicBezTo>
                <a:cubicBezTo>
                  <a:pt x="207" y="187"/>
                  <a:pt x="267" y="80"/>
                  <a:pt x="191" y="21"/>
                </a:cubicBezTo>
                <a:cubicBezTo>
                  <a:pt x="173" y="7"/>
                  <a:pt x="154" y="1"/>
                  <a:pt x="136" y="1"/>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
          <p:cNvSpPr/>
          <p:nvPr/>
        </p:nvSpPr>
        <p:spPr>
          <a:xfrm>
            <a:off x="8460396" y="4673110"/>
            <a:ext cx="10980" cy="7690"/>
          </a:xfrm>
          <a:custGeom>
            <a:avLst/>
            <a:gdLst/>
            <a:ahLst/>
            <a:cxnLst/>
            <a:rect l="l" t="t" r="r" b="b"/>
            <a:pathLst>
              <a:path w="267" h="187" extrusionOk="0">
                <a:moveTo>
                  <a:pt x="136" y="0"/>
                </a:moveTo>
                <a:cubicBezTo>
                  <a:pt x="61" y="0"/>
                  <a:pt x="1" y="107"/>
                  <a:pt x="77" y="166"/>
                </a:cubicBezTo>
                <a:cubicBezTo>
                  <a:pt x="95" y="180"/>
                  <a:pt x="114" y="186"/>
                  <a:pt x="132" y="186"/>
                </a:cubicBezTo>
                <a:cubicBezTo>
                  <a:pt x="207" y="186"/>
                  <a:pt x="267" y="80"/>
                  <a:pt x="191" y="20"/>
                </a:cubicBezTo>
                <a:cubicBezTo>
                  <a:pt x="173" y="6"/>
                  <a:pt x="154" y="0"/>
                  <a:pt x="136"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
          <p:cNvSpPr/>
          <p:nvPr/>
        </p:nvSpPr>
        <p:spPr>
          <a:xfrm>
            <a:off x="8486059" y="4716087"/>
            <a:ext cx="10980" cy="7690"/>
          </a:xfrm>
          <a:custGeom>
            <a:avLst/>
            <a:gdLst/>
            <a:ahLst/>
            <a:cxnLst/>
            <a:rect l="l" t="t" r="r" b="b"/>
            <a:pathLst>
              <a:path w="267" h="187" extrusionOk="0">
                <a:moveTo>
                  <a:pt x="135" y="0"/>
                </a:moveTo>
                <a:cubicBezTo>
                  <a:pt x="60" y="0"/>
                  <a:pt x="0" y="106"/>
                  <a:pt x="76" y="166"/>
                </a:cubicBezTo>
                <a:cubicBezTo>
                  <a:pt x="94" y="180"/>
                  <a:pt x="113" y="186"/>
                  <a:pt x="131" y="186"/>
                </a:cubicBezTo>
                <a:cubicBezTo>
                  <a:pt x="206" y="186"/>
                  <a:pt x="266" y="79"/>
                  <a:pt x="190" y="20"/>
                </a:cubicBezTo>
                <a:cubicBezTo>
                  <a:pt x="172" y="6"/>
                  <a:pt x="153" y="0"/>
                  <a:pt x="135"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
          <p:cNvSpPr/>
          <p:nvPr/>
        </p:nvSpPr>
        <p:spPr>
          <a:xfrm>
            <a:off x="8312589" y="4622031"/>
            <a:ext cx="10939" cy="7690"/>
          </a:xfrm>
          <a:custGeom>
            <a:avLst/>
            <a:gdLst/>
            <a:ahLst/>
            <a:cxnLst/>
            <a:rect l="l" t="t" r="r" b="b"/>
            <a:pathLst>
              <a:path w="266" h="187" extrusionOk="0">
                <a:moveTo>
                  <a:pt x="136" y="0"/>
                </a:moveTo>
                <a:cubicBezTo>
                  <a:pt x="61" y="0"/>
                  <a:pt x="1" y="107"/>
                  <a:pt x="76" y="166"/>
                </a:cubicBezTo>
                <a:cubicBezTo>
                  <a:pt x="94" y="180"/>
                  <a:pt x="112" y="186"/>
                  <a:pt x="130" y="186"/>
                </a:cubicBezTo>
                <a:cubicBezTo>
                  <a:pt x="206" y="186"/>
                  <a:pt x="265" y="79"/>
                  <a:pt x="189" y="20"/>
                </a:cubicBezTo>
                <a:cubicBezTo>
                  <a:pt x="172" y="6"/>
                  <a:pt x="153" y="0"/>
                  <a:pt x="136"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
          <p:cNvSpPr/>
          <p:nvPr/>
        </p:nvSpPr>
        <p:spPr>
          <a:xfrm>
            <a:off x="8306502" y="4600358"/>
            <a:ext cx="10939" cy="7649"/>
          </a:xfrm>
          <a:custGeom>
            <a:avLst/>
            <a:gdLst/>
            <a:ahLst/>
            <a:cxnLst/>
            <a:rect l="l" t="t" r="r" b="b"/>
            <a:pathLst>
              <a:path w="266" h="186" extrusionOk="0">
                <a:moveTo>
                  <a:pt x="134" y="1"/>
                </a:moveTo>
                <a:cubicBezTo>
                  <a:pt x="59" y="1"/>
                  <a:pt x="0" y="107"/>
                  <a:pt x="76" y="166"/>
                </a:cubicBezTo>
                <a:cubicBezTo>
                  <a:pt x="94" y="180"/>
                  <a:pt x="113" y="186"/>
                  <a:pt x="131" y="186"/>
                </a:cubicBezTo>
                <a:cubicBezTo>
                  <a:pt x="206" y="186"/>
                  <a:pt x="266" y="80"/>
                  <a:pt x="190" y="21"/>
                </a:cubicBezTo>
                <a:cubicBezTo>
                  <a:pt x="171" y="7"/>
                  <a:pt x="152" y="1"/>
                  <a:pt x="134" y="1"/>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
          <p:cNvSpPr/>
          <p:nvPr/>
        </p:nvSpPr>
        <p:spPr>
          <a:xfrm>
            <a:off x="8378555" y="4426230"/>
            <a:ext cx="10980" cy="7690"/>
          </a:xfrm>
          <a:custGeom>
            <a:avLst/>
            <a:gdLst/>
            <a:ahLst/>
            <a:cxnLst/>
            <a:rect l="l" t="t" r="r" b="b"/>
            <a:pathLst>
              <a:path w="267" h="187" extrusionOk="0">
                <a:moveTo>
                  <a:pt x="136" y="0"/>
                </a:moveTo>
                <a:cubicBezTo>
                  <a:pt x="61" y="0"/>
                  <a:pt x="1" y="107"/>
                  <a:pt x="77" y="166"/>
                </a:cubicBezTo>
                <a:cubicBezTo>
                  <a:pt x="95" y="180"/>
                  <a:pt x="114" y="186"/>
                  <a:pt x="132" y="186"/>
                </a:cubicBezTo>
                <a:cubicBezTo>
                  <a:pt x="207" y="186"/>
                  <a:pt x="267" y="80"/>
                  <a:pt x="191" y="20"/>
                </a:cubicBezTo>
                <a:cubicBezTo>
                  <a:pt x="173" y="6"/>
                  <a:pt x="154" y="0"/>
                  <a:pt x="136"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
          <p:cNvSpPr/>
          <p:nvPr/>
        </p:nvSpPr>
        <p:spPr>
          <a:xfrm>
            <a:off x="8349067" y="4443174"/>
            <a:ext cx="10898" cy="7690"/>
          </a:xfrm>
          <a:custGeom>
            <a:avLst/>
            <a:gdLst/>
            <a:ahLst/>
            <a:cxnLst/>
            <a:rect l="l" t="t" r="r" b="b"/>
            <a:pathLst>
              <a:path w="265" h="187" extrusionOk="0">
                <a:moveTo>
                  <a:pt x="134" y="0"/>
                </a:moveTo>
                <a:cubicBezTo>
                  <a:pt x="60" y="0"/>
                  <a:pt x="0" y="106"/>
                  <a:pt x="75" y="167"/>
                </a:cubicBezTo>
                <a:cubicBezTo>
                  <a:pt x="93" y="181"/>
                  <a:pt x="112" y="186"/>
                  <a:pt x="129" y="186"/>
                </a:cubicBezTo>
                <a:cubicBezTo>
                  <a:pt x="205" y="186"/>
                  <a:pt x="265" y="80"/>
                  <a:pt x="189" y="20"/>
                </a:cubicBezTo>
                <a:cubicBezTo>
                  <a:pt x="171" y="6"/>
                  <a:pt x="152" y="0"/>
                  <a:pt x="134"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
          <p:cNvSpPr/>
          <p:nvPr/>
        </p:nvSpPr>
        <p:spPr>
          <a:xfrm>
            <a:off x="4828423" y="4978389"/>
            <a:ext cx="48857" cy="142251"/>
          </a:xfrm>
          <a:custGeom>
            <a:avLst/>
            <a:gdLst/>
            <a:ahLst/>
            <a:cxnLst/>
            <a:rect l="l" t="t" r="r" b="b"/>
            <a:pathLst>
              <a:path w="1188" h="3459" fill="none" extrusionOk="0">
                <a:moveTo>
                  <a:pt x="1" y="1"/>
                </a:moveTo>
                <a:cubicBezTo>
                  <a:pt x="31" y="1239"/>
                  <a:pt x="452" y="2463"/>
                  <a:pt x="1187" y="3458"/>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
          <p:cNvSpPr/>
          <p:nvPr/>
        </p:nvSpPr>
        <p:spPr>
          <a:xfrm>
            <a:off x="4793384" y="5112460"/>
            <a:ext cx="25415" cy="55519"/>
          </a:xfrm>
          <a:custGeom>
            <a:avLst/>
            <a:gdLst/>
            <a:ahLst/>
            <a:cxnLst/>
            <a:rect l="l" t="t" r="r" b="b"/>
            <a:pathLst>
              <a:path w="618" h="1350" fill="none" extrusionOk="0">
                <a:moveTo>
                  <a:pt x="0" y="0"/>
                </a:moveTo>
                <a:cubicBezTo>
                  <a:pt x="96" y="490"/>
                  <a:pt x="310" y="956"/>
                  <a:pt x="617" y="1349"/>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
          <p:cNvSpPr/>
          <p:nvPr/>
        </p:nvSpPr>
        <p:spPr>
          <a:xfrm>
            <a:off x="4739426" y="5177851"/>
            <a:ext cx="14723" cy="24839"/>
          </a:xfrm>
          <a:custGeom>
            <a:avLst/>
            <a:gdLst/>
            <a:ahLst/>
            <a:cxnLst/>
            <a:rect l="l" t="t" r="r" b="b"/>
            <a:pathLst>
              <a:path w="358" h="604" fill="none" extrusionOk="0">
                <a:moveTo>
                  <a:pt x="1" y="1"/>
                </a:moveTo>
                <a:cubicBezTo>
                  <a:pt x="98" y="214"/>
                  <a:pt x="220" y="415"/>
                  <a:pt x="358" y="603"/>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
          <p:cNvSpPr/>
          <p:nvPr/>
        </p:nvSpPr>
        <p:spPr>
          <a:xfrm rot="10800000">
            <a:off x="2082786" y="798670"/>
            <a:ext cx="13792" cy="9802"/>
          </a:xfrm>
          <a:custGeom>
            <a:avLst/>
            <a:gdLst/>
            <a:ahLst/>
            <a:cxnLst/>
            <a:rect l="l" t="t" r="r" b="b"/>
            <a:pathLst>
              <a:path w="197" h="140" extrusionOk="0">
                <a:moveTo>
                  <a:pt x="95" y="0"/>
                </a:moveTo>
                <a:cubicBezTo>
                  <a:pt x="28" y="0"/>
                  <a:pt x="1" y="111"/>
                  <a:pt x="78" y="136"/>
                </a:cubicBezTo>
                <a:cubicBezTo>
                  <a:pt x="86" y="138"/>
                  <a:pt x="93" y="139"/>
                  <a:pt x="99" y="139"/>
                </a:cubicBezTo>
                <a:cubicBezTo>
                  <a:pt x="168" y="139"/>
                  <a:pt x="196" y="28"/>
                  <a:pt x="118" y="4"/>
                </a:cubicBezTo>
                <a:cubicBezTo>
                  <a:pt x="110" y="2"/>
                  <a:pt x="103" y="0"/>
                  <a:pt x="95" y="0"/>
                </a:cubicBezTo>
                <a:close/>
              </a:path>
            </a:pathLst>
          </a:custGeom>
          <a:solidFill>
            <a:srgbClr val="DF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
          <p:cNvSpPr/>
          <p:nvPr/>
        </p:nvSpPr>
        <p:spPr>
          <a:xfrm rot="-853324">
            <a:off x="7063831" y="3948737"/>
            <a:ext cx="194903" cy="191211"/>
          </a:xfrm>
          <a:custGeom>
            <a:avLst/>
            <a:gdLst/>
            <a:ahLst/>
            <a:cxnLst/>
            <a:rect l="l" t="t" r="r" b="b"/>
            <a:pathLst>
              <a:path w="4804" h="4713" extrusionOk="0">
                <a:moveTo>
                  <a:pt x="2402" y="1"/>
                </a:moveTo>
                <a:cubicBezTo>
                  <a:pt x="2310" y="1"/>
                  <a:pt x="2218" y="47"/>
                  <a:pt x="2168" y="139"/>
                </a:cubicBezTo>
                <a:lnTo>
                  <a:pt x="1504" y="1352"/>
                </a:lnTo>
                <a:cubicBezTo>
                  <a:pt x="1481" y="1397"/>
                  <a:pt x="1443" y="1436"/>
                  <a:pt x="1397" y="1458"/>
                </a:cubicBezTo>
                <a:lnTo>
                  <a:pt x="185" y="2123"/>
                </a:lnTo>
                <a:cubicBezTo>
                  <a:pt x="1" y="2223"/>
                  <a:pt x="1" y="2490"/>
                  <a:pt x="185" y="2590"/>
                </a:cubicBezTo>
                <a:lnTo>
                  <a:pt x="1397" y="3255"/>
                </a:lnTo>
                <a:cubicBezTo>
                  <a:pt x="1443" y="3278"/>
                  <a:pt x="1481" y="3316"/>
                  <a:pt x="1504" y="3358"/>
                </a:cubicBezTo>
                <a:lnTo>
                  <a:pt x="2168" y="4574"/>
                </a:lnTo>
                <a:cubicBezTo>
                  <a:pt x="2218" y="4666"/>
                  <a:pt x="2310" y="4712"/>
                  <a:pt x="2402" y="4712"/>
                </a:cubicBezTo>
                <a:cubicBezTo>
                  <a:pt x="2494" y="4712"/>
                  <a:pt x="2586" y="4666"/>
                  <a:pt x="2636" y="4574"/>
                </a:cubicBezTo>
                <a:lnTo>
                  <a:pt x="3301" y="3358"/>
                </a:lnTo>
                <a:cubicBezTo>
                  <a:pt x="3323" y="3316"/>
                  <a:pt x="3362" y="3278"/>
                  <a:pt x="3407" y="3255"/>
                </a:cubicBezTo>
                <a:lnTo>
                  <a:pt x="4620" y="2590"/>
                </a:lnTo>
                <a:cubicBezTo>
                  <a:pt x="4804" y="2490"/>
                  <a:pt x="4804" y="2223"/>
                  <a:pt x="4620" y="2123"/>
                </a:cubicBezTo>
                <a:lnTo>
                  <a:pt x="3407" y="1458"/>
                </a:lnTo>
                <a:cubicBezTo>
                  <a:pt x="3362" y="1436"/>
                  <a:pt x="3323" y="1397"/>
                  <a:pt x="3301" y="1352"/>
                </a:cubicBezTo>
                <a:lnTo>
                  <a:pt x="2636" y="139"/>
                </a:lnTo>
                <a:cubicBezTo>
                  <a:pt x="2586" y="47"/>
                  <a:pt x="2494"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
          <p:cNvSpPr/>
          <p:nvPr/>
        </p:nvSpPr>
        <p:spPr>
          <a:xfrm rot="-853324">
            <a:off x="1686056" y="880887"/>
            <a:ext cx="194903" cy="191211"/>
          </a:xfrm>
          <a:custGeom>
            <a:avLst/>
            <a:gdLst/>
            <a:ahLst/>
            <a:cxnLst/>
            <a:rect l="l" t="t" r="r" b="b"/>
            <a:pathLst>
              <a:path w="4804" h="4713" extrusionOk="0">
                <a:moveTo>
                  <a:pt x="2402" y="1"/>
                </a:moveTo>
                <a:cubicBezTo>
                  <a:pt x="2310" y="1"/>
                  <a:pt x="2218" y="47"/>
                  <a:pt x="2168" y="139"/>
                </a:cubicBezTo>
                <a:lnTo>
                  <a:pt x="1504" y="1352"/>
                </a:lnTo>
                <a:cubicBezTo>
                  <a:pt x="1481" y="1397"/>
                  <a:pt x="1443" y="1436"/>
                  <a:pt x="1397" y="1458"/>
                </a:cubicBezTo>
                <a:lnTo>
                  <a:pt x="185" y="2123"/>
                </a:lnTo>
                <a:cubicBezTo>
                  <a:pt x="1" y="2223"/>
                  <a:pt x="1" y="2490"/>
                  <a:pt x="185" y="2590"/>
                </a:cubicBezTo>
                <a:lnTo>
                  <a:pt x="1397" y="3255"/>
                </a:lnTo>
                <a:cubicBezTo>
                  <a:pt x="1443" y="3278"/>
                  <a:pt x="1481" y="3316"/>
                  <a:pt x="1504" y="3358"/>
                </a:cubicBezTo>
                <a:lnTo>
                  <a:pt x="2168" y="4574"/>
                </a:lnTo>
                <a:cubicBezTo>
                  <a:pt x="2218" y="4666"/>
                  <a:pt x="2310" y="4712"/>
                  <a:pt x="2402" y="4712"/>
                </a:cubicBezTo>
                <a:cubicBezTo>
                  <a:pt x="2494" y="4712"/>
                  <a:pt x="2586" y="4666"/>
                  <a:pt x="2636" y="4574"/>
                </a:cubicBezTo>
                <a:lnTo>
                  <a:pt x="3301" y="3358"/>
                </a:lnTo>
                <a:cubicBezTo>
                  <a:pt x="3323" y="3316"/>
                  <a:pt x="3362" y="3278"/>
                  <a:pt x="3407" y="3255"/>
                </a:cubicBezTo>
                <a:lnTo>
                  <a:pt x="4620" y="2590"/>
                </a:lnTo>
                <a:cubicBezTo>
                  <a:pt x="4804" y="2490"/>
                  <a:pt x="4804" y="2223"/>
                  <a:pt x="4620" y="2123"/>
                </a:cubicBezTo>
                <a:lnTo>
                  <a:pt x="3407" y="1458"/>
                </a:lnTo>
                <a:cubicBezTo>
                  <a:pt x="3362" y="1436"/>
                  <a:pt x="3323" y="1397"/>
                  <a:pt x="3301" y="1352"/>
                </a:cubicBezTo>
                <a:lnTo>
                  <a:pt x="2636" y="139"/>
                </a:lnTo>
                <a:cubicBezTo>
                  <a:pt x="2586" y="47"/>
                  <a:pt x="2494"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
          <p:cNvSpPr/>
          <p:nvPr/>
        </p:nvSpPr>
        <p:spPr>
          <a:xfrm>
            <a:off x="1003525" y="3967213"/>
            <a:ext cx="327150" cy="300729"/>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
          <p:cNvSpPr/>
          <p:nvPr/>
        </p:nvSpPr>
        <p:spPr>
          <a:xfrm>
            <a:off x="1301628" y="3904316"/>
            <a:ext cx="142391" cy="138702"/>
          </a:xfrm>
          <a:custGeom>
            <a:avLst/>
            <a:gdLst/>
            <a:ahLst/>
            <a:cxnLst/>
            <a:rect l="l" t="t" r="r" b="b"/>
            <a:pathLst>
              <a:path w="4285" h="4174" extrusionOk="0">
                <a:moveTo>
                  <a:pt x="3728" y="0"/>
                </a:moveTo>
                <a:cubicBezTo>
                  <a:pt x="1" y="0"/>
                  <a:pt x="112" y="4173"/>
                  <a:pt x="112" y="4173"/>
                </a:cubicBezTo>
                <a:cubicBezTo>
                  <a:pt x="4285" y="4062"/>
                  <a:pt x="3728" y="0"/>
                  <a:pt x="3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
          <p:cNvSpPr/>
          <p:nvPr/>
        </p:nvSpPr>
        <p:spPr>
          <a:xfrm rot="-6491330">
            <a:off x="8238560" y="982675"/>
            <a:ext cx="327162" cy="300741"/>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
          <p:cNvSpPr/>
          <p:nvPr/>
        </p:nvSpPr>
        <p:spPr>
          <a:xfrm rot="-6491294">
            <a:off x="8130008" y="913178"/>
            <a:ext cx="142392" cy="138703"/>
          </a:xfrm>
          <a:custGeom>
            <a:avLst/>
            <a:gdLst/>
            <a:ahLst/>
            <a:cxnLst/>
            <a:rect l="l" t="t" r="r" b="b"/>
            <a:pathLst>
              <a:path w="4285" h="4174" extrusionOk="0">
                <a:moveTo>
                  <a:pt x="3728" y="0"/>
                </a:moveTo>
                <a:cubicBezTo>
                  <a:pt x="1" y="0"/>
                  <a:pt x="112" y="4173"/>
                  <a:pt x="112" y="4173"/>
                </a:cubicBezTo>
                <a:cubicBezTo>
                  <a:pt x="4285" y="4062"/>
                  <a:pt x="3728" y="0"/>
                  <a:pt x="3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2"/>
          <p:cNvGrpSpPr/>
          <p:nvPr/>
        </p:nvGrpSpPr>
        <p:grpSpPr>
          <a:xfrm rot="5036762">
            <a:off x="223862" y="4177355"/>
            <a:ext cx="800210" cy="743770"/>
            <a:chOff x="5879807" y="1309936"/>
            <a:chExt cx="1080591" cy="1004347"/>
          </a:xfrm>
        </p:grpSpPr>
        <p:sp>
          <p:nvSpPr>
            <p:cNvPr id="657" name="Google Shape;657;p2"/>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4" name="Google Shape;684;p2"/>
            <p:cNvGrpSpPr/>
            <p:nvPr/>
          </p:nvGrpSpPr>
          <p:grpSpPr>
            <a:xfrm>
              <a:off x="6388800" y="1848875"/>
              <a:ext cx="571599" cy="465408"/>
              <a:chOff x="6388800" y="1848875"/>
              <a:chExt cx="571599" cy="465408"/>
            </a:xfrm>
          </p:grpSpPr>
          <p:sp>
            <p:nvSpPr>
              <p:cNvPr id="685" name="Google Shape;685;p2"/>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078"/>
        <p:cNvGrpSpPr/>
        <p:nvPr/>
      </p:nvGrpSpPr>
      <p:grpSpPr>
        <a:xfrm>
          <a:off x="0" y="0"/>
          <a:ext cx="0" cy="0"/>
          <a:chOff x="0" y="0"/>
          <a:chExt cx="0" cy="0"/>
        </a:xfrm>
      </p:grpSpPr>
      <p:sp>
        <p:nvSpPr>
          <p:cNvPr id="6079" name="Google Shape;6079;p22"/>
          <p:cNvSpPr/>
          <p:nvPr/>
        </p:nvSpPr>
        <p:spPr>
          <a:xfrm rot="-187" flipH="1">
            <a:off x="-1030831" y="3810655"/>
            <a:ext cx="10524978" cy="1938224"/>
          </a:xfrm>
          <a:custGeom>
            <a:avLst/>
            <a:gdLst/>
            <a:ahLst/>
            <a:cxnLst/>
            <a:rect l="l" t="t" r="r" b="b"/>
            <a:pathLst>
              <a:path w="229190" h="68634" extrusionOk="0">
                <a:moveTo>
                  <a:pt x="114831" y="1"/>
                </a:moveTo>
                <a:cubicBezTo>
                  <a:pt x="110565" y="1"/>
                  <a:pt x="106183" y="1898"/>
                  <a:pt x="102790" y="4630"/>
                </a:cubicBezTo>
                <a:cubicBezTo>
                  <a:pt x="97958" y="8519"/>
                  <a:pt x="94571" y="13866"/>
                  <a:pt x="90728" y="18736"/>
                </a:cubicBezTo>
                <a:cubicBezTo>
                  <a:pt x="86885" y="23604"/>
                  <a:pt x="82191" y="28256"/>
                  <a:pt x="76180" y="29787"/>
                </a:cubicBezTo>
                <a:cubicBezTo>
                  <a:pt x="74718" y="30159"/>
                  <a:pt x="73245" y="30331"/>
                  <a:pt x="71773" y="30331"/>
                </a:cubicBezTo>
                <a:cubicBezTo>
                  <a:pt x="65287" y="30331"/>
                  <a:pt x="58835" y="27006"/>
                  <a:pt x="53605" y="22908"/>
                </a:cubicBezTo>
                <a:lnTo>
                  <a:pt x="53605" y="22906"/>
                </a:lnTo>
                <a:cubicBezTo>
                  <a:pt x="47901" y="18435"/>
                  <a:pt x="43007" y="12980"/>
                  <a:pt x="37011" y="8870"/>
                </a:cubicBezTo>
                <a:cubicBezTo>
                  <a:pt x="32522" y="5793"/>
                  <a:pt x="25061" y="2844"/>
                  <a:pt x="18332" y="2844"/>
                </a:cubicBezTo>
                <a:cubicBezTo>
                  <a:pt x="14892" y="2844"/>
                  <a:pt x="11644" y="3614"/>
                  <a:pt x="9081" y="5532"/>
                </a:cubicBezTo>
                <a:cubicBezTo>
                  <a:pt x="5393" y="8292"/>
                  <a:pt x="3726" y="13274"/>
                  <a:pt x="2504" y="17509"/>
                </a:cubicBezTo>
                <a:cubicBezTo>
                  <a:pt x="616" y="24041"/>
                  <a:pt x="0" y="30946"/>
                  <a:pt x="785" y="37702"/>
                </a:cubicBezTo>
                <a:cubicBezTo>
                  <a:pt x="1669" y="45338"/>
                  <a:pt x="4528" y="53105"/>
                  <a:pt x="10419" y="58041"/>
                </a:cubicBezTo>
                <a:cubicBezTo>
                  <a:pt x="16723" y="63325"/>
                  <a:pt x="25387" y="64572"/>
                  <a:pt x="33568" y="65426"/>
                </a:cubicBezTo>
                <a:cubicBezTo>
                  <a:pt x="55013" y="67664"/>
                  <a:pt x="76545" y="68633"/>
                  <a:pt x="98096" y="68633"/>
                </a:cubicBezTo>
                <a:cubicBezTo>
                  <a:pt x="132137" y="68633"/>
                  <a:pt x="166224" y="66216"/>
                  <a:pt x="200086" y="62570"/>
                </a:cubicBezTo>
                <a:cubicBezTo>
                  <a:pt x="206251" y="61908"/>
                  <a:pt x="212556" y="61161"/>
                  <a:pt x="218105" y="58392"/>
                </a:cubicBezTo>
                <a:cubicBezTo>
                  <a:pt x="223651" y="55623"/>
                  <a:pt x="228376" y="50388"/>
                  <a:pt x="228792" y="44201"/>
                </a:cubicBezTo>
                <a:cubicBezTo>
                  <a:pt x="229190" y="38262"/>
                  <a:pt x="224385" y="32037"/>
                  <a:pt x="218533" y="32037"/>
                </a:cubicBezTo>
                <a:cubicBezTo>
                  <a:pt x="218291" y="32037"/>
                  <a:pt x="218048" y="32048"/>
                  <a:pt x="217803" y="32069"/>
                </a:cubicBezTo>
                <a:cubicBezTo>
                  <a:pt x="214493" y="32361"/>
                  <a:pt x="211654" y="34423"/>
                  <a:pt x="208670" y="35887"/>
                </a:cubicBezTo>
                <a:cubicBezTo>
                  <a:pt x="205126" y="37626"/>
                  <a:pt x="201204" y="38459"/>
                  <a:pt x="197269" y="38459"/>
                </a:cubicBezTo>
                <a:cubicBezTo>
                  <a:pt x="189609" y="38459"/>
                  <a:pt x="181898" y="35302"/>
                  <a:pt x="176830" y="29526"/>
                </a:cubicBezTo>
                <a:cubicBezTo>
                  <a:pt x="174033" y="26339"/>
                  <a:pt x="172015" y="22511"/>
                  <a:pt x="169056" y="19476"/>
                </a:cubicBezTo>
                <a:cubicBezTo>
                  <a:pt x="166691" y="17052"/>
                  <a:pt x="163400" y="15155"/>
                  <a:pt x="160116" y="15155"/>
                </a:cubicBezTo>
                <a:cubicBezTo>
                  <a:pt x="159290" y="15155"/>
                  <a:pt x="158465" y="15275"/>
                  <a:pt x="157654" y="15536"/>
                </a:cubicBezTo>
                <a:cubicBezTo>
                  <a:pt x="153434" y="16900"/>
                  <a:pt x="151002" y="21593"/>
                  <a:pt x="146826" y="23080"/>
                </a:cubicBezTo>
                <a:cubicBezTo>
                  <a:pt x="145903" y="23408"/>
                  <a:pt x="144977" y="23559"/>
                  <a:pt x="144059" y="23559"/>
                </a:cubicBezTo>
                <a:cubicBezTo>
                  <a:pt x="139213" y="23559"/>
                  <a:pt x="134590" y="19359"/>
                  <a:pt x="131786" y="15010"/>
                </a:cubicBezTo>
                <a:cubicBezTo>
                  <a:pt x="128452" y="9839"/>
                  <a:pt x="125709" y="3641"/>
                  <a:pt x="120104" y="1102"/>
                </a:cubicBezTo>
                <a:cubicBezTo>
                  <a:pt x="118423" y="341"/>
                  <a:pt x="116637" y="1"/>
                  <a:pt x="1148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22"/>
          <p:cNvSpPr/>
          <p:nvPr/>
        </p:nvSpPr>
        <p:spPr>
          <a:xfrm rot="-8757571">
            <a:off x="3557997" y="4371329"/>
            <a:ext cx="261450" cy="240335"/>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1" name="Google Shape;6081;p22"/>
          <p:cNvGrpSpPr/>
          <p:nvPr/>
        </p:nvGrpSpPr>
        <p:grpSpPr>
          <a:xfrm>
            <a:off x="3973528" y="4171635"/>
            <a:ext cx="1243433" cy="755223"/>
            <a:chOff x="4693941" y="4517447"/>
            <a:chExt cx="1243433" cy="755223"/>
          </a:xfrm>
        </p:grpSpPr>
        <p:sp>
          <p:nvSpPr>
            <p:cNvPr id="6082" name="Google Shape;6082;p22"/>
            <p:cNvSpPr/>
            <p:nvPr/>
          </p:nvSpPr>
          <p:spPr>
            <a:xfrm>
              <a:off x="5364914" y="4572639"/>
              <a:ext cx="365067" cy="471457"/>
            </a:xfrm>
            <a:custGeom>
              <a:avLst/>
              <a:gdLst/>
              <a:ahLst/>
              <a:cxnLst/>
              <a:rect l="l" t="t" r="r" b="b"/>
              <a:pathLst>
                <a:path w="8877" h="11464" extrusionOk="0">
                  <a:moveTo>
                    <a:pt x="1690" y="0"/>
                  </a:moveTo>
                  <a:cubicBezTo>
                    <a:pt x="114" y="0"/>
                    <a:pt x="0" y="5036"/>
                    <a:pt x="0" y="5036"/>
                  </a:cubicBezTo>
                  <a:lnTo>
                    <a:pt x="680" y="6971"/>
                  </a:lnTo>
                  <a:cubicBezTo>
                    <a:pt x="680" y="6971"/>
                    <a:pt x="5439" y="11463"/>
                    <a:pt x="7295" y="11463"/>
                  </a:cubicBezTo>
                  <a:cubicBezTo>
                    <a:pt x="7563" y="11463"/>
                    <a:pt x="7770" y="11370"/>
                    <a:pt x="7894" y="11156"/>
                  </a:cubicBezTo>
                  <a:cubicBezTo>
                    <a:pt x="8876" y="9456"/>
                    <a:pt x="1013" y="5568"/>
                    <a:pt x="1013" y="5568"/>
                  </a:cubicBezTo>
                  <a:cubicBezTo>
                    <a:pt x="1013" y="5568"/>
                    <a:pt x="3367" y="116"/>
                    <a:pt x="1742" y="2"/>
                  </a:cubicBezTo>
                  <a:cubicBezTo>
                    <a:pt x="1724" y="1"/>
                    <a:pt x="1707" y="0"/>
                    <a:pt x="1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22"/>
            <p:cNvSpPr/>
            <p:nvPr/>
          </p:nvSpPr>
          <p:spPr>
            <a:xfrm>
              <a:off x="5356071" y="4517447"/>
              <a:ext cx="581302" cy="458955"/>
            </a:xfrm>
            <a:custGeom>
              <a:avLst/>
              <a:gdLst/>
              <a:ahLst/>
              <a:cxnLst/>
              <a:rect l="l" t="t" r="r" b="b"/>
              <a:pathLst>
                <a:path w="14135" h="11160" extrusionOk="0">
                  <a:moveTo>
                    <a:pt x="5741" y="0"/>
                  </a:moveTo>
                  <a:cubicBezTo>
                    <a:pt x="3674" y="0"/>
                    <a:pt x="1" y="6761"/>
                    <a:pt x="1" y="6761"/>
                  </a:cubicBezTo>
                  <a:lnTo>
                    <a:pt x="746" y="8087"/>
                  </a:lnTo>
                  <a:cubicBezTo>
                    <a:pt x="746" y="8087"/>
                    <a:pt x="6900" y="11160"/>
                    <a:pt x="9554" y="11160"/>
                  </a:cubicBezTo>
                  <a:cubicBezTo>
                    <a:pt x="10236" y="11160"/>
                    <a:pt x="10687" y="10957"/>
                    <a:pt x="10744" y="10447"/>
                  </a:cubicBezTo>
                  <a:lnTo>
                    <a:pt x="10742" y="10447"/>
                  </a:lnTo>
                  <a:cubicBezTo>
                    <a:pt x="11018" y="7954"/>
                    <a:pt x="2244" y="7487"/>
                    <a:pt x="2244" y="7487"/>
                  </a:cubicBezTo>
                  <a:cubicBezTo>
                    <a:pt x="2244" y="7487"/>
                    <a:pt x="14135" y="6105"/>
                    <a:pt x="13178" y="3828"/>
                  </a:cubicBezTo>
                  <a:cubicBezTo>
                    <a:pt x="12996" y="3395"/>
                    <a:pt x="12472" y="3219"/>
                    <a:pt x="11742" y="3219"/>
                  </a:cubicBezTo>
                  <a:cubicBezTo>
                    <a:pt x="8637" y="3219"/>
                    <a:pt x="1811" y="6396"/>
                    <a:pt x="1811" y="6396"/>
                  </a:cubicBezTo>
                  <a:cubicBezTo>
                    <a:pt x="1811" y="6396"/>
                    <a:pt x="8115" y="1352"/>
                    <a:pt x="6192" y="130"/>
                  </a:cubicBezTo>
                  <a:cubicBezTo>
                    <a:pt x="6053" y="41"/>
                    <a:pt x="5902" y="0"/>
                    <a:pt x="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22"/>
            <p:cNvSpPr/>
            <p:nvPr/>
          </p:nvSpPr>
          <p:spPr>
            <a:xfrm>
              <a:off x="5355701" y="4584524"/>
              <a:ext cx="459161" cy="244365"/>
            </a:xfrm>
            <a:custGeom>
              <a:avLst/>
              <a:gdLst/>
              <a:ahLst/>
              <a:cxnLst/>
              <a:rect l="l" t="t" r="r" b="b"/>
              <a:pathLst>
                <a:path w="11165" h="5942" fill="none" extrusionOk="0">
                  <a:moveTo>
                    <a:pt x="4829" y="0"/>
                  </a:moveTo>
                  <a:lnTo>
                    <a:pt x="0" y="5942"/>
                  </a:lnTo>
                  <a:lnTo>
                    <a:pt x="11165" y="2676"/>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22"/>
            <p:cNvSpPr/>
            <p:nvPr/>
          </p:nvSpPr>
          <p:spPr>
            <a:xfrm>
              <a:off x="5385806" y="4832473"/>
              <a:ext cx="269122" cy="71187"/>
            </a:xfrm>
            <a:custGeom>
              <a:avLst/>
              <a:gdLst/>
              <a:ahLst/>
              <a:cxnLst/>
              <a:rect l="l" t="t" r="r" b="b"/>
              <a:pathLst>
                <a:path w="6544" h="1731" fill="none" extrusionOk="0">
                  <a:moveTo>
                    <a:pt x="0" y="0"/>
                  </a:moveTo>
                  <a:lnTo>
                    <a:pt x="6544" y="1731"/>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22"/>
            <p:cNvSpPr/>
            <p:nvPr/>
          </p:nvSpPr>
          <p:spPr>
            <a:xfrm>
              <a:off x="4693941" y="4636631"/>
              <a:ext cx="854495" cy="636039"/>
            </a:xfrm>
            <a:custGeom>
              <a:avLst/>
              <a:gdLst/>
              <a:ahLst/>
              <a:cxnLst/>
              <a:rect l="l" t="t" r="r" b="b"/>
              <a:pathLst>
                <a:path w="20778" h="15466" extrusionOk="0">
                  <a:moveTo>
                    <a:pt x="9961" y="1"/>
                  </a:moveTo>
                  <a:cubicBezTo>
                    <a:pt x="9461" y="1"/>
                    <a:pt x="8962" y="53"/>
                    <a:pt x="8473" y="160"/>
                  </a:cubicBezTo>
                  <a:cubicBezTo>
                    <a:pt x="7777" y="313"/>
                    <a:pt x="7098" y="574"/>
                    <a:pt x="6506" y="967"/>
                  </a:cubicBezTo>
                  <a:cubicBezTo>
                    <a:pt x="6274" y="1120"/>
                    <a:pt x="6056" y="1292"/>
                    <a:pt x="5856" y="1486"/>
                  </a:cubicBezTo>
                  <a:cubicBezTo>
                    <a:pt x="5145" y="2175"/>
                    <a:pt x="4675" y="3141"/>
                    <a:pt x="4688" y="4131"/>
                  </a:cubicBezTo>
                  <a:cubicBezTo>
                    <a:pt x="4694" y="4577"/>
                    <a:pt x="4782" y="5033"/>
                    <a:pt x="4835" y="5480"/>
                  </a:cubicBezTo>
                  <a:cubicBezTo>
                    <a:pt x="4915" y="6155"/>
                    <a:pt x="4876" y="6963"/>
                    <a:pt x="4214" y="7346"/>
                  </a:cubicBezTo>
                  <a:cubicBezTo>
                    <a:pt x="3727" y="7627"/>
                    <a:pt x="3061" y="7411"/>
                    <a:pt x="2638" y="7799"/>
                  </a:cubicBezTo>
                  <a:cubicBezTo>
                    <a:pt x="2235" y="8166"/>
                    <a:pt x="2391" y="8824"/>
                    <a:pt x="2599" y="9325"/>
                  </a:cubicBezTo>
                  <a:cubicBezTo>
                    <a:pt x="2808" y="9827"/>
                    <a:pt x="3030" y="10445"/>
                    <a:pt x="2698" y="10877"/>
                  </a:cubicBezTo>
                  <a:cubicBezTo>
                    <a:pt x="2240" y="11473"/>
                    <a:pt x="1121" y="11172"/>
                    <a:pt x="706" y="11797"/>
                  </a:cubicBezTo>
                  <a:cubicBezTo>
                    <a:pt x="225" y="12518"/>
                    <a:pt x="1217" y="13632"/>
                    <a:pt x="656" y="14289"/>
                  </a:cubicBezTo>
                  <a:cubicBezTo>
                    <a:pt x="469" y="14505"/>
                    <a:pt x="78" y="14641"/>
                    <a:pt x="37" y="14953"/>
                  </a:cubicBezTo>
                  <a:cubicBezTo>
                    <a:pt x="1" y="15240"/>
                    <a:pt x="262" y="15426"/>
                    <a:pt x="511" y="15426"/>
                  </a:cubicBezTo>
                  <a:cubicBezTo>
                    <a:pt x="550" y="15426"/>
                    <a:pt x="589" y="15422"/>
                    <a:pt x="626" y="15412"/>
                  </a:cubicBezTo>
                  <a:cubicBezTo>
                    <a:pt x="990" y="15320"/>
                    <a:pt x="1315" y="15231"/>
                    <a:pt x="1568" y="14925"/>
                  </a:cubicBezTo>
                  <a:cubicBezTo>
                    <a:pt x="1756" y="14701"/>
                    <a:pt x="1860" y="14419"/>
                    <a:pt x="2000" y="14161"/>
                  </a:cubicBezTo>
                  <a:cubicBezTo>
                    <a:pt x="2139" y="13901"/>
                    <a:pt x="2336" y="13648"/>
                    <a:pt x="2613" y="13555"/>
                  </a:cubicBezTo>
                  <a:cubicBezTo>
                    <a:pt x="2698" y="13527"/>
                    <a:pt x="2785" y="13515"/>
                    <a:pt x="2873" y="13515"/>
                  </a:cubicBezTo>
                  <a:cubicBezTo>
                    <a:pt x="3086" y="13515"/>
                    <a:pt x="3305" y="13585"/>
                    <a:pt x="3509" y="13656"/>
                  </a:cubicBezTo>
                  <a:cubicBezTo>
                    <a:pt x="3730" y="13733"/>
                    <a:pt x="3964" y="13816"/>
                    <a:pt x="4196" y="13816"/>
                  </a:cubicBezTo>
                  <a:cubicBezTo>
                    <a:pt x="4265" y="13816"/>
                    <a:pt x="4335" y="13808"/>
                    <a:pt x="4404" y="13791"/>
                  </a:cubicBezTo>
                  <a:cubicBezTo>
                    <a:pt x="4697" y="13719"/>
                    <a:pt x="4920" y="13479"/>
                    <a:pt x="5089" y="13228"/>
                  </a:cubicBezTo>
                  <a:cubicBezTo>
                    <a:pt x="5331" y="12867"/>
                    <a:pt x="5504" y="12416"/>
                    <a:pt x="5981" y="12335"/>
                  </a:cubicBezTo>
                  <a:cubicBezTo>
                    <a:pt x="6030" y="12327"/>
                    <a:pt x="6078" y="12323"/>
                    <a:pt x="6126" y="12323"/>
                  </a:cubicBezTo>
                  <a:cubicBezTo>
                    <a:pt x="7197" y="12323"/>
                    <a:pt x="8244" y="14253"/>
                    <a:pt x="9108" y="14721"/>
                  </a:cubicBezTo>
                  <a:cubicBezTo>
                    <a:pt x="10020" y="15216"/>
                    <a:pt x="11048" y="15466"/>
                    <a:pt x="12076" y="15466"/>
                  </a:cubicBezTo>
                  <a:cubicBezTo>
                    <a:pt x="12193" y="15466"/>
                    <a:pt x="12310" y="15463"/>
                    <a:pt x="12427" y="15456"/>
                  </a:cubicBezTo>
                  <a:cubicBezTo>
                    <a:pt x="13478" y="15398"/>
                    <a:pt x="14513" y="15078"/>
                    <a:pt x="15406" y="14500"/>
                  </a:cubicBezTo>
                  <a:cubicBezTo>
                    <a:pt x="20777" y="11018"/>
                    <a:pt x="17856" y="2965"/>
                    <a:pt x="12965" y="667"/>
                  </a:cubicBezTo>
                  <a:cubicBezTo>
                    <a:pt x="12029" y="227"/>
                    <a:pt x="10995" y="1"/>
                    <a:pt x="9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22"/>
            <p:cNvSpPr/>
            <p:nvPr/>
          </p:nvSpPr>
          <p:spPr>
            <a:xfrm>
              <a:off x="4917009" y="4896671"/>
              <a:ext cx="76493" cy="214467"/>
            </a:xfrm>
            <a:custGeom>
              <a:avLst/>
              <a:gdLst/>
              <a:ahLst/>
              <a:cxnLst/>
              <a:rect l="l" t="t" r="r" b="b"/>
              <a:pathLst>
                <a:path w="1860" h="5215" fill="none" extrusionOk="0">
                  <a:moveTo>
                    <a:pt x="1" y="1"/>
                  </a:moveTo>
                  <a:cubicBezTo>
                    <a:pt x="171" y="1858"/>
                    <a:pt x="817" y="3669"/>
                    <a:pt x="1859" y="5215"/>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22"/>
            <p:cNvSpPr/>
            <p:nvPr/>
          </p:nvSpPr>
          <p:spPr>
            <a:xfrm>
              <a:off x="5064816" y="4684625"/>
              <a:ext cx="265010" cy="141429"/>
            </a:xfrm>
            <a:custGeom>
              <a:avLst/>
              <a:gdLst/>
              <a:ahLst/>
              <a:cxnLst/>
              <a:rect l="l" t="t" r="r" b="b"/>
              <a:pathLst>
                <a:path w="6444" h="3439" extrusionOk="0">
                  <a:moveTo>
                    <a:pt x="1801" y="1"/>
                  </a:moveTo>
                  <a:cubicBezTo>
                    <a:pt x="1399" y="1"/>
                    <a:pt x="1061" y="89"/>
                    <a:pt x="838" y="294"/>
                  </a:cubicBezTo>
                  <a:cubicBezTo>
                    <a:pt x="1" y="1060"/>
                    <a:pt x="3906" y="3438"/>
                    <a:pt x="5587" y="3438"/>
                  </a:cubicBezTo>
                  <a:cubicBezTo>
                    <a:pt x="6132" y="3438"/>
                    <a:pt x="6443" y="3188"/>
                    <a:pt x="6284" y="2553"/>
                  </a:cubicBezTo>
                  <a:cubicBezTo>
                    <a:pt x="5996" y="1406"/>
                    <a:pt x="3399" y="1"/>
                    <a:pt x="1801" y="1"/>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9" name="Google Shape;6089;p22"/>
          <p:cNvGrpSpPr/>
          <p:nvPr/>
        </p:nvGrpSpPr>
        <p:grpSpPr>
          <a:xfrm rot="5036762">
            <a:off x="5238937" y="4364992"/>
            <a:ext cx="800210" cy="743770"/>
            <a:chOff x="5879807" y="1309936"/>
            <a:chExt cx="1080591" cy="1004347"/>
          </a:xfrm>
        </p:grpSpPr>
        <p:sp>
          <p:nvSpPr>
            <p:cNvPr id="6090" name="Google Shape;6090;p22"/>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22"/>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22"/>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22"/>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22"/>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22"/>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22"/>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22"/>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22"/>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22"/>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22"/>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22"/>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22"/>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22"/>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22"/>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22"/>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22"/>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22"/>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22"/>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22"/>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22"/>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22"/>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22"/>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22"/>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22"/>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22"/>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22"/>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7" name="Google Shape;6117;p22"/>
            <p:cNvGrpSpPr/>
            <p:nvPr/>
          </p:nvGrpSpPr>
          <p:grpSpPr>
            <a:xfrm>
              <a:off x="6388800" y="1848875"/>
              <a:ext cx="571599" cy="465408"/>
              <a:chOff x="6388800" y="1848875"/>
              <a:chExt cx="571599" cy="465408"/>
            </a:xfrm>
          </p:grpSpPr>
          <p:sp>
            <p:nvSpPr>
              <p:cNvPr id="6118" name="Google Shape;6118;p22"/>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22"/>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22"/>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22"/>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22"/>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22"/>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22"/>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22"/>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22"/>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22"/>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22"/>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22"/>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22"/>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22"/>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22"/>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22"/>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22"/>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22"/>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22"/>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22"/>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22"/>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22"/>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22"/>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22"/>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22"/>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43" name="Google Shape;6143;p22"/>
          <p:cNvSpPr/>
          <p:nvPr/>
        </p:nvSpPr>
        <p:spPr>
          <a:xfrm rot="10799815" flipH="1">
            <a:off x="-719931" y="-981092"/>
            <a:ext cx="10642438" cy="1996906"/>
          </a:xfrm>
          <a:custGeom>
            <a:avLst/>
            <a:gdLst/>
            <a:ahLst/>
            <a:cxnLst/>
            <a:rect l="l" t="t" r="r" b="b"/>
            <a:pathLst>
              <a:path w="229190" h="68634" extrusionOk="0">
                <a:moveTo>
                  <a:pt x="114831" y="1"/>
                </a:moveTo>
                <a:cubicBezTo>
                  <a:pt x="110565" y="1"/>
                  <a:pt x="106183" y="1898"/>
                  <a:pt x="102790" y="4630"/>
                </a:cubicBezTo>
                <a:cubicBezTo>
                  <a:pt x="97958" y="8519"/>
                  <a:pt x="94571" y="13866"/>
                  <a:pt x="90728" y="18736"/>
                </a:cubicBezTo>
                <a:cubicBezTo>
                  <a:pt x="86885" y="23604"/>
                  <a:pt x="82191" y="28256"/>
                  <a:pt x="76180" y="29787"/>
                </a:cubicBezTo>
                <a:cubicBezTo>
                  <a:pt x="74718" y="30159"/>
                  <a:pt x="73245" y="30331"/>
                  <a:pt x="71773" y="30331"/>
                </a:cubicBezTo>
                <a:cubicBezTo>
                  <a:pt x="65287" y="30331"/>
                  <a:pt x="58835" y="27006"/>
                  <a:pt x="53605" y="22908"/>
                </a:cubicBezTo>
                <a:lnTo>
                  <a:pt x="53605" y="22906"/>
                </a:lnTo>
                <a:cubicBezTo>
                  <a:pt x="47901" y="18435"/>
                  <a:pt x="43007" y="12980"/>
                  <a:pt x="37011" y="8870"/>
                </a:cubicBezTo>
                <a:cubicBezTo>
                  <a:pt x="32522" y="5793"/>
                  <a:pt x="25061" y="2844"/>
                  <a:pt x="18332" y="2844"/>
                </a:cubicBezTo>
                <a:cubicBezTo>
                  <a:pt x="14892" y="2844"/>
                  <a:pt x="11644" y="3614"/>
                  <a:pt x="9081" y="5532"/>
                </a:cubicBezTo>
                <a:cubicBezTo>
                  <a:pt x="5393" y="8292"/>
                  <a:pt x="3726" y="13274"/>
                  <a:pt x="2504" y="17509"/>
                </a:cubicBezTo>
                <a:cubicBezTo>
                  <a:pt x="616" y="24041"/>
                  <a:pt x="0" y="30946"/>
                  <a:pt x="785" y="37702"/>
                </a:cubicBezTo>
                <a:cubicBezTo>
                  <a:pt x="1669" y="45338"/>
                  <a:pt x="4528" y="53105"/>
                  <a:pt x="10419" y="58041"/>
                </a:cubicBezTo>
                <a:cubicBezTo>
                  <a:pt x="16723" y="63325"/>
                  <a:pt x="25387" y="64572"/>
                  <a:pt x="33568" y="65426"/>
                </a:cubicBezTo>
                <a:cubicBezTo>
                  <a:pt x="55013" y="67664"/>
                  <a:pt x="76545" y="68633"/>
                  <a:pt x="98096" y="68633"/>
                </a:cubicBezTo>
                <a:cubicBezTo>
                  <a:pt x="132137" y="68633"/>
                  <a:pt x="166224" y="66216"/>
                  <a:pt x="200086" y="62570"/>
                </a:cubicBezTo>
                <a:cubicBezTo>
                  <a:pt x="206251" y="61908"/>
                  <a:pt x="212556" y="61161"/>
                  <a:pt x="218105" y="58392"/>
                </a:cubicBezTo>
                <a:cubicBezTo>
                  <a:pt x="223651" y="55623"/>
                  <a:pt x="228376" y="50388"/>
                  <a:pt x="228792" y="44201"/>
                </a:cubicBezTo>
                <a:cubicBezTo>
                  <a:pt x="229190" y="38262"/>
                  <a:pt x="224385" y="32037"/>
                  <a:pt x="218533" y="32037"/>
                </a:cubicBezTo>
                <a:cubicBezTo>
                  <a:pt x="218291" y="32037"/>
                  <a:pt x="218048" y="32048"/>
                  <a:pt x="217803" y="32069"/>
                </a:cubicBezTo>
                <a:cubicBezTo>
                  <a:pt x="214493" y="32361"/>
                  <a:pt x="211654" y="34423"/>
                  <a:pt x="208670" y="35887"/>
                </a:cubicBezTo>
                <a:cubicBezTo>
                  <a:pt x="205126" y="37626"/>
                  <a:pt x="201204" y="38459"/>
                  <a:pt x="197269" y="38459"/>
                </a:cubicBezTo>
                <a:cubicBezTo>
                  <a:pt x="189609" y="38459"/>
                  <a:pt x="181898" y="35302"/>
                  <a:pt x="176830" y="29526"/>
                </a:cubicBezTo>
                <a:cubicBezTo>
                  <a:pt x="174033" y="26339"/>
                  <a:pt x="172015" y="22511"/>
                  <a:pt x="169056" y="19476"/>
                </a:cubicBezTo>
                <a:cubicBezTo>
                  <a:pt x="166691" y="17052"/>
                  <a:pt x="163400" y="15155"/>
                  <a:pt x="160116" y="15155"/>
                </a:cubicBezTo>
                <a:cubicBezTo>
                  <a:pt x="159290" y="15155"/>
                  <a:pt x="158465" y="15275"/>
                  <a:pt x="157654" y="15536"/>
                </a:cubicBezTo>
                <a:cubicBezTo>
                  <a:pt x="153434" y="16900"/>
                  <a:pt x="151002" y="21593"/>
                  <a:pt x="146826" y="23080"/>
                </a:cubicBezTo>
                <a:cubicBezTo>
                  <a:pt x="145903" y="23408"/>
                  <a:pt x="144977" y="23559"/>
                  <a:pt x="144059" y="23559"/>
                </a:cubicBezTo>
                <a:cubicBezTo>
                  <a:pt x="139213" y="23559"/>
                  <a:pt x="134590" y="19359"/>
                  <a:pt x="131786" y="15010"/>
                </a:cubicBezTo>
                <a:cubicBezTo>
                  <a:pt x="128452" y="9839"/>
                  <a:pt x="125709" y="3641"/>
                  <a:pt x="120104" y="1102"/>
                </a:cubicBezTo>
                <a:cubicBezTo>
                  <a:pt x="118423" y="341"/>
                  <a:pt x="116637" y="1"/>
                  <a:pt x="1148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4" name="Google Shape;6144;p22"/>
          <p:cNvGrpSpPr/>
          <p:nvPr/>
        </p:nvGrpSpPr>
        <p:grpSpPr>
          <a:xfrm rot="-10575336">
            <a:off x="-602488" y="3653268"/>
            <a:ext cx="993062" cy="929150"/>
            <a:chOff x="4581418" y="582238"/>
            <a:chExt cx="1463942" cy="1369725"/>
          </a:xfrm>
        </p:grpSpPr>
        <p:sp>
          <p:nvSpPr>
            <p:cNvPr id="6145" name="Google Shape;6145;p22"/>
            <p:cNvSpPr/>
            <p:nvPr/>
          </p:nvSpPr>
          <p:spPr>
            <a:xfrm>
              <a:off x="4692426" y="1390797"/>
              <a:ext cx="610879" cy="487279"/>
            </a:xfrm>
            <a:custGeom>
              <a:avLst/>
              <a:gdLst/>
              <a:ahLst/>
              <a:cxnLst/>
              <a:rect l="l" t="t" r="r" b="b"/>
              <a:pathLst>
                <a:path w="12178" h="9714" extrusionOk="0">
                  <a:moveTo>
                    <a:pt x="2738" y="1"/>
                  </a:moveTo>
                  <a:cubicBezTo>
                    <a:pt x="1915" y="1"/>
                    <a:pt x="1277" y="279"/>
                    <a:pt x="1005" y="998"/>
                  </a:cubicBezTo>
                  <a:cubicBezTo>
                    <a:pt x="0" y="3654"/>
                    <a:pt x="1240" y="6601"/>
                    <a:pt x="3898" y="6601"/>
                  </a:cubicBezTo>
                  <a:cubicBezTo>
                    <a:pt x="4403" y="6601"/>
                    <a:pt x="4959" y="6494"/>
                    <a:pt x="5561" y="6259"/>
                  </a:cubicBezTo>
                  <a:cubicBezTo>
                    <a:pt x="5561" y="6259"/>
                    <a:pt x="6012" y="9713"/>
                    <a:pt x="9033" y="9713"/>
                  </a:cubicBezTo>
                  <a:cubicBezTo>
                    <a:pt x="9869" y="9713"/>
                    <a:pt x="10902" y="9449"/>
                    <a:pt x="12177" y="8773"/>
                  </a:cubicBezTo>
                  <a:lnTo>
                    <a:pt x="10456" y="3202"/>
                  </a:lnTo>
                  <a:cubicBezTo>
                    <a:pt x="10456" y="3202"/>
                    <a:pt x="5531" y="1"/>
                    <a:pt x="2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22"/>
            <p:cNvSpPr/>
            <p:nvPr/>
          </p:nvSpPr>
          <p:spPr>
            <a:xfrm>
              <a:off x="4681491" y="1553823"/>
              <a:ext cx="480356" cy="398140"/>
            </a:xfrm>
            <a:custGeom>
              <a:avLst/>
              <a:gdLst/>
              <a:ahLst/>
              <a:cxnLst/>
              <a:rect l="l" t="t" r="r" b="b"/>
              <a:pathLst>
                <a:path w="9576" h="7937" extrusionOk="0">
                  <a:moveTo>
                    <a:pt x="3728" y="1"/>
                  </a:moveTo>
                  <a:cubicBezTo>
                    <a:pt x="3705" y="1"/>
                    <a:pt x="3693" y="1"/>
                    <a:pt x="3693" y="1"/>
                  </a:cubicBezTo>
                  <a:cubicBezTo>
                    <a:pt x="3693" y="1"/>
                    <a:pt x="3551" y="1839"/>
                    <a:pt x="5463" y="2883"/>
                  </a:cubicBezTo>
                  <a:cubicBezTo>
                    <a:pt x="5463" y="2883"/>
                    <a:pt x="3660" y="5233"/>
                    <a:pt x="1041" y="5233"/>
                  </a:cubicBezTo>
                  <a:cubicBezTo>
                    <a:pt x="974" y="5233"/>
                    <a:pt x="906" y="5232"/>
                    <a:pt x="839" y="5229"/>
                  </a:cubicBezTo>
                  <a:lnTo>
                    <a:pt x="839" y="5229"/>
                  </a:lnTo>
                  <a:cubicBezTo>
                    <a:pt x="838" y="5229"/>
                    <a:pt x="0" y="6530"/>
                    <a:pt x="1440" y="7937"/>
                  </a:cubicBezTo>
                  <a:cubicBezTo>
                    <a:pt x="1440" y="7937"/>
                    <a:pt x="5469" y="7257"/>
                    <a:pt x="6579" y="3501"/>
                  </a:cubicBezTo>
                  <a:cubicBezTo>
                    <a:pt x="6579" y="3501"/>
                    <a:pt x="6964" y="3989"/>
                    <a:pt x="7845" y="3989"/>
                  </a:cubicBezTo>
                  <a:cubicBezTo>
                    <a:pt x="8229" y="3989"/>
                    <a:pt x="8708" y="3897"/>
                    <a:pt x="9290" y="3630"/>
                  </a:cubicBezTo>
                  <a:cubicBezTo>
                    <a:pt x="9290" y="3630"/>
                    <a:pt x="9576" y="2647"/>
                    <a:pt x="7380" y="1291"/>
                  </a:cubicBezTo>
                  <a:cubicBezTo>
                    <a:pt x="5380" y="55"/>
                    <a:pt x="3962" y="1"/>
                    <a:pt x="3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22"/>
            <p:cNvSpPr/>
            <p:nvPr/>
          </p:nvSpPr>
          <p:spPr>
            <a:xfrm>
              <a:off x="4581418" y="582238"/>
              <a:ext cx="1463942" cy="1318521"/>
            </a:xfrm>
            <a:custGeom>
              <a:avLst/>
              <a:gdLst/>
              <a:ahLst/>
              <a:cxnLst/>
              <a:rect l="l" t="t" r="r" b="b"/>
              <a:pathLst>
                <a:path w="29184" h="26285" extrusionOk="0">
                  <a:moveTo>
                    <a:pt x="16691" y="0"/>
                  </a:moveTo>
                  <a:cubicBezTo>
                    <a:pt x="11304" y="0"/>
                    <a:pt x="648" y="5517"/>
                    <a:pt x="293" y="12653"/>
                  </a:cubicBezTo>
                  <a:cubicBezTo>
                    <a:pt x="0" y="18539"/>
                    <a:pt x="3915" y="19638"/>
                    <a:pt x="6880" y="19638"/>
                  </a:cubicBezTo>
                  <a:cubicBezTo>
                    <a:pt x="8647" y="19638"/>
                    <a:pt x="10078" y="19247"/>
                    <a:pt x="10078" y="19247"/>
                  </a:cubicBezTo>
                  <a:cubicBezTo>
                    <a:pt x="10078" y="19247"/>
                    <a:pt x="10534" y="26285"/>
                    <a:pt x="16261" y="26285"/>
                  </a:cubicBezTo>
                  <a:cubicBezTo>
                    <a:pt x="17154" y="26285"/>
                    <a:pt x="18175" y="26114"/>
                    <a:pt x="19342" y="25719"/>
                  </a:cubicBezTo>
                  <a:cubicBezTo>
                    <a:pt x="27997" y="22789"/>
                    <a:pt x="29184" y="4085"/>
                    <a:pt x="23091" y="3933"/>
                  </a:cubicBezTo>
                  <a:lnTo>
                    <a:pt x="19728" y="1786"/>
                  </a:lnTo>
                  <a:cubicBezTo>
                    <a:pt x="19575" y="554"/>
                    <a:pt x="18397" y="0"/>
                    <a:pt x="16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22"/>
            <p:cNvSpPr/>
            <p:nvPr/>
          </p:nvSpPr>
          <p:spPr>
            <a:xfrm>
              <a:off x="4613421" y="665757"/>
              <a:ext cx="1287621" cy="1062492"/>
            </a:xfrm>
            <a:custGeom>
              <a:avLst/>
              <a:gdLst/>
              <a:ahLst/>
              <a:cxnLst/>
              <a:rect l="l" t="t" r="r" b="b"/>
              <a:pathLst>
                <a:path w="25669" h="21181" extrusionOk="0">
                  <a:moveTo>
                    <a:pt x="20065" y="1"/>
                  </a:moveTo>
                  <a:cubicBezTo>
                    <a:pt x="14232" y="1"/>
                    <a:pt x="0" y="15107"/>
                    <a:pt x="6839" y="19893"/>
                  </a:cubicBezTo>
                  <a:cubicBezTo>
                    <a:pt x="8116" y="20787"/>
                    <a:pt x="9389" y="21180"/>
                    <a:pt x="10627" y="21180"/>
                  </a:cubicBezTo>
                  <a:cubicBezTo>
                    <a:pt x="18948" y="21180"/>
                    <a:pt x="25668" y="3393"/>
                    <a:pt x="21405" y="380"/>
                  </a:cubicBezTo>
                  <a:cubicBezTo>
                    <a:pt x="21039" y="121"/>
                    <a:pt x="20586" y="1"/>
                    <a:pt x="20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22"/>
            <p:cNvSpPr/>
            <p:nvPr/>
          </p:nvSpPr>
          <p:spPr>
            <a:xfrm>
              <a:off x="5036838" y="773204"/>
              <a:ext cx="328464" cy="318331"/>
            </a:xfrm>
            <a:custGeom>
              <a:avLst/>
              <a:gdLst/>
              <a:ahLst/>
              <a:cxnLst/>
              <a:rect l="l" t="t" r="r" b="b"/>
              <a:pathLst>
                <a:path w="6548" h="6346" fill="none" extrusionOk="0">
                  <a:moveTo>
                    <a:pt x="1" y="6346"/>
                  </a:moveTo>
                  <a:cubicBezTo>
                    <a:pt x="3269" y="2384"/>
                    <a:pt x="6547" y="0"/>
                    <a:pt x="6547" y="0"/>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22"/>
            <p:cNvSpPr/>
            <p:nvPr/>
          </p:nvSpPr>
          <p:spPr>
            <a:xfrm>
              <a:off x="5375580" y="1277281"/>
              <a:ext cx="271479" cy="363678"/>
            </a:xfrm>
            <a:custGeom>
              <a:avLst/>
              <a:gdLst/>
              <a:ahLst/>
              <a:cxnLst/>
              <a:rect l="l" t="t" r="r" b="b"/>
              <a:pathLst>
                <a:path w="5412" h="7250" fill="none" extrusionOk="0">
                  <a:moveTo>
                    <a:pt x="0" y="7250"/>
                  </a:moveTo>
                  <a:cubicBezTo>
                    <a:pt x="3513" y="4219"/>
                    <a:pt x="5411" y="1"/>
                    <a:pt x="5411" y="1"/>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22"/>
            <p:cNvSpPr/>
            <p:nvPr/>
          </p:nvSpPr>
          <p:spPr>
            <a:xfrm>
              <a:off x="4763506" y="1629417"/>
              <a:ext cx="178980" cy="165436"/>
            </a:xfrm>
            <a:custGeom>
              <a:avLst/>
              <a:gdLst/>
              <a:ahLst/>
              <a:cxnLst/>
              <a:rect l="l" t="t" r="r" b="b"/>
              <a:pathLst>
                <a:path w="3568" h="3298" extrusionOk="0">
                  <a:moveTo>
                    <a:pt x="1691" y="784"/>
                  </a:moveTo>
                  <a:cubicBezTo>
                    <a:pt x="1725" y="816"/>
                    <a:pt x="1755" y="851"/>
                    <a:pt x="1782" y="891"/>
                  </a:cubicBezTo>
                  <a:cubicBezTo>
                    <a:pt x="1911" y="1074"/>
                    <a:pt x="1940" y="1386"/>
                    <a:pt x="1717" y="1517"/>
                  </a:cubicBezTo>
                  <a:cubicBezTo>
                    <a:pt x="1678" y="1539"/>
                    <a:pt x="1635" y="1550"/>
                    <a:pt x="1593" y="1550"/>
                  </a:cubicBezTo>
                  <a:cubicBezTo>
                    <a:pt x="1472" y="1550"/>
                    <a:pt x="1359" y="1463"/>
                    <a:pt x="1367" y="1328"/>
                  </a:cubicBezTo>
                  <a:cubicBezTo>
                    <a:pt x="1380" y="1127"/>
                    <a:pt x="1554" y="926"/>
                    <a:pt x="1691" y="784"/>
                  </a:cubicBezTo>
                  <a:close/>
                  <a:moveTo>
                    <a:pt x="2370" y="1"/>
                  </a:moveTo>
                  <a:cubicBezTo>
                    <a:pt x="2257" y="1"/>
                    <a:pt x="2142" y="19"/>
                    <a:pt x="2025" y="59"/>
                  </a:cubicBezTo>
                  <a:cubicBezTo>
                    <a:pt x="1891" y="105"/>
                    <a:pt x="1768" y="176"/>
                    <a:pt x="1653" y="260"/>
                  </a:cubicBezTo>
                  <a:cubicBezTo>
                    <a:pt x="1547" y="209"/>
                    <a:pt x="1434" y="171"/>
                    <a:pt x="1319" y="150"/>
                  </a:cubicBezTo>
                  <a:cubicBezTo>
                    <a:pt x="1248" y="137"/>
                    <a:pt x="1178" y="131"/>
                    <a:pt x="1108" y="131"/>
                  </a:cubicBezTo>
                  <a:cubicBezTo>
                    <a:pt x="733" y="131"/>
                    <a:pt x="380" y="308"/>
                    <a:pt x="131" y="592"/>
                  </a:cubicBezTo>
                  <a:cubicBezTo>
                    <a:pt x="0" y="742"/>
                    <a:pt x="149" y="916"/>
                    <a:pt x="306" y="916"/>
                  </a:cubicBezTo>
                  <a:cubicBezTo>
                    <a:pt x="362" y="916"/>
                    <a:pt x="419" y="894"/>
                    <a:pt x="465" y="841"/>
                  </a:cubicBezTo>
                  <a:lnTo>
                    <a:pt x="465" y="843"/>
                  </a:lnTo>
                  <a:cubicBezTo>
                    <a:pt x="633" y="651"/>
                    <a:pt x="876" y="553"/>
                    <a:pt x="1117" y="553"/>
                  </a:cubicBezTo>
                  <a:cubicBezTo>
                    <a:pt x="1185" y="553"/>
                    <a:pt x="1253" y="560"/>
                    <a:pt x="1319" y="576"/>
                  </a:cubicBezTo>
                  <a:cubicBezTo>
                    <a:pt x="1278" y="624"/>
                    <a:pt x="1238" y="674"/>
                    <a:pt x="1201" y="723"/>
                  </a:cubicBezTo>
                  <a:cubicBezTo>
                    <a:pt x="1003" y="990"/>
                    <a:pt x="847" y="1352"/>
                    <a:pt x="1038" y="1665"/>
                  </a:cubicBezTo>
                  <a:cubicBezTo>
                    <a:pt x="1156" y="1860"/>
                    <a:pt x="1372" y="1963"/>
                    <a:pt x="1591" y="1963"/>
                  </a:cubicBezTo>
                  <a:cubicBezTo>
                    <a:pt x="1710" y="1963"/>
                    <a:pt x="1830" y="1933"/>
                    <a:pt x="1934" y="1870"/>
                  </a:cubicBezTo>
                  <a:cubicBezTo>
                    <a:pt x="2261" y="1672"/>
                    <a:pt x="2371" y="1255"/>
                    <a:pt x="2253" y="905"/>
                  </a:cubicBezTo>
                  <a:cubicBezTo>
                    <a:pt x="2204" y="758"/>
                    <a:pt x="2122" y="631"/>
                    <a:pt x="2018" y="522"/>
                  </a:cubicBezTo>
                  <a:cubicBezTo>
                    <a:pt x="2100" y="474"/>
                    <a:pt x="2186" y="437"/>
                    <a:pt x="2279" y="421"/>
                  </a:cubicBezTo>
                  <a:cubicBezTo>
                    <a:pt x="2315" y="415"/>
                    <a:pt x="2350" y="413"/>
                    <a:pt x="2385" y="413"/>
                  </a:cubicBezTo>
                  <a:cubicBezTo>
                    <a:pt x="2829" y="413"/>
                    <a:pt x="3123" y="888"/>
                    <a:pt x="3101" y="1308"/>
                  </a:cubicBezTo>
                  <a:cubicBezTo>
                    <a:pt x="3066" y="1997"/>
                    <a:pt x="2515" y="2496"/>
                    <a:pt x="2028" y="2919"/>
                  </a:cubicBezTo>
                  <a:cubicBezTo>
                    <a:pt x="1867" y="3059"/>
                    <a:pt x="1998" y="3298"/>
                    <a:pt x="2161" y="3298"/>
                  </a:cubicBezTo>
                  <a:cubicBezTo>
                    <a:pt x="2202" y="3298"/>
                    <a:pt x="2245" y="3283"/>
                    <a:pt x="2285" y="3248"/>
                  </a:cubicBezTo>
                  <a:cubicBezTo>
                    <a:pt x="2905" y="2709"/>
                    <a:pt x="3567" y="2050"/>
                    <a:pt x="3515" y="1159"/>
                  </a:cubicBezTo>
                  <a:cubicBezTo>
                    <a:pt x="3477" y="533"/>
                    <a:pt x="2972" y="1"/>
                    <a:pt x="2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22"/>
            <p:cNvSpPr/>
            <p:nvPr/>
          </p:nvSpPr>
          <p:spPr>
            <a:xfrm>
              <a:off x="5592280" y="709649"/>
              <a:ext cx="30198" cy="21118"/>
            </a:xfrm>
            <a:custGeom>
              <a:avLst/>
              <a:gdLst/>
              <a:ahLst/>
              <a:cxnLst/>
              <a:rect l="l" t="t" r="r" b="b"/>
              <a:pathLst>
                <a:path w="602" h="421" extrusionOk="0">
                  <a:moveTo>
                    <a:pt x="306" y="0"/>
                  </a:moveTo>
                  <a:cubicBezTo>
                    <a:pt x="134" y="0"/>
                    <a:pt x="1" y="246"/>
                    <a:pt x="176" y="378"/>
                  </a:cubicBezTo>
                  <a:cubicBezTo>
                    <a:pt x="216" y="407"/>
                    <a:pt x="257" y="420"/>
                    <a:pt x="296" y="420"/>
                  </a:cubicBezTo>
                  <a:cubicBezTo>
                    <a:pt x="467" y="420"/>
                    <a:pt x="601" y="174"/>
                    <a:pt x="426" y="43"/>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22"/>
            <p:cNvSpPr/>
            <p:nvPr/>
          </p:nvSpPr>
          <p:spPr>
            <a:xfrm>
              <a:off x="5510265" y="730165"/>
              <a:ext cx="30198" cy="21068"/>
            </a:xfrm>
            <a:custGeom>
              <a:avLst/>
              <a:gdLst/>
              <a:ahLst/>
              <a:cxnLst/>
              <a:rect l="l" t="t" r="r" b="b"/>
              <a:pathLst>
                <a:path w="602" h="420" extrusionOk="0">
                  <a:moveTo>
                    <a:pt x="307" y="0"/>
                  </a:moveTo>
                  <a:cubicBezTo>
                    <a:pt x="135" y="0"/>
                    <a:pt x="1" y="246"/>
                    <a:pt x="176" y="378"/>
                  </a:cubicBezTo>
                  <a:cubicBezTo>
                    <a:pt x="216" y="407"/>
                    <a:pt x="257" y="420"/>
                    <a:pt x="296" y="420"/>
                  </a:cubicBezTo>
                  <a:cubicBezTo>
                    <a:pt x="468" y="420"/>
                    <a:pt x="602" y="174"/>
                    <a:pt x="427" y="42"/>
                  </a:cubicBezTo>
                  <a:cubicBezTo>
                    <a:pt x="387" y="13"/>
                    <a:pt x="346"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22"/>
            <p:cNvSpPr/>
            <p:nvPr/>
          </p:nvSpPr>
          <p:spPr>
            <a:xfrm>
              <a:off x="5574773" y="797131"/>
              <a:ext cx="30148" cy="21068"/>
            </a:xfrm>
            <a:custGeom>
              <a:avLst/>
              <a:gdLst/>
              <a:ahLst/>
              <a:cxnLst/>
              <a:rect l="l" t="t" r="r" b="b"/>
              <a:pathLst>
                <a:path w="601" h="420" extrusionOk="0">
                  <a:moveTo>
                    <a:pt x="305" y="0"/>
                  </a:moveTo>
                  <a:cubicBezTo>
                    <a:pt x="133" y="0"/>
                    <a:pt x="0" y="246"/>
                    <a:pt x="176" y="378"/>
                  </a:cubicBezTo>
                  <a:cubicBezTo>
                    <a:pt x="215" y="407"/>
                    <a:pt x="256" y="420"/>
                    <a:pt x="295" y="420"/>
                  </a:cubicBezTo>
                  <a:cubicBezTo>
                    <a:pt x="466" y="420"/>
                    <a:pt x="601" y="174"/>
                    <a:pt x="425" y="42"/>
                  </a:cubicBezTo>
                  <a:cubicBezTo>
                    <a:pt x="385" y="13"/>
                    <a:pt x="344"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22"/>
            <p:cNvSpPr/>
            <p:nvPr/>
          </p:nvSpPr>
          <p:spPr>
            <a:xfrm>
              <a:off x="5066182" y="1645118"/>
              <a:ext cx="30148" cy="21118"/>
            </a:xfrm>
            <a:custGeom>
              <a:avLst/>
              <a:gdLst/>
              <a:ahLst/>
              <a:cxnLst/>
              <a:rect l="l" t="t" r="r" b="b"/>
              <a:pathLst>
                <a:path w="601" h="421" extrusionOk="0">
                  <a:moveTo>
                    <a:pt x="306" y="1"/>
                  </a:moveTo>
                  <a:cubicBezTo>
                    <a:pt x="134" y="1"/>
                    <a:pt x="0" y="247"/>
                    <a:pt x="176" y="378"/>
                  </a:cubicBezTo>
                  <a:cubicBezTo>
                    <a:pt x="216" y="408"/>
                    <a:pt x="257" y="420"/>
                    <a:pt x="296" y="420"/>
                  </a:cubicBezTo>
                  <a:cubicBezTo>
                    <a:pt x="468" y="420"/>
                    <a:pt x="601" y="174"/>
                    <a:pt x="425" y="43"/>
                  </a:cubicBezTo>
                  <a:cubicBezTo>
                    <a:pt x="385" y="13"/>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22"/>
            <p:cNvSpPr/>
            <p:nvPr/>
          </p:nvSpPr>
          <p:spPr>
            <a:xfrm>
              <a:off x="5186219" y="1665885"/>
              <a:ext cx="30198" cy="21068"/>
            </a:xfrm>
            <a:custGeom>
              <a:avLst/>
              <a:gdLst/>
              <a:ahLst/>
              <a:cxnLst/>
              <a:rect l="l" t="t" r="r" b="b"/>
              <a:pathLst>
                <a:path w="602" h="420" extrusionOk="0">
                  <a:moveTo>
                    <a:pt x="306" y="0"/>
                  </a:moveTo>
                  <a:cubicBezTo>
                    <a:pt x="135" y="0"/>
                    <a:pt x="1" y="246"/>
                    <a:pt x="176" y="378"/>
                  </a:cubicBezTo>
                  <a:cubicBezTo>
                    <a:pt x="216" y="407"/>
                    <a:pt x="257" y="420"/>
                    <a:pt x="296" y="420"/>
                  </a:cubicBezTo>
                  <a:cubicBezTo>
                    <a:pt x="468" y="420"/>
                    <a:pt x="601" y="174"/>
                    <a:pt x="425" y="42"/>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22"/>
            <p:cNvSpPr/>
            <p:nvPr/>
          </p:nvSpPr>
          <p:spPr>
            <a:xfrm>
              <a:off x="5102198" y="1599822"/>
              <a:ext cx="30198" cy="21068"/>
            </a:xfrm>
            <a:custGeom>
              <a:avLst/>
              <a:gdLst/>
              <a:ahLst/>
              <a:cxnLst/>
              <a:rect l="l" t="t" r="r" b="b"/>
              <a:pathLst>
                <a:path w="602" h="420" extrusionOk="0">
                  <a:moveTo>
                    <a:pt x="305" y="1"/>
                  </a:moveTo>
                  <a:cubicBezTo>
                    <a:pt x="134" y="1"/>
                    <a:pt x="1" y="246"/>
                    <a:pt x="176" y="378"/>
                  </a:cubicBezTo>
                  <a:cubicBezTo>
                    <a:pt x="216" y="407"/>
                    <a:pt x="257" y="420"/>
                    <a:pt x="296" y="420"/>
                  </a:cubicBezTo>
                  <a:cubicBezTo>
                    <a:pt x="468" y="420"/>
                    <a:pt x="601" y="174"/>
                    <a:pt x="425" y="44"/>
                  </a:cubicBezTo>
                  <a:cubicBezTo>
                    <a:pt x="386" y="14"/>
                    <a:pt x="344"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22"/>
            <p:cNvSpPr/>
            <p:nvPr/>
          </p:nvSpPr>
          <p:spPr>
            <a:xfrm>
              <a:off x="5206334" y="1585325"/>
              <a:ext cx="30198" cy="21068"/>
            </a:xfrm>
            <a:custGeom>
              <a:avLst/>
              <a:gdLst/>
              <a:ahLst/>
              <a:cxnLst/>
              <a:rect l="l" t="t" r="r" b="b"/>
              <a:pathLst>
                <a:path w="602" h="420" extrusionOk="0">
                  <a:moveTo>
                    <a:pt x="306" y="1"/>
                  </a:moveTo>
                  <a:cubicBezTo>
                    <a:pt x="134" y="1"/>
                    <a:pt x="1" y="246"/>
                    <a:pt x="176" y="378"/>
                  </a:cubicBezTo>
                  <a:cubicBezTo>
                    <a:pt x="216" y="407"/>
                    <a:pt x="257" y="420"/>
                    <a:pt x="296" y="420"/>
                  </a:cubicBezTo>
                  <a:cubicBezTo>
                    <a:pt x="468" y="420"/>
                    <a:pt x="601" y="174"/>
                    <a:pt x="427" y="44"/>
                  </a:cubicBezTo>
                  <a:cubicBezTo>
                    <a:pt x="387" y="14"/>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22"/>
            <p:cNvSpPr/>
            <p:nvPr/>
          </p:nvSpPr>
          <p:spPr>
            <a:xfrm>
              <a:off x="5100292" y="1139536"/>
              <a:ext cx="30148" cy="21118"/>
            </a:xfrm>
            <a:custGeom>
              <a:avLst/>
              <a:gdLst/>
              <a:ahLst/>
              <a:cxnLst/>
              <a:rect l="l" t="t" r="r" b="b"/>
              <a:pathLst>
                <a:path w="601" h="421" extrusionOk="0">
                  <a:moveTo>
                    <a:pt x="304" y="1"/>
                  </a:moveTo>
                  <a:cubicBezTo>
                    <a:pt x="133" y="1"/>
                    <a:pt x="1" y="246"/>
                    <a:pt x="176" y="377"/>
                  </a:cubicBezTo>
                  <a:cubicBezTo>
                    <a:pt x="216" y="407"/>
                    <a:pt x="257" y="420"/>
                    <a:pt x="297" y="420"/>
                  </a:cubicBezTo>
                  <a:cubicBezTo>
                    <a:pt x="468" y="420"/>
                    <a:pt x="600" y="175"/>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22"/>
            <p:cNvSpPr/>
            <p:nvPr/>
          </p:nvSpPr>
          <p:spPr>
            <a:xfrm>
              <a:off x="5147495" y="1061434"/>
              <a:ext cx="30148" cy="21118"/>
            </a:xfrm>
            <a:custGeom>
              <a:avLst/>
              <a:gdLst/>
              <a:ahLst/>
              <a:cxnLst/>
              <a:rect l="l" t="t" r="r" b="b"/>
              <a:pathLst>
                <a:path w="601" h="421" extrusionOk="0">
                  <a:moveTo>
                    <a:pt x="304" y="1"/>
                  </a:moveTo>
                  <a:cubicBezTo>
                    <a:pt x="133" y="1"/>
                    <a:pt x="0" y="246"/>
                    <a:pt x="175" y="378"/>
                  </a:cubicBezTo>
                  <a:cubicBezTo>
                    <a:pt x="215" y="408"/>
                    <a:pt x="257" y="420"/>
                    <a:pt x="296" y="420"/>
                  </a:cubicBezTo>
                  <a:cubicBezTo>
                    <a:pt x="467" y="420"/>
                    <a:pt x="600" y="174"/>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22"/>
            <p:cNvSpPr/>
            <p:nvPr/>
          </p:nvSpPr>
          <p:spPr>
            <a:xfrm>
              <a:off x="5266100" y="1564537"/>
              <a:ext cx="482538" cy="299988"/>
            </a:xfrm>
            <a:custGeom>
              <a:avLst/>
              <a:gdLst/>
              <a:ahLst/>
              <a:cxnLst/>
              <a:rect l="l" t="t" r="r" b="b"/>
              <a:pathLst>
                <a:path w="10390" h="6459" extrusionOk="0">
                  <a:moveTo>
                    <a:pt x="7497" y="0"/>
                  </a:moveTo>
                  <a:cubicBezTo>
                    <a:pt x="4592" y="0"/>
                    <a:pt x="1" y="3472"/>
                    <a:pt x="1534" y="5676"/>
                  </a:cubicBezTo>
                  <a:cubicBezTo>
                    <a:pt x="1909" y="6213"/>
                    <a:pt x="2692" y="6458"/>
                    <a:pt x="3633" y="6458"/>
                  </a:cubicBezTo>
                  <a:cubicBezTo>
                    <a:pt x="6356" y="6458"/>
                    <a:pt x="10390" y="4402"/>
                    <a:pt x="9581" y="1438"/>
                  </a:cubicBezTo>
                  <a:cubicBezTo>
                    <a:pt x="9302" y="414"/>
                    <a:pt x="8500" y="0"/>
                    <a:pt x="7497"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2" name="Google Shape;6162;p22"/>
          <p:cNvSpPr/>
          <p:nvPr/>
        </p:nvSpPr>
        <p:spPr>
          <a:xfrm rot="327776">
            <a:off x="938607" y="4786612"/>
            <a:ext cx="194907" cy="191215"/>
          </a:xfrm>
          <a:custGeom>
            <a:avLst/>
            <a:gdLst/>
            <a:ahLst/>
            <a:cxnLst/>
            <a:rect l="l" t="t" r="r" b="b"/>
            <a:pathLst>
              <a:path w="4804" h="4713" extrusionOk="0">
                <a:moveTo>
                  <a:pt x="2402" y="1"/>
                </a:moveTo>
                <a:cubicBezTo>
                  <a:pt x="2310" y="1"/>
                  <a:pt x="2218" y="47"/>
                  <a:pt x="2168" y="139"/>
                </a:cubicBezTo>
                <a:lnTo>
                  <a:pt x="1504" y="1352"/>
                </a:lnTo>
                <a:cubicBezTo>
                  <a:pt x="1481" y="1397"/>
                  <a:pt x="1443" y="1436"/>
                  <a:pt x="1397" y="1458"/>
                </a:cubicBezTo>
                <a:lnTo>
                  <a:pt x="185" y="2123"/>
                </a:lnTo>
                <a:cubicBezTo>
                  <a:pt x="1" y="2223"/>
                  <a:pt x="1" y="2490"/>
                  <a:pt x="185" y="2590"/>
                </a:cubicBezTo>
                <a:lnTo>
                  <a:pt x="1397" y="3255"/>
                </a:lnTo>
                <a:cubicBezTo>
                  <a:pt x="1443" y="3278"/>
                  <a:pt x="1481" y="3316"/>
                  <a:pt x="1504" y="3358"/>
                </a:cubicBezTo>
                <a:lnTo>
                  <a:pt x="2168" y="4574"/>
                </a:lnTo>
                <a:cubicBezTo>
                  <a:pt x="2218" y="4666"/>
                  <a:pt x="2310" y="4712"/>
                  <a:pt x="2402" y="4712"/>
                </a:cubicBezTo>
                <a:cubicBezTo>
                  <a:pt x="2494" y="4712"/>
                  <a:pt x="2586" y="4666"/>
                  <a:pt x="2636" y="4574"/>
                </a:cubicBezTo>
                <a:lnTo>
                  <a:pt x="3301" y="3358"/>
                </a:lnTo>
                <a:cubicBezTo>
                  <a:pt x="3323" y="3316"/>
                  <a:pt x="3362" y="3278"/>
                  <a:pt x="3407" y="3255"/>
                </a:cubicBezTo>
                <a:lnTo>
                  <a:pt x="4620" y="2590"/>
                </a:lnTo>
                <a:cubicBezTo>
                  <a:pt x="4804" y="2490"/>
                  <a:pt x="4804" y="2223"/>
                  <a:pt x="4620" y="2123"/>
                </a:cubicBezTo>
                <a:lnTo>
                  <a:pt x="3407" y="1458"/>
                </a:lnTo>
                <a:cubicBezTo>
                  <a:pt x="3362" y="1436"/>
                  <a:pt x="3323" y="1397"/>
                  <a:pt x="3301" y="1352"/>
                </a:cubicBezTo>
                <a:lnTo>
                  <a:pt x="2636" y="139"/>
                </a:lnTo>
                <a:cubicBezTo>
                  <a:pt x="2586" y="47"/>
                  <a:pt x="2494"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3" name="Google Shape;6163;p22"/>
          <p:cNvGrpSpPr/>
          <p:nvPr/>
        </p:nvGrpSpPr>
        <p:grpSpPr>
          <a:xfrm rot="9813654">
            <a:off x="1122051" y="4090515"/>
            <a:ext cx="1086596" cy="765463"/>
            <a:chOff x="2494785" y="587053"/>
            <a:chExt cx="1411208" cy="1053812"/>
          </a:xfrm>
        </p:grpSpPr>
        <p:sp>
          <p:nvSpPr>
            <p:cNvPr id="6164" name="Google Shape;6164;p22"/>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22"/>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22"/>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22"/>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22"/>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22"/>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22"/>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22"/>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22"/>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22"/>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22"/>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22"/>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22"/>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22"/>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22"/>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22"/>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22"/>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22"/>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22"/>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22"/>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22"/>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22"/>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22"/>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22"/>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88" name="Google Shape;6188;p22"/>
          <p:cNvGrpSpPr/>
          <p:nvPr/>
        </p:nvGrpSpPr>
        <p:grpSpPr>
          <a:xfrm rot="1628651">
            <a:off x="1974787" y="4519314"/>
            <a:ext cx="907678" cy="609834"/>
            <a:chOff x="1655277" y="1307879"/>
            <a:chExt cx="907741" cy="609876"/>
          </a:xfrm>
        </p:grpSpPr>
        <p:sp>
          <p:nvSpPr>
            <p:cNvPr id="6189" name="Google Shape;6189;p22"/>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22"/>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22"/>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22"/>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22"/>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22"/>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22"/>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22"/>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22"/>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22"/>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22"/>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22"/>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22"/>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22"/>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22"/>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22"/>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22"/>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22"/>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22"/>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8" name="Google Shape;6208;p22"/>
          <p:cNvGrpSpPr/>
          <p:nvPr/>
        </p:nvGrpSpPr>
        <p:grpSpPr>
          <a:xfrm rot="-10706224">
            <a:off x="3547048" y="4763528"/>
            <a:ext cx="539539" cy="420767"/>
            <a:chOff x="3251316" y="2649443"/>
            <a:chExt cx="735796" cy="573820"/>
          </a:xfrm>
        </p:grpSpPr>
        <p:sp>
          <p:nvSpPr>
            <p:cNvPr id="6209" name="Google Shape;6209;p22"/>
            <p:cNvSpPr/>
            <p:nvPr/>
          </p:nvSpPr>
          <p:spPr>
            <a:xfrm>
              <a:off x="3457147" y="2649443"/>
              <a:ext cx="469784" cy="535818"/>
            </a:xfrm>
            <a:custGeom>
              <a:avLst/>
              <a:gdLst/>
              <a:ahLst/>
              <a:cxnLst/>
              <a:rect l="l" t="t" r="r" b="b"/>
              <a:pathLst>
                <a:path w="10273" h="11717" extrusionOk="0">
                  <a:moveTo>
                    <a:pt x="3098" y="1"/>
                  </a:moveTo>
                  <a:cubicBezTo>
                    <a:pt x="2053" y="1"/>
                    <a:pt x="994" y="261"/>
                    <a:pt x="1" y="959"/>
                  </a:cubicBezTo>
                  <a:lnTo>
                    <a:pt x="7965" y="11716"/>
                  </a:lnTo>
                  <a:cubicBezTo>
                    <a:pt x="10272" y="9701"/>
                    <a:pt x="9223" y="4648"/>
                    <a:pt x="9702" y="2703"/>
                  </a:cubicBezTo>
                  <a:cubicBezTo>
                    <a:pt x="9769" y="2433"/>
                    <a:pt x="9629" y="2154"/>
                    <a:pt x="9370" y="2050"/>
                  </a:cubicBezTo>
                  <a:cubicBezTo>
                    <a:pt x="8108" y="1541"/>
                    <a:pt x="5642" y="1"/>
                    <a:pt x="3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22"/>
            <p:cNvSpPr/>
            <p:nvPr/>
          </p:nvSpPr>
          <p:spPr>
            <a:xfrm>
              <a:off x="3251316" y="2662567"/>
              <a:ext cx="735796" cy="560696"/>
            </a:xfrm>
            <a:custGeom>
              <a:avLst/>
              <a:gdLst/>
              <a:ahLst/>
              <a:cxnLst/>
              <a:rect l="l" t="t" r="r" b="b"/>
              <a:pathLst>
                <a:path w="16090" h="12261" extrusionOk="0">
                  <a:moveTo>
                    <a:pt x="6331" y="1"/>
                  </a:moveTo>
                  <a:cubicBezTo>
                    <a:pt x="5611" y="1"/>
                    <a:pt x="4908" y="267"/>
                    <a:pt x="4267" y="878"/>
                  </a:cubicBezTo>
                  <a:cubicBezTo>
                    <a:pt x="1" y="4946"/>
                    <a:pt x="5552" y="12261"/>
                    <a:pt x="10164" y="12261"/>
                  </a:cubicBezTo>
                  <a:cubicBezTo>
                    <a:pt x="10595" y="12261"/>
                    <a:pt x="11019" y="12197"/>
                    <a:pt x="11425" y="12060"/>
                  </a:cubicBezTo>
                  <a:cubicBezTo>
                    <a:pt x="16090" y="10490"/>
                    <a:pt x="10853" y="1"/>
                    <a:pt x="6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22"/>
            <p:cNvSpPr/>
            <p:nvPr/>
          </p:nvSpPr>
          <p:spPr>
            <a:xfrm>
              <a:off x="3327685" y="2721422"/>
              <a:ext cx="586762" cy="448931"/>
            </a:xfrm>
            <a:custGeom>
              <a:avLst/>
              <a:gdLst/>
              <a:ahLst/>
              <a:cxnLst/>
              <a:rect l="l" t="t" r="r" b="b"/>
              <a:pathLst>
                <a:path w="12831" h="9817" extrusionOk="0">
                  <a:moveTo>
                    <a:pt x="5005" y="504"/>
                  </a:moveTo>
                  <a:cubicBezTo>
                    <a:pt x="8151" y="504"/>
                    <a:pt x="12192" y="8137"/>
                    <a:pt x="8979" y="9108"/>
                  </a:cubicBezTo>
                  <a:cubicBezTo>
                    <a:pt x="8741" y="9179"/>
                    <a:pt x="8493" y="9213"/>
                    <a:pt x="8238" y="9213"/>
                  </a:cubicBezTo>
                  <a:cubicBezTo>
                    <a:pt x="5024" y="9213"/>
                    <a:pt x="814" y="3818"/>
                    <a:pt x="3686" y="1059"/>
                  </a:cubicBezTo>
                  <a:cubicBezTo>
                    <a:pt x="4088" y="673"/>
                    <a:pt x="4537" y="504"/>
                    <a:pt x="5005" y="504"/>
                  </a:cubicBezTo>
                  <a:close/>
                  <a:moveTo>
                    <a:pt x="4757" y="1"/>
                  </a:moveTo>
                  <a:cubicBezTo>
                    <a:pt x="4225" y="1"/>
                    <a:pt x="3714" y="194"/>
                    <a:pt x="3255" y="634"/>
                  </a:cubicBezTo>
                  <a:cubicBezTo>
                    <a:pt x="0" y="3757"/>
                    <a:pt x="4715" y="9817"/>
                    <a:pt x="8345" y="9817"/>
                  </a:cubicBezTo>
                  <a:cubicBezTo>
                    <a:pt x="8638" y="9817"/>
                    <a:pt x="8924" y="9777"/>
                    <a:pt x="9198" y="9693"/>
                  </a:cubicBezTo>
                  <a:cubicBezTo>
                    <a:pt x="12830" y="8585"/>
                    <a:pt x="8311" y="1"/>
                    <a:pt x="4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22"/>
            <p:cNvSpPr/>
            <p:nvPr/>
          </p:nvSpPr>
          <p:spPr>
            <a:xfrm>
              <a:off x="3437346" y="2809315"/>
              <a:ext cx="366800" cy="280645"/>
            </a:xfrm>
            <a:custGeom>
              <a:avLst/>
              <a:gdLst/>
              <a:ahLst/>
              <a:cxnLst/>
              <a:rect l="l" t="t" r="r" b="b"/>
              <a:pathLst>
                <a:path w="8021" h="6137" extrusionOk="0">
                  <a:moveTo>
                    <a:pt x="3097" y="691"/>
                  </a:moveTo>
                  <a:cubicBezTo>
                    <a:pt x="4880" y="691"/>
                    <a:pt x="7163" y="5010"/>
                    <a:pt x="5342" y="5562"/>
                  </a:cubicBezTo>
                  <a:cubicBezTo>
                    <a:pt x="5206" y="5603"/>
                    <a:pt x="5064" y="5622"/>
                    <a:pt x="4919" y="5622"/>
                  </a:cubicBezTo>
                  <a:cubicBezTo>
                    <a:pt x="3097" y="5622"/>
                    <a:pt x="719" y="2569"/>
                    <a:pt x="2348" y="1006"/>
                  </a:cubicBezTo>
                  <a:cubicBezTo>
                    <a:pt x="2577" y="787"/>
                    <a:pt x="2831" y="691"/>
                    <a:pt x="3097" y="691"/>
                  </a:cubicBezTo>
                  <a:close/>
                  <a:moveTo>
                    <a:pt x="2974" y="1"/>
                  </a:moveTo>
                  <a:cubicBezTo>
                    <a:pt x="2641" y="1"/>
                    <a:pt x="2322" y="121"/>
                    <a:pt x="2035" y="396"/>
                  </a:cubicBezTo>
                  <a:cubicBezTo>
                    <a:pt x="1" y="2350"/>
                    <a:pt x="2949" y="6137"/>
                    <a:pt x="5217" y="6137"/>
                  </a:cubicBezTo>
                  <a:cubicBezTo>
                    <a:pt x="5400" y="6137"/>
                    <a:pt x="5578" y="6112"/>
                    <a:pt x="5749" y="6060"/>
                  </a:cubicBezTo>
                  <a:cubicBezTo>
                    <a:pt x="8021" y="5367"/>
                    <a:pt x="5195" y="1"/>
                    <a:pt x="2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22"/>
            <p:cNvSpPr/>
            <p:nvPr/>
          </p:nvSpPr>
          <p:spPr>
            <a:xfrm>
              <a:off x="3516322" y="2883444"/>
              <a:ext cx="189002" cy="144598"/>
            </a:xfrm>
            <a:custGeom>
              <a:avLst/>
              <a:gdLst/>
              <a:ahLst/>
              <a:cxnLst/>
              <a:rect l="l" t="t" r="r" b="b"/>
              <a:pathLst>
                <a:path w="4133" h="3162" extrusionOk="0">
                  <a:moveTo>
                    <a:pt x="1707" y="382"/>
                  </a:moveTo>
                  <a:cubicBezTo>
                    <a:pt x="2600" y="382"/>
                    <a:pt x="3744" y="2545"/>
                    <a:pt x="2831" y="2821"/>
                  </a:cubicBezTo>
                  <a:cubicBezTo>
                    <a:pt x="2763" y="2842"/>
                    <a:pt x="2692" y="2852"/>
                    <a:pt x="2620" y="2852"/>
                  </a:cubicBezTo>
                  <a:cubicBezTo>
                    <a:pt x="1708" y="2852"/>
                    <a:pt x="515" y="1322"/>
                    <a:pt x="1332" y="540"/>
                  </a:cubicBezTo>
                  <a:cubicBezTo>
                    <a:pt x="1446" y="430"/>
                    <a:pt x="1574" y="382"/>
                    <a:pt x="1707" y="382"/>
                  </a:cubicBezTo>
                  <a:close/>
                  <a:moveTo>
                    <a:pt x="1533" y="0"/>
                  </a:moveTo>
                  <a:cubicBezTo>
                    <a:pt x="1361" y="0"/>
                    <a:pt x="1197" y="63"/>
                    <a:pt x="1049" y="204"/>
                  </a:cubicBezTo>
                  <a:cubicBezTo>
                    <a:pt x="0" y="1209"/>
                    <a:pt x="1519" y="3161"/>
                    <a:pt x="2687" y="3161"/>
                  </a:cubicBezTo>
                  <a:cubicBezTo>
                    <a:pt x="2782" y="3161"/>
                    <a:pt x="2874" y="3149"/>
                    <a:pt x="2962" y="3122"/>
                  </a:cubicBezTo>
                  <a:cubicBezTo>
                    <a:pt x="4132" y="2765"/>
                    <a:pt x="2677" y="0"/>
                    <a:pt x="1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22"/>
            <p:cNvSpPr/>
            <p:nvPr/>
          </p:nvSpPr>
          <p:spPr>
            <a:xfrm>
              <a:off x="3477680" y="3013820"/>
              <a:ext cx="289242" cy="179307"/>
            </a:xfrm>
            <a:custGeom>
              <a:avLst/>
              <a:gdLst/>
              <a:ahLst/>
              <a:cxnLst/>
              <a:rect l="l" t="t" r="r" b="b"/>
              <a:pathLst>
                <a:path w="6325" h="3921" extrusionOk="0">
                  <a:moveTo>
                    <a:pt x="752" y="0"/>
                  </a:moveTo>
                  <a:cubicBezTo>
                    <a:pt x="465" y="0"/>
                    <a:pt x="274" y="115"/>
                    <a:pt x="235" y="386"/>
                  </a:cubicBezTo>
                  <a:cubicBezTo>
                    <a:pt x="0" y="2037"/>
                    <a:pt x="2804" y="3921"/>
                    <a:pt x="4380" y="3921"/>
                  </a:cubicBezTo>
                  <a:cubicBezTo>
                    <a:pt x="4602" y="3921"/>
                    <a:pt x="4800" y="3883"/>
                    <a:pt x="4961" y="3802"/>
                  </a:cubicBezTo>
                  <a:cubicBezTo>
                    <a:pt x="6325" y="3119"/>
                    <a:pt x="2244" y="0"/>
                    <a:pt x="752"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22"/>
            <p:cNvSpPr/>
            <p:nvPr/>
          </p:nvSpPr>
          <p:spPr>
            <a:xfrm>
              <a:off x="3503700" y="2686621"/>
              <a:ext cx="13125" cy="9237"/>
            </a:xfrm>
            <a:custGeom>
              <a:avLst/>
              <a:gdLst/>
              <a:ahLst/>
              <a:cxnLst/>
              <a:rect l="l" t="t" r="r" b="b"/>
              <a:pathLst>
                <a:path w="287" h="202" extrusionOk="0">
                  <a:moveTo>
                    <a:pt x="140" y="1"/>
                  </a:moveTo>
                  <a:cubicBezTo>
                    <a:pt x="119" y="1"/>
                    <a:pt x="97" y="8"/>
                    <a:pt x="76" y="27"/>
                  </a:cubicBezTo>
                  <a:cubicBezTo>
                    <a:pt x="1" y="94"/>
                    <a:pt x="67" y="202"/>
                    <a:pt x="146" y="202"/>
                  </a:cubicBezTo>
                  <a:cubicBezTo>
                    <a:pt x="167" y="202"/>
                    <a:pt x="189" y="194"/>
                    <a:pt x="209" y="177"/>
                  </a:cubicBezTo>
                  <a:cubicBezTo>
                    <a:pt x="286" y="110"/>
                    <a:pt x="21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22"/>
            <p:cNvSpPr/>
            <p:nvPr/>
          </p:nvSpPr>
          <p:spPr>
            <a:xfrm>
              <a:off x="3530132" y="2680494"/>
              <a:ext cx="13125" cy="9237"/>
            </a:xfrm>
            <a:custGeom>
              <a:avLst/>
              <a:gdLst/>
              <a:ahLst/>
              <a:cxnLst/>
              <a:rect l="l" t="t" r="r" b="b"/>
              <a:pathLst>
                <a:path w="287" h="202" extrusionOk="0">
                  <a:moveTo>
                    <a:pt x="141" y="1"/>
                  </a:moveTo>
                  <a:cubicBezTo>
                    <a:pt x="120" y="1"/>
                    <a:pt x="98" y="8"/>
                    <a:pt x="78" y="26"/>
                  </a:cubicBezTo>
                  <a:cubicBezTo>
                    <a:pt x="1" y="93"/>
                    <a:pt x="68" y="202"/>
                    <a:pt x="148" y="202"/>
                  </a:cubicBezTo>
                  <a:cubicBezTo>
                    <a:pt x="169" y="202"/>
                    <a:pt x="190" y="194"/>
                    <a:pt x="211" y="176"/>
                  </a:cubicBezTo>
                  <a:cubicBezTo>
                    <a:pt x="286" y="110"/>
                    <a:pt x="220"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22"/>
            <p:cNvSpPr/>
            <p:nvPr/>
          </p:nvSpPr>
          <p:spPr>
            <a:xfrm>
              <a:off x="3508090" y="2796282"/>
              <a:ext cx="13125" cy="9192"/>
            </a:xfrm>
            <a:custGeom>
              <a:avLst/>
              <a:gdLst/>
              <a:ahLst/>
              <a:cxnLst/>
              <a:rect l="l" t="t" r="r" b="b"/>
              <a:pathLst>
                <a:path w="287" h="201" extrusionOk="0">
                  <a:moveTo>
                    <a:pt x="141" y="0"/>
                  </a:moveTo>
                  <a:cubicBezTo>
                    <a:pt x="120" y="0"/>
                    <a:pt x="98" y="8"/>
                    <a:pt x="78" y="25"/>
                  </a:cubicBezTo>
                  <a:cubicBezTo>
                    <a:pt x="1" y="92"/>
                    <a:pt x="68" y="200"/>
                    <a:pt x="147" y="200"/>
                  </a:cubicBezTo>
                  <a:cubicBezTo>
                    <a:pt x="168" y="200"/>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22"/>
            <p:cNvSpPr/>
            <p:nvPr/>
          </p:nvSpPr>
          <p:spPr>
            <a:xfrm>
              <a:off x="3540147" y="2781374"/>
              <a:ext cx="13079" cy="9192"/>
            </a:xfrm>
            <a:custGeom>
              <a:avLst/>
              <a:gdLst/>
              <a:ahLst/>
              <a:cxnLst/>
              <a:rect l="l" t="t" r="r" b="b"/>
              <a:pathLst>
                <a:path w="286" h="201" extrusionOk="0">
                  <a:moveTo>
                    <a:pt x="140" y="0"/>
                  </a:moveTo>
                  <a:cubicBezTo>
                    <a:pt x="119" y="0"/>
                    <a:pt x="98" y="8"/>
                    <a:pt x="78" y="25"/>
                  </a:cubicBezTo>
                  <a:cubicBezTo>
                    <a:pt x="1" y="92"/>
                    <a:pt x="68" y="201"/>
                    <a:pt x="147" y="201"/>
                  </a:cubicBezTo>
                  <a:cubicBezTo>
                    <a:pt x="167" y="201"/>
                    <a:pt x="189" y="193"/>
                    <a:pt x="209" y="176"/>
                  </a:cubicBezTo>
                  <a:cubicBezTo>
                    <a:pt x="286" y="108"/>
                    <a:pt x="21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22"/>
            <p:cNvSpPr/>
            <p:nvPr/>
          </p:nvSpPr>
          <p:spPr>
            <a:xfrm>
              <a:off x="3632293" y="2986565"/>
              <a:ext cx="13125" cy="9192"/>
            </a:xfrm>
            <a:custGeom>
              <a:avLst/>
              <a:gdLst/>
              <a:ahLst/>
              <a:cxnLst/>
              <a:rect l="l" t="t" r="r" b="b"/>
              <a:pathLst>
                <a:path w="287" h="201" extrusionOk="0">
                  <a:moveTo>
                    <a:pt x="141" y="0"/>
                  </a:moveTo>
                  <a:cubicBezTo>
                    <a:pt x="120" y="0"/>
                    <a:pt x="98" y="8"/>
                    <a:pt x="78" y="25"/>
                  </a:cubicBezTo>
                  <a:cubicBezTo>
                    <a:pt x="1" y="92"/>
                    <a:pt x="68" y="201"/>
                    <a:pt x="147" y="201"/>
                  </a:cubicBezTo>
                  <a:cubicBezTo>
                    <a:pt x="168" y="201"/>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22"/>
            <p:cNvSpPr/>
            <p:nvPr/>
          </p:nvSpPr>
          <p:spPr>
            <a:xfrm>
              <a:off x="3611120" y="2975681"/>
              <a:ext cx="13079" cy="9192"/>
            </a:xfrm>
            <a:custGeom>
              <a:avLst/>
              <a:gdLst/>
              <a:ahLst/>
              <a:cxnLst/>
              <a:rect l="l" t="t" r="r" b="b"/>
              <a:pathLst>
                <a:path w="286" h="201" extrusionOk="0">
                  <a:moveTo>
                    <a:pt x="139" y="0"/>
                  </a:moveTo>
                  <a:cubicBezTo>
                    <a:pt x="118" y="0"/>
                    <a:pt x="96" y="8"/>
                    <a:pt x="76" y="25"/>
                  </a:cubicBezTo>
                  <a:cubicBezTo>
                    <a:pt x="0" y="92"/>
                    <a:pt x="67" y="200"/>
                    <a:pt x="146" y="200"/>
                  </a:cubicBezTo>
                  <a:cubicBezTo>
                    <a:pt x="167" y="200"/>
                    <a:pt x="189" y="193"/>
                    <a:pt x="209" y="175"/>
                  </a:cubicBezTo>
                  <a:cubicBezTo>
                    <a:pt x="286" y="108"/>
                    <a:pt x="219" y="0"/>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1" name="Google Shape;6221;p22"/>
          <p:cNvGrpSpPr/>
          <p:nvPr/>
        </p:nvGrpSpPr>
        <p:grpSpPr>
          <a:xfrm rot="9234618">
            <a:off x="2855825" y="4068212"/>
            <a:ext cx="705592" cy="1423119"/>
            <a:chOff x="4243844" y="2649404"/>
            <a:chExt cx="962480" cy="1941240"/>
          </a:xfrm>
        </p:grpSpPr>
        <p:sp>
          <p:nvSpPr>
            <p:cNvPr id="6222" name="Google Shape;6222;p22"/>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22"/>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22"/>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22"/>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22"/>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22"/>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22"/>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22"/>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22"/>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22"/>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22"/>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22"/>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22"/>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22"/>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22"/>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22"/>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22"/>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22"/>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22"/>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22"/>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22"/>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22"/>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22"/>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22"/>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22"/>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22"/>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22"/>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22"/>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22"/>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22"/>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22"/>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22"/>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22"/>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5" name="Google Shape;6255;p22"/>
          <p:cNvGrpSpPr/>
          <p:nvPr/>
        </p:nvGrpSpPr>
        <p:grpSpPr>
          <a:xfrm rot="-10463717">
            <a:off x="7223614" y="4441505"/>
            <a:ext cx="1086603" cy="765466"/>
            <a:chOff x="2494785" y="587053"/>
            <a:chExt cx="1411208" cy="1053812"/>
          </a:xfrm>
        </p:grpSpPr>
        <p:sp>
          <p:nvSpPr>
            <p:cNvPr id="6256" name="Google Shape;6256;p22"/>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22"/>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22"/>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22"/>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22"/>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22"/>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22"/>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22"/>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22"/>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22"/>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22"/>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22"/>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22"/>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22"/>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22"/>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22"/>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22"/>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22"/>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22"/>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22"/>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22"/>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22"/>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22"/>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22"/>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0" name="Google Shape;6280;p22"/>
          <p:cNvGrpSpPr/>
          <p:nvPr/>
        </p:nvGrpSpPr>
        <p:grpSpPr>
          <a:xfrm rot="-7219233">
            <a:off x="8611999" y="4526481"/>
            <a:ext cx="539563" cy="420785"/>
            <a:chOff x="3251316" y="2649443"/>
            <a:chExt cx="735796" cy="573820"/>
          </a:xfrm>
        </p:grpSpPr>
        <p:sp>
          <p:nvSpPr>
            <p:cNvPr id="6281" name="Google Shape;6281;p22"/>
            <p:cNvSpPr/>
            <p:nvPr/>
          </p:nvSpPr>
          <p:spPr>
            <a:xfrm>
              <a:off x="3457147" y="2649443"/>
              <a:ext cx="469784" cy="535818"/>
            </a:xfrm>
            <a:custGeom>
              <a:avLst/>
              <a:gdLst/>
              <a:ahLst/>
              <a:cxnLst/>
              <a:rect l="l" t="t" r="r" b="b"/>
              <a:pathLst>
                <a:path w="10273" h="11717" extrusionOk="0">
                  <a:moveTo>
                    <a:pt x="3098" y="1"/>
                  </a:moveTo>
                  <a:cubicBezTo>
                    <a:pt x="2053" y="1"/>
                    <a:pt x="994" y="261"/>
                    <a:pt x="1" y="959"/>
                  </a:cubicBezTo>
                  <a:lnTo>
                    <a:pt x="7965" y="11716"/>
                  </a:lnTo>
                  <a:cubicBezTo>
                    <a:pt x="10272" y="9701"/>
                    <a:pt x="9223" y="4648"/>
                    <a:pt x="9702" y="2703"/>
                  </a:cubicBezTo>
                  <a:cubicBezTo>
                    <a:pt x="9769" y="2433"/>
                    <a:pt x="9629" y="2154"/>
                    <a:pt x="9370" y="2050"/>
                  </a:cubicBezTo>
                  <a:cubicBezTo>
                    <a:pt x="8108" y="1541"/>
                    <a:pt x="5642" y="1"/>
                    <a:pt x="3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22"/>
            <p:cNvSpPr/>
            <p:nvPr/>
          </p:nvSpPr>
          <p:spPr>
            <a:xfrm>
              <a:off x="3251316" y="2662567"/>
              <a:ext cx="735796" cy="560696"/>
            </a:xfrm>
            <a:custGeom>
              <a:avLst/>
              <a:gdLst/>
              <a:ahLst/>
              <a:cxnLst/>
              <a:rect l="l" t="t" r="r" b="b"/>
              <a:pathLst>
                <a:path w="16090" h="12261" extrusionOk="0">
                  <a:moveTo>
                    <a:pt x="6331" y="1"/>
                  </a:moveTo>
                  <a:cubicBezTo>
                    <a:pt x="5611" y="1"/>
                    <a:pt x="4908" y="267"/>
                    <a:pt x="4267" y="878"/>
                  </a:cubicBezTo>
                  <a:cubicBezTo>
                    <a:pt x="1" y="4946"/>
                    <a:pt x="5552" y="12261"/>
                    <a:pt x="10164" y="12261"/>
                  </a:cubicBezTo>
                  <a:cubicBezTo>
                    <a:pt x="10595" y="12261"/>
                    <a:pt x="11019" y="12197"/>
                    <a:pt x="11425" y="12060"/>
                  </a:cubicBezTo>
                  <a:cubicBezTo>
                    <a:pt x="16090" y="10490"/>
                    <a:pt x="10853" y="1"/>
                    <a:pt x="6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22"/>
            <p:cNvSpPr/>
            <p:nvPr/>
          </p:nvSpPr>
          <p:spPr>
            <a:xfrm>
              <a:off x="3327685" y="2721422"/>
              <a:ext cx="586762" cy="448931"/>
            </a:xfrm>
            <a:custGeom>
              <a:avLst/>
              <a:gdLst/>
              <a:ahLst/>
              <a:cxnLst/>
              <a:rect l="l" t="t" r="r" b="b"/>
              <a:pathLst>
                <a:path w="12831" h="9817" extrusionOk="0">
                  <a:moveTo>
                    <a:pt x="5005" y="504"/>
                  </a:moveTo>
                  <a:cubicBezTo>
                    <a:pt x="8151" y="504"/>
                    <a:pt x="12192" y="8137"/>
                    <a:pt x="8979" y="9108"/>
                  </a:cubicBezTo>
                  <a:cubicBezTo>
                    <a:pt x="8741" y="9179"/>
                    <a:pt x="8493" y="9213"/>
                    <a:pt x="8238" y="9213"/>
                  </a:cubicBezTo>
                  <a:cubicBezTo>
                    <a:pt x="5024" y="9213"/>
                    <a:pt x="814" y="3818"/>
                    <a:pt x="3686" y="1059"/>
                  </a:cubicBezTo>
                  <a:cubicBezTo>
                    <a:pt x="4088" y="673"/>
                    <a:pt x="4537" y="504"/>
                    <a:pt x="5005" y="504"/>
                  </a:cubicBezTo>
                  <a:close/>
                  <a:moveTo>
                    <a:pt x="4757" y="1"/>
                  </a:moveTo>
                  <a:cubicBezTo>
                    <a:pt x="4225" y="1"/>
                    <a:pt x="3714" y="194"/>
                    <a:pt x="3255" y="634"/>
                  </a:cubicBezTo>
                  <a:cubicBezTo>
                    <a:pt x="0" y="3757"/>
                    <a:pt x="4715" y="9817"/>
                    <a:pt x="8345" y="9817"/>
                  </a:cubicBezTo>
                  <a:cubicBezTo>
                    <a:pt x="8638" y="9817"/>
                    <a:pt x="8924" y="9777"/>
                    <a:pt x="9198" y="9693"/>
                  </a:cubicBezTo>
                  <a:cubicBezTo>
                    <a:pt x="12830" y="8585"/>
                    <a:pt x="8311" y="1"/>
                    <a:pt x="4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22"/>
            <p:cNvSpPr/>
            <p:nvPr/>
          </p:nvSpPr>
          <p:spPr>
            <a:xfrm>
              <a:off x="3437346" y="2809315"/>
              <a:ext cx="366800" cy="280645"/>
            </a:xfrm>
            <a:custGeom>
              <a:avLst/>
              <a:gdLst/>
              <a:ahLst/>
              <a:cxnLst/>
              <a:rect l="l" t="t" r="r" b="b"/>
              <a:pathLst>
                <a:path w="8021" h="6137" extrusionOk="0">
                  <a:moveTo>
                    <a:pt x="3097" y="691"/>
                  </a:moveTo>
                  <a:cubicBezTo>
                    <a:pt x="4880" y="691"/>
                    <a:pt x="7163" y="5010"/>
                    <a:pt x="5342" y="5562"/>
                  </a:cubicBezTo>
                  <a:cubicBezTo>
                    <a:pt x="5206" y="5603"/>
                    <a:pt x="5064" y="5622"/>
                    <a:pt x="4919" y="5622"/>
                  </a:cubicBezTo>
                  <a:cubicBezTo>
                    <a:pt x="3097" y="5622"/>
                    <a:pt x="719" y="2569"/>
                    <a:pt x="2348" y="1006"/>
                  </a:cubicBezTo>
                  <a:cubicBezTo>
                    <a:pt x="2577" y="787"/>
                    <a:pt x="2831" y="691"/>
                    <a:pt x="3097" y="691"/>
                  </a:cubicBezTo>
                  <a:close/>
                  <a:moveTo>
                    <a:pt x="2974" y="1"/>
                  </a:moveTo>
                  <a:cubicBezTo>
                    <a:pt x="2641" y="1"/>
                    <a:pt x="2322" y="121"/>
                    <a:pt x="2035" y="396"/>
                  </a:cubicBezTo>
                  <a:cubicBezTo>
                    <a:pt x="1" y="2350"/>
                    <a:pt x="2949" y="6137"/>
                    <a:pt x="5217" y="6137"/>
                  </a:cubicBezTo>
                  <a:cubicBezTo>
                    <a:pt x="5400" y="6137"/>
                    <a:pt x="5578" y="6112"/>
                    <a:pt x="5749" y="6060"/>
                  </a:cubicBezTo>
                  <a:cubicBezTo>
                    <a:pt x="8021" y="5367"/>
                    <a:pt x="5195" y="1"/>
                    <a:pt x="2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22"/>
            <p:cNvSpPr/>
            <p:nvPr/>
          </p:nvSpPr>
          <p:spPr>
            <a:xfrm>
              <a:off x="3516322" y="2883444"/>
              <a:ext cx="189002" cy="144598"/>
            </a:xfrm>
            <a:custGeom>
              <a:avLst/>
              <a:gdLst/>
              <a:ahLst/>
              <a:cxnLst/>
              <a:rect l="l" t="t" r="r" b="b"/>
              <a:pathLst>
                <a:path w="4133" h="3162" extrusionOk="0">
                  <a:moveTo>
                    <a:pt x="1707" y="382"/>
                  </a:moveTo>
                  <a:cubicBezTo>
                    <a:pt x="2600" y="382"/>
                    <a:pt x="3744" y="2545"/>
                    <a:pt x="2831" y="2821"/>
                  </a:cubicBezTo>
                  <a:cubicBezTo>
                    <a:pt x="2763" y="2842"/>
                    <a:pt x="2692" y="2852"/>
                    <a:pt x="2620" y="2852"/>
                  </a:cubicBezTo>
                  <a:cubicBezTo>
                    <a:pt x="1708" y="2852"/>
                    <a:pt x="515" y="1322"/>
                    <a:pt x="1332" y="540"/>
                  </a:cubicBezTo>
                  <a:cubicBezTo>
                    <a:pt x="1446" y="430"/>
                    <a:pt x="1574" y="382"/>
                    <a:pt x="1707" y="382"/>
                  </a:cubicBezTo>
                  <a:close/>
                  <a:moveTo>
                    <a:pt x="1533" y="0"/>
                  </a:moveTo>
                  <a:cubicBezTo>
                    <a:pt x="1361" y="0"/>
                    <a:pt x="1197" y="63"/>
                    <a:pt x="1049" y="204"/>
                  </a:cubicBezTo>
                  <a:cubicBezTo>
                    <a:pt x="0" y="1209"/>
                    <a:pt x="1519" y="3161"/>
                    <a:pt x="2687" y="3161"/>
                  </a:cubicBezTo>
                  <a:cubicBezTo>
                    <a:pt x="2782" y="3161"/>
                    <a:pt x="2874" y="3149"/>
                    <a:pt x="2962" y="3122"/>
                  </a:cubicBezTo>
                  <a:cubicBezTo>
                    <a:pt x="4132" y="2765"/>
                    <a:pt x="2677" y="0"/>
                    <a:pt x="1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22"/>
            <p:cNvSpPr/>
            <p:nvPr/>
          </p:nvSpPr>
          <p:spPr>
            <a:xfrm>
              <a:off x="3477680" y="3013820"/>
              <a:ext cx="289242" cy="179307"/>
            </a:xfrm>
            <a:custGeom>
              <a:avLst/>
              <a:gdLst/>
              <a:ahLst/>
              <a:cxnLst/>
              <a:rect l="l" t="t" r="r" b="b"/>
              <a:pathLst>
                <a:path w="6325" h="3921" extrusionOk="0">
                  <a:moveTo>
                    <a:pt x="752" y="0"/>
                  </a:moveTo>
                  <a:cubicBezTo>
                    <a:pt x="465" y="0"/>
                    <a:pt x="274" y="115"/>
                    <a:pt x="235" y="386"/>
                  </a:cubicBezTo>
                  <a:cubicBezTo>
                    <a:pt x="0" y="2037"/>
                    <a:pt x="2804" y="3921"/>
                    <a:pt x="4380" y="3921"/>
                  </a:cubicBezTo>
                  <a:cubicBezTo>
                    <a:pt x="4602" y="3921"/>
                    <a:pt x="4800" y="3883"/>
                    <a:pt x="4961" y="3802"/>
                  </a:cubicBezTo>
                  <a:cubicBezTo>
                    <a:pt x="6325" y="3119"/>
                    <a:pt x="2244" y="0"/>
                    <a:pt x="752"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22"/>
            <p:cNvSpPr/>
            <p:nvPr/>
          </p:nvSpPr>
          <p:spPr>
            <a:xfrm>
              <a:off x="3503700" y="2686621"/>
              <a:ext cx="13125" cy="9237"/>
            </a:xfrm>
            <a:custGeom>
              <a:avLst/>
              <a:gdLst/>
              <a:ahLst/>
              <a:cxnLst/>
              <a:rect l="l" t="t" r="r" b="b"/>
              <a:pathLst>
                <a:path w="287" h="202" extrusionOk="0">
                  <a:moveTo>
                    <a:pt x="140" y="1"/>
                  </a:moveTo>
                  <a:cubicBezTo>
                    <a:pt x="119" y="1"/>
                    <a:pt x="97" y="8"/>
                    <a:pt x="76" y="27"/>
                  </a:cubicBezTo>
                  <a:cubicBezTo>
                    <a:pt x="1" y="94"/>
                    <a:pt x="67" y="202"/>
                    <a:pt x="146" y="202"/>
                  </a:cubicBezTo>
                  <a:cubicBezTo>
                    <a:pt x="167" y="202"/>
                    <a:pt x="189" y="194"/>
                    <a:pt x="209" y="177"/>
                  </a:cubicBezTo>
                  <a:cubicBezTo>
                    <a:pt x="286" y="110"/>
                    <a:pt x="21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22"/>
            <p:cNvSpPr/>
            <p:nvPr/>
          </p:nvSpPr>
          <p:spPr>
            <a:xfrm>
              <a:off x="3530132" y="2680494"/>
              <a:ext cx="13125" cy="9237"/>
            </a:xfrm>
            <a:custGeom>
              <a:avLst/>
              <a:gdLst/>
              <a:ahLst/>
              <a:cxnLst/>
              <a:rect l="l" t="t" r="r" b="b"/>
              <a:pathLst>
                <a:path w="287" h="202" extrusionOk="0">
                  <a:moveTo>
                    <a:pt x="141" y="1"/>
                  </a:moveTo>
                  <a:cubicBezTo>
                    <a:pt x="120" y="1"/>
                    <a:pt x="98" y="8"/>
                    <a:pt x="78" y="26"/>
                  </a:cubicBezTo>
                  <a:cubicBezTo>
                    <a:pt x="1" y="93"/>
                    <a:pt x="68" y="202"/>
                    <a:pt x="148" y="202"/>
                  </a:cubicBezTo>
                  <a:cubicBezTo>
                    <a:pt x="169" y="202"/>
                    <a:pt x="190" y="194"/>
                    <a:pt x="211" y="176"/>
                  </a:cubicBezTo>
                  <a:cubicBezTo>
                    <a:pt x="286" y="110"/>
                    <a:pt x="220"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22"/>
            <p:cNvSpPr/>
            <p:nvPr/>
          </p:nvSpPr>
          <p:spPr>
            <a:xfrm>
              <a:off x="3508090" y="2796282"/>
              <a:ext cx="13125" cy="9192"/>
            </a:xfrm>
            <a:custGeom>
              <a:avLst/>
              <a:gdLst/>
              <a:ahLst/>
              <a:cxnLst/>
              <a:rect l="l" t="t" r="r" b="b"/>
              <a:pathLst>
                <a:path w="287" h="201" extrusionOk="0">
                  <a:moveTo>
                    <a:pt x="141" y="0"/>
                  </a:moveTo>
                  <a:cubicBezTo>
                    <a:pt x="120" y="0"/>
                    <a:pt x="98" y="8"/>
                    <a:pt x="78" y="25"/>
                  </a:cubicBezTo>
                  <a:cubicBezTo>
                    <a:pt x="1" y="92"/>
                    <a:pt x="68" y="200"/>
                    <a:pt x="147" y="200"/>
                  </a:cubicBezTo>
                  <a:cubicBezTo>
                    <a:pt x="168" y="200"/>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22"/>
            <p:cNvSpPr/>
            <p:nvPr/>
          </p:nvSpPr>
          <p:spPr>
            <a:xfrm>
              <a:off x="3540147" y="2781374"/>
              <a:ext cx="13079" cy="9192"/>
            </a:xfrm>
            <a:custGeom>
              <a:avLst/>
              <a:gdLst/>
              <a:ahLst/>
              <a:cxnLst/>
              <a:rect l="l" t="t" r="r" b="b"/>
              <a:pathLst>
                <a:path w="286" h="201" extrusionOk="0">
                  <a:moveTo>
                    <a:pt x="140" y="0"/>
                  </a:moveTo>
                  <a:cubicBezTo>
                    <a:pt x="119" y="0"/>
                    <a:pt x="98" y="8"/>
                    <a:pt x="78" y="25"/>
                  </a:cubicBezTo>
                  <a:cubicBezTo>
                    <a:pt x="1" y="92"/>
                    <a:pt x="68" y="201"/>
                    <a:pt x="147" y="201"/>
                  </a:cubicBezTo>
                  <a:cubicBezTo>
                    <a:pt x="167" y="201"/>
                    <a:pt x="189" y="193"/>
                    <a:pt x="209" y="176"/>
                  </a:cubicBezTo>
                  <a:cubicBezTo>
                    <a:pt x="286" y="108"/>
                    <a:pt x="21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22"/>
            <p:cNvSpPr/>
            <p:nvPr/>
          </p:nvSpPr>
          <p:spPr>
            <a:xfrm>
              <a:off x="3632293" y="2986565"/>
              <a:ext cx="13125" cy="9192"/>
            </a:xfrm>
            <a:custGeom>
              <a:avLst/>
              <a:gdLst/>
              <a:ahLst/>
              <a:cxnLst/>
              <a:rect l="l" t="t" r="r" b="b"/>
              <a:pathLst>
                <a:path w="287" h="201" extrusionOk="0">
                  <a:moveTo>
                    <a:pt x="141" y="0"/>
                  </a:moveTo>
                  <a:cubicBezTo>
                    <a:pt x="120" y="0"/>
                    <a:pt x="98" y="8"/>
                    <a:pt x="78" y="25"/>
                  </a:cubicBezTo>
                  <a:cubicBezTo>
                    <a:pt x="1" y="92"/>
                    <a:pt x="68" y="201"/>
                    <a:pt x="147" y="201"/>
                  </a:cubicBezTo>
                  <a:cubicBezTo>
                    <a:pt x="168" y="201"/>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22"/>
            <p:cNvSpPr/>
            <p:nvPr/>
          </p:nvSpPr>
          <p:spPr>
            <a:xfrm>
              <a:off x="3611120" y="2975681"/>
              <a:ext cx="13079" cy="9192"/>
            </a:xfrm>
            <a:custGeom>
              <a:avLst/>
              <a:gdLst/>
              <a:ahLst/>
              <a:cxnLst/>
              <a:rect l="l" t="t" r="r" b="b"/>
              <a:pathLst>
                <a:path w="286" h="201" extrusionOk="0">
                  <a:moveTo>
                    <a:pt x="139" y="0"/>
                  </a:moveTo>
                  <a:cubicBezTo>
                    <a:pt x="118" y="0"/>
                    <a:pt x="96" y="8"/>
                    <a:pt x="76" y="25"/>
                  </a:cubicBezTo>
                  <a:cubicBezTo>
                    <a:pt x="0" y="92"/>
                    <a:pt x="67" y="200"/>
                    <a:pt x="146" y="200"/>
                  </a:cubicBezTo>
                  <a:cubicBezTo>
                    <a:pt x="167" y="200"/>
                    <a:pt x="189" y="193"/>
                    <a:pt x="209" y="175"/>
                  </a:cubicBezTo>
                  <a:cubicBezTo>
                    <a:pt x="286" y="108"/>
                    <a:pt x="219" y="0"/>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3" name="Google Shape;6293;p22"/>
          <p:cNvGrpSpPr/>
          <p:nvPr/>
        </p:nvGrpSpPr>
        <p:grpSpPr>
          <a:xfrm rot="-8878882">
            <a:off x="8371920" y="3406261"/>
            <a:ext cx="705620" cy="1423174"/>
            <a:chOff x="4243844" y="2649404"/>
            <a:chExt cx="962480" cy="1941240"/>
          </a:xfrm>
        </p:grpSpPr>
        <p:sp>
          <p:nvSpPr>
            <p:cNvPr id="6294" name="Google Shape;6294;p22"/>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22"/>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22"/>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22"/>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22"/>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22"/>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22"/>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22"/>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22"/>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22"/>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22"/>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22"/>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22"/>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22"/>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22"/>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22"/>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22"/>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22"/>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22"/>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22"/>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22"/>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22"/>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22"/>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22"/>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22"/>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22"/>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22"/>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22"/>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22"/>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22"/>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22"/>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22"/>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22"/>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7" name="Google Shape;6327;p22"/>
          <p:cNvGrpSpPr/>
          <p:nvPr/>
        </p:nvGrpSpPr>
        <p:grpSpPr>
          <a:xfrm rot="-2141895">
            <a:off x="7407156" y="3826774"/>
            <a:ext cx="843467" cy="566693"/>
            <a:chOff x="1655277" y="1307879"/>
            <a:chExt cx="907741" cy="609876"/>
          </a:xfrm>
        </p:grpSpPr>
        <p:sp>
          <p:nvSpPr>
            <p:cNvPr id="6328" name="Google Shape;6328;p22"/>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22"/>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22"/>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22"/>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22"/>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22"/>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22"/>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22"/>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22"/>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22"/>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22"/>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22"/>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22"/>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22"/>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22"/>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22"/>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22"/>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22"/>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22"/>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7" name="Google Shape;6347;p22"/>
          <p:cNvGrpSpPr/>
          <p:nvPr/>
        </p:nvGrpSpPr>
        <p:grpSpPr>
          <a:xfrm rot="6893482">
            <a:off x="6131263" y="4084682"/>
            <a:ext cx="993007" cy="929098"/>
            <a:chOff x="4581418" y="582238"/>
            <a:chExt cx="1463942" cy="1369725"/>
          </a:xfrm>
        </p:grpSpPr>
        <p:sp>
          <p:nvSpPr>
            <p:cNvPr id="6348" name="Google Shape;6348;p22"/>
            <p:cNvSpPr/>
            <p:nvPr/>
          </p:nvSpPr>
          <p:spPr>
            <a:xfrm>
              <a:off x="4692426" y="1390797"/>
              <a:ext cx="610879" cy="487279"/>
            </a:xfrm>
            <a:custGeom>
              <a:avLst/>
              <a:gdLst/>
              <a:ahLst/>
              <a:cxnLst/>
              <a:rect l="l" t="t" r="r" b="b"/>
              <a:pathLst>
                <a:path w="12178" h="9714" extrusionOk="0">
                  <a:moveTo>
                    <a:pt x="2738" y="1"/>
                  </a:moveTo>
                  <a:cubicBezTo>
                    <a:pt x="1915" y="1"/>
                    <a:pt x="1277" y="279"/>
                    <a:pt x="1005" y="998"/>
                  </a:cubicBezTo>
                  <a:cubicBezTo>
                    <a:pt x="0" y="3654"/>
                    <a:pt x="1240" y="6601"/>
                    <a:pt x="3898" y="6601"/>
                  </a:cubicBezTo>
                  <a:cubicBezTo>
                    <a:pt x="4403" y="6601"/>
                    <a:pt x="4959" y="6494"/>
                    <a:pt x="5561" y="6259"/>
                  </a:cubicBezTo>
                  <a:cubicBezTo>
                    <a:pt x="5561" y="6259"/>
                    <a:pt x="6012" y="9713"/>
                    <a:pt x="9033" y="9713"/>
                  </a:cubicBezTo>
                  <a:cubicBezTo>
                    <a:pt x="9869" y="9713"/>
                    <a:pt x="10902" y="9449"/>
                    <a:pt x="12177" y="8773"/>
                  </a:cubicBezTo>
                  <a:lnTo>
                    <a:pt x="10456" y="3202"/>
                  </a:lnTo>
                  <a:cubicBezTo>
                    <a:pt x="10456" y="3202"/>
                    <a:pt x="5531" y="1"/>
                    <a:pt x="2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22"/>
            <p:cNvSpPr/>
            <p:nvPr/>
          </p:nvSpPr>
          <p:spPr>
            <a:xfrm>
              <a:off x="4681491" y="1553823"/>
              <a:ext cx="480356" cy="398140"/>
            </a:xfrm>
            <a:custGeom>
              <a:avLst/>
              <a:gdLst/>
              <a:ahLst/>
              <a:cxnLst/>
              <a:rect l="l" t="t" r="r" b="b"/>
              <a:pathLst>
                <a:path w="9576" h="7937" extrusionOk="0">
                  <a:moveTo>
                    <a:pt x="3728" y="1"/>
                  </a:moveTo>
                  <a:cubicBezTo>
                    <a:pt x="3705" y="1"/>
                    <a:pt x="3693" y="1"/>
                    <a:pt x="3693" y="1"/>
                  </a:cubicBezTo>
                  <a:cubicBezTo>
                    <a:pt x="3693" y="1"/>
                    <a:pt x="3551" y="1839"/>
                    <a:pt x="5463" y="2883"/>
                  </a:cubicBezTo>
                  <a:cubicBezTo>
                    <a:pt x="5463" y="2883"/>
                    <a:pt x="3660" y="5233"/>
                    <a:pt x="1041" y="5233"/>
                  </a:cubicBezTo>
                  <a:cubicBezTo>
                    <a:pt x="974" y="5233"/>
                    <a:pt x="906" y="5232"/>
                    <a:pt x="839" y="5229"/>
                  </a:cubicBezTo>
                  <a:lnTo>
                    <a:pt x="839" y="5229"/>
                  </a:lnTo>
                  <a:cubicBezTo>
                    <a:pt x="838" y="5229"/>
                    <a:pt x="0" y="6530"/>
                    <a:pt x="1440" y="7937"/>
                  </a:cubicBezTo>
                  <a:cubicBezTo>
                    <a:pt x="1440" y="7937"/>
                    <a:pt x="5469" y="7257"/>
                    <a:pt x="6579" y="3501"/>
                  </a:cubicBezTo>
                  <a:cubicBezTo>
                    <a:pt x="6579" y="3501"/>
                    <a:pt x="6964" y="3989"/>
                    <a:pt x="7845" y="3989"/>
                  </a:cubicBezTo>
                  <a:cubicBezTo>
                    <a:pt x="8229" y="3989"/>
                    <a:pt x="8708" y="3897"/>
                    <a:pt x="9290" y="3630"/>
                  </a:cubicBezTo>
                  <a:cubicBezTo>
                    <a:pt x="9290" y="3630"/>
                    <a:pt x="9576" y="2647"/>
                    <a:pt x="7380" y="1291"/>
                  </a:cubicBezTo>
                  <a:cubicBezTo>
                    <a:pt x="5380" y="55"/>
                    <a:pt x="3962" y="1"/>
                    <a:pt x="3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22"/>
            <p:cNvSpPr/>
            <p:nvPr/>
          </p:nvSpPr>
          <p:spPr>
            <a:xfrm>
              <a:off x="4581418" y="582238"/>
              <a:ext cx="1463942" cy="1318521"/>
            </a:xfrm>
            <a:custGeom>
              <a:avLst/>
              <a:gdLst/>
              <a:ahLst/>
              <a:cxnLst/>
              <a:rect l="l" t="t" r="r" b="b"/>
              <a:pathLst>
                <a:path w="29184" h="26285" extrusionOk="0">
                  <a:moveTo>
                    <a:pt x="16691" y="0"/>
                  </a:moveTo>
                  <a:cubicBezTo>
                    <a:pt x="11304" y="0"/>
                    <a:pt x="648" y="5517"/>
                    <a:pt x="293" y="12653"/>
                  </a:cubicBezTo>
                  <a:cubicBezTo>
                    <a:pt x="0" y="18539"/>
                    <a:pt x="3915" y="19638"/>
                    <a:pt x="6880" y="19638"/>
                  </a:cubicBezTo>
                  <a:cubicBezTo>
                    <a:pt x="8647" y="19638"/>
                    <a:pt x="10078" y="19247"/>
                    <a:pt x="10078" y="19247"/>
                  </a:cubicBezTo>
                  <a:cubicBezTo>
                    <a:pt x="10078" y="19247"/>
                    <a:pt x="10534" y="26285"/>
                    <a:pt x="16261" y="26285"/>
                  </a:cubicBezTo>
                  <a:cubicBezTo>
                    <a:pt x="17154" y="26285"/>
                    <a:pt x="18175" y="26114"/>
                    <a:pt x="19342" y="25719"/>
                  </a:cubicBezTo>
                  <a:cubicBezTo>
                    <a:pt x="27997" y="22789"/>
                    <a:pt x="29184" y="4085"/>
                    <a:pt x="23091" y="3933"/>
                  </a:cubicBezTo>
                  <a:lnTo>
                    <a:pt x="19728" y="1786"/>
                  </a:lnTo>
                  <a:cubicBezTo>
                    <a:pt x="19575" y="554"/>
                    <a:pt x="18397" y="0"/>
                    <a:pt x="16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22"/>
            <p:cNvSpPr/>
            <p:nvPr/>
          </p:nvSpPr>
          <p:spPr>
            <a:xfrm>
              <a:off x="4613421" y="665757"/>
              <a:ext cx="1287621" cy="1062492"/>
            </a:xfrm>
            <a:custGeom>
              <a:avLst/>
              <a:gdLst/>
              <a:ahLst/>
              <a:cxnLst/>
              <a:rect l="l" t="t" r="r" b="b"/>
              <a:pathLst>
                <a:path w="25669" h="21181" extrusionOk="0">
                  <a:moveTo>
                    <a:pt x="20065" y="1"/>
                  </a:moveTo>
                  <a:cubicBezTo>
                    <a:pt x="14232" y="1"/>
                    <a:pt x="0" y="15107"/>
                    <a:pt x="6839" y="19893"/>
                  </a:cubicBezTo>
                  <a:cubicBezTo>
                    <a:pt x="8116" y="20787"/>
                    <a:pt x="9389" y="21180"/>
                    <a:pt x="10627" y="21180"/>
                  </a:cubicBezTo>
                  <a:cubicBezTo>
                    <a:pt x="18948" y="21180"/>
                    <a:pt x="25668" y="3393"/>
                    <a:pt x="21405" y="380"/>
                  </a:cubicBezTo>
                  <a:cubicBezTo>
                    <a:pt x="21039" y="121"/>
                    <a:pt x="20586" y="1"/>
                    <a:pt x="20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22"/>
            <p:cNvSpPr/>
            <p:nvPr/>
          </p:nvSpPr>
          <p:spPr>
            <a:xfrm>
              <a:off x="5036838" y="773204"/>
              <a:ext cx="328464" cy="318331"/>
            </a:xfrm>
            <a:custGeom>
              <a:avLst/>
              <a:gdLst/>
              <a:ahLst/>
              <a:cxnLst/>
              <a:rect l="l" t="t" r="r" b="b"/>
              <a:pathLst>
                <a:path w="6548" h="6346" fill="none" extrusionOk="0">
                  <a:moveTo>
                    <a:pt x="1" y="6346"/>
                  </a:moveTo>
                  <a:cubicBezTo>
                    <a:pt x="3269" y="2384"/>
                    <a:pt x="6547" y="0"/>
                    <a:pt x="6547" y="0"/>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22"/>
            <p:cNvSpPr/>
            <p:nvPr/>
          </p:nvSpPr>
          <p:spPr>
            <a:xfrm>
              <a:off x="5375580" y="1277281"/>
              <a:ext cx="271479" cy="363678"/>
            </a:xfrm>
            <a:custGeom>
              <a:avLst/>
              <a:gdLst/>
              <a:ahLst/>
              <a:cxnLst/>
              <a:rect l="l" t="t" r="r" b="b"/>
              <a:pathLst>
                <a:path w="5412" h="7250" fill="none" extrusionOk="0">
                  <a:moveTo>
                    <a:pt x="0" y="7250"/>
                  </a:moveTo>
                  <a:cubicBezTo>
                    <a:pt x="3513" y="4219"/>
                    <a:pt x="5411" y="1"/>
                    <a:pt x="5411" y="1"/>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22"/>
            <p:cNvSpPr/>
            <p:nvPr/>
          </p:nvSpPr>
          <p:spPr>
            <a:xfrm>
              <a:off x="4763506" y="1629417"/>
              <a:ext cx="178980" cy="165436"/>
            </a:xfrm>
            <a:custGeom>
              <a:avLst/>
              <a:gdLst/>
              <a:ahLst/>
              <a:cxnLst/>
              <a:rect l="l" t="t" r="r" b="b"/>
              <a:pathLst>
                <a:path w="3568" h="3298" extrusionOk="0">
                  <a:moveTo>
                    <a:pt x="1691" y="784"/>
                  </a:moveTo>
                  <a:cubicBezTo>
                    <a:pt x="1725" y="816"/>
                    <a:pt x="1755" y="851"/>
                    <a:pt x="1782" y="891"/>
                  </a:cubicBezTo>
                  <a:cubicBezTo>
                    <a:pt x="1911" y="1074"/>
                    <a:pt x="1940" y="1386"/>
                    <a:pt x="1717" y="1517"/>
                  </a:cubicBezTo>
                  <a:cubicBezTo>
                    <a:pt x="1678" y="1539"/>
                    <a:pt x="1635" y="1550"/>
                    <a:pt x="1593" y="1550"/>
                  </a:cubicBezTo>
                  <a:cubicBezTo>
                    <a:pt x="1472" y="1550"/>
                    <a:pt x="1359" y="1463"/>
                    <a:pt x="1367" y="1328"/>
                  </a:cubicBezTo>
                  <a:cubicBezTo>
                    <a:pt x="1380" y="1127"/>
                    <a:pt x="1554" y="926"/>
                    <a:pt x="1691" y="784"/>
                  </a:cubicBezTo>
                  <a:close/>
                  <a:moveTo>
                    <a:pt x="2370" y="1"/>
                  </a:moveTo>
                  <a:cubicBezTo>
                    <a:pt x="2257" y="1"/>
                    <a:pt x="2142" y="19"/>
                    <a:pt x="2025" y="59"/>
                  </a:cubicBezTo>
                  <a:cubicBezTo>
                    <a:pt x="1891" y="105"/>
                    <a:pt x="1768" y="176"/>
                    <a:pt x="1653" y="260"/>
                  </a:cubicBezTo>
                  <a:cubicBezTo>
                    <a:pt x="1547" y="209"/>
                    <a:pt x="1434" y="171"/>
                    <a:pt x="1319" y="150"/>
                  </a:cubicBezTo>
                  <a:cubicBezTo>
                    <a:pt x="1248" y="137"/>
                    <a:pt x="1178" y="131"/>
                    <a:pt x="1108" y="131"/>
                  </a:cubicBezTo>
                  <a:cubicBezTo>
                    <a:pt x="733" y="131"/>
                    <a:pt x="380" y="308"/>
                    <a:pt x="131" y="592"/>
                  </a:cubicBezTo>
                  <a:cubicBezTo>
                    <a:pt x="0" y="742"/>
                    <a:pt x="149" y="916"/>
                    <a:pt x="306" y="916"/>
                  </a:cubicBezTo>
                  <a:cubicBezTo>
                    <a:pt x="362" y="916"/>
                    <a:pt x="419" y="894"/>
                    <a:pt x="465" y="841"/>
                  </a:cubicBezTo>
                  <a:lnTo>
                    <a:pt x="465" y="843"/>
                  </a:lnTo>
                  <a:cubicBezTo>
                    <a:pt x="633" y="651"/>
                    <a:pt x="876" y="553"/>
                    <a:pt x="1117" y="553"/>
                  </a:cubicBezTo>
                  <a:cubicBezTo>
                    <a:pt x="1185" y="553"/>
                    <a:pt x="1253" y="560"/>
                    <a:pt x="1319" y="576"/>
                  </a:cubicBezTo>
                  <a:cubicBezTo>
                    <a:pt x="1278" y="624"/>
                    <a:pt x="1238" y="674"/>
                    <a:pt x="1201" y="723"/>
                  </a:cubicBezTo>
                  <a:cubicBezTo>
                    <a:pt x="1003" y="990"/>
                    <a:pt x="847" y="1352"/>
                    <a:pt x="1038" y="1665"/>
                  </a:cubicBezTo>
                  <a:cubicBezTo>
                    <a:pt x="1156" y="1860"/>
                    <a:pt x="1372" y="1963"/>
                    <a:pt x="1591" y="1963"/>
                  </a:cubicBezTo>
                  <a:cubicBezTo>
                    <a:pt x="1710" y="1963"/>
                    <a:pt x="1830" y="1933"/>
                    <a:pt x="1934" y="1870"/>
                  </a:cubicBezTo>
                  <a:cubicBezTo>
                    <a:pt x="2261" y="1672"/>
                    <a:pt x="2371" y="1255"/>
                    <a:pt x="2253" y="905"/>
                  </a:cubicBezTo>
                  <a:cubicBezTo>
                    <a:pt x="2204" y="758"/>
                    <a:pt x="2122" y="631"/>
                    <a:pt x="2018" y="522"/>
                  </a:cubicBezTo>
                  <a:cubicBezTo>
                    <a:pt x="2100" y="474"/>
                    <a:pt x="2186" y="437"/>
                    <a:pt x="2279" y="421"/>
                  </a:cubicBezTo>
                  <a:cubicBezTo>
                    <a:pt x="2315" y="415"/>
                    <a:pt x="2350" y="413"/>
                    <a:pt x="2385" y="413"/>
                  </a:cubicBezTo>
                  <a:cubicBezTo>
                    <a:pt x="2829" y="413"/>
                    <a:pt x="3123" y="888"/>
                    <a:pt x="3101" y="1308"/>
                  </a:cubicBezTo>
                  <a:cubicBezTo>
                    <a:pt x="3066" y="1997"/>
                    <a:pt x="2515" y="2496"/>
                    <a:pt x="2028" y="2919"/>
                  </a:cubicBezTo>
                  <a:cubicBezTo>
                    <a:pt x="1867" y="3059"/>
                    <a:pt x="1998" y="3298"/>
                    <a:pt x="2161" y="3298"/>
                  </a:cubicBezTo>
                  <a:cubicBezTo>
                    <a:pt x="2202" y="3298"/>
                    <a:pt x="2245" y="3283"/>
                    <a:pt x="2285" y="3248"/>
                  </a:cubicBezTo>
                  <a:cubicBezTo>
                    <a:pt x="2905" y="2709"/>
                    <a:pt x="3567" y="2050"/>
                    <a:pt x="3515" y="1159"/>
                  </a:cubicBezTo>
                  <a:cubicBezTo>
                    <a:pt x="3477" y="533"/>
                    <a:pt x="2972" y="1"/>
                    <a:pt x="2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22"/>
            <p:cNvSpPr/>
            <p:nvPr/>
          </p:nvSpPr>
          <p:spPr>
            <a:xfrm>
              <a:off x="5592280" y="709649"/>
              <a:ext cx="30198" cy="21118"/>
            </a:xfrm>
            <a:custGeom>
              <a:avLst/>
              <a:gdLst/>
              <a:ahLst/>
              <a:cxnLst/>
              <a:rect l="l" t="t" r="r" b="b"/>
              <a:pathLst>
                <a:path w="602" h="421" extrusionOk="0">
                  <a:moveTo>
                    <a:pt x="306" y="0"/>
                  </a:moveTo>
                  <a:cubicBezTo>
                    <a:pt x="134" y="0"/>
                    <a:pt x="1" y="246"/>
                    <a:pt x="176" y="378"/>
                  </a:cubicBezTo>
                  <a:cubicBezTo>
                    <a:pt x="216" y="407"/>
                    <a:pt x="257" y="420"/>
                    <a:pt x="296" y="420"/>
                  </a:cubicBezTo>
                  <a:cubicBezTo>
                    <a:pt x="467" y="420"/>
                    <a:pt x="601" y="174"/>
                    <a:pt x="426" y="43"/>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22"/>
            <p:cNvSpPr/>
            <p:nvPr/>
          </p:nvSpPr>
          <p:spPr>
            <a:xfrm>
              <a:off x="5510265" y="730165"/>
              <a:ext cx="30198" cy="21068"/>
            </a:xfrm>
            <a:custGeom>
              <a:avLst/>
              <a:gdLst/>
              <a:ahLst/>
              <a:cxnLst/>
              <a:rect l="l" t="t" r="r" b="b"/>
              <a:pathLst>
                <a:path w="602" h="420" extrusionOk="0">
                  <a:moveTo>
                    <a:pt x="307" y="0"/>
                  </a:moveTo>
                  <a:cubicBezTo>
                    <a:pt x="135" y="0"/>
                    <a:pt x="1" y="246"/>
                    <a:pt x="176" y="378"/>
                  </a:cubicBezTo>
                  <a:cubicBezTo>
                    <a:pt x="216" y="407"/>
                    <a:pt x="257" y="420"/>
                    <a:pt x="296" y="420"/>
                  </a:cubicBezTo>
                  <a:cubicBezTo>
                    <a:pt x="468" y="420"/>
                    <a:pt x="602" y="174"/>
                    <a:pt x="427" y="42"/>
                  </a:cubicBezTo>
                  <a:cubicBezTo>
                    <a:pt x="387" y="13"/>
                    <a:pt x="346"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22"/>
            <p:cNvSpPr/>
            <p:nvPr/>
          </p:nvSpPr>
          <p:spPr>
            <a:xfrm>
              <a:off x="5574773" y="797131"/>
              <a:ext cx="30148" cy="21068"/>
            </a:xfrm>
            <a:custGeom>
              <a:avLst/>
              <a:gdLst/>
              <a:ahLst/>
              <a:cxnLst/>
              <a:rect l="l" t="t" r="r" b="b"/>
              <a:pathLst>
                <a:path w="601" h="420" extrusionOk="0">
                  <a:moveTo>
                    <a:pt x="305" y="0"/>
                  </a:moveTo>
                  <a:cubicBezTo>
                    <a:pt x="133" y="0"/>
                    <a:pt x="0" y="246"/>
                    <a:pt x="176" y="378"/>
                  </a:cubicBezTo>
                  <a:cubicBezTo>
                    <a:pt x="215" y="407"/>
                    <a:pt x="256" y="420"/>
                    <a:pt x="295" y="420"/>
                  </a:cubicBezTo>
                  <a:cubicBezTo>
                    <a:pt x="466" y="420"/>
                    <a:pt x="601" y="174"/>
                    <a:pt x="425" y="42"/>
                  </a:cubicBezTo>
                  <a:cubicBezTo>
                    <a:pt x="385" y="13"/>
                    <a:pt x="344"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22"/>
            <p:cNvSpPr/>
            <p:nvPr/>
          </p:nvSpPr>
          <p:spPr>
            <a:xfrm>
              <a:off x="5066182" y="1645118"/>
              <a:ext cx="30148" cy="21118"/>
            </a:xfrm>
            <a:custGeom>
              <a:avLst/>
              <a:gdLst/>
              <a:ahLst/>
              <a:cxnLst/>
              <a:rect l="l" t="t" r="r" b="b"/>
              <a:pathLst>
                <a:path w="601" h="421" extrusionOk="0">
                  <a:moveTo>
                    <a:pt x="306" y="1"/>
                  </a:moveTo>
                  <a:cubicBezTo>
                    <a:pt x="134" y="1"/>
                    <a:pt x="0" y="247"/>
                    <a:pt x="176" y="378"/>
                  </a:cubicBezTo>
                  <a:cubicBezTo>
                    <a:pt x="216" y="408"/>
                    <a:pt x="257" y="420"/>
                    <a:pt x="296" y="420"/>
                  </a:cubicBezTo>
                  <a:cubicBezTo>
                    <a:pt x="468" y="420"/>
                    <a:pt x="601" y="174"/>
                    <a:pt x="425" y="43"/>
                  </a:cubicBezTo>
                  <a:cubicBezTo>
                    <a:pt x="385" y="13"/>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22"/>
            <p:cNvSpPr/>
            <p:nvPr/>
          </p:nvSpPr>
          <p:spPr>
            <a:xfrm>
              <a:off x="5186219" y="1665885"/>
              <a:ext cx="30198" cy="21068"/>
            </a:xfrm>
            <a:custGeom>
              <a:avLst/>
              <a:gdLst/>
              <a:ahLst/>
              <a:cxnLst/>
              <a:rect l="l" t="t" r="r" b="b"/>
              <a:pathLst>
                <a:path w="602" h="420" extrusionOk="0">
                  <a:moveTo>
                    <a:pt x="306" y="0"/>
                  </a:moveTo>
                  <a:cubicBezTo>
                    <a:pt x="135" y="0"/>
                    <a:pt x="1" y="246"/>
                    <a:pt x="176" y="378"/>
                  </a:cubicBezTo>
                  <a:cubicBezTo>
                    <a:pt x="216" y="407"/>
                    <a:pt x="257" y="420"/>
                    <a:pt x="296" y="420"/>
                  </a:cubicBezTo>
                  <a:cubicBezTo>
                    <a:pt x="468" y="420"/>
                    <a:pt x="601" y="174"/>
                    <a:pt x="425" y="42"/>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22"/>
            <p:cNvSpPr/>
            <p:nvPr/>
          </p:nvSpPr>
          <p:spPr>
            <a:xfrm>
              <a:off x="5102198" y="1599822"/>
              <a:ext cx="30198" cy="21068"/>
            </a:xfrm>
            <a:custGeom>
              <a:avLst/>
              <a:gdLst/>
              <a:ahLst/>
              <a:cxnLst/>
              <a:rect l="l" t="t" r="r" b="b"/>
              <a:pathLst>
                <a:path w="602" h="420" extrusionOk="0">
                  <a:moveTo>
                    <a:pt x="305" y="1"/>
                  </a:moveTo>
                  <a:cubicBezTo>
                    <a:pt x="134" y="1"/>
                    <a:pt x="1" y="246"/>
                    <a:pt x="176" y="378"/>
                  </a:cubicBezTo>
                  <a:cubicBezTo>
                    <a:pt x="216" y="407"/>
                    <a:pt x="257" y="420"/>
                    <a:pt x="296" y="420"/>
                  </a:cubicBezTo>
                  <a:cubicBezTo>
                    <a:pt x="468" y="420"/>
                    <a:pt x="601" y="174"/>
                    <a:pt x="425" y="44"/>
                  </a:cubicBezTo>
                  <a:cubicBezTo>
                    <a:pt x="386" y="14"/>
                    <a:pt x="344"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22"/>
            <p:cNvSpPr/>
            <p:nvPr/>
          </p:nvSpPr>
          <p:spPr>
            <a:xfrm>
              <a:off x="5206334" y="1585325"/>
              <a:ext cx="30198" cy="21068"/>
            </a:xfrm>
            <a:custGeom>
              <a:avLst/>
              <a:gdLst/>
              <a:ahLst/>
              <a:cxnLst/>
              <a:rect l="l" t="t" r="r" b="b"/>
              <a:pathLst>
                <a:path w="602" h="420" extrusionOk="0">
                  <a:moveTo>
                    <a:pt x="306" y="1"/>
                  </a:moveTo>
                  <a:cubicBezTo>
                    <a:pt x="134" y="1"/>
                    <a:pt x="1" y="246"/>
                    <a:pt x="176" y="378"/>
                  </a:cubicBezTo>
                  <a:cubicBezTo>
                    <a:pt x="216" y="407"/>
                    <a:pt x="257" y="420"/>
                    <a:pt x="296" y="420"/>
                  </a:cubicBezTo>
                  <a:cubicBezTo>
                    <a:pt x="468" y="420"/>
                    <a:pt x="601" y="174"/>
                    <a:pt x="427" y="44"/>
                  </a:cubicBezTo>
                  <a:cubicBezTo>
                    <a:pt x="387" y="14"/>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22"/>
            <p:cNvSpPr/>
            <p:nvPr/>
          </p:nvSpPr>
          <p:spPr>
            <a:xfrm>
              <a:off x="5100292" y="1139536"/>
              <a:ext cx="30148" cy="21118"/>
            </a:xfrm>
            <a:custGeom>
              <a:avLst/>
              <a:gdLst/>
              <a:ahLst/>
              <a:cxnLst/>
              <a:rect l="l" t="t" r="r" b="b"/>
              <a:pathLst>
                <a:path w="601" h="421" extrusionOk="0">
                  <a:moveTo>
                    <a:pt x="304" y="1"/>
                  </a:moveTo>
                  <a:cubicBezTo>
                    <a:pt x="133" y="1"/>
                    <a:pt x="1" y="246"/>
                    <a:pt x="176" y="377"/>
                  </a:cubicBezTo>
                  <a:cubicBezTo>
                    <a:pt x="216" y="407"/>
                    <a:pt x="257" y="420"/>
                    <a:pt x="297" y="420"/>
                  </a:cubicBezTo>
                  <a:cubicBezTo>
                    <a:pt x="468" y="420"/>
                    <a:pt x="600" y="175"/>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22"/>
            <p:cNvSpPr/>
            <p:nvPr/>
          </p:nvSpPr>
          <p:spPr>
            <a:xfrm>
              <a:off x="5147495" y="1061434"/>
              <a:ext cx="30148" cy="21118"/>
            </a:xfrm>
            <a:custGeom>
              <a:avLst/>
              <a:gdLst/>
              <a:ahLst/>
              <a:cxnLst/>
              <a:rect l="l" t="t" r="r" b="b"/>
              <a:pathLst>
                <a:path w="601" h="421" extrusionOk="0">
                  <a:moveTo>
                    <a:pt x="304" y="1"/>
                  </a:moveTo>
                  <a:cubicBezTo>
                    <a:pt x="133" y="1"/>
                    <a:pt x="0" y="246"/>
                    <a:pt x="175" y="378"/>
                  </a:cubicBezTo>
                  <a:cubicBezTo>
                    <a:pt x="215" y="408"/>
                    <a:pt x="257" y="420"/>
                    <a:pt x="296" y="420"/>
                  </a:cubicBezTo>
                  <a:cubicBezTo>
                    <a:pt x="467" y="420"/>
                    <a:pt x="600" y="174"/>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22"/>
            <p:cNvSpPr/>
            <p:nvPr/>
          </p:nvSpPr>
          <p:spPr>
            <a:xfrm>
              <a:off x="5266100" y="1564537"/>
              <a:ext cx="482538" cy="299988"/>
            </a:xfrm>
            <a:custGeom>
              <a:avLst/>
              <a:gdLst/>
              <a:ahLst/>
              <a:cxnLst/>
              <a:rect l="l" t="t" r="r" b="b"/>
              <a:pathLst>
                <a:path w="10390" h="6459" extrusionOk="0">
                  <a:moveTo>
                    <a:pt x="7497" y="0"/>
                  </a:moveTo>
                  <a:cubicBezTo>
                    <a:pt x="4592" y="0"/>
                    <a:pt x="1" y="3472"/>
                    <a:pt x="1534" y="5676"/>
                  </a:cubicBezTo>
                  <a:cubicBezTo>
                    <a:pt x="1909" y="6213"/>
                    <a:pt x="2692" y="6458"/>
                    <a:pt x="3633" y="6458"/>
                  </a:cubicBezTo>
                  <a:cubicBezTo>
                    <a:pt x="6356" y="6458"/>
                    <a:pt x="10390" y="4402"/>
                    <a:pt x="9581" y="1438"/>
                  </a:cubicBezTo>
                  <a:cubicBezTo>
                    <a:pt x="9302" y="414"/>
                    <a:pt x="8500" y="0"/>
                    <a:pt x="7497"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5" name="Google Shape;6365;p22"/>
          <p:cNvGrpSpPr/>
          <p:nvPr/>
        </p:nvGrpSpPr>
        <p:grpSpPr>
          <a:xfrm rot="296845">
            <a:off x="8602189" y="421565"/>
            <a:ext cx="993032" cy="929122"/>
            <a:chOff x="4581418" y="582238"/>
            <a:chExt cx="1463942" cy="1369725"/>
          </a:xfrm>
        </p:grpSpPr>
        <p:sp>
          <p:nvSpPr>
            <p:cNvPr id="6366" name="Google Shape;6366;p22"/>
            <p:cNvSpPr/>
            <p:nvPr/>
          </p:nvSpPr>
          <p:spPr>
            <a:xfrm>
              <a:off x="4692426" y="1390797"/>
              <a:ext cx="610879" cy="487279"/>
            </a:xfrm>
            <a:custGeom>
              <a:avLst/>
              <a:gdLst/>
              <a:ahLst/>
              <a:cxnLst/>
              <a:rect l="l" t="t" r="r" b="b"/>
              <a:pathLst>
                <a:path w="12178" h="9714" extrusionOk="0">
                  <a:moveTo>
                    <a:pt x="2738" y="1"/>
                  </a:moveTo>
                  <a:cubicBezTo>
                    <a:pt x="1915" y="1"/>
                    <a:pt x="1277" y="279"/>
                    <a:pt x="1005" y="998"/>
                  </a:cubicBezTo>
                  <a:cubicBezTo>
                    <a:pt x="0" y="3654"/>
                    <a:pt x="1240" y="6601"/>
                    <a:pt x="3898" y="6601"/>
                  </a:cubicBezTo>
                  <a:cubicBezTo>
                    <a:pt x="4403" y="6601"/>
                    <a:pt x="4959" y="6494"/>
                    <a:pt x="5561" y="6259"/>
                  </a:cubicBezTo>
                  <a:cubicBezTo>
                    <a:pt x="5561" y="6259"/>
                    <a:pt x="6012" y="9713"/>
                    <a:pt x="9033" y="9713"/>
                  </a:cubicBezTo>
                  <a:cubicBezTo>
                    <a:pt x="9869" y="9713"/>
                    <a:pt x="10902" y="9449"/>
                    <a:pt x="12177" y="8773"/>
                  </a:cubicBezTo>
                  <a:lnTo>
                    <a:pt x="10456" y="3202"/>
                  </a:lnTo>
                  <a:cubicBezTo>
                    <a:pt x="10456" y="3202"/>
                    <a:pt x="5531" y="1"/>
                    <a:pt x="2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22"/>
            <p:cNvSpPr/>
            <p:nvPr/>
          </p:nvSpPr>
          <p:spPr>
            <a:xfrm>
              <a:off x="4681491" y="1553823"/>
              <a:ext cx="480356" cy="398140"/>
            </a:xfrm>
            <a:custGeom>
              <a:avLst/>
              <a:gdLst/>
              <a:ahLst/>
              <a:cxnLst/>
              <a:rect l="l" t="t" r="r" b="b"/>
              <a:pathLst>
                <a:path w="9576" h="7937" extrusionOk="0">
                  <a:moveTo>
                    <a:pt x="3728" y="1"/>
                  </a:moveTo>
                  <a:cubicBezTo>
                    <a:pt x="3705" y="1"/>
                    <a:pt x="3693" y="1"/>
                    <a:pt x="3693" y="1"/>
                  </a:cubicBezTo>
                  <a:cubicBezTo>
                    <a:pt x="3693" y="1"/>
                    <a:pt x="3551" y="1839"/>
                    <a:pt x="5463" y="2883"/>
                  </a:cubicBezTo>
                  <a:cubicBezTo>
                    <a:pt x="5463" y="2883"/>
                    <a:pt x="3660" y="5233"/>
                    <a:pt x="1041" y="5233"/>
                  </a:cubicBezTo>
                  <a:cubicBezTo>
                    <a:pt x="974" y="5233"/>
                    <a:pt x="906" y="5232"/>
                    <a:pt x="839" y="5229"/>
                  </a:cubicBezTo>
                  <a:lnTo>
                    <a:pt x="839" y="5229"/>
                  </a:lnTo>
                  <a:cubicBezTo>
                    <a:pt x="838" y="5229"/>
                    <a:pt x="0" y="6530"/>
                    <a:pt x="1440" y="7937"/>
                  </a:cubicBezTo>
                  <a:cubicBezTo>
                    <a:pt x="1440" y="7937"/>
                    <a:pt x="5469" y="7257"/>
                    <a:pt x="6579" y="3501"/>
                  </a:cubicBezTo>
                  <a:cubicBezTo>
                    <a:pt x="6579" y="3501"/>
                    <a:pt x="6964" y="3989"/>
                    <a:pt x="7845" y="3989"/>
                  </a:cubicBezTo>
                  <a:cubicBezTo>
                    <a:pt x="8229" y="3989"/>
                    <a:pt x="8708" y="3897"/>
                    <a:pt x="9290" y="3630"/>
                  </a:cubicBezTo>
                  <a:cubicBezTo>
                    <a:pt x="9290" y="3630"/>
                    <a:pt x="9576" y="2647"/>
                    <a:pt x="7380" y="1291"/>
                  </a:cubicBezTo>
                  <a:cubicBezTo>
                    <a:pt x="5380" y="55"/>
                    <a:pt x="3962" y="1"/>
                    <a:pt x="3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22"/>
            <p:cNvSpPr/>
            <p:nvPr/>
          </p:nvSpPr>
          <p:spPr>
            <a:xfrm>
              <a:off x="4581418" y="582238"/>
              <a:ext cx="1463942" cy="1318521"/>
            </a:xfrm>
            <a:custGeom>
              <a:avLst/>
              <a:gdLst/>
              <a:ahLst/>
              <a:cxnLst/>
              <a:rect l="l" t="t" r="r" b="b"/>
              <a:pathLst>
                <a:path w="29184" h="26285" extrusionOk="0">
                  <a:moveTo>
                    <a:pt x="16691" y="0"/>
                  </a:moveTo>
                  <a:cubicBezTo>
                    <a:pt x="11304" y="0"/>
                    <a:pt x="648" y="5517"/>
                    <a:pt x="293" y="12653"/>
                  </a:cubicBezTo>
                  <a:cubicBezTo>
                    <a:pt x="0" y="18539"/>
                    <a:pt x="3915" y="19638"/>
                    <a:pt x="6880" y="19638"/>
                  </a:cubicBezTo>
                  <a:cubicBezTo>
                    <a:pt x="8647" y="19638"/>
                    <a:pt x="10078" y="19247"/>
                    <a:pt x="10078" y="19247"/>
                  </a:cubicBezTo>
                  <a:cubicBezTo>
                    <a:pt x="10078" y="19247"/>
                    <a:pt x="10534" y="26285"/>
                    <a:pt x="16261" y="26285"/>
                  </a:cubicBezTo>
                  <a:cubicBezTo>
                    <a:pt x="17154" y="26285"/>
                    <a:pt x="18175" y="26114"/>
                    <a:pt x="19342" y="25719"/>
                  </a:cubicBezTo>
                  <a:cubicBezTo>
                    <a:pt x="27997" y="22789"/>
                    <a:pt x="29184" y="4085"/>
                    <a:pt x="23091" y="3933"/>
                  </a:cubicBezTo>
                  <a:lnTo>
                    <a:pt x="19728" y="1786"/>
                  </a:lnTo>
                  <a:cubicBezTo>
                    <a:pt x="19575" y="554"/>
                    <a:pt x="18397" y="0"/>
                    <a:pt x="16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22"/>
            <p:cNvSpPr/>
            <p:nvPr/>
          </p:nvSpPr>
          <p:spPr>
            <a:xfrm>
              <a:off x="4613421" y="665757"/>
              <a:ext cx="1287621" cy="1062492"/>
            </a:xfrm>
            <a:custGeom>
              <a:avLst/>
              <a:gdLst/>
              <a:ahLst/>
              <a:cxnLst/>
              <a:rect l="l" t="t" r="r" b="b"/>
              <a:pathLst>
                <a:path w="25669" h="21181" extrusionOk="0">
                  <a:moveTo>
                    <a:pt x="20065" y="1"/>
                  </a:moveTo>
                  <a:cubicBezTo>
                    <a:pt x="14232" y="1"/>
                    <a:pt x="0" y="15107"/>
                    <a:pt x="6839" y="19893"/>
                  </a:cubicBezTo>
                  <a:cubicBezTo>
                    <a:pt x="8116" y="20787"/>
                    <a:pt x="9389" y="21180"/>
                    <a:pt x="10627" y="21180"/>
                  </a:cubicBezTo>
                  <a:cubicBezTo>
                    <a:pt x="18948" y="21180"/>
                    <a:pt x="25668" y="3393"/>
                    <a:pt x="21405" y="380"/>
                  </a:cubicBezTo>
                  <a:cubicBezTo>
                    <a:pt x="21039" y="121"/>
                    <a:pt x="20586" y="1"/>
                    <a:pt x="20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22"/>
            <p:cNvSpPr/>
            <p:nvPr/>
          </p:nvSpPr>
          <p:spPr>
            <a:xfrm>
              <a:off x="5036838" y="773204"/>
              <a:ext cx="328464" cy="318331"/>
            </a:xfrm>
            <a:custGeom>
              <a:avLst/>
              <a:gdLst/>
              <a:ahLst/>
              <a:cxnLst/>
              <a:rect l="l" t="t" r="r" b="b"/>
              <a:pathLst>
                <a:path w="6548" h="6346" fill="none" extrusionOk="0">
                  <a:moveTo>
                    <a:pt x="1" y="6346"/>
                  </a:moveTo>
                  <a:cubicBezTo>
                    <a:pt x="3269" y="2384"/>
                    <a:pt x="6547" y="0"/>
                    <a:pt x="6547" y="0"/>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22"/>
            <p:cNvSpPr/>
            <p:nvPr/>
          </p:nvSpPr>
          <p:spPr>
            <a:xfrm>
              <a:off x="5375580" y="1277281"/>
              <a:ext cx="271479" cy="363678"/>
            </a:xfrm>
            <a:custGeom>
              <a:avLst/>
              <a:gdLst/>
              <a:ahLst/>
              <a:cxnLst/>
              <a:rect l="l" t="t" r="r" b="b"/>
              <a:pathLst>
                <a:path w="5412" h="7250" fill="none" extrusionOk="0">
                  <a:moveTo>
                    <a:pt x="0" y="7250"/>
                  </a:moveTo>
                  <a:cubicBezTo>
                    <a:pt x="3513" y="4219"/>
                    <a:pt x="5411" y="1"/>
                    <a:pt x="5411" y="1"/>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22"/>
            <p:cNvSpPr/>
            <p:nvPr/>
          </p:nvSpPr>
          <p:spPr>
            <a:xfrm>
              <a:off x="4763506" y="1629417"/>
              <a:ext cx="178980" cy="165436"/>
            </a:xfrm>
            <a:custGeom>
              <a:avLst/>
              <a:gdLst/>
              <a:ahLst/>
              <a:cxnLst/>
              <a:rect l="l" t="t" r="r" b="b"/>
              <a:pathLst>
                <a:path w="3568" h="3298" extrusionOk="0">
                  <a:moveTo>
                    <a:pt x="1691" y="784"/>
                  </a:moveTo>
                  <a:cubicBezTo>
                    <a:pt x="1725" y="816"/>
                    <a:pt x="1755" y="851"/>
                    <a:pt x="1782" y="891"/>
                  </a:cubicBezTo>
                  <a:cubicBezTo>
                    <a:pt x="1911" y="1074"/>
                    <a:pt x="1940" y="1386"/>
                    <a:pt x="1717" y="1517"/>
                  </a:cubicBezTo>
                  <a:cubicBezTo>
                    <a:pt x="1678" y="1539"/>
                    <a:pt x="1635" y="1550"/>
                    <a:pt x="1593" y="1550"/>
                  </a:cubicBezTo>
                  <a:cubicBezTo>
                    <a:pt x="1472" y="1550"/>
                    <a:pt x="1359" y="1463"/>
                    <a:pt x="1367" y="1328"/>
                  </a:cubicBezTo>
                  <a:cubicBezTo>
                    <a:pt x="1380" y="1127"/>
                    <a:pt x="1554" y="926"/>
                    <a:pt x="1691" y="784"/>
                  </a:cubicBezTo>
                  <a:close/>
                  <a:moveTo>
                    <a:pt x="2370" y="1"/>
                  </a:moveTo>
                  <a:cubicBezTo>
                    <a:pt x="2257" y="1"/>
                    <a:pt x="2142" y="19"/>
                    <a:pt x="2025" y="59"/>
                  </a:cubicBezTo>
                  <a:cubicBezTo>
                    <a:pt x="1891" y="105"/>
                    <a:pt x="1768" y="176"/>
                    <a:pt x="1653" y="260"/>
                  </a:cubicBezTo>
                  <a:cubicBezTo>
                    <a:pt x="1547" y="209"/>
                    <a:pt x="1434" y="171"/>
                    <a:pt x="1319" y="150"/>
                  </a:cubicBezTo>
                  <a:cubicBezTo>
                    <a:pt x="1248" y="137"/>
                    <a:pt x="1178" y="131"/>
                    <a:pt x="1108" y="131"/>
                  </a:cubicBezTo>
                  <a:cubicBezTo>
                    <a:pt x="733" y="131"/>
                    <a:pt x="380" y="308"/>
                    <a:pt x="131" y="592"/>
                  </a:cubicBezTo>
                  <a:cubicBezTo>
                    <a:pt x="0" y="742"/>
                    <a:pt x="149" y="916"/>
                    <a:pt x="306" y="916"/>
                  </a:cubicBezTo>
                  <a:cubicBezTo>
                    <a:pt x="362" y="916"/>
                    <a:pt x="419" y="894"/>
                    <a:pt x="465" y="841"/>
                  </a:cubicBezTo>
                  <a:lnTo>
                    <a:pt x="465" y="843"/>
                  </a:lnTo>
                  <a:cubicBezTo>
                    <a:pt x="633" y="651"/>
                    <a:pt x="876" y="553"/>
                    <a:pt x="1117" y="553"/>
                  </a:cubicBezTo>
                  <a:cubicBezTo>
                    <a:pt x="1185" y="553"/>
                    <a:pt x="1253" y="560"/>
                    <a:pt x="1319" y="576"/>
                  </a:cubicBezTo>
                  <a:cubicBezTo>
                    <a:pt x="1278" y="624"/>
                    <a:pt x="1238" y="674"/>
                    <a:pt x="1201" y="723"/>
                  </a:cubicBezTo>
                  <a:cubicBezTo>
                    <a:pt x="1003" y="990"/>
                    <a:pt x="847" y="1352"/>
                    <a:pt x="1038" y="1665"/>
                  </a:cubicBezTo>
                  <a:cubicBezTo>
                    <a:pt x="1156" y="1860"/>
                    <a:pt x="1372" y="1963"/>
                    <a:pt x="1591" y="1963"/>
                  </a:cubicBezTo>
                  <a:cubicBezTo>
                    <a:pt x="1710" y="1963"/>
                    <a:pt x="1830" y="1933"/>
                    <a:pt x="1934" y="1870"/>
                  </a:cubicBezTo>
                  <a:cubicBezTo>
                    <a:pt x="2261" y="1672"/>
                    <a:pt x="2371" y="1255"/>
                    <a:pt x="2253" y="905"/>
                  </a:cubicBezTo>
                  <a:cubicBezTo>
                    <a:pt x="2204" y="758"/>
                    <a:pt x="2122" y="631"/>
                    <a:pt x="2018" y="522"/>
                  </a:cubicBezTo>
                  <a:cubicBezTo>
                    <a:pt x="2100" y="474"/>
                    <a:pt x="2186" y="437"/>
                    <a:pt x="2279" y="421"/>
                  </a:cubicBezTo>
                  <a:cubicBezTo>
                    <a:pt x="2315" y="415"/>
                    <a:pt x="2350" y="413"/>
                    <a:pt x="2385" y="413"/>
                  </a:cubicBezTo>
                  <a:cubicBezTo>
                    <a:pt x="2829" y="413"/>
                    <a:pt x="3123" y="888"/>
                    <a:pt x="3101" y="1308"/>
                  </a:cubicBezTo>
                  <a:cubicBezTo>
                    <a:pt x="3066" y="1997"/>
                    <a:pt x="2515" y="2496"/>
                    <a:pt x="2028" y="2919"/>
                  </a:cubicBezTo>
                  <a:cubicBezTo>
                    <a:pt x="1867" y="3059"/>
                    <a:pt x="1998" y="3298"/>
                    <a:pt x="2161" y="3298"/>
                  </a:cubicBezTo>
                  <a:cubicBezTo>
                    <a:pt x="2202" y="3298"/>
                    <a:pt x="2245" y="3283"/>
                    <a:pt x="2285" y="3248"/>
                  </a:cubicBezTo>
                  <a:cubicBezTo>
                    <a:pt x="2905" y="2709"/>
                    <a:pt x="3567" y="2050"/>
                    <a:pt x="3515" y="1159"/>
                  </a:cubicBezTo>
                  <a:cubicBezTo>
                    <a:pt x="3477" y="533"/>
                    <a:pt x="2972" y="1"/>
                    <a:pt x="2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22"/>
            <p:cNvSpPr/>
            <p:nvPr/>
          </p:nvSpPr>
          <p:spPr>
            <a:xfrm>
              <a:off x="5592280" y="709649"/>
              <a:ext cx="30198" cy="21118"/>
            </a:xfrm>
            <a:custGeom>
              <a:avLst/>
              <a:gdLst/>
              <a:ahLst/>
              <a:cxnLst/>
              <a:rect l="l" t="t" r="r" b="b"/>
              <a:pathLst>
                <a:path w="602" h="421" extrusionOk="0">
                  <a:moveTo>
                    <a:pt x="306" y="0"/>
                  </a:moveTo>
                  <a:cubicBezTo>
                    <a:pt x="134" y="0"/>
                    <a:pt x="1" y="246"/>
                    <a:pt x="176" y="378"/>
                  </a:cubicBezTo>
                  <a:cubicBezTo>
                    <a:pt x="216" y="407"/>
                    <a:pt x="257" y="420"/>
                    <a:pt x="296" y="420"/>
                  </a:cubicBezTo>
                  <a:cubicBezTo>
                    <a:pt x="467" y="420"/>
                    <a:pt x="601" y="174"/>
                    <a:pt x="426" y="43"/>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22"/>
            <p:cNvSpPr/>
            <p:nvPr/>
          </p:nvSpPr>
          <p:spPr>
            <a:xfrm>
              <a:off x="5510265" y="730165"/>
              <a:ext cx="30198" cy="21068"/>
            </a:xfrm>
            <a:custGeom>
              <a:avLst/>
              <a:gdLst/>
              <a:ahLst/>
              <a:cxnLst/>
              <a:rect l="l" t="t" r="r" b="b"/>
              <a:pathLst>
                <a:path w="602" h="420" extrusionOk="0">
                  <a:moveTo>
                    <a:pt x="307" y="0"/>
                  </a:moveTo>
                  <a:cubicBezTo>
                    <a:pt x="135" y="0"/>
                    <a:pt x="1" y="246"/>
                    <a:pt x="176" y="378"/>
                  </a:cubicBezTo>
                  <a:cubicBezTo>
                    <a:pt x="216" y="407"/>
                    <a:pt x="257" y="420"/>
                    <a:pt x="296" y="420"/>
                  </a:cubicBezTo>
                  <a:cubicBezTo>
                    <a:pt x="468" y="420"/>
                    <a:pt x="602" y="174"/>
                    <a:pt x="427" y="42"/>
                  </a:cubicBezTo>
                  <a:cubicBezTo>
                    <a:pt x="387" y="13"/>
                    <a:pt x="346"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22"/>
            <p:cNvSpPr/>
            <p:nvPr/>
          </p:nvSpPr>
          <p:spPr>
            <a:xfrm>
              <a:off x="5574773" y="797131"/>
              <a:ext cx="30148" cy="21068"/>
            </a:xfrm>
            <a:custGeom>
              <a:avLst/>
              <a:gdLst/>
              <a:ahLst/>
              <a:cxnLst/>
              <a:rect l="l" t="t" r="r" b="b"/>
              <a:pathLst>
                <a:path w="601" h="420" extrusionOk="0">
                  <a:moveTo>
                    <a:pt x="305" y="0"/>
                  </a:moveTo>
                  <a:cubicBezTo>
                    <a:pt x="133" y="0"/>
                    <a:pt x="0" y="246"/>
                    <a:pt x="176" y="378"/>
                  </a:cubicBezTo>
                  <a:cubicBezTo>
                    <a:pt x="215" y="407"/>
                    <a:pt x="256" y="420"/>
                    <a:pt x="295" y="420"/>
                  </a:cubicBezTo>
                  <a:cubicBezTo>
                    <a:pt x="466" y="420"/>
                    <a:pt x="601" y="174"/>
                    <a:pt x="425" y="42"/>
                  </a:cubicBezTo>
                  <a:cubicBezTo>
                    <a:pt x="385" y="13"/>
                    <a:pt x="344"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22"/>
            <p:cNvSpPr/>
            <p:nvPr/>
          </p:nvSpPr>
          <p:spPr>
            <a:xfrm>
              <a:off x="5066182" y="1645118"/>
              <a:ext cx="30148" cy="21118"/>
            </a:xfrm>
            <a:custGeom>
              <a:avLst/>
              <a:gdLst/>
              <a:ahLst/>
              <a:cxnLst/>
              <a:rect l="l" t="t" r="r" b="b"/>
              <a:pathLst>
                <a:path w="601" h="421" extrusionOk="0">
                  <a:moveTo>
                    <a:pt x="306" y="1"/>
                  </a:moveTo>
                  <a:cubicBezTo>
                    <a:pt x="134" y="1"/>
                    <a:pt x="0" y="247"/>
                    <a:pt x="176" y="378"/>
                  </a:cubicBezTo>
                  <a:cubicBezTo>
                    <a:pt x="216" y="408"/>
                    <a:pt x="257" y="420"/>
                    <a:pt x="296" y="420"/>
                  </a:cubicBezTo>
                  <a:cubicBezTo>
                    <a:pt x="468" y="420"/>
                    <a:pt x="601" y="174"/>
                    <a:pt x="425" y="43"/>
                  </a:cubicBezTo>
                  <a:cubicBezTo>
                    <a:pt x="385" y="13"/>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22"/>
            <p:cNvSpPr/>
            <p:nvPr/>
          </p:nvSpPr>
          <p:spPr>
            <a:xfrm>
              <a:off x="5186219" y="1665885"/>
              <a:ext cx="30198" cy="21068"/>
            </a:xfrm>
            <a:custGeom>
              <a:avLst/>
              <a:gdLst/>
              <a:ahLst/>
              <a:cxnLst/>
              <a:rect l="l" t="t" r="r" b="b"/>
              <a:pathLst>
                <a:path w="602" h="420" extrusionOk="0">
                  <a:moveTo>
                    <a:pt x="306" y="0"/>
                  </a:moveTo>
                  <a:cubicBezTo>
                    <a:pt x="135" y="0"/>
                    <a:pt x="1" y="246"/>
                    <a:pt x="176" y="378"/>
                  </a:cubicBezTo>
                  <a:cubicBezTo>
                    <a:pt x="216" y="407"/>
                    <a:pt x="257" y="420"/>
                    <a:pt x="296" y="420"/>
                  </a:cubicBezTo>
                  <a:cubicBezTo>
                    <a:pt x="468" y="420"/>
                    <a:pt x="601" y="174"/>
                    <a:pt x="425" y="42"/>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22"/>
            <p:cNvSpPr/>
            <p:nvPr/>
          </p:nvSpPr>
          <p:spPr>
            <a:xfrm>
              <a:off x="5102198" y="1599822"/>
              <a:ext cx="30198" cy="21068"/>
            </a:xfrm>
            <a:custGeom>
              <a:avLst/>
              <a:gdLst/>
              <a:ahLst/>
              <a:cxnLst/>
              <a:rect l="l" t="t" r="r" b="b"/>
              <a:pathLst>
                <a:path w="602" h="420" extrusionOk="0">
                  <a:moveTo>
                    <a:pt x="305" y="1"/>
                  </a:moveTo>
                  <a:cubicBezTo>
                    <a:pt x="134" y="1"/>
                    <a:pt x="1" y="246"/>
                    <a:pt x="176" y="378"/>
                  </a:cubicBezTo>
                  <a:cubicBezTo>
                    <a:pt x="216" y="407"/>
                    <a:pt x="257" y="420"/>
                    <a:pt x="296" y="420"/>
                  </a:cubicBezTo>
                  <a:cubicBezTo>
                    <a:pt x="468" y="420"/>
                    <a:pt x="601" y="174"/>
                    <a:pt x="425" y="44"/>
                  </a:cubicBezTo>
                  <a:cubicBezTo>
                    <a:pt x="386" y="14"/>
                    <a:pt x="344"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22"/>
            <p:cNvSpPr/>
            <p:nvPr/>
          </p:nvSpPr>
          <p:spPr>
            <a:xfrm>
              <a:off x="5206334" y="1585325"/>
              <a:ext cx="30198" cy="21068"/>
            </a:xfrm>
            <a:custGeom>
              <a:avLst/>
              <a:gdLst/>
              <a:ahLst/>
              <a:cxnLst/>
              <a:rect l="l" t="t" r="r" b="b"/>
              <a:pathLst>
                <a:path w="602" h="420" extrusionOk="0">
                  <a:moveTo>
                    <a:pt x="306" y="1"/>
                  </a:moveTo>
                  <a:cubicBezTo>
                    <a:pt x="134" y="1"/>
                    <a:pt x="1" y="246"/>
                    <a:pt x="176" y="378"/>
                  </a:cubicBezTo>
                  <a:cubicBezTo>
                    <a:pt x="216" y="407"/>
                    <a:pt x="257" y="420"/>
                    <a:pt x="296" y="420"/>
                  </a:cubicBezTo>
                  <a:cubicBezTo>
                    <a:pt x="468" y="420"/>
                    <a:pt x="601" y="174"/>
                    <a:pt x="427" y="44"/>
                  </a:cubicBezTo>
                  <a:cubicBezTo>
                    <a:pt x="387" y="14"/>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22"/>
            <p:cNvSpPr/>
            <p:nvPr/>
          </p:nvSpPr>
          <p:spPr>
            <a:xfrm>
              <a:off x="5100292" y="1139536"/>
              <a:ext cx="30148" cy="21118"/>
            </a:xfrm>
            <a:custGeom>
              <a:avLst/>
              <a:gdLst/>
              <a:ahLst/>
              <a:cxnLst/>
              <a:rect l="l" t="t" r="r" b="b"/>
              <a:pathLst>
                <a:path w="601" h="421" extrusionOk="0">
                  <a:moveTo>
                    <a:pt x="304" y="1"/>
                  </a:moveTo>
                  <a:cubicBezTo>
                    <a:pt x="133" y="1"/>
                    <a:pt x="1" y="246"/>
                    <a:pt x="176" y="377"/>
                  </a:cubicBezTo>
                  <a:cubicBezTo>
                    <a:pt x="216" y="407"/>
                    <a:pt x="257" y="420"/>
                    <a:pt x="297" y="420"/>
                  </a:cubicBezTo>
                  <a:cubicBezTo>
                    <a:pt x="468" y="420"/>
                    <a:pt x="600" y="175"/>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22"/>
            <p:cNvSpPr/>
            <p:nvPr/>
          </p:nvSpPr>
          <p:spPr>
            <a:xfrm>
              <a:off x="5147495" y="1061434"/>
              <a:ext cx="30148" cy="21118"/>
            </a:xfrm>
            <a:custGeom>
              <a:avLst/>
              <a:gdLst/>
              <a:ahLst/>
              <a:cxnLst/>
              <a:rect l="l" t="t" r="r" b="b"/>
              <a:pathLst>
                <a:path w="601" h="421" extrusionOk="0">
                  <a:moveTo>
                    <a:pt x="304" y="1"/>
                  </a:moveTo>
                  <a:cubicBezTo>
                    <a:pt x="133" y="1"/>
                    <a:pt x="0" y="246"/>
                    <a:pt x="175" y="378"/>
                  </a:cubicBezTo>
                  <a:cubicBezTo>
                    <a:pt x="215" y="408"/>
                    <a:pt x="257" y="420"/>
                    <a:pt x="296" y="420"/>
                  </a:cubicBezTo>
                  <a:cubicBezTo>
                    <a:pt x="467" y="420"/>
                    <a:pt x="600" y="174"/>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22"/>
            <p:cNvSpPr/>
            <p:nvPr/>
          </p:nvSpPr>
          <p:spPr>
            <a:xfrm>
              <a:off x="5266100" y="1564537"/>
              <a:ext cx="482538" cy="299988"/>
            </a:xfrm>
            <a:custGeom>
              <a:avLst/>
              <a:gdLst/>
              <a:ahLst/>
              <a:cxnLst/>
              <a:rect l="l" t="t" r="r" b="b"/>
              <a:pathLst>
                <a:path w="10390" h="6459" extrusionOk="0">
                  <a:moveTo>
                    <a:pt x="7497" y="0"/>
                  </a:moveTo>
                  <a:cubicBezTo>
                    <a:pt x="4592" y="0"/>
                    <a:pt x="1" y="3472"/>
                    <a:pt x="1534" y="5676"/>
                  </a:cubicBezTo>
                  <a:cubicBezTo>
                    <a:pt x="1909" y="6213"/>
                    <a:pt x="2692" y="6458"/>
                    <a:pt x="3633" y="6458"/>
                  </a:cubicBezTo>
                  <a:cubicBezTo>
                    <a:pt x="6356" y="6458"/>
                    <a:pt x="10390" y="4402"/>
                    <a:pt x="9581" y="1438"/>
                  </a:cubicBezTo>
                  <a:cubicBezTo>
                    <a:pt x="9302" y="414"/>
                    <a:pt x="8500" y="0"/>
                    <a:pt x="7497"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3" name="Google Shape;6383;p22"/>
          <p:cNvSpPr/>
          <p:nvPr/>
        </p:nvSpPr>
        <p:spPr>
          <a:xfrm rot="1419703">
            <a:off x="8871628" y="74151"/>
            <a:ext cx="194902" cy="191210"/>
          </a:xfrm>
          <a:custGeom>
            <a:avLst/>
            <a:gdLst/>
            <a:ahLst/>
            <a:cxnLst/>
            <a:rect l="l" t="t" r="r" b="b"/>
            <a:pathLst>
              <a:path w="4804" h="4713" extrusionOk="0">
                <a:moveTo>
                  <a:pt x="2402" y="1"/>
                </a:moveTo>
                <a:cubicBezTo>
                  <a:pt x="2310" y="1"/>
                  <a:pt x="2218" y="47"/>
                  <a:pt x="2168" y="139"/>
                </a:cubicBezTo>
                <a:lnTo>
                  <a:pt x="1504" y="1352"/>
                </a:lnTo>
                <a:cubicBezTo>
                  <a:pt x="1481" y="1397"/>
                  <a:pt x="1443" y="1436"/>
                  <a:pt x="1397" y="1458"/>
                </a:cubicBezTo>
                <a:lnTo>
                  <a:pt x="185" y="2123"/>
                </a:lnTo>
                <a:cubicBezTo>
                  <a:pt x="1" y="2223"/>
                  <a:pt x="1" y="2490"/>
                  <a:pt x="185" y="2590"/>
                </a:cubicBezTo>
                <a:lnTo>
                  <a:pt x="1397" y="3255"/>
                </a:lnTo>
                <a:cubicBezTo>
                  <a:pt x="1443" y="3278"/>
                  <a:pt x="1481" y="3316"/>
                  <a:pt x="1504" y="3358"/>
                </a:cubicBezTo>
                <a:lnTo>
                  <a:pt x="2168" y="4574"/>
                </a:lnTo>
                <a:cubicBezTo>
                  <a:pt x="2218" y="4666"/>
                  <a:pt x="2310" y="4712"/>
                  <a:pt x="2402" y="4712"/>
                </a:cubicBezTo>
                <a:cubicBezTo>
                  <a:pt x="2494" y="4712"/>
                  <a:pt x="2586" y="4666"/>
                  <a:pt x="2636" y="4574"/>
                </a:cubicBezTo>
                <a:lnTo>
                  <a:pt x="3301" y="3358"/>
                </a:lnTo>
                <a:cubicBezTo>
                  <a:pt x="3323" y="3316"/>
                  <a:pt x="3362" y="3278"/>
                  <a:pt x="3407" y="3255"/>
                </a:cubicBezTo>
                <a:lnTo>
                  <a:pt x="4620" y="2590"/>
                </a:lnTo>
                <a:cubicBezTo>
                  <a:pt x="4804" y="2490"/>
                  <a:pt x="4804" y="2223"/>
                  <a:pt x="4620" y="2123"/>
                </a:cubicBezTo>
                <a:lnTo>
                  <a:pt x="3407" y="1458"/>
                </a:lnTo>
                <a:cubicBezTo>
                  <a:pt x="3362" y="1436"/>
                  <a:pt x="3323" y="1397"/>
                  <a:pt x="3301" y="1352"/>
                </a:cubicBezTo>
                <a:lnTo>
                  <a:pt x="2636" y="139"/>
                </a:lnTo>
                <a:cubicBezTo>
                  <a:pt x="2586" y="47"/>
                  <a:pt x="2494"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84" name="Google Shape;6384;p22"/>
          <p:cNvGrpSpPr/>
          <p:nvPr/>
        </p:nvGrpSpPr>
        <p:grpSpPr>
          <a:xfrm rot="-7252599">
            <a:off x="7867605" y="-100730"/>
            <a:ext cx="962904" cy="894964"/>
            <a:chOff x="5879807" y="1309936"/>
            <a:chExt cx="1080591" cy="1004347"/>
          </a:xfrm>
        </p:grpSpPr>
        <p:sp>
          <p:nvSpPr>
            <p:cNvPr id="6385" name="Google Shape;6385;p22"/>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22"/>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22"/>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22"/>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22"/>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22"/>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22"/>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22"/>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22"/>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22"/>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22"/>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22"/>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22"/>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22"/>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22"/>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22"/>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22"/>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22"/>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22"/>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22"/>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22"/>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22"/>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22"/>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22"/>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22"/>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22"/>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22"/>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2" name="Google Shape;6412;p22"/>
            <p:cNvGrpSpPr/>
            <p:nvPr/>
          </p:nvGrpSpPr>
          <p:grpSpPr>
            <a:xfrm>
              <a:off x="6388800" y="1848875"/>
              <a:ext cx="571599" cy="465408"/>
              <a:chOff x="6388800" y="1848875"/>
              <a:chExt cx="571599" cy="465408"/>
            </a:xfrm>
          </p:grpSpPr>
          <p:sp>
            <p:nvSpPr>
              <p:cNvPr id="6413" name="Google Shape;6413;p22"/>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22"/>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22"/>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22"/>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22"/>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22"/>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22"/>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22"/>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22"/>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22"/>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22"/>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22"/>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22"/>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22"/>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22"/>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22"/>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22"/>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22"/>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22"/>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22"/>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22"/>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22"/>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22"/>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22"/>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22"/>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38" name="Google Shape;6438;p22"/>
          <p:cNvGrpSpPr/>
          <p:nvPr/>
        </p:nvGrpSpPr>
        <p:grpSpPr>
          <a:xfrm rot="-1063456">
            <a:off x="6767644" y="20592"/>
            <a:ext cx="1086556" cy="765456"/>
            <a:chOff x="2494785" y="587053"/>
            <a:chExt cx="1411208" cy="1053812"/>
          </a:xfrm>
        </p:grpSpPr>
        <p:sp>
          <p:nvSpPr>
            <p:cNvPr id="6439" name="Google Shape;6439;p22"/>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22"/>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22"/>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22"/>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22"/>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22"/>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22"/>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22"/>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22"/>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22"/>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22"/>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22"/>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22"/>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22"/>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22"/>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22"/>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22"/>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22"/>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22"/>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22"/>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22"/>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22"/>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22"/>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22"/>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3" name="Google Shape;6463;p22"/>
          <p:cNvGrpSpPr/>
          <p:nvPr/>
        </p:nvGrpSpPr>
        <p:grpSpPr>
          <a:xfrm rot="-7297735">
            <a:off x="6148137" y="-159937"/>
            <a:ext cx="843495" cy="566711"/>
            <a:chOff x="1655277" y="1307879"/>
            <a:chExt cx="907741" cy="609876"/>
          </a:xfrm>
        </p:grpSpPr>
        <p:sp>
          <p:nvSpPr>
            <p:cNvPr id="6464" name="Google Shape;6464;p22"/>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22"/>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22"/>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22"/>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22"/>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22"/>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22"/>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22"/>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22"/>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22"/>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22"/>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22"/>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22"/>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22"/>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22"/>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22"/>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22"/>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22"/>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22"/>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3" name="Google Shape;6483;p22"/>
          <p:cNvSpPr/>
          <p:nvPr/>
        </p:nvSpPr>
        <p:spPr>
          <a:xfrm>
            <a:off x="5031575" y="163301"/>
            <a:ext cx="327150" cy="300729"/>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22"/>
          <p:cNvSpPr/>
          <p:nvPr/>
        </p:nvSpPr>
        <p:spPr>
          <a:xfrm>
            <a:off x="5329678" y="100404"/>
            <a:ext cx="142391" cy="138702"/>
          </a:xfrm>
          <a:custGeom>
            <a:avLst/>
            <a:gdLst/>
            <a:ahLst/>
            <a:cxnLst/>
            <a:rect l="l" t="t" r="r" b="b"/>
            <a:pathLst>
              <a:path w="4285" h="4174" extrusionOk="0">
                <a:moveTo>
                  <a:pt x="3728" y="0"/>
                </a:moveTo>
                <a:cubicBezTo>
                  <a:pt x="1" y="0"/>
                  <a:pt x="112" y="4173"/>
                  <a:pt x="112" y="4173"/>
                </a:cubicBezTo>
                <a:cubicBezTo>
                  <a:pt x="4285" y="4062"/>
                  <a:pt x="3728" y="0"/>
                  <a:pt x="3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5" name="Google Shape;6485;p22"/>
          <p:cNvGrpSpPr/>
          <p:nvPr/>
        </p:nvGrpSpPr>
        <p:grpSpPr>
          <a:xfrm rot="-1022751">
            <a:off x="5409698" y="-588149"/>
            <a:ext cx="705599" cy="1423133"/>
            <a:chOff x="4243844" y="2649404"/>
            <a:chExt cx="962480" cy="1941240"/>
          </a:xfrm>
        </p:grpSpPr>
        <p:sp>
          <p:nvSpPr>
            <p:cNvPr id="6486" name="Google Shape;6486;p22"/>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22"/>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22"/>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22"/>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22"/>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22"/>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22"/>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22"/>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22"/>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22"/>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22"/>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22"/>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22"/>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22"/>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22"/>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22"/>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22"/>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22"/>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22"/>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22"/>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22"/>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22"/>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22"/>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22"/>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22"/>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22"/>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22"/>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22"/>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22"/>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22"/>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22"/>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22"/>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22"/>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9" name="Google Shape;6519;p22"/>
          <p:cNvGrpSpPr/>
          <p:nvPr/>
        </p:nvGrpSpPr>
        <p:grpSpPr>
          <a:xfrm rot="10347638">
            <a:off x="3789755" y="-30840"/>
            <a:ext cx="1243364" cy="755181"/>
            <a:chOff x="4693941" y="4517447"/>
            <a:chExt cx="1243433" cy="755223"/>
          </a:xfrm>
        </p:grpSpPr>
        <p:sp>
          <p:nvSpPr>
            <p:cNvPr id="6520" name="Google Shape;6520;p22"/>
            <p:cNvSpPr/>
            <p:nvPr/>
          </p:nvSpPr>
          <p:spPr>
            <a:xfrm>
              <a:off x="5364914" y="4572639"/>
              <a:ext cx="365067" cy="471457"/>
            </a:xfrm>
            <a:custGeom>
              <a:avLst/>
              <a:gdLst/>
              <a:ahLst/>
              <a:cxnLst/>
              <a:rect l="l" t="t" r="r" b="b"/>
              <a:pathLst>
                <a:path w="8877" h="11464" extrusionOk="0">
                  <a:moveTo>
                    <a:pt x="1690" y="0"/>
                  </a:moveTo>
                  <a:cubicBezTo>
                    <a:pt x="114" y="0"/>
                    <a:pt x="0" y="5036"/>
                    <a:pt x="0" y="5036"/>
                  </a:cubicBezTo>
                  <a:lnTo>
                    <a:pt x="680" y="6971"/>
                  </a:lnTo>
                  <a:cubicBezTo>
                    <a:pt x="680" y="6971"/>
                    <a:pt x="5439" y="11463"/>
                    <a:pt x="7295" y="11463"/>
                  </a:cubicBezTo>
                  <a:cubicBezTo>
                    <a:pt x="7563" y="11463"/>
                    <a:pt x="7770" y="11370"/>
                    <a:pt x="7894" y="11156"/>
                  </a:cubicBezTo>
                  <a:cubicBezTo>
                    <a:pt x="8876" y="9456"/>
                    <a:pt x="1013" y="5568"/>
                    <a:pt x="1013" y="5568"/>
                  </a:cubicBezTo>
                  <a:cubicBezTo>
                    <a:pt x="1013" y="5568"/>
                    <a:pt x="3367" y="116"/>
                    <a:pt x="1742" y="2"/>
                  </a:cubicBezTo>
                  <a:cubicBezTo>
                    <a:pt x="1724" y="1"/>
                    <a:pt x="1707" y="0"/>
                    <a:pt x="1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22"/>
            <p:cNvSpPr/>
            <p:nvPr/>
          </p:nvSpPr>
          <p:spPr>
            <a:xfrm>
              <a:off x="5356071" y="4517447"/>
              <a:ext cx="581302" cy="458955"/>
            </a:xfrm>
            <a:custGeom>
              <a:avLst/>
              <a:gdLst/>
              <a:ahLst/>
              <a:cxnLst/>
              <a:rect l="l" t="t" r="r" b="b"/>
              <a:pathLst>
                <a:path w="14135" h="11160" extrusionOk="0">
                  <a:moveTo>
                    <a:pt x="5741" y="0"/>
                  </a:moveTo>
                  <a:cubicBezTo>
                    <a:pt x="3674" y="0"/>
                    <a:pt x="1" y="6761"/>
                    <a:pt x="1" y="6761"/>
                  </a:cubicBezTo>
                  <a:lnTo>
                    <a:pt x="746" y="8087"/>
                  </a:lnTo>
                  <a:cubicBezTo>
                    <a:pt x="746" y="8087"/>
                    <a:pt x="6900" y="11160"/>
                    <a:pt x="9554" y="11160"/>
                  </a:cubicBezTo>
                  <a:cubicBezTo>
                    <a:pt x="10236" y="11160"/>
                    <a:pt x="10687" y="10957"/>
                    <a:pt x="10744" y="10447"/>
                  </a:cubicBezTo>
                  <a:lnTo>
                    <a:pt x="10742" y="10447"/>
                  </a:lnTo>
                  <a:cubicBezTo>
                    <a:pt x="11018" y="7954"/>
                    <a:pt x="2244" y="7487"/>
                    <a:pt x="2244" y="7487"/>
                  </a:cubicBezTo>
                  <a:cubicBezTo>
                    <a:pt x="2244" y="7487"/>
                    <a:pt x="14135" y="6105"/>
                    <a:pt x="13178" y="3828"/>
                  </a:cubicBezTo>
                  <a:cubicBezTo>
                    <a:pt x="12996" y="3395"/>
                    <a:pt x="12472" y="3219"/>
                    <a:pt x="11742" y="3219"/>
                  </a:cubicBezTo>
                  <a:cubicBezTo>
                    <a:pt x="8637" y="3219"/>
                    <a:pt x="1811" y="6396"/>
                    <a:pt x="1811" y="6396"/>
                  </a:cubicBezTo>
                  <a:cubicBezTo>
                    <a:pt x="1811" y="6396"/>
                    <a:pt x="8115" y="1352"/>
                    <a:pt x="6192" y="130"/>
                  </a:cubicBezTo>
                  <a:cubicBezTo>
                    <a:pt x="6053" y="41"/>
                    <a:pt x="5902" y="0"/>
                    <a:pt x="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22"/>
            <p:cNvSpPr/>
            <p:nvPr/>
          </p:nvSpPr>
          <p:spPr>
            <a:xfrm>
              <a:off x="5355701" y="4584524"/>
              <a:ext cx="459161" cy="244365"/>
            </a:xfrm>
            <a:custGeom>
              <a:avLst/>
              <a:gdLst/>
              <a:ahLst/>
              <a:cxnLst/>
              <a:rect l="l" t="t" r="r" b="b"/>
              <a:pathLst>
                <a:path w="11165" h="5942" fill="none" extrusionOk="0">
                  <a:moveTo>
                    <a:pt x="4829" y="0"/>
                  </a:moveTo>
                  <a:lnTo>
                    <a:pt x="0" y="5942"/>
                  </a:lnTo>
                  <a:lnTo>
                    <a:pt x="11165" y="2676"/>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22"/>
            <p:cNvSpPr/>
            <p:nvPr/>
          </p:nvSpPr>
          <p:spPr>
            <a:xfrm>
              <a:off x="5385806" y="4832473"/>
              <a:ext cx="269122" cy="71187"/>
            </a:xfrm>
            <a:custGeom>
              <a:avLst/>
              <a:gdLst/>
              <a:ahLst/>
              <a:cxnLst/>
              <a:rect l="l" t="t" r="r" b="b"/>
              <a:pathLst>
                <a:path w="6544" h="1731" fill="none" extrusionOk="0">
                  <a:moveTo>
                    <a:pt x="0" y="0"/>
                  </a:moveTo>
                  <a:lnTo>
                    <a:pt x="6544" y="1731"/>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22"/>
            <p:cNvSpPr/>
            <p:nvPr/>
          </p:nvSpPr>
          <p:spPr>
            <a:xfrm>
              <a:off x="4693941" y="4636631"/>
              <a:ext cx="854495" cy="636039"/>
            </a:xfrm>
            <a:custGeom>
              <a:avLst/>
              <a:gdLst/>
              <a:ahLst/>
              <a:cxnLst/>
              <a:rect l="l" t="t" r="r" b="b"/>
              <a:pathLst>
                <a:path w="20778" h="15466" extrusionOk="0">
                  <a:moveTo>
                    <a:pt x="9961" y="1"/>
                  </a:moveTo>
                  <a:cubicBezTo>
                    <a:pt x="9461" y="1"/>
                    <a:pt x="8962" y="53"/>
                    <a:pt x="8473" y="160"/>
                  </a:cubicBezTo>
                  <a:cubicBezTo>
                    <a:pt x="7777" y="313"/>
                    <a:pt x="7098" y="574"/>
                    <a:pt x="6506" y="967"/>
                  </a:cubicBezTo>
                  <a:cubicBezTo>
                    <a:pt x="6274" y="1120"/>
                    <a:pt x="6056" y="1292"/>
                    <a:pt x="5856" y="1486"/>
                  </a:cubicBezTo>
                  <a:cubicBezTo>
                    <a:pt x="5145" y="2175"/>
                    <a:pt x="4675" y="3141"/>
                    <a:pt x="4688" y="4131"/>
                  </a:cubicBezTo>
                  <a:cubicBezTo>
                    <a:pt x="4694" y="4577"/>
                    <a:pt x="4782" y="5033"/>
                    <a:pt x="4835" y="5480"/>
                  </a:cubicBezTo>
                  <a:cubicBezTo>
                    <a:pt x="4915" y="6155"/>
                    <a:pt x="4876" y="6963"/>
                    <a:pt x="4214" y="7346"/>
                  </a:cubicBezTo>
                  <a:cubicBezTo>
                    <a:pt x="3727" y="7627"/>
                    <a:pt x="3061" y="7411"/>
                    <a:pt x="2638" y="7799"/>
                  </a:cubicBezTo>
                  <a:cubicBezTo>
                    <a:pt x="2235" y="8166"/>
                    <a:pt x="2391" y="8824"/>
                    <a:pt x="2599" y="9325"/>
                  </a:cubicBezTo>
                  <a:cubicBezTo>
                    <a:pt x="2808" y="9827"/>
                    <a:pt x="3030" y="10445"/>
                    <a:pt x="2698" y="10877"/>
                  </a:cubicBezTo>
                  <a:cubicBezTo>
                    <a:pt x="2240" y="11473"/>
                    <a:pt x="1121" y="11172"/>
                    <a:pt x="706" y="11797"/>
                  </a:cubicBezTo>
                  <a:cubicBezTo>
                    <a:pt x="225" y="12518"/>
                    <a:pt x="1217" y="13632"/>
                    <a:pt x="656" y="14289"/>
                  </a:cubicBezTo>
                  <a:cubicBezTo>
                    <a:pt x="469" y="14505"/>
                    <a:pt x="78" y="14641"/>
                    <a:pt x="37" y="14953"/>
                  </a:cubicBezTo>
                  <a:cubicBezTo>
                    <a:pt x="1" y="15240"/>
                    <a:pt x="262" y="15426"/>
                    <a:pt x="511" y="15426"/>
                  </a:cubicBezTo>
                  <a:cubicBezTo>
                    <a:pt x="550" y="15426"/>
                    <a:pt x="589" y="15422"/>
                    <a:pt x="626" y="15412"/>
                  </a:cubicBezTo>
                  <a:cubicBezTo>
                    <a:pt x="990" y="15320"/>
                    <a:pt x="1315" y="15231"/>
                    <a:pt x="1568" y="14925"/>
                  </a:cubicBezTo>
                  <a:cubicBezTo>
                    <a:pt x="1756" y="14701"/>
                    <a:pt x="1860" y="14419"/>
                    <a:pt x="2000" y="14161"/>
                  </a:cubicBezTo>
                  <a:cubicBezTo>
                    <a:pt x="2139" y="13901"/>
                    <a:pt x="2336" y="13648"/>
                    <a:pt x="2613" y="13555"/>
                  </a:cubicBezTo>
                  <a:cubicBezTo>
                    <a:pt x="2698" y="13527"/>
                    <a:pt x="2785" y="13515"/>
                    <a:pt x="2873" y="13515"/>
                  </a:cubicBezTo>
                  <a:cubicBezTo>
                    <a:pt x="3086" y="13515"/>
                    <a:pt x="3305" y="13585"/>
                    <a:pt x="3509" y="13656"/>
                  </a:cubicBezTo>
                  <a:cubicBezTo>
                    <a:pt x="3730" y="13733"/>
                    <a:pt x="3964" y="13816"/>
                    <a:pt x="4196" y="13816"/>
                  </a:cubicBezTo>
                  <a:cubicBezTo>
                    <a:pt x="4265" y="13816"/>
                    <a:pt x="4335" y="13808"/>
                    <a:pt x="4404" y="13791"/>
                  </a:cubicBezTo>
                  <a:cubicBezTo>
                    <a:pt x="4697" y="13719"/>
                    <a:pt x="4920" y="13479"/>
                    <a:pt x="5089" y="13228"/>
                  </a:cubicBezTo>
                  <a:cubicBezTo>
                    <a:pt x="5331" y="12867"/>
                    <a:pt x="5504" y="12416"/>
                    <a:pt x="5981" y="12335"/>
                  </a:cubicBezTo>
                  <a:cubicBezTo>
                    <a:pt x="6030" y="12327"/>
                    <a:pt x="6078" y="12323"/>
                    <a:pt x="6126" y="12323"/>
                  </a:cubicBezTo>
                  <a:cubicBezTo>
                    <a:pt x="7197" y="12323"/>
                    <a:pt x="8244" y="14253"/>
                    <a:pt x="9108" y="14721"/>
                  </a:cubicBezTo>
                  <a:cubicBezTo>
                    <a:pt x="10020" y="15216"/>
                    <a:pt x="11048" y="15466"/>
                    <a:pt x="12076" y="15466"/>
                  </a:cubicBezTo>
                  <a:cubicBezTo>
                    <a:pt x="12193" y="15466"/>
                    <a:pt x="12310" y="15463"/>
                    <a:pt x="12427" y="15456"/>
                  </a:cubicBezTo>
                  <a:cubicBezTo>
                    <a:pt x="13478" y="15398"/>
                    <a:pt x="14513" y="15078"/>
                    <a:pt x="15406" y="14500"/>
                  </a:cubicBezTo>
                  <a:cubicBezTo>
                    <a:pt x="20777" y="11018"/>
                    <a:pt x="17856" y="2965"/>
                    <a:pt x="12965" y="667"/>
                  </a:cubicBezTo>
                  <a:cubicBezTo>
                    <a:pt x="12029" y="227"/>
                    <a:pt x="10995" y="1"/>
                    <a:pt x="9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22"/>
            <p:cNvSpPr/>
            <p:nvPr/>
          </p:nvSpPr>
          <p:spPr>
            <a:xfrm>
              <a:off x="4917009" y="4896671"/>
              <a:ext cx="76493" cy="214467"/>
            </a:xfrm>
            <a:custGeom>
              <a:avLst/>
              <a:gdLst/>
              <a:ahLst/>
              <a:cxnLst/>
              <a:rect l="l" t="t" r="r" b="b"/>
              <a:pathLst>
                <a:path w="1860" h="5215" fill="none" extrusionOk="0">
                  <a:moveTo>
                    <a:pt x="1" y="1"/>
                  </a:moveTo>
                  <a:cubicBezTo>
                    <a:pt x="171" y="1858"/>
                    <a:pt x="817" y="3669"/>
                    <a:pt x="1859" y="5215"/>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22"/>
            <p:cNvSpPr/>
            <p:nvPr/>
          </p:nvSpPr>
          <p:spPr>
            <a:xfrm>
              <a:off x="5064816" y="4684625"/>
              <a:ext cx="265010" cy="141429"/>
            </a:xfrm>
            <a:custGeom>
              <a:avLst/>
              <a:gdLst/>
              <a:ahLst/>
              <a:cxnLst/>
              <a:rect l="l" t="t" r="r" b="b"/>
              <a:pathLst>
                <a:path w="6444" h="3439" extrusionOk="0">
                  <a:moveTo>
                    <a:pt x="1801" y="1"/>
                  </a:moveTo>
                  <a:cubicBezTo>
                    <a:pt x="1399" y="1"/>
                    <a:pt x="1061" y="89"/>
                    <a:pt x="838" y="294"/>
                  </a:cubicBezTo>
                  <a:cubicBezTo>
                    <a:pt x="1" y="1060"/>
                    <a:pt x="3906" y="3438"/>
                    <a:pt x="5587" y="3438"/>
                  </a:cubicBezTo>
                  <a:cubicBezTo>
                    <a:pt x="6132" y="3438"/>
                    <a:pt x="6443" y="3188"/>
                    <a:pt x="6284" y="2553"/>
                  </a:cubicBezTo>
                  <a:cubicBezTo>
                    <a:pt x="5996" y="1406"/>
                    <a:pt x="3399" y="1"/>
                    <a:pt x="1801" y="1"/>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7" name="Google Shape;6527;p22"/>
          <p:cNvGrpSpPr/>
          <p:nvPr/>
        </p:nvGrpSpPr>
        <p:grpSpPr>
          <a:xfrm rot="-3290598">
            <a:off x="1921564" y="-13891"/>
            <a:ext cx="993055" cy="929144"/>
            <a:chOff x="4581418" y="582238"/>
            <a:chExt cx="1463942" cy="1369725"/>
          </a:xfrm>
        </p:grpSpPr>
        <p:sp>
          <p:nvSpPr>
            <p:cNvPr id="6528" name="Google Shape;6528;p22"/>
            <p:cNvSpPr/>
            <p:nvPr/>
          </p:nvSpPr>
          <p:spPr>
            <a:xfrm>
              <a:off x="4692426" y="1390797"/>
              <a:ext cx="610879" cy="487279"/>
            </a:xfrm>
            <a:custGeom>
              <a:avLst/>
              <a:gdLst/>
              <a:ahLst/>
              <a:cxnLst/>
              <a:rect l="l" t="t" r="r" b="b"/>
              <a:pathLst>
                <a:path w="12178" h="9714" extrusionOk="0">
                  <a:moveTo>
                    <a:pt x="2738" y="1"/>
                  </a:moveTo>
                  <a:cubicBezTo>
                    <a:pt x="1915" y="1"/>
                    <a:pt x="1277" y="279"/>
                    <a:pt x="1005" y="998"/>
                  </a:cubicBezTo>
                  <a:cubicBezTo>
                    <a:pt x="0" y="3654"/>
                    <a:pt x="1240" y="6601"/>
                    <a:pt x="3898" y="6601"/>
                  </a:cubicBezTo>
                  <a:cubicBezTo>
                    <a:pt x="4403" y="6601"/>
                    <a:pt x="4959" y="6494"/>
                    <a:pt x="5561" y="6259"/>
                  </a:cubicBezTo>
                  <a:cubicBezTo>
                    <a:pt x="5561" y="6259"/>
                    <a:pt x="6012" y="9713"/>
                    <a:pt x="9033" y="9713"/>
                  </a:cubicBezTo>
                  <a:cubicBezTo>
                    <a:pt x="9869" y="9713"/>
                    <a:pt x="10902" y="9449"/>
                    <a:pt x="12177" y="8773"/>
                  </a:cubicBezTo>
                  <a:lnTo>
                    <a:pt x="10456" y="3202"/>
                  </a:lnTo>
                  <a:cubicBezTo>
                    <a:pt x="10456" y="3202"/>
                    <a:pt x="5531" y="1"/>
                    <a:pt x="2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22"/>
            <p:cNvSpPr/>
            <p:nvPr/>
          </p:nvSpPr>
          <p:spPr>
            <a:xfrm>
              <a:off x="4681491" y="1553823"/>
              <a:ext cx="480356" cy="398140"/>
            </a:xfrm>
            <a:custGeom>
              <a:avLst/>
              <a:gdLst/>
              <a:ahLst/>
              <a:cxnLst/>
              <a:rect l="l" t="t" r="r" b="b"/>
              <a:pathLst>
                <a:path w="9576" h="7937" extrusionOk="0">
                  <a:moveTo>
                    <a:pt x="3728" y="1"/>
                  </a:moveTo>
                  <a:cubicBezTo>
                    <a:pt x="3705" y="1"/>
                    <a:pt x="3693" y="1"/>
                    <a:pt x="3693" y="1"/>
                  </a:cubicBezTo>
                  <a:cubicBezTo>
                    <a:pt x="3693" y="1"/>
                    <a:pt x="3551" y="1839"/>
                    <a:pt x="5463" y="2883"/>
                  </a:cubicBezTo>
                  <a:cubicBezTo>
                    <a:pt x="5463" y="2883"/>
                    <a:pt x="3660" y="5233"/>
                    <a:pt x="1041" y="5233"/>
                  </a:cubicBezTo>
                  <a:cubicBezTo>
                    <a:pt x="974" y="5233"/>
                    <a:pt x="906" y="5232"/>
                    <a:pt x="839" y="5229"/>
                  </a:cubicBezTo>
                  <a:lnTo>
                    <a:pt x="839" y="5229"/>
                  </a:lnTo>
                  <a:cubicBezTo>
                    <a:pt x="838" y="5229"/>
                    <a:pt x="0" y="6530"/>
                    <a:pt x="1440" y="7937"/>
                  </a:cubicBezTo>
                  <a:cubicBezTo>
                    <a:pt x="1440" y="7937"/>
                    <a:pt x="5469" y="7257"/>
                    <a:pt x="6579" y="3501"/>
                  </a:cubicBezTo>
                  <a:cubicBezTo>
                    <a:pt x="6579" y="3501"/>
                    <a:pt x="6964" y="3989"/>
                    <a:pt x="7845" y="3989"/>
                  </a:cubicBezTo>
                  <a:cubicBezTo>
                    <a:pt x="8229" y="3989"/>
                    <a:pt x="8708" y="3897"/>
                    <a:pt x="9290" y="3630"/>
                  </a:cubicBezTo>
                  <a:cubicBezTo>
                    <a:pt x="9290" y="3630"/>
                    <a:pt x="9576" y="2647"/>
                    <a:pt x="7380" y="1291"/>
                  </a:cubicBezTo>
                  <a:cubicBezTo>
                    <a:pt x="5380" y="55"/>
                    <a:pt x="3962" y="1"/>
                    <a:pt x="3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22"/>
            <p:cNvSpPr/>
            <p:nvPr/>
          </p:nvSpPr>
          <p:spPr>
            <a:xfrm>
              <a:off x="4581418" y="582238"/>
              <a:ext cx="1463942" cy="1318521"/>
            </a:xfrm>
            <a:custGeom>
              <a:avLst/>
              <a:gdLst/>
              <a:ahLst/>
              <a:cxnLst/>
              <a:rect l="l" t="t" r="r" b="b"/>
              <a:pathLst>
                <a:path w="29184" h="26285" extrusionOk="0">
                  <a:moveTo>
                    <a:pt x="16691" y="0"/>
                  </a:moveTo>
                  <a:cubicBezTo>
                    <a:pt x="11304" y="0"/>
                    <a:pt x="648" y="5517"/>
                    <a:pt x="293" y="12653"/>
                  </a:cubicBezTo>
                  <a:cubicBezTo>
                    <a:pt x="0" y="18539"/>
                    <a:pt x="3915" y="19638"/>
                    <a:pt x="6880" y="19638"/>
                  </a:cubicBezTo>
                  <a:cubicBezTo>
                    <a:pt x="8647" y="19638"/>
                    <a:pt x="10078" y="19247"/>
                    <a:pt x="10078" y="19247"/>
                  </a:cubicBezTo>
                  <a:cubicBezTo>
                    <a:pt x="10078" y="19247"/>
                    <a:pt x="10534" y="26285"/>
                    <a:pt x="16261" y="26285"/>
                  </a:cubicBezTo>
                  <a:cubicBezTo>
                    <a:pt x="17154" y="26285"/>
                    <a:pt x="18175" y="26114"/>
                    <a:pt x="19342" y="25719"/>
                  </a:cubicBezTo>
                  <a:cubicBezTo>
                    <a:pt x="27997" y="22789"/>
                    <a:pt x="29184" y="4085"/>
                    <a:pt x="23091" y="3933"/>
                  </a:cubicBezTo>
                  <a:lnTo>
                    <a:pt x="19728" y="1786"/>
                  </a:lnTo>
                  <a:cubicBezTo>
                    <a:pt x="19575" y="554"/>
                    <a:pt x="18397" y="0"/>
                    <a:pt x="16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22"/>
            <p:cNvSpPr/>
            <p:nvPr/>
          </p:nvSpPr>
          <p:spPr>
            <a:xfrm>
              <a:off x="4613421" y="665757"/>
              <a:ext cx="1287621" cy="1062492"/>
            </a:xfrm>
            <a:custGeom>
              <a:avLst/>
              <a:gdLst/>
              <a:ahLst/>
              <a:cxnLst/>
              <a:rect l="l" t="t" r="r" b="b"/>
              <a:pathLst>
                <a:path w="25669" h="21181" extrusionOk="0">
                  <a:moveTo>
                    <a:pt x="20065" y="1"/>
                  </a:moveTo>
                  <a:cubicBezTo>
                    <a:pt x="14232" y="1"/>
                    <a:pt x="0" y="15107"/>
                    <a:pt x="6839" y="19893"/>
                  </a:cubicBezTo>
                  <a:cubicBezTo>
                    <a:pt x="8116" y="20787"/>
                    <a:pt x="9389" y="21180"/>
                    <a:pt x="10627" y="21180"/>
                  </a:cubicBezTo>
                  <a:cubicBezTo>
                    <a:pt x="18948" y="21180"/>
                    <a:pt x="25668" y="3393"/>
                    <a:pt x="21405" y="380"/>
                  </a:cubicBezTo>
                  <a:cubicBezTo>
                    <a:pt x="21039" y="121"/>
                    <a:pt x="20586" y="1"/>
                    <a:pt x="20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22"/>
            <p:cNvSpPr/>
            <p:nvPr/>
          </p:nvSpPr>
          <p:spPr>
            <a:xfrm>
              <a:off x="5036838" y="773204"/>
              <a:ext cx="328464" cy="318331"/>
            </a:xfrm>
            <a:custGeom>
              <a:avLst/>
              <a:gdLst/>
              <a:ahLst/>
              <a:cxnLst/>
              <a:rect l="l" t="t" r="r" b="b"/>
              <a:pathLst>
                <a:path w="6548" h="6346" fill="none" extrusionOk="0">
                  <a:moveTo>
                    <a:pt x="1" y="6346"/>
                  </a:moveTo>
                  <a:cubicBezTo>
                    <a:pt x="3269" y="2384"/>
                    <a:pt x="6547" y="0"/>
                    <a:pt x="6547" y="0"/>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22"/>
            <p:cNvSpPr/>
            <p:nvPr/>
          </p:nvSpPr>
          <p:spPr>
            <a:xfrm>
              <a:off x="5375580" y="1277281"/>
              <a:ext cx="271479" cy="363678"/>
            </a:xfrm>
            <a:custGeom>
              <a:avLst/>
              <a:gdLst/>
              <a:ahLst/>
              <a:cxnLst/>
              <a:rect l="l" t="t" r="r" b="b"/>
              <a:pathLst>
                <a:path w="5412" h="7250" fill="none" extrusionOk="0">
                  <a:moveTo>
                    <a:pt x="0" y="7250"/>
                  </a:moveTo>
                  <a:cubicBezTo>
                    <a:pt x="3513" y="4219"/>
                    <a:pt x="5411" y="1"/>
                    <a:pt x="5411" y="1"/>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22"/>
            <p:cNvSpPr/>
            <p:nvPr/>
          </p:nvSpPr>
          <p:spPr>
            <a:xfrm>
              <a:off x="4763506" y="1629417"/>
              <a:ext cx="178980" cy="165436"/>
            </a:xfrm>
            <a:custGeom>
              <a:avLst/>
              <a:gdLst/>
              <a:ahLst/>
              <a:cxnLst/>
              <a:rect l="l" t="t" r="r" b="b"/>
              <a:pathLst>
                <a:path w="3568" h="3298" extrusionOk="0">
                  <a:moveTo>
                    <a:pt x="1691" y="784"/>
                  </a:moveTo>
                  <a:cubicBezTo>
                    <a:pt x="1725" y="816"/>
                    <a:pt x="1755" y="851"/>
                    <a:pt x="1782" y="891"/>
                  </a:cubicBezTo>
                  <a:cubicBezTo>
                    <a:pt x="1911" y="1074"/>
                    <a:pt x="1940" y="1386"/>
                    <a:pt x="1717" y="1517"/>
                  </a:cubicBezTo>
                  <a:cubicBezTo>
                    <a:pt x="1678" y="1539"/>
                    <a:pt x="1635" y="1550"/>
                    <a:pt x="1593" y="1550"/>
                  </a:cubicBezTo>
                  <a:cubicBezTo>
                    <a:pt x="1472" y="1550"/>
                    <a:pt x="1359" y="1463"/>
                    <a:pt x="1367" y="1328"/>
                  </a:cubicBezTo>
                  <a:cubicBezTo>
                    <a:pt x="1380" y="1127"/>
                    <a:pt x="1554" y="926"/>
                    <a:pt x="1691" y="784"/>
                  </a:cubicBezTo>
                  <a:close/>
                  <a:moveTo>
                    <a:pt x="2370" y="1"/>
                  </a:moveTo>
                  <a:cubicBezTo>
                    <a:pt x="2257" y="1"/>
                    <a:pt x="2142" y="19"/>
                    <a:pt x="2025" y="59"/>
                  </a:cubicBezTo>
                  <a:cubicBezTo>
                    <a:pt x="1891" y="105"/>
                    <a:pt x="1768" y="176"/>
                    <a:pt x="1653" y="260"/>
                  </a:cubicBezTo>
                  <a:cubicBezTo>
                    <a:pt x="1547" y="209"/>
                    <a:pt x="1434" y="171"/>
                    <a:pt x="1319" y="150"/>
                  </a:cubicBezTo>
                  <a:cubicBezTo>
                    <a:pt x="1248" y="137"/>
                    <a:pt x="1178" y="131"/>
                    <a:pt x="1108" y="131"/>
                  </a:cubicBezTo>
                  <a:cubicBezTo>
                    <a:pt x="733" y="131"/>
                    <a:pt x="380" y="308"/>
                    <a:pt x="131" y="592"/>
                  </a:cubicBezTo>
                  <a:cubicBezTo>
                    <a:pt x="0" y="742"/>
                    <a:pt x="149" y="916"/>
                    <a:pt x="306" y="916"/>
                  </a:cubicBezTo>
                  <a:cubicBezTo>
                    <a:pt x="362" y="916"/>
                    <a:pt x="419" y="894"/>
                    <a:pt x="465" y="841"/>
                  </a:cubicBezTo>
                  <a:lnTo>
                    <a:pt x="465" y="843"/>
                  </a:lnTo>
                  <a:cubicBezTo>
                    <a:pt x="633" y="651"/>
                    <a:pt x="876" y="553"/>
                    <a:pt x="1117" y="553"/>
                  </a:cubicBezTo>
                  <a:cubicBezTo>
                    <a:pt x="1185" y="553"/>
                    <a:pt x="1253" y="560"/>
                    <a:pt x="1319" y="576"/>
                  </a:cubicBezTo>
                  <a:cubicBezTo>
                    <a:pt x="1278" y="624"/>
                    <a:pt x="1238" y="674"/>
                    <a:pt x="1201" y="723"/>
                  </a:cubicBezTo>
                  <a:cubicBezTo>
                    <a:pt x="1003" y="990"/>
                    <a:pt x="847" y="1352"/>
                    <a:pt x="1038" y="1665"/>
                  </a:cubicBezTo>
                  <a:cubicBezTo>
                    <a:pt x="1156" y="1860"/>
                    <a:pt x="1372" y="1963"/>
                    <a:pt x="1591" y="1963"/>
                  </a:cubicBezTo>
                  <a:cubicBezTo>
                    <a:pt x="1710" y="1963"/>
                    <a:pt x="1830" y="1933"/>
                    <a:pt x="1934" y="1870"/>
                  </a:cubicBezTo>
                  <a:cubicBezTo>
                    <a:pt x="2261" y="1672"/>
                    <a:pt x="2371" y="1255"/>
                    <a:pt x="2253" y="905"/>
                  </a:cubicBezTo>
                  <a:cubicBezTo>
                    <a:pt x="2204" y="758"/>
                    <a:pt x="2122" y="631"/>
                    <a:pt x="2018" y="522"/>
                  </a:cubicBezTo>
                  <a:cubicBezTo>
                    <a:pt x="2100" y="474"/>
                    <a:pt x="2186" y="437"/>
                    <a:pt x="2279" y="421"/>
                  </a:cubicBezTo>
                  <a:cubicBezTo>
                    <a:pt x="2315" y="415"/>
                    <a:pt x="2350" y="413"/>
                    <a:pt x="2385" y="413"/>
                  </a:cubicBezTo>
                  <a:cubicBezTo>
                    <a:pt x="2829" y="413"/>
                    <a:pt x="3123" y="888"/>
                    <a:pt x="3101" y="1308"/>
                  </a:cubicBezTo>
                  <a:cubicBezTo>
                    <a:pt x="3066" y="1997"/>
                    <a:pt x="2515" y="2496"/>
                    <a:pt x="2028" y="2919"/>
                  </a:cubicBezTo>
                  <a:cubicBezTo>
                    <a:pt x="1867" y="3059"/>
                    <a:pt x="1998" y="3298"/>
                    <a:pt x="2161" y="3298"/>
                  </a:cubicBezTo>
                  <a:cubicBezTo>
                    <a:pt x="2202" y="3298"/>
                    <a:pt x="2245" y="3283"/>
                    <a:pt x="2285" y="3248"/>
                  </a:cubicBezTo>
                  <a:cubicBezTo>
                    <a:pt x="2905" y="2709"/>
                    <a:pt x="3567" y="2050"/>
                    <a:pt x="3515" y="1159"/>
                  </a:cubicBezTo>
                  <a:cubicBezTo>
                    <a:pt x="3477" y="533"/>
                    <a:pt x="2972" y="1"/>
                    <a:pt x="2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22"/>
            <p:cNvSpPr/>
            <p:nvPr/>
          </p:nvSpPr>
          <p:spPr>
            <a:xfrm>
              <a:off x="5592280" y="709649"/>
              <a:ext cx="30198" cy="21118"/>
            </a:xfrm>
            <a:custGeom>
              <a:avLst/>
              <a:gdLst/>
              <a:ahLst/>
              <a:cxnLst/>
              <a:rect l="l" t="t" r="r" b="b"/>
              <a:pathLst>
                <a:path w="602" h="421" extrusionOk="0">
                  <a:moveTo>
                    <a:pt x="306" y="0"/>
                  </a:moveTo>
                  <a:cubicBezTo>
                    <a:pt x="134" y="0"/>
                    <a:pt x="1" y="246"/>
                    <a:pt x="176" y="378"/>
                  </a:cubicBezTo>
                  <a:cubicBezTo>
                    <a:pt x="216" y="407"/>
                    <a:pt x="257" y="420"/>
                    <a:pt x="296" y="420"/>
                  </a:cubicBezTo>
                  <a:cubicBezTo>
                    <a:pt x="467" y="420"/>
                    <a:pt x="601" y="174"/>
                    <a:pt x="426" y="43"/>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22"/>
            <p:cNvSpPr/>
            <p:nvPr/>
          </p:nvSpPr>
          <p:spPr>
            <a:xfrm>
              <a:off x="5510265" y="730165"/>
              <a:ext cx="30198" cy="21068"/>
            </a:xfrm>
            <a:custGeom>
              <a:avLst/>
              <a:gdLst/>
              <a:ahLst/>
              <a:cxnLst/>
              <a:rect l="l" t="t" r="r" b="b"/>
              <a:pathLst>
                <a:path w="602" h="420" extrusionOk="0">
                  <a:moveTo>
                    <a:pt x="307" y="0"/>
                  </a:moveTo>
                  <a:cubicBezTo>
                    <a:pt x="135" y="0"/>
                    <a:pt x="1" y="246"/>
                    <a:pt x="176" y="378"/>
                  </a:cubicBezTo>
                  <a:cubicBezTo>
                    <a:pt x="216" y="407"/>
                    <a:pt x="257" y="420"/>
                    <a:pt x="296" y="420"/>
                  </a:cubicBezTo>
                  <a:cubicBezTo>
                    <a:pt x="468" y="420"/>
                    <a:pt x="602" y="174"/>
                    <a:pt x="427" y="42"/>
                  </a:cubicBezTo>
                  <a:cubicBezTo>
                    <a:pt x="387" y="13"/>
                    <a:pt x="346"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22"/>
            <p:cNvSpPr/>
            <p:nvPr/>
          </p:nvSpPr>
          <p:spPr>
            <a:xfrm>
              <a:off x="5574773" y="797131"/>
              <a:ext cx="30148" cy="21068"/>
            </a:xfrm>
            <a:custGeom>
              <a:avLst/>
              <a:gdLst/>
              <a:ahLst/>
              <a:cxnLst/>
              <a:rect l="l" t="t" r="r" b="b"/>
              <a:pathLst>
                <a:path w="601" h="420" extrusionOk="0">
                  <a:moveTo>
                    <a:pt x="305" y="0"/>
                  </a:moveTo>
                  <a:cubicBezTo>
                    <a:pt x="133" y="0"/>
                    <a:pt x="0" y="246"/>
                    <a:pt x="176" y="378"/>
                  </a:cubicBezTo>
                  <a:cubicBezTo>
                    <a:pt x="215" y="407"/>
                    <a:pt x="256" y="420"/>
                    <a:pt x="295" y="420"/>
                  </a:cubicBezTo>
                  <a:cubicBezTo>
                    <a:pt x="466" y="420"/>
                    <a:pt x="601" y="174"/>
                    <a:pt x="425" y="42"/>
                  </a:cubicBezTo>
                  <a:cubicBezTo>
                    <a:pt x="385" y="13"/>
                    <a:pt x="344"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22"/>
            <p:cNvSpPr/>
            <p:nvPr/>
          </p:nvSpPr>
          <p:spPr>
            <a:xfrm>
              <a:off x="5066182" y="1645118"/>
              <a:ext cx="30148" cy="21118"/>
            </a:xfrm>
            <a:custGeom>
              <a:avLst/>
              <a:gdLst/>
              <a:ahLst/>
              <a:cxnLst/>
              <a:rect l="l" t="t" r="r" b="b"/>
              <a:pathLst>
                <a:path w="601" h="421" extrusionOk="0">
                  <a:moveTo>
                    <a:pt x="306" y="1"/>
                  </a:moveTo>
                  <a:cubicBezTo>
                    <a:pt x="134" y="1"/>
                    <a:pt x="0" y="247"/>
                    <a:pt x="176" y="378"/>
                  </a:cubicBezTo>
                  <a:cubicBezTo>
                    <a:pt x="216" y="408"/>
                    <a:pt x="257" y="420"/>
                    <a:pt x="296" y="420"/>
                  </a:cubicBezTo>
                  <a:cubicBezTo>
                    <a:pt x="468" y="420"/>
                    <a:pt x="601" y="174"/>
                    <a:pt x="425" y="43"/>
                  </a:cubicBezTo>
                  <a:cubicBezTo>
                    <a:pt x="385" y="13"/>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22"/>
            <p:cNvSpPr/>
            <p:nvPr/>
          </p:nvSpPr>
          <p:spPr>
            <a:xfrm>
              <a:off x="5186219" y="1665885"/>
              <a:ext cx="30198" cy="21068"/>
            </a:xfrm>
            <a:custGeom>
              <a:avLst/>
              <a:gdLst/>
              <a:ahLst/>
              <a:cxnLst/>
              <a:rect l="l" t="t" r="r" b="b"/>
              <a:pathLst>
                <a:path w="602" h="420" extrusionOk="0">
                  <a:moveTo>
                    <a:pt x="306" y="0"/>
                  </a:moveTo>
                  <a:cubicBezTo>
                    <a:pt x="135" y="0"/>
                    <a:pt x="1" y="246"/>
                    <a:pt x="176" y="378"/>
                  </a:cubicBezTo>
                  <a:cubicBezTo>
                    <a:pt x="216" y="407"/>
                    <a:pt x="257" y="420"/>
                    <a:pt x="296" y="420"/>
                  </a:cubicBezTo>
                  <a:cubicBezTo>
                    <a:pt x="468" y="420"/>
                    <a:pt x="601" y="174"/>
                    <a:pt x="425" y="42"/>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22"/>
            <p:cNvSpPr/>
            <p:nvPr/>
          </p:nvSpPr>
          <p:spPr>
            <a:xfrm>
              <a:off x="5102198" y="1599822"/>
              <a:ext cx="30198" cy="21068"/>
            </a:xfrm>
            <a:custGeom>
              <a:avLst/>
              <a:gdLst/>
              <a:ahLst/>
              <a:cxnLst/>
              <a:rect l="l" t="t" r="r" b="b"/>
              <a:pathLst>
                <a:path w="602" h="420" extrusionOk="0">
                  <a:moveTo>
                    <a:pt x="305" y="1"/>
                  </a:moveTo>
                  <a:cubicBezTo>
                    <a:pt x="134" y="1"/>
                    <a:pt x="1" y="246"/>
                    <a:pt x="176" y="378"/>
                  </a:cubicBezTo>
                  <a:cubicBezTo>
                    <a:pt x="216" y="407"/>
                    <a:pt x="257" y="420"/>
                    <a:pt x="296" y="420"/>
                  </a:cubicBezTo>
                  <a:cubicBezTo>
                    <a:pt x="468" y="420"/>
                    <a:pt x="601" y="174"/>
                    <a:pt x="425" y="44"/>
                  </a:cubicBezTo>
                  <a:cubicBezTo>
                    <a:pt x="386" y="14"/>
                    <a:pt x="344"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22"/>
            <p:cNvSpPr/>
            <p:nvPr/>
          </p:nvSpPr>
          <p:spPr>
            <a:xfrm>
              <a:off x="5206334" y="1585325"/>
              <a:ext cx="30198" cy="21068"/>
            </a:xfrm>
            <a:custGeom>
              <a:avLst/>
              <a:gdLst/>
              <a:ahLst/>
              <a:cxnLst/>
              <a:rect l="l" t="t" r="r" b="b"/>
              <a:pathLst>
                <a:path w="602" h="420" extrusionOk="0">
                  <a:moveTo>
                    <a:pt x="306" y="1"/>
                  </a:moveTo>
                  <a:cubicBezTo>
                    <a:pt x="134" y="1"/>
                    <a:pt x="1" y="246"/>
                    <a:pt x="176" y="378"/>
                  </a:cubicBezTo>
                  <a:cubicBezTo>
                    <a:pt x="216" y="407"/>
                    <a:pt x="257" y="420"/>
                    <a:pt x="296" y="420"/>
                  </a:cubicBezTo>
                  <a:cubicBezTo>
                    <a:pt x="468" y="420"/>
                    <a:pt x="601" y="174"/>
                    <a:pt x="427" y="44"/>
                  </a:cubicBezTo>
                  <a:cubicBezTo>
                    <a:pt x="387" y="14"/>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22"/>
            <p:cNvSpPr/>
            <p:nvPr/>
          </p:nvSpPr>
          <p:spPr>
            <a:xfrm>
              <a:off x="5100292" y="1139536"/>
              <a:ext cx="30148" cy="21118"/>
            </a:xfrm>
            <a:custGeom>
              <a:avLst/>
              <a:gdLst/>
              <a:ahLst/>
              <a:cxnLst/>
              <a:rect l="l" t="t" r="r" b="b"/>
              <a:pathLst>
                <a:path w="601" h="421" extrusionOk="0">
                  <a:moveTo>
                    <a:pt x="304" y="1"/>
                  </a:moveTo>
                  <a:cubicBezTo>
                    <a:pt x="133" y="1"/>
                    <a:pt x="1" y="246"/>
                    <a:pt x="176" y="377"/>
                  </a:cubicBezTo>
                  <a:cubicBezTo>
                    <a:pt x="216" y="407"/>
                    <a:pt x="257" y="420"/>
                    <a:pt x="297" y="420"/>
                  </a:cubicBezTo>
                  <a:cubicBezTo>
                    <a:pt x="468" y="420"/>
                    <a:pt x="600" y="175"/>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22"/>
            <p:cNvSpPr/>
            <p:nvPr/>
          </p:nvSpPr>
          <p:spPr>
            <a:xfrm>
              <a:off x="5147495" y="1061434"/>
              <a:ext cx="30148" cy="21118"/>
            </a:xfrm>
            <a:custGeom>
              <a:avLst/>
              <a:gdLst/>
              <a:ahLst/>
              <a:cxnLst/>
              <a:rect l="l" t="t" r="r" b="b"/>
              <a:pathLst>
                <a:path w="601" h="421" extrusionOk="0">
                  <a:moveTo>
                    <a:pt x="304" y="1"/>
                  </a:moveTo>
                  <a:cubicBezTo>
                    <a:pt x="133" y="1"/>
                    <a:pt x="0" y="246"/>
                    <a:pt x="175" y="378"/>
                  </a:cubicBezTo>
                  <a:cubicBezTo>
                    <a:pt x="215" y="408"/>
                    <a:pt x="257" y="420"/>
                    <a:pt x="296" y="420"/>
                  </a:cubicBezTo>
                  <a:cubicBezTo>
                    <a:pt x="467" y="420"/>
                    <a:pt x="600" y="174"/>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22"/>
            <p:cNvSpPr/>
            <p:nvPr/>
          </p:nvSpPr>
          <p:spPr>
            <a:xfrm>
              <a:off x="5266100" y="1564537"/>
              <a:ext cx="482538" cy="299988"/>
            </a:xfrm>
            <a:custGeom>
              <a:avLst/>
              <a:gdLst/>
              <a:ahLst/>
              <a:cxnLst/>
              <a:rect l="l" t="t" r="r" b="b"/>
              <a:pathLst>
                <a:path w="10390" h="6459" extrusionOk="0">
                  <a:moveTo>
                    <a:pt x="7497" y="0"/>
                  </a:moveTo>
                  <a:cubicBezTo>
                    <a:pt x="4592" y="0"/>
                    <a:pt x="1" y="3472"/>
                    <a:pt x="1534" y="5676"/>
                  </a:cubicBezTo>
                  <a:cubicBezTo>
                    <a:pt x="1909" y="6213"/>
                    <a:pt x="2692" y="6458"/>
                    <a:pt x="3633" y="6458"/>
                  </a:cubicBezTo>
                  <a:cubicBezTo>
                    <a:pt x="6356" y="6458"/>
                    <a:pt x="10390" y="4402"/>
                    <a:pt x="9581" y="1438"/>
                  </a:cubicBezTo>
                  <a:cubicBezTo>
                    <a:pt x="9302" y="414"/>
                    <a:pt x="8500" y="0"/>
                    <a:pt x="7497"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5" name="Google Shape;6545;p22"/>
          <p:cNvGrpSpPr/>
          <p:nvPr/>
        </p:nvGrpSpPr>
        <p:grpSpPr>
          <a:xfrm rot="-4334575">
            <a:off x="3007398" y="-162921"/>
            <a:ext cx="817400" cy="759726"/>
            <a:chOff x="5879807" y="1309936"/>
            <a:chExt cx="1080591" cy="1004347"/>
          </a:xfrm>
        </p:grpSpPr>
        <p:sp>
          <p:nvSpPr>
            <p:cNvPr id="6546" name="Google Shape;6546;p22"/>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22"/>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22"/>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22"/>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22"/>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22"/>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22"/>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22"/>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22"/>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22"/>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22"/>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22"/>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22"/>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22"/>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22"/>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22"/>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22"/>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22"/>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22"/>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22"/>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22"/>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22"/>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22"/>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22"/>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22"/>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22"/>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22"/>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3" name="Google Shape;6573;p22"/>
            <p:cNvGrpSpPr/>
            <p:nvPr/>
          </p:nvGrpSpPr>
          <p:grpSpPr>
            <a:xfrm>
              <a:off x="6388800" y="1848875"/>
              <a:ext cx="571599" cy="465408"/>
              <a:chOff x="6388800" y="1848875"/>
              <a:chExt cx="571599" cy="465408"/>
            </a:xfrm>
          </p:grpSpPr>
          <p:sp>
            <p:nvSpPr>
              <p:cNvPr id="6574" name="Google Shape;6574;p22"/>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22"/>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22"/>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22"/>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22"/>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22"/>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22"/>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22"/>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22"/>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22"/>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22"/>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22"/>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22"/>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22"/>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22"/>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22"/>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22"/>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22"/>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22"/>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22"/>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22"/>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22"/>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22"/>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22"/>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22"/>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99" name="Google Shape;6599;p22"/>
          <p:cNvGrpSpPr/>
          <p:nvPr/>
        </p:nvGrpSpPr>
        <p:grpSpPr>
          <a:xfrm rot="3375887">
            <a:off x="749921" y="-311669"/>
            <a:ext cx="1092668" cy="815944"/>
            <a:chOff x="2494785" y="587053"/>
            <a:chExt cx="1411208" cy="1053812"/>
          </a:xfrm>
        </p:grpSpPr>
        <p:sp>
          <p:nvSpPr>
            <p:cNvPr id="6600" name="Google Shape;6600;p22"/>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22"/>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22"/>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22"/>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22"/>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22"/>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22"/>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22"/>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22"/>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22"/>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22"/>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22"/>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22"/>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22"/>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22"/>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22"/>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22"/>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22"/>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22"/>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22"/>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22"/>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22"/>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22"/>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22"/>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24" name="Google Shape;6624;p22"/>
          <p:cNvGrpSpPr/>
          <p:nvPr/>
        </p:nvGrpSpPr>
        <p:grpSpPr>
          <a:xfrm rot="10167995">
            <a:off x="625932" y="643460"/>
            <a:ext cx="907696" cy="609845"/>
            <a:chOff x="1655277" y="1307879"/>
            <a:chExt cx="907741" cy="609876"/>
          </a:xfrm>
        </p:grpSpPr>
        <p:sp>
          <p:nvSpPr>
            <p:cNvPr id="6625" name="Google Shape;6625;p22"/>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22"/>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22"/>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22"/>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22"/>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22"/>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22"/>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22"/>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22"/>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22"/>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22"/>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22"/>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22"/>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22"/>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22"/>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22"/>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22"/>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22"/>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22"/>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4" name="Google Shape;6644;p22"/>
          <p:cNvGrpSpPr/>
          <p:nvPr/>
        </p:nvGrpSpPr>
        <p:grpSpPr>
          <a:xfrm rot="4359290">
            <a:off x="-56990" y="37035"/>
            <a:ext cx="539517" cy="420750"/>
            <a:chOff x="3251316" y="2649443"/>
            <a:chExt cx="735796" cy="573820"/>
          </a:xfrm>
        </p:grpSpPr>
        <p:sp>
          <p:nvSpPr>
            <p:cNvPr id="6645" name="Google Shape;6645;p22"/>
            <p:cNvSpPr/>
            <p:nvPr/>
          </p:nvSpPr>
          <p:spPr>
            <a:xfrm>
              <a:off x="3457147" y="2649443"/>
              <a:ext cx="469784" cy="535818"/>
            </a:xfrm>
            <a:custGeom>
              <a:avLst/>
              <a:gdLst/>
              <a:ahLst/>
              <a:cxnLst/>
              <a:rect l="l" t="t" r="r" b="b"/>
              <a:pathLst>
                <a:path w="10273" h="11717" extrusionOk="0">
                  <a:moveTo>
                    <a:pt x="3098" y="1"/>
                  </a:moveTo>
                  <a:cubicBezTo>
                    <a:pt x="2053" y="1"/>
                    <a:pt x="994" y="261"/>
                    <a:pt x="1" y="959"/>
                  </a:cubicBezTo>
                  <a:lnTo>
                    <a:pt x="7965" y="11716"/>
                  </a:lnTo>
                  <a:cubicBezTo>
                    <a:pt x="10272" y="9701"/>
                    <a:pt x="9223" y="4648"/>
                    <a:pt x="9702" y="2703"/>
                  </a:cubicBezTo>
                  <a:cubicBezTo>
                    <a:pt x="9769" y="2433"/>
                    <a:pt x="9629" y="2154"/>
                    <a:pt x="9370" y="2050"/>
                  </a:cubicBezTo>
                  <a:cubicBezTo>
                    <a:pt x="8108" y="1541"/>
                    <a:pt x="5642" y="1"/>
                    <a:pt x="3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22"/>
            <p:cNvSpPr/>
            <p:nvPr/>
          </p:nvSpPr>
          <p:spPr>
            <a:xfrm>
              <a:off x="3251316" y="2662567"/>
              <a:ext cx="735796" cy="560696"/>
            </a:xfrm>
            <a:custGeom>
              <a:avLst/>
              <a:gdLst/>
              <a:ahLst/>
              <a:cxnLst/>
              <a:rect l="l" t="t" r="r" b="b"/>
              <a:pathLst>
                <a:path w="16090" h="12261" extrusionOk="0">
                  <a:moveTo>
                    <a:pt x="6331" y="1"/>
                  </a:moveTo>
                  <a:cubicBezTo>
                    <a:pt x="5611" y="1"/>
                    <a:pt x="4908" y="267"/>
                    <a:pt x="4267" y="878"/>
                  </a:cubicBezTo>
                  <a:cubicBezTo>
                    <a:pt x="1" y="4946"/>
                    <a:pt x="5552" y="12261"/>
                    <a:pt x="10164" y="12261"/>
                  </a:cubicBezTo>
                  <a:cubicBezTo>
                    <a:pt x="10595" y="12261"/>
                    <a:pt x="11019" y="12197"/>
                    <a:pt x="11425" y="12060"/>
                  </a:cubicBezTo>
                  <a:cubicBezTo>
                    <a:pt x="16090" y="10490"/>
                    <a:pt x="10853" y="1"/>
                    <a:pt x="6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22"/>
            <p:cNvSpPr/>
            <p:nvPr/>
          </p:nvSpPr>
          <p:spPr>
            <a:xfrm>
              <a:off x="3327685" y="2721422"/>
              <a:ext cx="586762" cy="448931"/>
            </a:xfrm>
            <a:custGeom>
              <a:avLst/>
              <a:gdLst/>
              <a:ahLst/>
              <a:cxnLst/>
              <a:rect l="l" t="t" r="r" b="b"/>
              <a:pathLst>
                <a:path w="12831" h="9817" extrusionOk="0">
                  <a:moveTo>
                    <a:pt x="5005" y="504"/>
                  </a:moveTo>
                  <a:cubicBezTo>
                    <a:pt x="8151" y="504"/>
                    <a:pt x="12192" y="8137"/>
                    <a:pt x="8979" y="9108"/>
                  </a:cubicBezTo>
                  <a:cubicBezTo>
                    <a:pt x="8741" y="9179"/>
                    <a:pt x="8493" y="9213"/>
                    <a:pt x="8238" y="9213"/>
                  </a:cubicBezTo>
                  <a:cubicBezTo>
                    <a:pt x="5024" y="9213"/>
                    <a:pt x="814" y="3818"/>
                    <a:pt x="3686" y="1059"/>
                  </a:cubicBezTo>
                  <a:cubicBezTo>
                    <a:pt x="4088" y="673"/>
                    <a:pt x="4537" y="504"/>
                    <a:pt x="5005" y="504"/>
                  </a:cubicBezTo>
                  <a:close/>
                  <a:moveTo>
                    <a:pt x="4757" y="1"/>
                  </a:moveTo>
                  <a:cubicBezTo>
                    <a:pt x="4225" y="1"/>
                    <a:pt x="3714" y="194"/>
                    <a:pt x="3255" y="634"/>
                  </a:cubicBezTo>
                  <a:cubicBezTo>
                    <a:pt x="0" y="3757"/>
                    <a:pt x="4715" y="9817"/>
                    <a:pt x="8345" y="9817"/>
                  </a:cubicBezTo>
                  <a:cubicBezTo>
                    <a:pt x="8638" y="9817"/>
                    <a:pt x="8924" y="9777"/>
                    <a:pt x="9198" y="9693"/>
                  </a:cubicBezTo>
                  <a:cubicBezTo>
                    <a:pt x="12830" y="8585"/>
                    <a:pt x="8311" y="1"/>
                    <a:pt x="4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22"/>
            <p:cNvSpPr/>
            <p:nvPr/>
          </p:nvSpPr>
          <p:spPr>
            <a:xfrm>
              <a:off x="3437346" y="2809315"/>
              <a:ext cx="366800" cy="280645"/>
            </a:xfrm>
            <a:custGeom>
              <a:avLst/>
              <a:gdLst/>
              <a:ahLst/>
              <a:cxnLst/>
              <a:rect l="l" t="t" r="r" b="b"/>
              <a:pathLst>
                <a:path w="8021" h="6137" extrusionOk="0">
                  <a:moveTo>
                    <a:pt x="3097" y="691"/>
                  </a:moveTo>
                  <a:cubicBezTo>
                    <a:pt x="4880" y="691"/>
                    <a:pt x="7163" y="5010"/>
                    <a:pt x="5342" y="5562"/>
                  </a:cubicBezTo>
                  <a:cubicBezTo>
                    <a:pt x="5206" y="5603"/>
                    <a:pt x="5064" y="5622"/>
                    <a:pt x="4919" y="5622"/>
                  </a:cubicBezTo>
                  <a:cubicBezTo>
                    <a:pt x="3097" y="5622"/>
                    <a:pt x="719" y="2569"/>
                    <a:pt x="2348" y="1006"/>
                  </a:cubicBezTo>
                  <a:cubicBezTo>
                    <a:pt x="2577" y="787"/>
                    <a:pt x="2831" y="691"/>
                    <a:pt x="3097" y="691"/>
                  </a:cubicBezTo>
                  <a:close/>
                  <a:moveTo>
                    <a:pt x="2974" y="1"/>
                  </a:moveTo>
                  <a:cubicBezTo>
                    <a:pt x="2641" y="1"/>
                    <a:pt x="2322" y="121"/>
                    <a:pt x="2035" y="396"/>
                  </a:cubicBezTo>
                  <a:cubicBezTo>
                    <a:pt x="1" y="2350"/>
                    <a:pt x="2949" y="6137"/>
                    <a:pt x="5217" y="6137"/>
                  </a:cubicBezTo>
                  <a:cubicBezTo>
                    <a:pt x="5400" y="6137"/>
                    <a:pt x="5578" y="6112"/>
                    <a:pt x="5749" y="6060"/>
                  </a:cubicBezTo>
                  <a:cubicBezTo>
                    <a:pt x="8021" y="5367"/>
                    <a:pt x="5195" y="1"/>
                    <a:pt x="2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22"/>
            <p:cNvSpPr/>
            <p:nvPr/>
          </p:nvSpPr>
          <p:spPr>
            <a:xfrm>
              <a:off x="3516322" y="2883444"/>
              <a:ext cx="189002" cy="144598"/>
            </a:xfrm>
            <a:custGeom>
              <a:avLst/>
              <a:gdLst/>
              <a:ahLst/>
              <a:cxnLst/>
              <a:rect l="l" t="t" r="r" b="b"/>
              <a:pathLst>
                <a:path w="4133" h="3162" extrusionOk="0">
                  <a:moveTo>
                    <a:pt x="1707" y="382"/>
                  </a:moveTo>
                  <a:cubicBezTo>
                    <a:pt x="2600" y="382"/>
                    <a:pt x="3744" y="2545"/>
                    <a:pt x="2831" y="2821"/>
                  </a:cubicBezTo>
                  <a:cubicBezTo>
                    <a:pt x="2763" y="2842"/>
                    <a:pt x="2692" y="2852"/>
                    <a:pt x="2620" y="2852"/>
                  </a:cubicBezTo>
                  <a:cubicBezTo>
                    <a:pt x="1708" y="2852"/>
                    <a:pt x="515" y="1322"/>
                    <a:pt x="1332" y="540"/>
                  </a:cubicBezTo>
                  <a:cubicBezTo>
                    <a:pt x="1446" y="430"/>
                    <a:pt x="1574" y="382"/>
                    <a:pt x="1707" y="382"/>
                  </a:cubicBezTo>
                  <a:close/>
                  <a:moveTo>
                    <a:pt x="1533" y="0"/>
                  </a:moveTo>
                  <a:cubicBezTo>
                    <a:pt x="1361" y="0"/>
                    <a:pt x="1197" y="63"/>
                    <a:pt x="1049" y="204"/>
                  </a:cubicBezTo>
                  <a:cubicBezTo>
                    <a:pt x="0" y="1209"/>
                    <a:pt x="1519" y="3161"/>
                    <a:pt x="2687" y="3161"/>
                  </a:cubicBezTo>
                  <a:cubicBezTo>
                    <a:pt x="2782" y="3161"/>
                    <a:pt x="2874" y="3149"/>
                    <a:pt x="2962" y="3122"/>
                  </a:cubicBezTo>
                  <a:cubicBezTo>
                    <a:pt x="4132" y="2765"/>
                    <a:pt x="2677" y="0"/>
                    <a:pt x="1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22"/>
            <p:cNvSpPr/>
            <p:nvPr/>
          </p:nvSpPr>
          <p:spPr>
            <a:xfrm>
              <a:off x="3477680" y="3013820"/>
              <a:ext cx="289242" cy="179307"/>
            </a:xfrm>
            <a:custGeom>
              <a:avLst/>
              <a:gdLst/>
              <a:ahLst/>
              <a:cxnLst/>
              <a:rect l="l" t="t" r="r" b="b"/>
              <a:pathLst>
                <a:path w="6325" h="3921" extrusionOk="0">
                  <a:moveTo>
                    <a:pt x="752" y="0"/>
                  </a:moveTo>
                  <a:cubicBezTo>
                    <a:pt x="465" y="0"/>
                    <a:pt x="274" y="115"/>
                    <a:pt x="235" y="386"/>
                  </a:cubicBezTo>
                  <a:cubicBezTo>
                    <a:pt x="0" y="2037"/>
                    <a:pt x="2804" y="3921"/>
                    <a:pt x="4380" y="3921"/>
                  </a:cubicBezTo>
                  <a:cubicBezTo>
                    <a:pt x="4602" y="3921"/>
                    <a:pt x="4800" y="3883"/>
                    <a:pt x="4961" y="3802"/>
                  </a:cubicBezTo>
                  <a:cubicBezTo>
                    <a:pt x="6325" y="3119"/>
                    <a:pt x="2244" y="0"/>
                    <a:pt x="752"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22"/>
            <p:cNvSpPr/>
            <p:nvPr/>
          </p:nvSpPr>
          <p:spPr>
            <a:xfrm>
              <a:off x="3503700" y="2686621"/>
              <a:ext cx="13125" cy="9237"/>
            </a:xfrm>
            <a:custGeom>
              <a:avLst/>
              <a:gdLst/>
              <a:ahLst/>
              <a:cxnLst/>
              <a:rect l="l" t="t" r="r" b="b"/>
              <a:pathLst>
                <a:path w="287" h="202" extrusionOk="0">
                  <a:moveTo>
                    <a:pt x="140" y="1"/>
                  </a:moveTo>
                  <a:cubicBezTo>
                    <a:pt x="119" y="1"/>
                    <a:pt x="97" y="8"/>
                    <a:pt x="76" y="27"/>
                  </a:cubicBezTo>
                  <a:cubicBezTo>
                    <a:pt x="1" y="94"/>
                    <a:pt x="67" y="202"/>
                    <a:pt x="146" y="202"/>
                  </a:cubicBezTo>
                  <a:cubicBezTo>
                    <a:pt x="167" y="202"/>
                    <a:pt x="189" y="194"/>
                    <a:pt x="209" y="177"/>
                  </a:cubicBezTo>
                  <a:cubicBezTo>
                    <a:pt x="286" y="110"/>
                    <a:pt x="21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22"/>
            <p:cNvSpPr/>
            <p:nvPr/>
          </p:nvSpPr>
          <p:spPr>
            <a:xfrm>
              <a:off x="3530132" y="2680494"/>
              <a:ext cx="13125" cy="9237"/>
            </a:xfrm>
            <a:custGeom>
              <a:avLst/>
              <a:gdLst/>
              <a:ahLst/>
              <a:cxnLst/>
              <a:rect l="l" t="t" r="r" b="b"/>
              <a:pathLst>
                <a:path w="287" h="202" extrusionOk="0">
                  <a:moveTo>
                    <a:pt x="141" y="1"/>
                  </a:moveTo>
                  <a:cubicBezTo>
                    <a:pt x="120" y="1"/>
                    <a:pt x="98" y="8"/>
                    <a:pt x="78" y="26"/>
                  </a:cubicBezTo>
                  <a:cubicBezTo>
                    <a:pt x="1" y="93"/>
                    <a:pt x="68" y="202"/>
                    <a:pt x="148" y="202"/>
                  </a:cubicBezTo>
                  <a:cubicBezTo>
                    <a:pt x="169" y="202"/>
                    <a:pt x="190" y="194"/>
                    <a:pt x="211" y="176"/>
                  </a:cubicBezTo>
                  <a:cubicBezTo>
                    <a:pt x="286" y="110"/>
                    <a:pt x="220"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22"/>
            <p:cNvSpPr/>
            <p:nvPr/>
          </p:nvSpPr>
          <p:spPr>
            <a:xfrm>
              <a:off x="3508090" y="2796282"/>
              <a:ext cx="13125" cy="9192"/>
            </a:xfrm>
            <a:custGeom>
              <a:avLst/>
              <a:gdLst/>
              <a:ahLst/>
              <a:cxnLst/>
              <a:rect l="l" t="t" r="r" b="b"/>
              <a:pathLst>
                <a:path w="287" h="201" extrusionOk="0">
                  <a:moveTo>
                    <a:pt x="141" y="0"/>
                  </a:moveTo>
                  <a:cubicBezTo>
                    <a:pt x="120" y="0"/>
                    <a:pt x="98" y="8"/>
                    <a:pt x="78" y="25"/>
                  </a:cubicBezTo>
                  <a:cubicBezTo>
                    <a:pt x="1" y="92"/>
                    <a:pt x="68" y="200"/>
                    <a:pt x="147" y="200"/>
                  </a:cubicBezTo>
                  <a:cubicBezTo>
                    <a:pt x="168" y="200"/>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22"/>
            <p:cNvSpPr/>
            <p:nvPr/>
          </p:nvSpPr>
          <p:spPr>
            <a:xfrm>
              <a:off x="3540147" y="2781374"/>
              <a:ext cx="13079" cy="9192"/>
            </a:xfrm>
            <a:custGeom>
              <a:avLst/>
              <a:gdLst/>
              <a:ahLst/>
              <a:cxnLst/>
              <a:rect l="l" t="t" r="r" b="b"/>
              <a:pathLst>
                <a:path w="286" h="201" extrusionOk="0">
                  <a:moveTo>
                    <a:pt x="140" y="0"/>
                  </a:moveTo>
                  <a:cubicBezTo>
                    <a:pt x="119" y="0"/>
                    <a:pt x="98" y="8"/>
                    <a:pt x="78" y="25"/>
                  </a:cubicBezTo>
                  <a:cubicBezTo>
                    <a:pt x="1" y="92"/>
                    <a:pt x="68" y="201"/>
                    <a:pt x="147" y="201"/>
                  </a:cubicBezTo>
                  <a:cubicBezTo>
                    <a:pt x="167" y="201"/>
                    <a:pt x="189" y="193"/>
                    <a:pt x="209" y="176"/>
                  </a:cubicBezTo>
                  <a:cubicBezTo>
                    <a:pt x="286" y="108"/>
                    <a:pt x="21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22"/>
            <p:cNvSpPr/>
            <p:nvPr/>
          </p:nvSpPr>
          <p:spPr>
            <a:xfrm>
              <a:off x="3632293" y="2986565"/>
              <a:ext cx="13125" cy="9192"/>
            </a:xfrm>
            <a:custGeom>
              <a:avLst/>
              <a:gdLst/>
              <a:ahLst/>
              <a:cxnLst/>
              <a:rect l="l" t="t" r="r" b="b"/>
              <a:pathLst>
                <a:path w="287" h="201" extrusionOk="0">
                  <a:moveTo>
                    <a:pt x="141" y="0"/>
                  </a:moveTo>
                  <a:cubicBezTo>
                    <a:pt x="120" y="0"/>
                    <a:pt x="98" y="8"/>
                    <a:pt x="78" y="25"/>
                  </a:cubicBezTo>
                  <a:cubicBezTo>
                    <a:pt x="1" y="92"/>
                    <a:pt x="68" y="201"/>
                    <a:pt x="147" y="201"/>
                  </a:cubicBezTo>
                  <a:cubicBezTo>
                    <a:pt x="168" y="201"/>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22"/>
            <p:cNvSpPr/>
            <p:nvPr/>
          </p:nvSpPr>
          <p:spPr>
            <a:xfrm>
              <a:off x="3611120" y="2975681"/>
              <a:ext cx="13079" cy="9192"/>
            </a:xfrm>
            <a:custGeom>
              <a:avLst/>
              <a:gdLst/>
              <a:ahLst/>
              <a:cxnLst/>
              <a:rect l="l" t="t" r="r" b="b"/>
              <a:pathLst>
                <a:path w="286" h="201" extrusionOk="0">
                  <a:moveTo>
                    <a:pt x="139" y="0"/>
                  </a:moveTo>
                  <a:cubicBezTo>
                    <a:pt x="118" y="0"/>
                    <a:pt x="96" y="8"/>
                    <a:pt x="76" y="25"/>
                  </a:cubicBezTo>
                  <a:cubicBezTo>
                    <a:pt x="0" y="92"/>
                    <a:pt x="67" y="200"/>
                    <a:pt x="146" y="200"/>
                  </a:cubicBezTo>
                  <a:cubicBezTo>
                    <a:pt x="167" y="200"/>
                    <a:pt x="189" y="193"/>
                    <a:pt x="209" y="175"/>
                  </a:cubicBezTo>
                  <a:cubicBezTo>
                    <a:pt x="286" y="108"/>
                    <a:pt x="219" y="0"/>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57" name="Google Shape;6657;p22"/>
          <p:cNvGrpSpPr/>
          <p:nvPr/>
        </p:nvGrpSpPr>
        <p:grpSpPr>
          <a:xfrm rot="2700000">
            <a:off x="-126522" y="174548"/>
            <a:ext cx="705621" cy="1423178"/>
            <a:chOff x="4243844" y="2649404"/>
            <a:chExt cx="962480" cy="1941240"/>
          </a:xfrm>
        </p:grpSpPr>
        <p:sp>
          <p:nvSpPr>
            <p:cNvPr id="6658" name="Google Shape;6658;p22"/>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22"/>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22"/>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22"/>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22"/>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22"/>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22"/>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22"/>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22"/>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22"/>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22"/>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22"/>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22"/>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22"/>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22"/>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22"/>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22"/>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22"/>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22"/>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22"/>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22"/>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22"/>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22"/>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22"/>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22"/>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22"/>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22"/>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22"/>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22"/>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22"/>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22"/>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22"/>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22"/>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91" name="Google Shape;6691;p22"/>
          <p:cNvSpPr/>
          <p:nvPr/>
        </p:nvSpPr>
        <p:spPr>
          <a:xfrm>
            <a:off x="6322083" y="3909233"/>
            <a:ext cx="11433" cy="7978"/>
          </a:xfrm>
          <a:custGeom>
            <a:avLst/>
            <a:gdLst/>
            <a:ahLst/>
            <a:cxnLst/>
            <a:rect l="l" t="t" r="r" b="b"/>
            <a:pathLst>
              <a:path w="278" h="194" extrusionOk="0">
                <a:moveTo>
                  <a:pt x="140" y="1"/>
                </a:moveTo>
                <a:cubicBezTo>
                  <a:pt x="59" y="1"/>
                  <a:pt x="0" y="120"/>
                  <a:pt x="86" y="177"/>
                </a:cubicBezTo>
                <a:cubicBezTo>
                  <a:pt x="104" y="189"/>
                  <a:pt x="122" y="194"/>
                  <a:pt x="139" y="194"/>
                </a:cubicBezTo>
                <a:cubicBezTo>
                  <a:pt x="220" y="194"/>
                  <a:pt x="278" y="74"/>
                  <a:pt x="192" y="17"/>
                </a:cubicBezTo>
                <a:cubicBezTo>
                  <a:pt x="174" y="6"/>
                  <a:pt x="157" y="1"/>
                  <a:pt x="140" y="1"/>
                </a:cubicBezTo>
                <a:close/>
              </a:path>
            </a:pathLst>
          </a:custGeom>
          <a:solidFill>
            <a:srgbClr val="385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22"/>
          <p:cNvSpPr/>
          <p:nvPr/>
        </p:nvSpPr>
        <p:spPr>
          <a:xfrm>
            <a:off x="8511269" y="4469330"/>
            <a:ext cx="10980" cy="7690"/>
          </a:xfrm>
          <a:custGeom>
            <a:avLst/>
            <a:gdLst/>
            <a:ahLst/>
            <a:cxnLst/>
            <a:rect l="l" t="t" r="r" b="b"/>
            <a:pathLst>
              <a:path w="267" h="187" extrusionOk="0">
                <a:moveTo>
                  <a:pt x="136" y="1"/>
                </a:moveTo>
                <a:cubicBezTo>
                  <a:pt x="61" y="1"/>
                  <a:pt x="1" y="108"/>
                  <a:pt x="77" y="167"/>
                </a:cubicBezTo>
                <a:cubicBezTo>
                  <a:pt x="95" y="181"/>
                  <a:pt x="114" y="187"/>
                  <a:pt x="132" y="187"/>
                </a:cubicBezTo>
                <a:cubicBezTo>
                  <a:pt x="207" y="187"/>
                  <a:pt x="267" y="81"/>
                  <a:pt x="191" y="21"/>
                </a:cubicBezTo>
                <a:cubicBezTo>
                  <a:pt x="173" y="7"/>
                  <a:pt x="154" y="1"/>
                  <a:pt x="136" y="1"/>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22"/>
          <p:cNvSpPr/>
          <p:nvPr/>
        </p:nvSpPr>
        <p:spPr>
          <a:xfrm>
            <a:off x="8491775" y="4481010"/>
            <a:ext cx="10980" cy="7690"/>
          </a:xfrm>
          <a:custGeom>
            <a:avLst/>
            <a:gdLst/>
            <a:ahLst/>
            <a:cxnLst/>
            <a:rect l="l" t="t" r="r" b="b"/>
            <a:pathLst>
              <a:path w="267" h="187" extrusionOk="0">
                <a:moveTo>
                  <a:pt x="136" y="1"/>
                </a:moveTo>
                <a:cubicBezTo>
                  <a:pt x="61" y="1"/>
                  <a:pt x="1" y="108"/>
                  <a:pt x="77" y="167"/>
                </a:cubicBezTo>
                <a:cubicBezTo>
                  <a:pt x="95" y="181"/>
                  <a:pt x="114" y="187"/>
                  <a:pt x="132" y="187"/>
                </a:cubicBezTo>
                <a:cubicBezTo>
                  <a:pt x="207" y="187"/>
                  <a:pt x="267" y="80"/>
                  <a:pt x="191" y="21"/>
                </a:cubicBezTo>
                <a:cubicBezTo>
                  <a:pt x="173" y="7"/>
                  <a:pt x="154" y="1"/>
                  <a:pt x="136" y="1"/>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22"/>
          <p:cNvSpPr/>
          <p:nvPr/>
        </p:nvSpPr>
        <p:spPr>
          <a:xfrm>
            <a:off x="8466483" y="4719418"/>
            <a:ext cx="10980" cy="7690"/>
          </a:xfrm>
          <a:custGeom>
            <a:avLst/>
            <a:gdLst/>
            <a:ahLst/>
            <a:cxnLst/>
            <a:rect l="l" t="t" r="r" b="b"/>
            <a:pathLst>
              <a:path w="267" h="187" extrusionOk="0">
                <a:moveTo>
                  <a:pt x="136" y="1"/>
                </a:moveTo>
                <a:cubicBezTo>
                  <a:pt x="61" y="1"/>
                  <a:pt x="1" y="108"/>
                  <a:pt x="77" y="167"/>
                </a:cubicBezTo>
                <a:cubicBezTo>
                  <a:pt x="95" y="181"/>
                  <a:pt x="114" y="187"/>
                  <a:pt x="131" y="187"/>
                </a:cubicBezTo>
                <a:cubicBezTo>
                  <a:pt x="207" y="187"/>
                  <a:pt x="267" y="80"/>
                  <a:pt x="191" y="21"/>
                </a:cubicBezTo>
                <a:cubicBezTo>
                  <a:pt x="173" y="7"/>
                  <a:pt x="154" y="1"/>
                  <a:pt x="136" y="1"/>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22"/>
          <p:cNvSpPr/>
          <p:nvPr/>
        </p:nvSpPr>
        <p:spPr>
          <a:xfrm>
            <a:off x="8460396" y="4673110"/>
            <a:ext cx="10980" cy="7690"/>
          </a:xfrm>
          <a:custGeom>
            <a:avLst/>
            <a:gdLst/>
            <a:ahLst/>
            <a:cxnLst/>
            <a:rect l="l" t="t" r="r" b="b"/>
            <a:pathLst>
              <a:path w="267" h="187" extrusionOk="0">
                <a:moveTo>
                  <a:pt x="136" y="0"/>
                </a:moveTo>
                <a:cubicBezTo>
                  <a:pt x="61" y="0"/>
                  <a:pt x="1" y="107"/>
                  <a:pt x="77" y="166"/>
                </a:cubicBezTo>
                <a:cubicBezTo>
                  <a:pt x="95" y="180"/>
                  <a:pt x="114" y="186"/>
                  <a:pt x="132" y="186"/>
                </a:cubicBezTo>
                <a:cubicBezTo>
                  <a:pt x="207" y="186"/>
                  <a:pt x="267" y="80"/>
                  <a:pt x="191" y="20"/>
                </a:cubicBezTo>
                <a:cubicBezTo>
                  <a:pt x="173" y="6"/>
                  <a:pt x="154" y="0"/>
                  <a:pt x="136"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22"/>
          <p:cNvSpPr/>
          <p:nvPr/>
        </p:nvSpPr>
        <p:spPr>
          <a:xfrm>
            <a:off x="8486059" y="4716087"/>
            <a:ext cx="10980" cy="7690"/>
          </a:xfrm>
          <a:custGeom>
            <a:avLst/>
            <a:gdLst/>
            <a:ahLst/>
            <a:cxnLst/>
            <a:rect l="l" t="t" r="r" b="b"/>
            <a:pathLst>
              <a:path w="267" h="187" extrusionOk="0">
                <a:moveTo>
                  <a:pt x="135" y="0"/>
                </a:moveTo>
                <a:cubicBezTo>
                  <a:pt x="60" y="0"/>
                  <a:pt x="0" y="106"/>
                  <a:pt x="76" y="166"/>
                </a:cubicBezTo>
                <a:cubicBezTo>
                  <a:pt x="94" y="180"/>
                  <a:pt x="113" y="186"/>
                  <a:pt x="131" y="186"/>
                </a:cubicBezTo>
                <a:cubicBezTo>
                  <a:pt x="206" y="186"/>
                  <a:pt x="266" y="79"/>
                  <a:pt x="190" y="20"/>
                </a:cubicBezTo>
                <a:cubicBezTo>
                  <a:pt x="172" y="6"/>
                  <a:pt x="153" y="0"/>
                  <a:pt x="135"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22"/>
          <p:cNvSpPr/>
          <p:nvPr/>
        </p:nvSpPr>
        <p:spPr>
          <a:xfrm>
            <a:off x="8312589" y="4622031"/>
            <a:ext cx="10939" cy="7690"/>
          </a:xfrm>
          <a:custGeom>
            <a:avLst/>
            <a:gdLst/>
            <a:ahLst/>
            <a:cxnLst/>
            <a:rect l="l" t="t" r="r" b="b"/>
            <a:pathLst>
              <a:path w="266" h="187" extrusionOk="0">
                <a:moveTo>
                  <a:pt x="136" y="0"/>
                </a:moveTo>
                <a:cubicBezTo>
                  <a:pt x="61" y="0"/>
                  <a:pt x="1" y="107"/>
                  <a:pt x="76" y="166"/>
                </a:cubicBezTo>
                <a:cubicBezTo>
                  <a:pt x="94" y="180"/>
                  <a:pt x="112" y="186"/>
                  <a:pt x="130" y="186"/>
                </a:cubicBezTo>
                <a:cubicBezTo>
                  <a:pt x="206" y="186"/>
                  <a:pt x="265" y="79"/>
                  <a:pt x="189" y="20"/>
                </a:cubicBezTo>
                <a:cubicBezTo>
                  <a:pt x="172" y="6"/>
                  <a:pt x="153" y="0"/>
                  <a:pt x="136"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22"/>
          <p:cNvSpPr/>
          <p:nvPr/>
        </p:nvSpPr>
        <p:spPr>
          <a:xfrm>
            <a:off x="8306502" y="4600358"/>
            <a:ext cx="10939" cy="7649"/>
          </a:xfrm>
          <a:custGeom>
            <a:avLst/>
            <a:gdLst/>
            <a:ahLst/>
            <a:cxnLst/>
            <a:rect l="l" t="t" r="r" b="b"/>
            <a:pathLst>
              <a:path w="266" h="186" extrusionOk="0">
                <a:moveTo>
                  <a:pt x="134" y="1"/>
                </a:moveTo>
                <a:cubicBezTo>
                  <a:pt x="59" y="1"/>
                  <a:pt x="0" y="107"/>
                  <a:pt x="76" y="166"/>
                </a:cubicBezTo>
                <a:cubicBezTo>
                  <a:pt x="94" y="180"/>
                  <a:pt x="113" y="186"/>
                  <a:pt x="131" y="186"/>
                </a:cubicBezTo>
                <a:cubicBezTo>
                  <a:pt x="206" y="186"/>
                  <a:pt x="266" y="80"/>
                  <a:pt x="190" y="21"/>
                </a:cubicBezTo>
                <a:cubicBezTo>
                  <a:pt x="171" y="7"/>
                  <a:pt x="152" y="1"/>
                  <a:pt x="134" y="1"/>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22"/>
          <p:cNvSpPr/>
          <p:nvPr/>
        </p:nvSpPr>
        <p:spPr>
          <a:xfrm>
            <a:off x="8378555" y="4426230"/>
            <a:ext cx="10980" cy="7690"/>
          </a:xfrm>
          <a:custGeom>
            <a:avLst/>
            <a:gdLst/>
            <a:ahLst/>
            <a:cxnLst/>
            <a:rect l="l" t="t" r="r" b="b"/>
            <a:pathLst>
              <a:path w="267" h="187" extrusionOk="0">
                <a:moveTo>
                  <a:pt x="136" y="0"/>
                </a:moveTo>
                <a:cubicBezTo>
                  <a:pt x="61" y="0"/>
                  <a:pt x="1" y="107"/>
                  <a:pt x="77" y="166"/>
                </a:cubicBezTo>
                <a:cubicBezTo>
                  <a:pt x="95" y="180"/>
                  <a:pt x="114" y="186"/>
                  <a:pt x="132" y="186"/>
                </a:cubicBezTo>
                <a:cubicBezTo>
                  <a:pt x="207" y="186"/>
                  <a:pt x="267" y="80"/>
                  <a:pt x="191" y="20"/>
                </a:cubicBezTo>
                <a:cubicBezTo>
                  <a:pt x="173" y="6"/>
                  <a:pt x="154" y="0"/>
                  <a:pt x="136"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22"/>
          <p:cNvSpPr/>
          <p:nvPr/>
        </p:nvSpPr>
        <p:spPr>
          <a:xfrm>
            <a:off x="8349067" y="4443174"/>
            <a:ext cx="10898" cy="7690"/>
          </a:xfrm>
          <a:custGeom>
            <a:avLst/>
            <a:gdLst/>
            <a:ahLst/>
            <a:cxnLst/>
            <a:rect l="l" t="t" r="r" b="b"/>
            <a:pathLst>
              <a:path w="265" h="187" extrusionOk="0">
                <a:moveTo>
                  <a:pt x="134" y="0"/>
                </a:moveTo>
                <a:cubicBezTo>
                  <a:pt x="60" y="0"/>
                  <a:pt x="0" y="106"/>
                  <a:pt x="75" y="167"/>
                </a:cubicBezTo>
                <a:cubicBezTo>
                  <a:pt x="93" y="181"/>
                  <a:pt x="112" y="186"/>
                  <a:pt x="129" y="186"/>
                </a:cubicBezTo>
                <a:cubicBezTo>
                  <a:pt x="205" y="186"/>
                  <a:pt x="265" y="80"/>
                  <a:pt x="189" y="20"/>
                </a:cubicBezTo>
                <a:cubicBezTo>
                  <a:pt x="171" y="6"/>
                  <a:pt x="152" y="0"/>
                  <a:pt x="134"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22"/>
          <p:cNvSpPr/>
          <p:nvPr/>
        </p:nvSpPr>
        <p:spPr>
          <a:xfrm>
            <a:off x="4828423" y="4978389"/>
            <a:ext cx="48857" cy="142251"/>
          </a:xfrm>
          <a:custGeom>
            <a:avLst/>
            <a:gdLst/>
            <a:ahLst/>
            <a:cxnLst/>
            <a:rect l="l" t="t" r="r" b="b"/>
            <a:pathLst>
              <a:path w="1188" h="3459" fill="none" extrusionOk="0">
                <a:moveTo>
                  <a:pt x="1" y="1"/>
                </a:moveTo>
                <a:cubicBezTo>
                  <a:pt x="31" y="1239"/>
                  <a:pt x="452" y="2463"/>
                  <a:pt x="1187" y="3458"/>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22"/>
          <p:cNvSpPr/>
          <p:nvPr/>
        </p:nvSpPr>
        <p:spPr>
          <a:xfrm rot="10800000">
            <a:off x="2082786" y="798670"/>
            <a:ext cx="13792" cy="9802"/>
          </a:xfrm>
          <a:custGeom>
            <a:avLst/>
            <a:gdLst/>
            <a:ahLst/>
            <a:cxnLst/>
            <a:rect l="l" t="t" r="r" b="b"/>
            <a:pathLst>
              <a:path w="197" h="140" extrusionOk="0">
                <a:moveTo>
                  <a:pt x="95" y="0"/>
                </a:moveTo>
                <a:cubicBezTo>
                  <a:pt x="28" y="0"/>
                  <a:pt x="1" y="111"/>
                  <a:pt x="78" y="136"/>
                </a:cubicBezTo>
                <a:cubicBezTo>
                  <a:pt x="86" y="138"/>
                  <a:pt x="93" y="139"/>
                  <a:pt x="99" y="139"/>
                </a:cubicBezTo>
                <a:cubicBezTo>
                  <a:pt x="168" y="139"/>
                  <a:pt x="196" y="28"/>
                  <a:pt x="118" y="4"/>
                </a:cubicBezTo>
                <a:cubicBezTo>
                  <a:pt x="110" y="2"/>
                  <a:pt x="103" y="0"/>
                  <a:pt x="95" y="0"/>
                </a:cubicBezTo>
                <a:close/>
              </a:path>
            </a:pathLst>
          </a:custGeom>
          <a:solidFill>
            <a:srgbClr val="DF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22"/>
          <p:cNvSpPr/>
          <p:nvPr/>
        </p:nvSpPr>
        <p:spPr>
          <a:xfrm rot="-853324">
            <a:off x="7063831" y="3948737"/>
            <a:ext cx="194903" cy="191211"/>
          </a:xfrm>
          <a:custGeom>
            <a:avLst/>
            <a:gdLst/>
            <a:ahLst/>
            <a:cxnLst/>
            <a:rect l="l" t="t" r="r" b="b"/>
            <a:pathLst>
              <a:path w="4804" h="4713" extrusionOk="0">
                <a:moveTo>
                  <a:pt x="2402" y="1"/>
                </a:moveTo>
                <a:cubicBezTo>
                  <a:pt x="2310" y="1"/>
                  <a:pt x="2218" y="47"/>
                  <a:pt x="2168" y="139"/>
                </a:cubicBezTo>
                <a:lnTo>
                  <a:pt x="1504" y="1352"/>
                </a:lnTo>
                <a:cubicBezTo>
                  <a:pt x="1481" y="1397"/>
                  <a:pt x="1443" y="1436"/>
                  <a:pt x="1397" y="1458"/>
                </a:cubicBezTo>
                <a:lnTo>
                  <a:pt x="185" y="2123"/>
                </a:lnTo>
                <a:cubicBezTo>
                  <a:pt x="1" y="2223"/>
                  <a:pt x="1" y="2490"/>
                  <a:pt x="185" y="2590"/>
                </a:cubicBezTo>
                <a:lnTo>
                  <a:pt x="1397" y="3255"/>
                </a:lnTo>
                <a:cubicBezTo>
                  <a:pt x="1443" y="3278"/>
                  <a:pt x="1481" y="3316"/>
                  <a:pt x="1504" y="3358"/>
                </a:cubicBezTo>
                <a:lnTo>
                  <a:pt x="2168" y="4574"/>
                </a:lnTo>
                <a:cubicBezTo>
                  <a:pt x="2218" y="4666"/>
                  <a:pt x="2310" y="4712"/>
                  <a:pt x="2402" y="4712"/>
                </a:cubicBezTo>
                <a:cubicBezTo>
                  <a:pt x="2494" y="4712"/>
                  <a:pt x="2586" y="4666"/>
                  <a:pt x="2636" y="4574"/>
                </a:cubicBezTo>
                <a:lnTo>
                  <a:pt x="3301" y="3358"/>
                </a:lnTo>
                <a:cubicBezTo>
                  <a:pt x="3323" y="3316"/>
                  <a:pt x="3362" y="3278"/>
                  <a:pt x="3407" y="3255"/>
                </a:cubicBezTo>
                <a:lnTo>
                  <a:pt x="4620" y="2590"/>
                </a:lnTo>
                <a:cubicBezTo>
                  <a:pt x="4804" y="2490"/>
                  <a:pt x="4804" y="2223"/>
                  <a:pt x="4620" y="2123"/>
                </a:cubicBezTo>
                <a:lnTo>
                  <a:pt x="3407" y="1458"/>
                </a:lnTo>
                <a:cubicBezTo>
                  <a:pt x="3362" y="1436"/>
                  <a:pt x="3323" y="1397"/>
                  <a:pt x="3301" y="1352"/>
                </a:cubicBezTo>
                <a:lnTo>
                  <a:pt x="2636" y="139"/>
                </a:lnTo>
                <a:cubicBezTo>
                  <a:pt x="2586" y="47"/>
                  <a:pt x="2494"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22"/>
          <p:cNvSpPr/>
          <p:nvPr/>
        </p:nvSpPr>
        <p:spPr>
          <a:xfrm rot="-853324">
            <a:off x="1686056" y="880887"/>
            <a:ext cx="194903" cy="191211"/>
          </a:xfrm>
          <a:custGeom>
            <a:avLst/>
            <a:gdLst/>
            <a:ahLst/>
            <a:cxnLst/>
            <a:rect l="l" t="t" r="r" b="b"/>
            <a:pathLst>
              <a:path w="4804" h="4713" extrusionOk="0">
                <a:moveTo>
                  <a:pt x="2402" y="1"/>
                </a:moveTo>
                <a:cubicBezTo>
                  <a:pt x="2310" y="1"/>
                  <a:pt x="2218" y="47"/>
                  <a:pt x="2168" y="139"/>
                </a:cubicBezTo>
                <a:lnTo>
                  <a:pt x="1504" y="1352"/>
                </a:lnTo>
                <a:cubicBezTo>
                  <a:pt x="1481" y="1397"/>
                  <a:pt x="1443" y="1436"/>
                  <a:pt x="1397" y="1458"/>
                </a:cubicBezTo>
                <a:lnTo>
                  <a:pt x="185" y="2123"/>
                </a:lnTo>
                <a:cubicBezTo>
                  <a:pt x="1" y="2223"/>
                  <a:pt x="1" y="2490"/>
                  <a:pt x="185" y="2590"/>
                </a:cubicBezTo>
                <a:lnTo>
                  <a:pt x="1397" y="3255"/>
                </a:lnTo>
                <a:cubicBezTo>
                  <a:pt x="1443" y="3278"/>
                  <a:pt x="1481" y="3316"/>
                  <a:pt x="1504" y="3358"/>
                </a:cubicBezTo>
                <a:lnTo>
                  <a:pt x="2168" y="4574"/>
                </a:lnTo>
                <a:cubicBezTo>
                  <a:pt x="2218" y="4666"/>
                  <a:pt x="2310" y="4712"/>
                  <a:pt x="2402" y="4712"/>
                </a:cubicBezTo>
                <a:cubicBezTo>
                  <a:pt x="2494" y="4712"/>
                  <a:pt x="2586" y="4666"/>
                  <a:pt x="2636" y="4574"/>
                </a:cubicBezTo>
                <a:lnTo>
                  <a:pt x="3301" y="3358"/>
                </a:lnTo>
                <a:cubicBezTo>
                  <a:pt x="3323" y="3316"/>
                  <a:pt x="3362" y="3278"/>
                  <a:pt x="3407" y="3255"/>
                </a:cubicBezTo>
                <a:lnTo>
                  <a:pt x="4620" y="2590"/>
                </a:lnTo>
                <a:cubicBezTo>
                  <a:pt x="4804" y="2490"/>
                  <a:pt x="4804" y="2223"/>
                  <a:pt x="4620" y="2123"/>
                </a:cubicBezTo>
                <a:lnTo>
                  <a:pt x="3407" y="1458"/>
                </a:lnTo>
                <a:cubicBezTo>
                  <a:pt x="3362" y="1436"/>
                  <a:pt x="3323" y="1397"/>
                  <a:pt x="3301" y="1352"/>
                </a:cubicBezTo>
                <a:lnTo>
                  <a:pt x="2636" y="139"/>
                </a:lnTo>
                <a:cubicBezTo>
                  <a:pt x="2586" y="47"/>
                  <a:pt x="2494"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22"/>
          <p:cNvSpPr/>
          <p:nvPr/>
        </p:nvSpPr>
        <p:spPr>
          <a:xfrm>
            <a:off x="1003525" y="3967213"/>
            <a:ext cx="327150" cy="300729"/>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22"/>
          <p:cNvSpPr/>
          <p:nvPr/>
        </p:nvSpPr>
        <p:spPr>
          <a:xfrm>
            <a:off x="1301628" y="3904316"/>
            <a:ext cx="142391" cy="138702"/>
          </a:xfrm>
          <a:custGeom>
            <a:avLst/>
            <a:gdLst/>
            <a:ahLst/>
            <a:cxnLst/>
            <a:rect l="l" t="t" r="r" b="b"/>
            <a:pathLst>
              <a:path w="4285" h="4174" extrusionOk="0">
                <a:moveTo>
                  <a:pt x="3728" y="0"/>
                </a:moveTo>
                <a:cubicBezTo>
                  <a:pt x="1" y="0"/>
                  <a:pt x="112" y="4173"/>
                  <a:pt x="112" y="4173"/>
                </a:cubicBezTo>
                <a:cubicBezTo>
                  <a:pt x="4285" y="4062"/>
                  <a:pt x="3728" y="0"/>
                  <a:pt x="3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22"/>
          <p:cNvSpPr/>
          <p:nvPr/>
        </p:nvSpPr>
        <p:spPr>
          <a:xfrm rot="-6491330">
            <a:off x="8238560" y="982675"/>
            <a:ext cx="327162" cy="300741"/>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22"/>
          <p:cNvSpPr/>
          <p:nvPr/>
        </p:nvSpPr>
        <p:spPr>
          <a:xfrm rot="-6491294">
            <a:off x="8130008" y="913178"/>
            <a:ext cx="142392" cy="138703"/>
          </a:xfrm>
          <a:custGeom>
            <a:avLst/>
            <a:gdLst/>
            <a:ahLst/>
            <a:cxnLst/>
            <a:rect l="l" t="t" r="r" b="b"/>
            <a:pathLst>
              <a:path w="4285" h="4174" extrusionOk="0">
                <a:moveTo>
                  <a:pt x="3728" y="0"/>
                </a:moveTo>
                <a:cubicBezTo>
                  <a:pt x="1" y="0"/>
                  <a:pt x="112" y="4173"/>
                  <a:pt x="112" y="4173"/>
                </a:cubicBezTo>
                <a:cubicBezTo>
                  <a:pt x="4285" y="4062"/>
                  <a:pt x="3728" y="0"/>
                  <a:pt x="3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9" name="Google Shape;6709;p22"/>
          <p:cNvGrpSpPr/>
          <p:nvPr/>
        </p:nvGrpSpPr>
        <p:grpSpPr>
          <a:xfrm rot="5036762">
            <a:off x="223862" y="4177355"/>
            <a:ext cx="800210" cy="743770"/>
            <a:chOff x="5879807" y="1309936"/>
            <a:chExt cx="1080591" cy="1004347"/>
          </a:xfrm>
        </p:grpSpPr>
        <p:sp>
          <p:nvSpPr>
            <p:cNvPr id="6710" name="Google Shape;6710;p22"/>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22"/>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22"/>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22"/>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22"/>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22"/>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22"/>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22"/>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22"/>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22"/>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22"/>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22"/>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22"/>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22"/>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22"/>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22"/>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22"/>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22"/>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22"/>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22"/>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22"/>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22"/>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22"/>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22"/>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22"/>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22"/>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22"/>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37" name="Google Shape;6737;p22"/>
            <p:cNvGrpSpPr/>
            <p:nvPr/>
          </p:nvGrpSpPr>
          <p:grpSpPr>
            <a:xfrm>
              <a:off x="6388800" y="1848875"/>
              <a:ext cx="571599" cy="465408"/>
              <a:chOff x="6388800" y="1848875"/>
              <a:chExt cx="571599" cy="465408"/>
            </a:xfrm>
          </p:grpSpPr>
          <p:sp>
            <p:nvSpPr>
              <p:cNvPr id="6738" name="Google Shape;6738;p22"/>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22"/>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22"/>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22"/>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22"/>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22"/>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22"/>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22"/>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22"/>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22"/>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22"/>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22"/>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22"/>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22"/>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22"/>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22"/>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22"/>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22"/>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22"/>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22"/>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22"/>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22"/>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22"/>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22"/>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22"/>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34"/>
        <p:cNvGrpSpPr/>
        <p:nvPr/>
      </p:nvGrpSpPr>
      <p:grpSpPr>
        <a:xfrm>
          <a:off x="0" y="0"/>
          <a:ext cx="0" cy="0"/>
          <a:chOff x="0" y="0"/>
          <a:chExt cx="0" cy="0"/>
        </a:xfrm>
      </p:grpSpPr>
      <p:grpSp>
        <p:nvGrpSpPr>
          <p:cNvPr id="1035" name="Google Shape;1035;p22"/>
          <p:cNvGrpSpPr/>
          <p:nvPr/>
        </p:nvGrpSpPr>
        <p:grpSpPr>
          <a:xfrm>
            <a:off x="-45625" y="228675"/>
            <a:ext cx="9231300" cy="4686150"/>
            <a:chOff x="-45625" y="228675"/>
            <a:chExt cx="9231300" cy="4686150"/>
          </a:xfrm>
        </p:grpSpPr>
        <p:cxnSp>
          <p:nvCxnSpPr>
            <p:cNvPr id="1036" name="Google Shape;1036;p2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7" name="Google Shape;1037;p2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8" name="Google Shape;1038;p2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9" name="Google Shape;1039;p2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0" name="Google Shape;1040;p2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1" name="Google Shape;1041;p2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9" name="Google Shape;1049;p2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51" name="Google Shape;1051;p2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22"/>
          <p:cNvGrpSpPr/>
          <p:nvPr/>
        </p:nvGrpSpPr>
        <p:grpSpPr>
          <a:xfrm>
            <a:off x="-206924" y="-64865"/>
            <a:ext cx="10683496" cy="644587"/>
            <a:chOff x="-206924" y="-293465"/>
            <a:chExt cx="10683496" cy="644587"/>
          </a:xfrm>
        </p:grpSpPr>
        <p:sp>
          <p:nvSpPr>
            <p:cNvPr id="1066" name="Google Shape;1066;p22"/>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2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71" name="Google Shape;1071;p22"/>
          <p:cNvGrpSpPr/>
          <p:nvPr/>
        </p:nvGrpSpPr>
        <p:grpSpPr>
          <a:xfrm rot="5400000">
            <a:off x="3708602" y="-3568081"/>
            <a:ext cx="453363" cy="7604641"/>
            <a:chOff x="235889" y="-2837490"/>
            <a:chExt cx="453363" cy="7604641"/>
          </a:xfrm>
        </p:grpSpPr>
        <p:grpSp>
          <p:nvGrpSpPr>
            <p:cNvPr id="1072" name="Google Shape;1072;p22"/>
            <p:cNvGrpSpPr/>
            <p:nvPr/>
          </p:nvGrpSpPr>
          <p:grpSpPr>
            <a:xfrm>
              <a:off x="235889" y="-290694"/>
              <a:ext cx="453363" cy="5057845"/>
              <a:chOff x="97139" y="-140894"/>
              <a:chExt cx="453363" cy="5057845"/>
            </a:xfrm>
          </p:grpSpPr>
          <p:sp>
            <p:nvSpPr>
              <p:cNvPr id="1073" name="Google Shape;1073;p22"/>
              <p:cNvSpPr/>
              <p:nvPr/>
            </p:nvSpPr>
            <p:spPr>
              <a:xfrm rot="-2700000">
                <a:off x="3157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rot="-2700000">
                <a:off x="384302" y="22216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rot="1151728">
                <a:off x="160524" y="48309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rot="-2700000">
                <a:off x="1074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9" name="Google Shape;1079;p22"/>
            <p:cNvSpPr/>
            <p:nvPr/>
          </p:nvSpPr>
          <p:spPr>
            <a:xfrm rot="1932993">
              <a:off x="343488" y="-198392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22"/>
          <p:cNvSpPr/>
          <p:nvPr/>
        </p:nvSpPr>
        <p:spPr>
          <a:xfrm rot="2700000">
            <a:off x="4642604" y="23829"/>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798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1699500" y="1582572"/>
            <a:ext cx="5745000" cy="21708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6000"/>
              <a:buNone/>
              <a:defRPr sz="7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53" name="Google Shape;53;p8"/>
          <p:cNvSpPr/>
          <p:nvPr/>
        </p:nvSpPr>
        <p:spPr>
          <a:xfrm>
            <a:off x="965550" y="-43450"/>
            <a:ext cx="1303259" cy="1297943"/>
          </a:xfrm>
          <a:custGeom>
            <a:avLst/>
            <a:gdLst/>
            <a:ahLst/>
            <a:cxnLst/>
            <a:rect l="l" t="t" r="r" b="b"/>
            <a:pathLst>
              <a:path w="17160" h="17090" extrusionOk="0">
                <a:moveTo>
                  <a:pt x="8774" y="1"/>
                </a:moveTo>
                <a:cubicBezTo>
                  <a:pt x="3808" y="1"/>
                  <a:pt x="1128" y="5039"/>
                  <a:pt x="329" y="9452"/>
                </a:cubicBezTo>
                <a:cubicBezTo>
                  <a:pt x="1" y="11258"/>
                  <a:pt x="230" y="13248"/>
                  <a:pt x="1358" y="14695"/>
                </a:cubicBezTo>
                <a:cubicBezTo>
                  <a:pt x="2394" y="16025"/>
                  <a:pt x="4060" y="16739"/>
                  <a:pt x="5726" y="16986"/>
                </a:cubicBezTo>
                <a:cubicBezTo>
                  <a:pt x="6195" y="17055"/>
                  <a:pt x="6669" y="17089"/>
                  <a:pt x="7143" y="17089"/>
                </a:cubicBezTo>
                <a:cubicBezTo>
                  <a:pt x="9752" y="17089"/>
                  <a:pt x="12368" y="16053"/>
                  <a:pt x="14166" y="14163"/>
                </a:cubicBezTo>
                <a:cubicBezTo>
                  <a:pt x="16290" y="11929"/>
                  <a:pt x="17159" y="8532"/>
                  <a:pt x="16236" y="5591"/>
                </a:cubicBezTo>
                <a:cubicBezTo>
                  <a:pt x="15313" y="2649"/>
                  <a:pt x="12573" y="328"/>
                  <a:pt x="9505" y="36"/>
                </a:cubicBezTo>
                <a:cubicBezTo>
                  <a:pt x="9256" y="12"/>
                  <a:pt x="9012" y="1"/>
                  <a:pt x="8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a:off x="6165678" y="-43442"/>
            <a:ext cx="2247307" cy="881049"/>
          </a:xfrm>
          <a:custGeom>
            <a:avLst/>
            <a:gdLst/>
            <a:ahLst/>
            <a:cxnLst/>
            <a:rect l="l" t="t" r="r" b="b"/>
            <a:pathLst>
              <a:path w="41694" h="16346" extrusionOk="0">
                <a:moveTo>
                  <a:pt x="37737" y="0"/>
                </a:moveTo>
                <a:lnTo>
                  <a:pt x="540" y="507"/>
                </a:lnTo>
                <a:cubicBezTo>
                  <a:pt x="267" y="3509"/>
                  <a:pt x="1" y="6582"/>
                  <a:pt x="755" y="9500"/>
                </a:cubicBezTo>
                <a:cubicBezTo>
                  <a:pt x="1510" y="12418"/>
                  <a:pt x="3500" y="15202"/>
                  <a:pt x="6390" y="16057"/>
                </a:cubicBezTo>
                <a:cubicBezTo>
                  <a:pt x="7073" y="16258"/>
                  <a:pt x="7768" y="16346"/>
                  <a:pt x="8467" y="16346"/>
                </a:cubicBezTo>
                <a:cubicBezTo>
                  <a:pt x="10534" y="16346"/>
                  <a:pt x="12634" y="15581"/>
                  <a:pt x="14572" y="14750"/>
                </a:cubicBezTo>
                <a:cubicBezTo>
                  <a:pt x="16942" y="13732"/>
                  <a:pt x="19394" y="12584"/>
                  <a:pt x="21944" y="12584"/>
                </a:cubicBezTo>
                <a:cubicBezTo>
                  <a:pt x="22183" y="12584"/>
                  <a:pt x="22424" y="12594"/>
                  <a:pt x="22665" y="12615"/>
                </a:cubicBezTo>
                <a:cubicBezTo>
                  <a:pt x="25605" y="12875"/>
                  <a:pt x="28187" y="14771"/>
                  <a:pt x="31111" y="15187"/>
                </a:cubicBezTo>
                <a:cubicBezTo>
                  <a:pt x="31479" y="15240"/>
                  <a:pt x="31849" y="15265"/>
                  <a:pt x="32219" y="15265"/>
                </a:cubicBezTo>
                <a:cubicBezTo>
                  <a:pt x="35558" y="15265"/>
                  <a:pt x="38860" y="13190"/>
                  <a:pt x="40202" y="10115"/>
                </a:cubicBezTo>
                <a:cubicBezTo>
                  <a:pt x="41693" y="6697"/>
                  <a:pt x="40632" y="2348"/>
                  <a:pt x="37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284644">
            <a:off x="-147729" y="2033100"/>
            <a:ext cx="1602052" cy="3145095"/>
          </a:xfrm>
          <a:custGeom>
            <a:avLst/>
            <a:gdLst/>
            <a:ahLst/>
            <a:cxnLst/>
            <a:rect l="l" t="t" r="r" b="b"/>
            <a:pathLst>
              <a:path w="21964" h="43119" extrusionOk="0">
                <a:moveTo>
                  <a:pt x="9175" y="0"/>
                </a:moveTo>
                <a:cubicBezTo>
                  <a:pt x="7189" y="0"/>
                  <a:pt x="5201" y="543"/>
                  <a:pt x="3528" y="1616"/>
                </a:cubicBezTo>
                <a:lnTo>
                  <a:pt x="0" y="38403"/>
                </a:lnTo>
                <a:cubicBezTo>
                  <a:pt x="2626" y="41413"/>
                  <a:pt x="6625" y="43119"/>
                  <a:pt x="10608" y="43119"/>
                </a:cubicBezTo>
                <a:cubicBezTo>
                  <a:pt x="11891" y="43119"/>
                  <a:pt x="13173" y="42942"/>
                  <a:pt x="14407" y="42574"/>
                </a:cubicBezTo>
                <a:cubicBezTo>
                  <a:pt x="17154" y="41756"/>
                  <a:pt x="19729" y="39943"/>
                  <a:pt x="20846" y="37304"/>
                </a:cubicBezTo>
                <a:cubicBezTo>
                  <a:pt x="21963" y="34664"/>
                  <a:pt x="21265" y="31197"/>
                  <a:pt x="18852" y="29648"/>
                </a:cubicBezTo>
                <a:cubicBezTo>
                  <a:pt x="17147" y="28552"/>
                  <a:pt x="14990" y="28549"/>
                  <a:pt x="13026" y="28048"/>
                </a:cubicBezTo>
                <a:cubicBezTo>
                  <a:pt x="11063" y="27546"/>
                  <a:pt x="8981" y="26073"/>
                  <a:pt x="9113" y="24051"/>
                </a:cubicBezTo>
                <a:cubicBezTo>
                  <a:pt x="9193" y="22842"/>
                  <a:pt x="10072" y="21820"/>
                  <a:pt x="11079" y="21148"/>
                </a:cubicBezTo>
                <a:cubicBezTo>
                  <a:pt x="12085" y="20475"/>
                  <a:pt x="13242" y="20062"/>
                  <a:pt x="14296" y="19466"/>
                </a:cubicBezTo>
                <a:cubicBezTo>
                  <a:pt x="17518" y="17640"/>
                  <a:pt x="19620" y="13990"/>
                  <a:pt x="19582" y="10288"/>
                </a:cubicBezTo>
                <a:cubicBezTo>
                  <a:pt x="19544" y="6585"/>
                  <a:pt x="17369" y="2979"/>
                  <a:pt x="14111" y="1220"/>
                </a:cubicBezTo>
                <a:cubicBezTo>
                  <a:pt x="12602" y="404"/>
                  <a:pt x="10889" y="0"/>
                  <a:pt x="91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a:off x="7469578" y="3539550"/>
            <a:ext cx="1674443" cy="1606270"/>
          </a:xfrm>
          <a:custGeom>
            <a:avLst/>
            <a:gdLst/>
            <a:ahLst/>
            <a:cxnLst/>
            <a:rect l="l" t="t" r="r" b="b"/>
            <a:pathLst>
              <a:path w="26993" h="25894" extrusionOk="0">
                <a:moveTo>
                  <a:pt x="12471" y="1"/>
                </a:moveTo>
                <a:cubicBezTo>
                  <a:pt x="9906" y="1"/>
                  <a:pt x="7360" y="725"/>
                  <a:pt x="5296" y="2240"/>
                </a:cubicBezTo>
                <a:cubicBezTo>
                  <a:pt x="1742" y="4849"/>
                  <a:pt x="0" y="9882"/>
                  <a:pt x="1647" y="13971"/>
                </a:cubicBezTo>
                <a:cubicBezTo>
                  <a:pt x="2283" y="15551"/>
                  <a:pt x="3365" y="16947"/>
                  <a:pt x="3812" y="18590"/>
                </a:cubicBezTo>
                <a:cubicBezTo>
                  <a:pt x="4563" y="21344"/>
                  <a:pt x="3208" y="24527"/>
                  <a:pt x="702" y="25894"/>
                </a:cubicBezTo>
                <a:lnTo>
                  <a:pt x="26993" y="25705"/>
                </a:lnTo>
                <a:lnTo>
                  <a:pt x="26801" y="10447"/>
                </a:lnTo>
                <a:cubicBezTo>
                  <a:pt x="25054" y="6398"/>
                  <a:pt x="21934" y="2850"/>
                  <a:pt x="17885" y="1109"/>
                </a:cubicBezTo>
                <a:cubicBezTo>
                  <a:pt x="16186" y="378"/>
                  <a:pt x="14323" y="1"/>
                  <a:pt x="124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7728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EC499A-8AA7-4D23-AB40-BC1DE21D7353}"/>
              </a:ext>
            </a:extLst>
          </p:cNvPr>
          <p:cNvSpPr>
            <a:spLocks noGrp="1"/>
          </p:cNvSpPr>
          <p:nvPr>
            <p:ph type="dt" sz="half" idx="10"/>
          </p:nvPr>
        </p:nvSpPr>
        <p:spPr/>
        <p:txBody>
          <a:bodyPr/>
          <a:lstStyle/>
          <a:p>
            <a:pPr defTabSz="685800">
              <a:buClrTx/>
            </a:pPr>
            <a:fld id="{C86B206A-5F80-4771-8178-8EA8D529B4D2}" type="datetimeFigureOut">
              <a:rPr lang="en-US" kern="1200" smtClean="0">
                <a:solidFill>
                  <a:prstClr val="black">
                    <a:tint val="75000"/>
                  </a:prstClr>
                </a:solidFill>
                <a:latin typeface="Calibri" panose="020F0502020204030204"/>
                <a:ea typeface="+mn-ea"/>
                <a:cs typeface="+mn-cs"/>
              </a:rPr>
              <a:pPr defTabSz="685800">
                <a:buClrTx/>
              </a:pPr>
              <a:t>10/7/2025</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E4E73333-65E3-4DF3-B35D-D8A326762E2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55F7510-8BCE-4CB7-989A-5C49BF22C093}"/>
              </a:ext>
            </a:extLst>
          </p:cNvPr>
          <p:cNvSpPr>
            <a:spLocks noGrp="1"/>
          </p:cNvSpPr>
          <p:nvPr>
            <p:ph type="sldNum" sz="quarter" idx="12"/>
          </p:nvPr>
        </p:nvSpPr>
        <p:spPr/>
        <p:txBody>
          <a:bodyPr/>
          <a:lstStyle/>
          <a:p>
            <a:pPr defTabSz="685800">
              <a:buClrTx/>
            </a:pPr>
            <a:fld id="{8D2EAB03-CABF-46FF-B63C-82EFCD38AD81}"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75726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97"/>
        <p:cNvGrpSpPr/>
        <p:nvPr/>
      </p:nvGrpSpPr>
      <p:grpSpPr>
        <a:xfrm>
          <a:off x="0" y="0"/>
          <a:ext cx="0" cy="0"/>
          <a:chOff x="0" y="0"/>
          <a:chExt cx="0" cy="0"/>
        </a:xfrm>
      </p:grpSpPr>
      <p:sp>
        <p:nvSpPr>
          <p:cNvPr id="1398" name="Google Shape;1398;p4"/>
          <p:cNvSpPr txBox="1">
            <a:spLocks noGrp="1"/>
          </p:cNvSpPr>
          <p:nvPr>
            <p:ph type="title"/>
          </p:nvPr>
        </p:nvSpPr>
        <p:spPr>
          <a:xfrm>
            <a:off x="720000" y="4526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9" name="Google Shape;1399;p4"/>
          <p:cNvSpPr txBox="1">
            <a:spLocks noGrp="1"/>
          </p:cNvSpPr>
          <p:nvPr>
            <p:ph type="body" idx="1"/>
          </p:nvPr>
        </p:nvSpPr>
        <p:spPr>
          <a:xfrm>
            <a:off x="720000" y="1159901"/>
            <a:ext cx="7704000" cy="3204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SzPts val="1200"/>
              <a:buFont typeface="Nunito Light"/>
              <a:buChar char="●"/>
              <a:defRPr sz="1400"/>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1400" name="Google Shape;1400;p4"/>
          <p:cNvSpPr/>
          <p:nvPr/>
        </p:nvSpPr>
        <p:spPr>
          <a:xfrm rot="9238818">
            <a:off x="-740312" y="-632067"/>
            <a:ext cx="2268978" cy="1819740"/>
          </a:xfrm>
          <a:custGeom>
            <a:avLst/>
            <a:gdLst/>
            <a:ahLst/>
            <a:cxnLst/>
            <a:rect l="l" t="t" r="r" b="b"/>
            <a:pathLst>
              <a:path w="72075" h="47420" extrusionOk="0">
                <a:moveTo>
                  <a:pt x="49001" y="0"/>
                </a:moveTo>
                <a:cubicBezTo>
                  <a:pt x="48187" y="0"/>
                  <a:pt x="47347" y="63"/>
                  <a:pt x="46483" y="180"/>
                </a:cubicBezTo>
                <a:cubicBezTo>
                  <a:pt x="43845" y="540"/>
                  <a:pt x="41279" y="1471"/>
                  <a:pt x="39028" y="2894"/>
                </a:cubicBezTo>
                <a:cubicBezTo>
                  <a:pt x="33946" y="6108"/>
                  <a:pt x="30494" y="11509"/>
                  <a:pt x="28817" y="17284"/>
                </a:cubicBezTo>
                <a:cubicBezTo>
                  <a:pt x="28271" y="19166"/>
                  <a:pt x="27861" y="21171"/>
                  <a:pt x="26623" y="22689"/>
                </a:cubicBezTo>
                <a:cubicBezTo>
                  <a:pt x="25041" y="24631"/>
                  <a:pt x="22441" y="25345"/>
                  <a:pt x="19887" y="25345"/>
                </a:cubicBezTo>
                <a:cubicBezTo>
                  <a:pt x="19368" y="25345"/>
                  <a:pt x="18850" y="25316"/>
                  <a:pt x="18343" y="25261"/>
                </a:cubicBezTo>
                <a:cubicBezTo>
                  <a:pt x="15345" y="24935"/>
                  <a:pt x="12447" y="23904"/>
                  <a:pt x="9437" y="23724"/>
                </a:cubicBezTo>
                <a:cubicBezTo>
                  <a:pt x="9195" y="23709"/>
                  <a:pt x="8950" y="23702"/>
                  <a:pt x="8705" y="23702"/>
                </a:cubicBezTo>
                <a:cubicBezTo>
                  <a:pt x="5897" y="23702"/>
                  <a:pt x="2933" y="24669"/>
                  <a:pt x="1509" y="27047"/>
                </a:cubicBezTo>
                <a:cubicBezTo>
                  <a:pt x="0" y="29565"/>
                  <a:pt x="730" y="32952"/>
                  <a:pt x="2542" y="35261"/>
                </a:cubicBezTo>
                <a:cubicBezTo>
                  <a:pt x="4354" y="37569"/>
                  <a:pt x="7037" y="39008"/>
                  <a:pt x="9705" y="40230"/>
                </a:cubicBezTo>
                <a:cubicBezTo>
                  <a:pt x="19879" y="44892"/>
                  <a:pt x="31052" y="47360"/>
                  <a:pt x="42244" y="47419"/>
                </a:cubicBezTo>
                <a:cubicBezTo>
                  <a:pt x="42372" y="47419"/>
                  <a:pt x="42501" y="47420"/>
                  <a:pt x="42629" y="47420"/>
                </a:cubicBezTo>
                <a:cubicBezTo>
                  <a:pt x="48238" y="47420"/>
                  <a:pt x="53946" y="46770"/>
                  <a:pt x="59050" y="44455"/>
                </a:cubicBezTo>
                <a:cubicBezTo>
                  <a:pt x="64271" y="42087"/>
                  <a:pt x="68817" y="37774"/>
                  <a:pt x="70438" y="32275"/>
                </a:cubicBezTo>
                <a:cubicBezTo>
                  <a:pt x="72074" y="26720"/>
                  <a:pt x="70565" y="20619"/>
                  <a:pt x="67660" y="15611"/>
                </a:cubicBezTo>
                <a:cubicBezTo>
                  <a:pt x="64993" y="11011"/>
                  <a:pt x="61236" y="7466"/>
                  <a:pt x="57644" y="3623"/>
                </a:cubicBezTo>
                <a:cubicBezTo>
                  <a:pt x="55236" y="1045"/>
                  <a:pt x="52334" y="0"/>
                  <a:pt x="490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
          <p:cNvSpPr/>
          <p:nvPr/>
        </p:nvSpPr>
        <p:spPr>
          <a:xfrm rot="6680741">
            <a:off x="7542762" y="4081288"/>
            <a:ext cx="2058721" cy="1397089"/>
          </a:xfrm>
          <a:custGeom>
            <a:avLst/>
            <a:gdLst/>
            <a:ahLst/>
            <a:cxnLst/>
            <a:rect l="l" t="t" r="r" b="b"/>
            <a:pathLst>
              <a:path w="65561" h="44491" extrusionOk="0">
                <a:moveTo>
                  <a:pt x="28079" y="0"/>
                </a:moveTo>
                <a:cubicBezTo>
                  <a:pt x="19327" y="0"/>
                  <a:pt x="10579" y="1962"/>
                  <a:pt x="2669" y="5709"/>
                </a:cubicBezTo>
                <a:lnTo>
                  <a:pt x="1146" y="1334"/>
                </a:lnTo>
                <a:cubicBezTo>
                  <a:pt x="574" y="5126"/>
                  <a:pt x="1" y="8983"/>
                  <a:pt x="534" y="12781"/>
                </a:cubicBezTo>
                <a:cubicBezTo>
                  <a:pt x="1067" y="16579"/>
                  <a:pt x="2876" y="20379"/>
                  <a:pt x="6119" y="22425"/>
                </a:cubicBezTo>
                <a:cubicBezTo>
                  <a:pt x="11539" y="25844"/>
                  <a:pt x="19050" y="23482"/>
                  <a:pt x="24721" y="26465"/>
                </a:cubicBezTo>
                <a:cubicBezTo>
                  <a:pt x="28814" y="28617"/>
                  <a:pt x="31058" y="33058"/>
                  <a:pt x="34146" y="36500"/>
                </a:cubicBezTo>
                <a:cubicBezTo>
                  <a:pt x="37649" y="40408"/>
                  <a:pt x="42455" y="43129"/>
                  <a:pt x="47607" y="44125"/>
                </a:cubicBezTo>
                <a:cubicBezTo>
                  <a:pt x="48804" y="44356"/>
                  <a:pt x="50038" y="44491"/>
                  <a:pt x="51264" y="44491"/>
                </a:cubicBezTo>
                <a:cubicBezTo>
                  <a:pt x="53477" y="44491"/>
                  <a:pt x="55666" y="44053"/>
                  <a:pt x="57572" y="42957"/>
                </a:cubicBezTo>
                <a:cubicBezTo>
                  <a:pt x="60136" y="41482"/>
                  <a:pt x="61954" y="38942"/>
                  <a:pt x="63087" y="36210"/>
                </a:cubicBezTo>
                <a:cubicBezTo>
                  <a:pt x="65561" y="30251"/>
                  <a:pt x="64970" y="23236"/>
                  <a:pt x="62074" y="17471"/>
                </a:cubicBezTo>
                <a:cubicBezTo>
                  <a:pt x="59176" y="11705"/>
                  <a:pt x="54127" y="7167"/>
                  <a:pt x="48343" y="4306"/>
                </a:cubicBezTo>
                <a:cubicBezTo>
                  <a:pt x="42560" y="1445"/>
                  <a:pt x="36072" y="190"/>
                  <a:pt x="29622" y="21"/>
                </a:cubicBezTo>
                <a:cubicBezTo>
                  <a:pt x="29108" y="7"/>
                  <a:pt x="28594" y="0"/>
                  <a:pt x="280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2" name="Google Shape;1402;p4"/>
          <p:cNvGrpSpPr/>
          <p:nvPr/>
        </p:nvGrpSpPr>
        <p:grpSpPr>
          <a:xfrm rot="3078285">
            <a:off x="8423313" y="3769997"/>
            <a:ext cx="763977" cy="710072"/>
            <a:chOff x="5879807" y="1309936"/>
            <a:chExt cx="1080591" cy="1004347"/>
          </a:xfrm>
        </p:grpSpPr>
        <p:sp>
          <p:nvSpPr>
            <p:cNvPr id="1403" name="Google Shape;1403;p4"/>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0" name="Google Shape;1430;p4"/>
            <p:cNvGrpSpPr/>
            <p:nvPr/>
          </p:nvGrpSpPr>
          <p:grpSpPr>
            <a:xfrm>
              <a:off x="6388800" y="1848875"/>
              <a:ext cx="571599" cy="465408"/>
              <a:chOff x="6388800" y="1848875"/>
              <a:chExt cx="571599" cy="465408"/>
            </a:xfrm>
          </p:grpSpPr>
          <p:sp>
            <p:nvSpPr>
              <p:cNvPr id="1431" name="Google Shape;1431;p4"/>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6" name="Google Shape;1456;p4"/>
          <p:cNvGrpSpPr/>
          <p:nvPr/>
        </p:nvGrpSpPr>
        <p:grpSpPr>
          <a:xfrm rot="10002757">
            <a:off x="8399421" y="4749816"/>
            <a:ext cx="997763" cy="745074"/>
            <a:chOff x="2494785" y="587053"/>
            <a:chExt cx="1411208" cy="1053812"/>
          </a:xfrm>
        </p:grpSpPr>
        <p:sp>
          <p:nvSpPr>
            <p:cNvPr id="1457" name="Google Shape;1457;p4"/>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1" name="Google Shape;1481;p4"/>
          <p:cNvGrpSpPr/>
          <p:nvPr/>
        </p:nvGrpSpPr>
        <p:grpSpPr>
          <a:xfrm>
            <a:off x="249630" y="153880"/>
            <a:ext cx="195514" cy="172490"/>
            <a:chOff x="4375233" y="4495850"/>
            <a:chExt cx="276540" cy="243975"/>
          </a:xfrm>
        </p:grpSpPr>
        <p:sp>
          <p:nvSpPr>
            <p:cNvPr id="1482" name="Google Shape;1482;p4"/>
            <p:cNvSpPr/>
            <p:nvPr/>
          </p:nvSpPr>
          <p:spPr>
            <a:xfrm>
              <a:off x="4505158" y="4495850"/>
              <a:ext cx="18443" cy="243975"/>
            </a:xfrm>
            <a:custGeom>
              <a:avLst/>
              <a:gdLst/>
              <a:ahLst/>
              <a:cxnLst/>
              <a:rect l="l" t="t" r="r" b="b"/>
              <a:pathLst>
                <a:path w="555" h="7342" extrusionOk="0">
                  <a:moveTo>
                    <a:pt x="128" y="0"/>
                  </a:moveTo>
                  <a:cubicBezTo>
                    <a:pt x="123" y="0"/>
                    <a:pt x="117" y="1"/>
                    <a:pt x="111" y="2"/>
                  </a:cubicBezTo>
                  <a:cubicBezTo>
                    <a:pt x="49" y="4"/>
                    <a:pt x="1" y="57"/>
                    <a:pt x="4" y="120"/>
                  </a:cubicBezTo>
                  <a:lnTo>
                    <a:pt x="326" y="7233"/>
                  </a:lnTo>
                  <a:cubicBezTo>
                    <a:pt x="328" y="7294"/>
                    <a:pt x="379" y="7341"/>
                    <a:pt x="439" y="7341"/>
                  </a:cubicBezTo>
                  <a:lnTo>
                    <a:pt x="444" y="7341"/>
                  </a:lnTo>
                  <a:cubicBezTo>
                    <a:pt x="507" y="7338"/>
                    <a:pt x="555" y="7285"/>
                    <a:pt x="553" y="7222"/>
                  </a:cubicBezTo>
                  <a:lnTo>
                    <a:pt x="231" y="109"/>
                  </a:lnTo>
                  <a:cubicBezTo>
                    <a:pt x="228" y="53"/>
                    <a:pt x="188" y="0"/>
                    <a:pt x="1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
            <p:cNvSpPr/>
            <p:nvPr/>
          </p:nvSpPr>
          <p:spPr>
            <a:xfrm>
              <a:off x="4375233" y="4594241"/>
              <a:ext cx="276540" cy="20902"/>
            </a:xfrm>
            <a:custGeom>
              <a:avLst/>
              <a:gdLst/>
              <a:ahLst/>
              <a:cxnLst/>
              <a:rect l="l" t="t" r="r" b="b"/>
              <a:pathLst>
                <a:path w="8322" h="629" extrusionOk="0">
                  <a:moveTo>
                    <a:pt x="6337" y="0"/>
                  </a:moveTo>
                  <a:cubicBezTo>
                    <a:pt x="4254" y="0"/>
                    <a:pt x="2166" y="135"/>
                    <a:pt x="107" y="402"/>
                  </a:cubicBezTo>
                  <a:cubicBezTo>
                    <a:pt x="45" y="411"/>
                    <a:pt x="1" y="467"/>
                    <a:pt x="10" y="529"/>
                  </a:cubicBezTo>
                  <a:cubicBezTo>
                    <a:pt x="16" y="587"/>
                    <a:pt x="65" y="629"/>
                    <a:pt x="122" y="629"/>
                  </a:cubicBezTo>
                  <a:lnTo>
                    <a:pt x="122" y="629"/>
                  </a:lnTo>
                  <a:cubicBezTo>
                    <a:pt x="127" y="629"/>
                    <a:pt x="132" y="629"/>
                    <a:pt x="137" y="628"/>
                  </a:cubicBezTo>
                  <a:cubicBezTo>
                    <a:pt x="2189" y="362"/>
                    <a:pt x="4270" y="228"/>
                    <a:pt x="6346" y="228"/>
                  </a:cubicBezTo>
                  <a:cubicBezTo>
                    <a:pt x="6966" y="228"/>
                    <a:pt x="7584" y="240"/>
                    <a:pt x="8202" y="263"/>
                  </a:cubicBezTo>
                  <a:lnTo>
                    <a:pt x="8207" y="263"/>
                  </a:lnTo>
                  <a:cubicBezTo>
                    <a:pt x="8267" y="263"/>
                    <a:pt x="8317" y="216"/>
                    <a:pt x="8319" y="154"/>
                  </a:cubicBezTo>
                  <a:cubicBezTo>
                    <a:pt x="8322" y="92"/>
                    <a:pt x="8273" y="39"/>
                    <a:pt x="8211" y="37"/>
                  </a:cubicBezTo>
                  <a:cubicBezTo>
                    <a:pt x="7587" y="12"/>
                    <a:pt x="6962" y="0"/>
                    <a:pt x="6337" y="0"/>
                  </a:cubicBezTo>
                  <a:close/>
                  <a:moveTo>
                    <a:pt x="122" y="629"/>
                  </a:moveTo>
                  <a:cubicBezTo>
                    <a:pt x="122" y="629"/>
                    <a:pt x="122" y="629"/>
                    <a:pt x="121" y="629"/>
                  </a:cubicBezTo>
                  <a:lnTo>
                    <a:pt x="122" y="629"/>
                  </a:lnTo>
                  <a:cubicBezTo>
                    <a:pt x="122" y="629"/>
                    <a:pt x="122" y="629"/>
                    <a:pt x="122" y="629"/>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
            <p:cNvSpPr/>
            <p:nvPr/>
          </p:nvSpPr>
          <p:spPr>
            <a:xfrm>
              <a:off x="4431091" y="4519310"/>
              <a:ext cx="163193" cy="164754"/>
            </a:xfrm>
            <a:custGeom>
              <a:avLst/>
              <a:gdLst/>
              <a:ahLst/>
              <a:cxnLst/>
              <a:rect l="l" t="t" r="r" b="b"/>
              <a:pathLst>
                <a:path w="4911" h="4958" extrusionOk="0">
                  <a:moveTo>
                    <a:pt x="4786" y="1"/>
                  </a:moveTo>
                  <a:cubicBezTo>
                    <a:pt x="4758" y="1"/>
                    <a:pt x="4729" y="12"/>
                    <a:pt x="4706" y="33"/>
                  </a:cubicBezTo>
                  <a:cubicBezTo>
                    <a:pt x="3987" y="729"/>
                    <a:pt x="3167" y="1579"/>
                    <a:pt x="2374" y="2400"/>
                  </a:cubicBezTo>
                  <a:cubicBezTo>
                    <a:pt x="1583" y="3220"/>
                    <a:pt x="764" y="4068"/>
                    <a:pt x="47" y="4762"/>
                  </a:cubicBezTo>
                  <a:cubicBezTo>
                    <a:pt x="2" y="4806"/>
                    <a:pt x="1" y="4878"/>
                    <a:pt x="45" y="4922"/>
                  </a:cubicBezTo>
                  <a:cubicBezTo>
                    <a:pt x="67" y="4945"/>
                    <a:pt x="97" y="4958"/>
                    <a:pt x="127" y="4958"/>
                  </a:cubicBezTo>
                  <a:cubicBezTo>
                    <a:pt x="155" y="4958"/>
                    <a:pt x="183" y="4947"/>
                    <a:pt x="205" y="4925"/>
                  </a:cubicBezTo>
                  <a:cubicBezTo>
                    <a:pt x="925" y="4229"/>
                    <a:pt x="1745" y="3379"/>
                    <a:pt x="2537" y="2558"/>
                  </a:cubicBezTo>
                  <a:cubicBezTo>
                    <a:pt x="3330" y="1738"/>
                    <a:pt x="4147" y="889"/>
                    <a:pt x="4864" y="197"/>
                  </a:cubicBezTo>
                  <a:cubicBezTo>
                    <a:pt x="4910" y="152"/>
                    <a:pt x="4911" y="80"/>
                    <a:pt x="4868" y="35"/>
                  </a:cubicBezTo>
                  <a:cubicBezTo>
                    <a:pt x="4845" y="12"/>
                    <a:pt x="4816" y="1"/>
                    <a:pt x="478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
            <p:cNvSpPr/>
            <p:nvPr/>
          </p:nvSpPr>
          <p:spPr>
            <a:xfrm>
              <a:off x="4442621" y="4519542"/>
              <a:ext cx="178811" cy="170304"/>
            </a:xfrm>
            <a:custGeom>
              <a:avLst/>
              <a:gdLst/>
              <a:ahLst/>
              <a:cxnLst/>
              <a:rect l="l" t="t" r="r" b="b"/>
              <a:pathLst>
                <a:path w="5381" h="5125" extrusionOk="0">
                  <a:moveTo>
                    <a:pt x="130" y="1"/>
                  </a:moveTo>
                  <a:cubicBezTo>
                    <a:pt x="106" y="1"/>
                    <a:pt x="82" y="8"/>
                    <a:pt x="62" y="24"/>
                  </a:cubicBezTo>
                  <a:cubicBezTo>
                    <a:pt x="11" y="60"/>
                    <a:pt x="0" y="131"/>
                    <a:pt x="38" y="182"/>
                  </a:cubicBezTo>
                  <a:cubicBezTo>
                    <a:pt x="1462" y="2112"/>
                    <a:pt x="3194" y="3769"/>
                    <a:pt x="5188" y="5104"/>
                  </a:cubicBezTo>
                  <a:cubicBezTo>
                    <a:pt x="5208" y="5118"/>
                    <a:pt x="5230" y="5124"/>
                    <a:pt x="5251" y="5124"/>
                  </a:cubicBezTo>
                  <a:lnTo>
                    <a:pt x="5251" y="5123"/>
                  </a:lnTo>
                  <a:cubicBezTo>
                    <a:pt x="5288" y="5123"/>
                    <a:pt x="5323" y="5106"/>
                    <a:pt x="5345" y="5073"/>
                  </a:cubicBezTo>
                  <a:cubicBezTo>
                    <a:pt x="5381" y="5021"/>
                    <a:pt x="5366" y="4951"/>
                    <a:pt x="5314" y="4915"/>
                  </a:cubicBezTo>
                  <a:cubicBezTo>
                    <a:pt x="3342" y="3595"/>
                    <a:pt x="1629" y="1956"/>
                    <a:pt x="220" y="47"/>
                  </a:cubicBezTo>
                  <a:cubicBezTo>
                    <a:pt x="199" y="17"/>
                    <a:pt x="165" y="1"/>
                    <a:pt x="1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6" name="Google Shape;1486;p4"/>
          <p:cNvSpPr/>
          <p:nvPr/>
        </p:nvSpPr>
        <p:spPr>
          <a:xfrm rot="8314847">
            <a:off x="8216517" y="4702691"/>
            <a:ext cx="273153" cy="262230"/>
          </a:xfrm>
          <a:custGeom>
            <a:avLst/>
            <a:gdLst/>
            <a:ahLst/>
            <a:cxnLst/>
            <a:rect l="l" t="t" r="r" b="b"/>
            <a:pathLst>
              <a:path w="7702" h="7394" extrusionOk="0">
                <a:moveTo>
                  <a:pt x="6214" y="1"/>
                </a:moveTo>
                <a:lnTo>
                  <a:pt x="6214" y="1"/>
                </a:lnTo>
                <a:cubicBezTo>
                  <a:pt x="1" y="1489"/>
                  <a:pt x="2120" y="7394"/>
                  <a:pt x="2120" y="7394"/>
                </a:cubicBezTo>
                <a:cubicBezTo>
                  <a:pt x="7702" y="6214"/>
                  <a:pt x="6214" y="1"/>
                  <a:pt x="6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
          <p:cNvSpPr/>
          <p:nvPr/>
        </p:nvSpPr>
        <p:spPr>
          <a:xfrm rot="10589033">
            <a:off x="336092" y="502329"/>
            <a:ext cx="273075" cy="262187"/>
          </a:xfrm>
          <a:custGeom>
            <a:avLst/>
            <a:gdLst/>
            <a:ahLst/>
            <a:cxnLst/>
            <a:rect l="l" t="t" r="r" b="b"/>
            <a:pathLst>
              <a:path w="7700" h="7393" extrusionOk="0">
                <a:moveTo>
                  <a:pt x="6213" y="0"/>
                </a:moveTo>
                <a:cubicBezTo>
                  <a:pt x="0" y="1488"/>
                  <a:pt x="2119" y="7393"/>
                  <a:pt x="2119" y="7393"/>
                </a:cubicBezTo>
                <a:cubicBezTo>
                  <a:pt x="7699" y="6213"/>
                  <a:pt x="6213" y="0"/>
                  <a:pt x="6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
          <p:cNvSpPr/>
          <p:nvPr/>
        </p:nvSpPr>
        <p:spPr>
          <a:xfrm rot="8314847">
            <a:off x="8087496" y="4878165"/>
            <a:ext cx="125228" cy="109339"/>
          </a:xfrm>
          <a:custGeom>
            <a:avLst/>
            <a:gdLst/>
            <a:ahLst/>
            <a:cxnLst/>
            <a:rect l="l" t="t" r="r" b="b"/>
            <a:pathLst>
              <a:path w="3531" h="3083" extrusionOk="0">
                <a:moveTo>
                  <a:pt x="33" y="1"/>
                </a:moveTo>
                <a:cubicBezTo>
                  <a:pt x="12" y="1"/>
                  <a:pt x="0" y="1"/>
                  <a:pt x="0" y="1"/>
                </a:cubicBezTo>
                <a:cubicBezTo>
                  <a:pt x="75" y="2790"/>
                  <a:pt x="2234" y="3083"/>
                  <a:pt x="3139" y="3083"/>
                </a:cubicBezTo>
                <a:cubicBezTo>
                  <a:pt x="3379" y="3083"/>
                  <a:pt x="3531" y="3062"/>
                  <a:pt x="3531" y="3062"/>
                </a:cubicBezTo>
                <a:cubicBezTo>
                  <a:pt x="3531" y="85"/>
                  <a:pt x="387"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
          <p:cNvSpPr/>
          <p:nvPr/>
        </p:nvSpPr>
        <p:spPr>
          <a:xfrm rot="10589033">
            <a:off x="176008" y="537776"/>
            <a:ext cx="167994" cy="154624"/>
          </a:xfrm>
          <a:custGeom>
            <a:avLst/>
            <a:gdLst/>
            <a:ahLst/>
            <a:cxnLst/>
            <a:rect l="l" t="t" r="r" b="b"/>
            <a:pathLst>
              <a:path w="4737" h="4360" extrusionOk="0">
                <a:moveTo>
                  <a:pt x="1573" y="0"/>
                </a:moveTo>
                <a:cubicBezTo>
                  <a:pt x="0" y="3163"/>
                  <a:pt x="3256" y="4359"/>
                  <a:pt x="3256" y="4359"/>
                </a:cubicBezTo>
                <a:cubicBezTo>
                  <a:pt x="4736" y="1575"/>
                  <a:pt x="1573" y="0"/>
                  <a:pt x="15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4"/>
          <p:cNvGrpSpPr/>
          <p:nvPr/>
        </p:nvGrpSpPr>
        <p:grpSpPr>
          <a:xfrm rot="6287557">
            <a:off x="7166112" y="4633797"/>
            <a:ext cx="846452" cy="694367"/>
            <a:chOff x="1057098" y="3813966"/>
            <a:chExt cx="1047080" cy="858947"/>
          </a:xfrm>
        </p:grpSpPr>
        <p:sp>
          <p:nvSpPr>
            <p:cNvPr id="1491" name="Google Shape;1491;p4"/>
            <p:cNvSpPr/>
            <p:nvPr/>
          </p:nvSpPr>
          <p:spPr>
            <a:xfrm>
              <a:off x="1057098" y="3813966"/>
              <a:ext cx="1047080" cy="858947"/>
            </a:xfrm>
            <a:custGeom>
              <a:avLst/>
              <a:gdLst/>
              <a:ahLst/>
              <a:cxnLst/>
              <a:rect l="l" t="t" r="r" b="b"/>
              <a:pathLst>
                <a:path w="22897" h="18783" extrusionOk="0">
                  <a:moveTo>
                    <a:pt x="8931" y="1"/>
                  </a:moveTo>
                  <a:cubicBezTo>
                    <a:pt x="3180" y="1"/>
                    <a:pt x="0" y="7822"/>
                    <a:pt x="8312" y="12635"/>
                  </a:cubicBezTo>
                  <a:cubicBezTo>
                    <a:pt x="9403" y="16912"/>
                    <a:pt x="12171" y="18783"/>
                    <a:pt x="14749" y="18783"/>
                  </a:cubicBezTo>
                  <a:cubicBezTo>
                    <a:pt x="19093" y="18783"/>
                    <a:pt x="22897" y="13469"/>
                    <a:pt x="17218" y="5411"/>
                  </a:cubicBezTo>
                  <a:cubicBezTo>
                    <a:pt x="14462" y="1501"/>
                    <a:pt x="11450" y="1"/>
                    <a:pt x="89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
            <p:cNvSpPr/>
            <p:nvPr/>
          </p:nvSpPr>
          <p:spPr>
            <a:xfrm>
              <a:off x="1411094" y="4326783"/>
              <a:ext cx="154247" cy="131794"/>
            </a:xfrm>
            <a:custGeom>
              <a:avLst/>
              <a:gdLst/>
              <a:ahLst/>
              <a:cxnLst/>
              <a:rect l="l" t="t" r="r" b="b"/>
              <a:pathLst>
                <a:path w="3373" h="2882" extrusionOk="0">
                  <a:moveTo>
                    <a:pt x="404" y="0"/>
                  </a:moveTo>
                  <a:cubicBezTo>
                    <a:pt x="331" y="0"/>
                    <a:pt x="278" y="31"/>
                    <a:pt x="253" y="99"/>
                  </a:cubicBezTo>
                  <a:cubicBezTo>
                    <a:pt x="1" y="774"/>
                    <a:pt x="2343" y="2882"/>
                    <a:pt x="2343" y="2882"/>
                  </a:cubicBezTo>
                  <a:cubicBezTo>
                    <a:pt x="3373" y="2475"/>
                    <a:pt x="1062"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
            <p:cNvSpPr/>
            <p:nvPr/>
          </p:nvSpPr>
          <p:spPr>
            <a:xfrm>
              <a:off x="1320503" y="4248905"/>
              <a:ext cx="286316" cy="295599"/>
            </a:xfrm>
            <a:custGeom>
              <a:avLst/>
              <a:gdLst/>
              <a:ahLst/>
              <a:cxnLst/>
              <a:rect l="l" t="t" r="r" b="b"/>
              <a:pathLst>
                <a:path w="6261" h="6464" extrusionOk="0">
                  <a:moveTo>
                    <a:pt x="2203" y="0"/>
                  </a:moveTo>
                  <a:cubicBezTo>
                    <a:pt x="2174" y="0"/>
                    <a:pt x="2144" y="10"/>
                    <a:pt x="2119" y="33"/>
                  </a:cubicBezTo>
                  <a:cubicBezTo>
                    <a:pt x="1046" y="1008"/>
                    <a:pt x="1704" y="2139"/>
                    <a:pt x="1724" y="2174"/>
                  </a:cubicBezTo>
                  <a:cubicBezTo>
                    <a:pt x="1726" y="2175"/>
                    <a:pt x="1723" y="2175"/>
                    <a:pt x="1721" y="2175"/>
                  </a:cubicBezTo>
                  <a:cubicBezTo>
                    <a:pt x="1578" y="2200"/>
                    <a:pt x="1443" y="2211"/>
                    <a:pt x="1317" y="2211"/>
                  </a:cubicBezTo>
                  <a:cubicBezTo>
                    <a:pt x="824" y="2211"/>
                    <a:pt x="466" y="2044"/>
                    <a:pt x="227" y="1874"/>
                  </a:cubicBezTo>
                  <a:cubicBezTo>
                    <a:pt x="204" y="1857"/>
                    <a:pt x="179" y="1850"/>
                    <a:pt x="155" y="1850"/>
                  </a:cubicBezTo>
                  <a:cubicBezTo>
                    <a:pt x="73" y="1850"/>
                    <a:pt x="1" y="1939"/>
                    <a:pt x="43" y="2029"/>
                  </a:cubicBezTo>
                  <a:cubicBezTo>
                    <a:pt x="580" y="3193"/>
                    <a:pt x="1575" y="3349"/>
                    <a:pt x="2071" y="3349"/>
                  </a:cubicBezTo>
                  <a:cubicBezTo>
                    <a:pt x="2246" y="3349"/>
                    <a:pt x="2359" y="3330"/>
                    <a:pt x="2368" y="3328"/>
                  </a:cubicBezTo>
                  <a:cubicBezTo>
                    <a:pt x="2370" y="3328"/>
                    <a:pt x="2368" y="3330"/>
                    <a:pt x="2368" y="3331"/>
                  </a:cubicBezTo>
                  <a:cubicBezTo>
                    <a:pt x="2068" y="4883"/>
                    <a:pt x="2900" y="5913"/>
                    <a:pt x="3500" y="6434"/>
                  </a:cubicBezTo>
                  <a:cubicBezTo>
                    <a:pt x="3524" y="6455"/>
                    <a:pt x="3552" y="6464"/>
                    <a:pt x="3579" y="6464"/>
                  </a:cubicBezTo>
                  <a:cubicBezTo>
                    <a:pt x="3661" y="6464"/>
                    <a:pt x="3736" y="6376"/>
                    <a:pt x="3692" y="6287"/>
                  </a:cubicBezTo>
                  <a:cubicBezTo>
                    <a:pt x="3268" y="5418"/>
                    <a:pt x="3481" y="4582"/>
                    <a:pt x="3484" y="4566"/>
                  </a:cubicBezTo>
                  <a:lnTo>
                    <a:pt x="3484" y="4566"/>
                  </a:lnTo>
                  <a:cubicBezTo>
                    <a:pt x="3484" y="4566"/>
                    <a:pt x="3486" y="4567"/>
                    <a:pt x="3486" y="4567"/>
                  </a:cubicBezTo>
                  <a:cubicBezTo>
                    <a:pt x="4065" y="5321"/>
                    <a:pt x="4638" y="5549"/>
                    <a:pt x="5118" y="5549"/>
                  </a:cubicBezTo>
                  <a:cubicBezTo>
                    <a:pt x="5579" y="5549"/>
                    <a:pt x="5956" y="5339"/>
                    <a:pt x="6173" y="5182"/>
                  </a:cubicBezTo>
                  <a:cubicBezTo>
                    <a:pt x="6261" y="5120"/>
                    <a:pt x="6229" y="4984"/>
                    <a:pt x="6123" y="4962"/>
                  </a:cubicBezTo>
                  <a:cubicBezTo>
                    <a:pt x="4354" y="4570"/>
                    <a:pt x="3902" y="3865"/>
                    <a:pt x="3902" y="3865"/>
                  </a:cubicBezTo>
                  <a:cubicBezTo>
                    <a:pt x="4986" y="3264"/>
                    <a:pt x="4934" y="2174"/>
                    <a:pt x="4828" y="1637"/>
                  </a:cubicBezTo>
                  <a:cubicBezTo>
                    <a:pt x="4817" y="1573"/>
                    <a:pt x="4764" y="1539"/>
                    <a:pt x="4710" y="1539"/>
                  </a:cubicBezTo>
                  <a:cubicBezTo>
                    <a:pt x="4670" y="1539"/>
                    <a:pt x="4628" y="1558"/>
                    <a:pt x="4602" y="1599"/>
                  </a:cubicBezTo>
                  <a:cubicBezTo>
                    <a:pt x="4068" y="2434"/>
                    <a:pt x="3051" y="2509"/>
                    <a:pt x="3051" y="2509"/>
                  </a:cubicBezTo>
                  <a:cubicBezTo>
                    <a:pt x="2376" y="1468"/>
                    <a:pt x="2309" y="568"/>
                    <a:pt x="2328" y="127"/>
                  </a:cubicBezTo>
                  <a:cubicBezTo>
                    <a:pt x="2331" y="52"/>
                    <a:pt x="2269" y="0"/>
                    <a:pt x="2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
            <p:cNvSpPr/>
            <p:nvPr/>
          </p:nvSpPr>
          <p:spPr>
            <a:xfrm>
              <a:off x="1304040" y="4389753"/>
              <a:ext cx="159689" cy="131748"/>
            </a:xfrm>
            <a:custGeom>
              <a:avLst/>
              <a:gdLst/>
              <a:ahLst/>
              <a:cxnLst/>
              <a:rect l="l" t="t" r="r" b="b"/>
              <a:pathLst>
                <a:path w="3492" h="2881" extrusionOk="0">
                  <a:moveTo>
                    <a:pt x="3090" y="1"/>
                  </a:moveTo>
                  <a:cubicBezTo>
                    <a:pt x="3090" y="1"/>
                    <a:pt x="928" y="381"/>
                    <a:pt x="58" y="1227"/>
                  </a:cubicBezTo>
                  <a:cubicBezTo>
                    <a:pt x="17" y="1267"/>
                    <a:pt x="1" y="1326"/>
                    <a:pt x="12" y="1384"/>
                  </a:cubicBezTo>
                  <a:cubicBezTo>
                    <a:pt x="66" y="1661"/>
                    <a:pt x="287" y="2495"/>
                    <a:pt x="1011" y="2864"/>
                  </a:cubicBezTo>
                  <a:cubicBezTo>
                    <a:pt x="1035" y="2875"/>
                    <a:pt x="1059" y="2881"/>
                    <a:pt x="1084" y="2881"/>
                  </a:cubicBezTo>
                  <a:cubicBezTo>
                    <a:pt x="1140" y="2881"/>
                    <a:pt x="1195" y="2852"/>
                    <a:pt x="1229" y="2803"/>
                  </a:cubicBezTo>
                  <a:cubicBezTo>
                    <a:pt x="1510" y="2388"/>
                    <a:pt x="2485" y="1021"/>
                    <a:pt x="3491" y="464"/>
                  </a:cubicBezTo>
                  <a:lnTo>
                    <a:pt x="30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
            <p:cNvSpPr/>
            <p:nvPr/>
          </p:nvSpPr>
          <p:spPr>
            <a:xfrm>
              <a:off x="1583542" y="4511670"/>
              <a:ext cx="294684" cy="127358"/>
            </a:xfrm>
            <a:custGeom>
              <a:avLst/>
              <a:gdLst/>
              <a:ahLst/>
              <a:cxnLst/>
              <a:rect l="l" t="t" r="r" b="b"/>
              <a:pathLst>
                <a:path w="6444" h="2785" extrusionOk="0">
                  <a:moveTo>
                    <a:pt x="4000" y="0"/>
                  </a:moveTo>
                  <a:cubicBezTo>
                    <a:pt x="2183" y="0"/>
                    <a:pt x="0" y="726"/>
                    <a:pt x="721" y="1893"/>
                  </a:cubicBezTo>
                  <a:cubicBezTo>
                    <a:pt x="1055" y="2434"/>
                    <a:pt x="2114" y="2784"/>
                    <a:pt x="3218" y="2784"/>
                  </a:cubicBezTo>
                  <a:cubicBezTo>
                    <a:pt x="4449" y="2784"/>
                    <a:pt x="5735" y="2348"/>
                    <a:pt x="6129" y="1255"/>
                  </a:cubicBezTo>
                  <a:cubicBezTo>
                    <a:pt x="6443" y="382"/>
                    <a:pt x="5318" y="0"/>
                    <a:pt x="4000"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
            <p:cNvSpPr/>
            <p:nvPr/>
          </p:nvSpPr>
          <p:spPr>
            <a:xfrm>
              <a:off x="1576911" y="3884665"/>
              <a:ext cx="20716" cy="15182"/>
            </a:xfrm>
            <a:custGeom>
              <a:avLst/>
              <a:gdLst/>
              <a:ahLst/>
              <a:cxnLst/>
              <a:rect l="l" t="t" r="r" b="b"/>
              <a:pathLst>
                <a:path w="453" h="332" extrusionOk="0">
                  <a:moveTo>
                    <a:pt x="235" y="1"/>
                  </a:moveTo>
                  <a:cubicBezTo>
                    <a:pt x="116" y="1"/>
                    <a:pt x="0" y="139"/>
                    <a:pt x="92" y="265"/>
                  </a:cubicBezTo>
                  <a:cubicBezTo>
                    <a:pt x="126" y="312"/>
                    <a:pt x="171" y="332"/>
                    <a:pt x="216" y="332"/>
                  </a:cubicBezTo>
                  <a:cubicBezTo>
                    <a:pt x="336" y="332"/>
                    <a:pt x="453" y="194"/>
                    <a:pt x="360" y="69"/>
                  </a:cubicBezTo>
                  <a:cubicBezTo>
                    <a:pt x="325" y="21"/>
                    <a:pt x="280" y="1"/>
                    <a:pt x="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
            <p:cNvSpPr/>
            <p:nvPr/>
          </p:nvSpPr>
          <p:spPr>
            <a:xfrm>
              <a:off x="1618663" y="3914343"/>
              <a:ext cx="20761" cy="15137"/>
            </a:xfrm>
            <a:custGeom>
              <a:avLst/>
              <a:gdLst/>
              <a:ahLst/>
              <a:cxnLst/>
              <a:rect l="l" t="t" r="r" b="b"/>
              <a:pathLst>
                <a:path w="454" h="331" extrusionOk="0">
                  <a:moveTo>
                    <a:pt x="236" y="1"/>
                  </a:moveTo>
                  <a:cubicBezTo>
                    <a:pt x="116" y="1"/>
                    <a:pt x="0" y="138"/>
                    <a:pt x="92" y="264"/>
                  </a:cubicBezTo>
                  <a:cubicBezTo>
                    <a:pt x="127" y="311"/>
                    <a:pt x="172" y="331"/>
                    <a:pt x="217" y="331"/>
                  </a:cubicBezTo>
                  <a:cubicBezTo>
                    <a:pt x="337" y="331"/>
                    <a:pt x="453" y="193"/>
                    <a:pt x="362" y="68"/>
                  </a:cubicBezTo>
                  <a:cubicBezTo>
                    <a:pt x="327" y="20"/>
                    <a:pt x="281" y="1"/>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
            <p:cNvSpPr/>
            <p:nvPr/>
          </p:nvSpPr>
          <p:spPr>
            <a:xfrm>
              <a:off x="1573527" y="3948184"/>
              <a:ext cx="20761" cy="15182"/>
            </a:xfrm>
            <a:custGeom>
              <a:avLst/>
              <a:gdLst/>
              <a:ahLst/>
              <a:cxnLst/>
              <a:rect l="l" t="t" r="r" b="b"/>
              <a:pathLst>
                <a:path w="454" h="332" extrusionOk="0">
                  <a:moveTo>
                    <a:pt x="237" y="0"/>
                  </a:moveTo>
                  <a:cubicBezTo>
                    <a:pt x="118" y="0"/>
                    <a:pt x="1" y="138"/>
                    <a:pt x="94" y="263"/>
                  </a:cubicBezTo>
                  <a:cubicBezTo>
                    <a:pt x="128" y="311"/>
                    <a:pt x="174" y="331"/>
                    <a:pt x="219" y="331"/>
                  </a:cubicBezTo>
                  <a:cubicBezTo>
                    <a:pt x="338" y="331"/>
                    <a:pt x="453" y="193"/>
                    <a:pt x="362" y="67"/>
                  </a:cubicBezTo>
                  <a:cubicBezTo>
                    <a:pt x="327" y="20"/>
                    <a:pt x="282"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
            <p:cNvSpPr/>
            <p:nvPr/>
          </p:nvSpPr>
          <p:spPr>
            <a:xfrm>
              <a:off x="1258950" y="4143954"/>
              <a:ext cx="20761" cy="15137"/>
            </a:xfrm>
            <a:custGeom>
              <a:avLst/>
              <a:gdLst/>
              <a:ahLst/>
              <a:cxnLst/>
              <a:rect l="l" t="t" r="r" b="b"/>
              <a:pathLst>
                <a:path w="454" h="331" extrusionOk="0">
                  <a:moveTo>
                    <a:pt x="237" y="0"/>
                  </a:moveTo>
                  <a:cubicBezTo>
                    <a:pt x="117" y="0"/>
                    <a:pt x="1" y="138"/>
                    <a:pt x="93" y="263"/>
                  </a:cubicBezTo>
                  <a:cubicBezTo>
                    <a:pt x="128" y="311"/>
                    <a:pt x="174" y="331"/>
                    <a:pt x="219" y="331"/>
                  </a:cubicBezTo>
                  <a:cubicBezTo>
                    <a:pt x="338" y="331"/>
                    <a:pt x="454" y="193"/>
                    <a:pt x="362" y="67"/>
                  </a:cubicBezTo>
                  <a:cubicBezTo>
                    <a:pt x="328" y="20"/>
                    <a:pt x="282"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
            <p:cNvSpPr/>
            <p:nvPr/>
          </p:nvSpPr>
          <p:spPr>
            <a:xfrm>
              <a:off x="1235765" y="4066167"/>
              <a:ext cx="20761" cy="15137"/>
            </a:xfrm>
            <a:custGeom>
              <a:avLst/>
              <a:gdLst/>
              <a:ahLst/>
              <a:cxnLst/>
              <a:rect l="l" t="t" r="r" b="b"/>
              <a:pathLst>
                <a:path w="454" h="331" extrusionOk="0">
                  <a:moveTo>
                    <a:pt x="237" y="1"/>
                  </a:moveTo>
                  <a:cubicBezTo>
                    <a:pt x="118" y="1"/>
                    <a:pt x="0" y="138"/>
                    <a:pt x="92" y="264"/>
                  </a:cubicBezTo>
                  <a:cubicBezTo>
                    <a:pt x="127" y="311"/>
                    <a:pt x="172" y="330"/>
                    <a:pt x="217" y="330"/>
                  </a:cubicBezTo>
                  <a:cubicBezTo>
                    <a:pt x="337" y="330"/>
                    <a:pt x="453" y="193"/>
                    <a:pt x="362" y="67"/>
                  </a:cubicBezTo>
                  <a:cubicBezTo>
                    <a:pt x="327" y="20"/>
                    <a:pt x="282"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
            <p:cNvSpPr/>
            <p:nvPr/>
          </p:nvSpPr>
          <p:spPr>
            <a:xfrm>
              <a:off x="1301342" y="4112903"/>
              <a:ext cx="20761" cy="15182"/>
            </a:xfrm>
            <a:custGeom>
              <a:avLst/>
              <a:gdLst/>
              <a:ahLst/>
              <a:cxnLst/>
              <a:rect l="l" t="t" r="r" b="b"/>
              <a:pathLst>
                <a:path w="454" h="332" extrusionOk="0">
                  <a:moveTo>
                    <a:pt x="237" y="0"/>
                  </a:moveTo>
                  <a:cubicBezTo>
                    <a:pt x="118" y="0"/>
                    <a:pt x="0" y="139"/>
                    <a:pt x="93" y="265"/>
                  </a:cubicBezTo>
                  <a:cubicBezTo>
                    <a:pt x="128" y="312"/>
                    <a:pt x="173" y="332"/>
                    <a:pt x="218" y="332"/>
                  </a:cubicBezTo>
                  <a:cubicBezTo>
                    <a:pt x="337" y="332"/>
                    <a:pt x="453" y="194"/>
                    <a:pt x="362" y="67"/>
                  </a:cubicBezTo>
                  <a:cubicBezTo>
                    <a:pt x="327" y="20"/>
                    <a:pt x="282"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
            <p:cNvSpPr/>
            <p:nvPr/>
          </p:nvSpPr>
          <p:spPr>
            <a:xfrm>
              <a:off x="1288126" y="4066396"/>
              <a:ext cx="20761" cy="15137"/>
            </a:xfrm>
            <a:custGeom>
              <a:avLst/>
              <a:gdLst/>
              <a:ahLst/>
              <a:cxnLst/>
              <a:rect l="l" t="t" r="r" b="b"/>
              <a:pathLst>
                <a:path w="454" h="331" extrusionOk="0">
                  <a:moveTo>
                    <a:pt x="236" y="0"/>
                  </a:moveTo>
                  <a:cubicBezTo>
                    <a:pt x="117" y="0"/>
                    <a:pt x="1" y="137"/>
                    <a:pt x="93" y="264"/>
                  </a:cubicBezTo>
                  <a:cubicBezTo>
                    <a:pt x="128" y="311"/>
                    <a:pt x="173" y="330"/>
                    <a:pt x="218" y="330"/>
                  </a:cubicBezTo>
                  <a:cubicBezTo>
                    <a:pt x="337" y="330"/>
                    <a:pt x="453" y="192"/>
                    <a:pt x="362" y="67"/>
                  </a:cubicBezTo>
                  <a:cubicBezTo>
                    <a:pt x="327" y="20"/>
                    <a:pt x="281" y="0"/>
                    <a:pt x="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
            <p:cNvSpPr/>
            <p:nvPr/>
          </p:nvSpPr>
          <p:spPr>
            <a:xfrm>
              <a:off x="1823534" y="4472891"/>
              <a:ext cx="20761" cy="15137"/>
            </a:xfrm>
            <a:custGeom>
              <a:avLst/>
              <a:gdLst/>
              <a:ahLst/>
              <a:cxnLst/>
              <a:rect l="l" t="t" r="r" b="b"/>
              <a:pathLst>
                <a:path w="454" h="331" extrusionOk="0">
                  <a:moveTo>
                    <a:pt x="237" y="0"/>
                  </a:moveTo>
                  <a:cubicBezTo>
                    <a:pt x="117" y="0"/>
                    <a:pt x="1" y="138"/>
                    <a:pt x="92" y="263"/>
                  </a:cubicBezTo>
                  <a:cubicBezTo>
                    <a:pt x="127" y="311"/>
                    <a:pt x="173" y="331"/>
                    <a:pt x="218" y="331"/>
                  </a:cubicBezTo>
                  <a:cubicBezTo>
                    <a:pt x="338" y="331"/>
                    <a:pt x="454" y="193"/>
                    <a:pt x="362" y="67"/>
                  </a:cubicBezTo>
                  <a:cubicBezTo>
                    <a:pt x="327" y="20"/>
                    <a:pt x="282"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
            <p:cNvSpPr/>
            <p:nvPr/>
          </p:nvSpPr>
          <p:spPr>
            <a:xfrm>
              <a:off x="1777849" y="4525617"/>
              <a:ext cx="20716" cy="15182"/>
            </a:xfrm>
            <a:custGeom>
              <a:avLst/>
              <a:gdLst/>
              <a:ahLst/>
              <a:cxnLst/>
              <a:rect l="l" t="t" r="r" b="b"/>
              <a:pathLst>
                <a:path w="453" h="332" extrusionOk="0">
                  <a:moveTo>
                    <a:pt x="235" y="1"/>
                  </a:moveTo>
                  <a:cubicBezTo>
                    <a:pt x="116" y="1"/>
                    <a:pt x="0" y="138"/>
                    <a:pt x="92" y="265"/>
                  </a:cubicBezTo>
                  <a:cubicBezTo>
                    <a:pt x="126" y="312"/>
                    <a:pt x="171" y="331"/>
                    <a:pt x="216" y="331"/>
                  </a:cubicBezTo>
                  <a:cubicBezTo>
                    <a:pt x="336" y="331"/>
                    <a:pt x="453" y="194"/>
                    <a:pt x="360" y="68"/>
                  </a:cubicBezTo>
                  <a:cubicBezTo>
                    <a:pt x="325" y="20"/>
                    <a:pt x="280" y="1"/>
                    <a:pt x="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
            <p:cNvSpPr/>
            <p:nvPr/>
          </p:nvSpPr>
          <p:spPr>
            <a:xfrm>
              <a:off x="1740899" y="4443395"/>
              <a:ext cx="20761" cy="15182"/>
            </a:xfrm>
            <a:custGeom>
              <a:avLst/>
              <a:gdLst/>
              <a:ahLst/>
              <a:cxnLst/>
              <a:rect l="l" t="t" r="r" b="b"/>
              <a:pathLst>
                <a:path w="454" h="332" extrusionOk="0">
                  <a:moveTo>
                    <a:pt x="236" y="1"/>
                  </a:moveTo>
                  <a:cubicBezTo>
                    <a:pt x="117" y="1"/>
                    <a:pt x="1" y="139"/>
                    <a:pt x="93" y="265"/>
                  </a:cubicBezTo>
                  <a:cubicBezTo>
                    <a:pt x="128" y="312"/>
                    <a:pt x="173" y="332"/>
                    <a:pt x="218" y="332"/>
                  </a:cubicBezTo>
                  <a:cubicBezTo>
                    <a:pt x="337" y="332"/>
                    <a:pt x="453" y="194"/>
                    <a:pt x="362" y="68"/>
                  </a:cubicBezTo>
                  <a:cubicBezTo>
                    <a:pt x="327" y="21"/>
                    <a:pt x="281" y="1"/>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
            <p:cNvSpPr/>
            <p:nvPr/>
          </p:nvSpPr>
          <p:spPr>
            <a:xfrm>
              <a:off x="1731022" y="4501243"/>
              <a:ext cx="20761" cy="15182"/>
            </a:xfrm>
            <a:custGeom>
              <a:avLst/>
              <a:gdLst/>
              <a:ahLst/>
              <a:cxnLst/>
              <a:rect l="l" t="t" r="r" b="b"/>
              <a:pathLst>
                <a:path w="454" h="332" extrusionOk="0">
                  <a:moveTo>
                    <a:pt x="236" y="0"/>
                  </a:moveTo>
                  <a:cubicBezTo>
                    <a:pt x="117" y="0"/>
                    <a:pt x="1" y="138"/>
                    <a:pt x="92" y="264"/>
                  </a:cubicBezTo>
                  <a:cubicBezTo>
                    <a:pt x="127" y="312"/>
                    <a:pt x="173" y="331"/>
                    <a:pt x="218" y="331"/>
                  </a:cubicBezTo>
                  <a:cubicBezTo>
                    <a:pt x="337" y="331"/>
                    <a:pt x="454" y="193"/>
                    <a:pt x="362" y="68"/>
                  </a:cubicBezTo>
                  <a:cubicBezTo>
                    <a:pt x="327" y="20"/>
                    <a:pt x="281" y="0"/>
                    <a:pt x="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
            <p:cNvSpPr/>
            <p:nvPr/>
          </p:nvSpPr>
          <p:spPr>
            <a:xfrm>
              <a:off x="1861947" y="4242274"/>
              <a:ext cx="20807" cy="15228"/>
            </a:xfrm>
            <a:custGeom>
              <a:avLst/>
              <a:gdLst/>
              <a:ahLst/>
              <a:cxnLst/>
              <a:rect l="l" t="t" r="r" b="b"/>
              <a:pathLst>
                <a:path w="455" h="333" extrusionOk="0">
                  <a:moveTo>
                    <a:pt x="237" y="1"/>
                  </a:moveTo>
                  <a:cubicBezTo>
                    <a:pt x="118" y="1"/>
                    <a:pt x="1" y="139"/>
                    <a:pt x="94" y="266"/>
                  </a:cubicBezTo>
                  <a:cubicBezTo>
                    <a:pt x="128" y="313"/>
                    <a:pt x="173" y="332"/>
                    <a:pt x="218" y="332"/>
                  </a:cubicBezTo>
                  <a:cubicBezTo>
                    <a:pt x="338" y="332"/>
                    <a:pt x="455" y="194"/>
                    <a:pt x="362" y="68"/>
                  </a:cubicBezTo>
                  <a:cubicBezTo>
                    <a:pt x="327" y="20"/>
                    <a:pt x="282"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
            <p:cNvSpPr/>
            <p:nvPr/>
          </p:nvSpPr>
          <p:spPr>
            <a:xfrm>
              <a:off x="1845210" y="4188678"/>
              <a:ext cx="20761" cy="15182"/>
            </a:xfrm>
            <a:custGeom>
              <a:avLst/>
              <a:gdLst/>
              <a:ahLst/>
              <a:cxnLst/>
              <a:rect l="l" t="t" r="r" b="b"/>
              <a:pathLst>
                <a:path w="454" h="332" extrusionOk="0">
                  <a:moveTo>
                    <a:pt x="237" y="1"/>
                  </a:moveTo>
                  <a:cubicBezTo>
                    <a:pt x="117" y="1"/>
                    <a:pt x="1" y="139"/>
                    <a:pt x="92" y="264"/>
                  </a:cubicBezTo>
                  <a:cubicBezTo>
                    <a:pt x="128" y="312"/>
                    <a:pt x="173" y="332"/>
                    <a:pt x="219" y="332"/>
                  </a:cubicBezTo>
                  <a:cubicBezTo>
                    <a:pt x="338" y="332"/>
                    <a:pt x="454" y="194"/>
                    <a:pt x="362" y="68"/>
                  </a:cubicBezTo>
                  <a:cubicBezTo>
                    <a:pt x="327" y="20"/>
                    <a:pt x="282"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
            <p:cNvSpPr/>
            <p:nvPr/>
          </p:nvSpPr>
          <p:spPr>
            <a:xfrm>
              <a:off x="1818686" y="4219363"/>
              <a:ext cx="20761" cy="15182"/>
            </a:xfrm>
            <a:custGeom>
              <a:avLst/>
              <a:gdLst/>
              <a:ahLst/>
              <a:cxnLst/>
              <a:rect l="l" t="t" r="r" b="b"/>
              <a:pathLst>
                <a:path w="454" h="332" extrusionOk="0">
                  <a:moveTo>
                    <a:pt x="236" y="0"/>
                  </a:moveTo>
                  <a:cubicBezTo>
                    <a:pt x="117" y="0"/>
                    <a:pt x="0" y="139"/>
                    <a:pt x="93" y="265"/>
                  </a:cubicBezTo>
                  <a:cubicBezTo>
                    <a:pt x="127" y="312"/>
                    <a:pt x="173" y="332"/>
                    <a:pt x="217" y="332"/>
                  </a:cubicBezTo>
                  <a:cubicBezTo>
                    <a:pt x="337" y="332"/>
                    <a:pt x="454" y="194"/>
                    <a:pt x="361" y="67"/>
                  </a:cubicBezTo>
                  <a:cubicBezTo>
                    <a:pt x="327" y="20"/>
                    <a:pt x="281" y="0"/>
                    <a:pt x="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0" name="Google Shape;1510;p4"/>
          <p:cNvSpPr/>
          <p:nvPr/>
        </p:nvSpPr>
        <p:spPr>
          <a:xfrm>
            <a:off x="8803718" y="3397153"/>
            <a:ext cx="189177" cy="185589"/>
          </a:xfrm>
          <a:custGeom>
            <a:avLst/>
            <a:gdLst/>
            <a:ahLst/>
            <a:cxnLst/>
            <a:rect l="l" t="t" r="r" b="b"/>
            <a:pathLst>
              <a:path w="5851" h="5740" extrusionOk="0">
                <a:moveTo>
                  <a:pt x="2926" y="1"/>
                </a:moveTo>
                <a:cubicBezTo>
                  <a:pt x="2814" y="1"/>
                  <a:pt x="2702" y="57"/>
                  <a:pt x="2640" y="170"/>
                </a:cubicBezTo>
                <a:lnTo>
                  <a:pt x="1832" y="1648"/>
                </a:lnTo>
                <a:cubicBezTo>
                  <a:pt x="1803" y="1702"/>
                  <a:pt x="1757" y="1747"/>
                  <a:pt x="1703" y="1777"/>
                </a:cubicBezTo>
                <a:lnTo>
                  <a:pt x="226" y="2585"/>
                </a:lnTo>
                <a:cubicBezTo>
                  <a:pt x="0" y="2708"/>
                  <a:pt x="0" y="3032"/>
                  <a:pt x="226" y="3155"/>
                </a:cubicBezTo>
                <a:lnTo>
                  <a:pt x="1703" y="3963"/>
                </a:lnTo>
                <a:cubicBezTo>
                  <a:pt x="1757" y="3994"/>
                  <a:pt x="1803" y="4038"/>
                  <a:pt x="1832" y="4093"/>
                </a:cubicBezTo>
                <a:lnTo>
                  <a:pt x="2640" y="5571"/>
                </a:lnTo>
                <a:cubicBezTo>
                  <a:pt x="2702" y="5684"/>
                  <a:pt x="2814" y="5740"/>
                  <a:pt x="2926" y="5740"/>
                </a:cubicBezTo>
                <a:cubicBezTo>
                  <a:pt x="3037" y="5740"/>
                  <a:pt x="3149" y="5684"/>
                  <a:pt x="3211" y="5571"/>
                </a:cubicBezTo>
                <a:lnTo>
                  <a:pt x="4019" y="4093"/>
                </a:lnTo>
                <a:cubicBezTo>
                  <a:pt x="4048" y="4038"/>
                  <a:pt x="4094" y="3994"/>
                  <a:pt x="4149" y="3963"/>
                </a:cubicBezTo>
                <a:lnTo>
                  <a:pt x="5626" y="3155"/>
                </a:lnTo>
                <a:cubicBezTo>
                  <a:pt x="5851" y="3032"/>
                  <a:pt x="5851" y="2708"/>
                  <a:pt x="5626" y="2585"/>
                </a:cubicBezTo>
                <a:lnTo>
                  <a:pt x="4149" y="1777"/>
                </a:lnTo>
                <a:cubicBezTo>
                  <a:pt x="4094" y="1747"/>
                  <a:pt x="4048" y="1702"/>
                  <a:pt x="4019" y="1648"/>
                </a:cubicBezTo>
                <a:lnTo>
                  <a:pt x="3211" y="170"/>
                </a:lnTo>
                <a:cubicBezTo>
                  <a:pt x="3149" y="57"/>
                  <a:pt x="3037" y="1"/>
                  <a:pt x="29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1" name="Google Shape;1511;p4"/>
          <p:cNvGrpSpPr/>
          <p:nvPr/>
        </p:nvGrpSpPr>
        <p:grpSpPr>
          <a:xfrm>
            <a:off x="445157" y="-186543"/>
            <a:ext cx="846468" cy="568648"/>
            <a:chOff x="1655277" y="1307879"/>
            <a:chExt cx="907741" cy="609876"/>
          </a:xfrm>
        </p:grpSpPr>
        <p:sp>
          <p:nvSpPr>
            <p:cNvPr id="1512" name="Google Shape;1512;p4"/>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1" name="Google Shape;1531;p4"/>
          <p:cNvGrpSpPr/>
          <p:nvPr/>
        </p:nvGrpSpPr>
        <p:grpSpPr>
          <a:xfrm rot="10624463" flipH="1">
            <a:off x="-183074" y="514410"/>
            <a:ext cx="817402" cy="1010671"/>
            <a:chOff x="749700" y="2510750"/>
            <a:chExt cx="1245365" cy="1539822"/>
          </a:xfrm>
        </p:grpSpPr>
        <p:sp>
          <p:nvSpPr>
            <p:cNvPr id="1532" name="Google Shape;1532;p4"/>
            <p:cNvSpPr/>
            <p:nvPr/>
          </p:nvSpPr>
          <p:spPr>
            <a:xfrm>
              <a:off x="827853" y="2510750"/>
              <a:ext cx="1167213" cy="1318716"/>
            </a:xfrm>
            <a:custGeom>
              <a:avLst/>
              <a:gdLst/>
              <a:ahLst/>
              <a:cxnLst/>
              <a:rect l="l" t="t" r="r" b="b"/>
              <a:pathLst>
                <a:path w="25524" h="28837" extrusionOk="0">
                  <a:moveTo>
                    <a:pt x="12496" y="1"/>
                  </a:moveTo>
                  <a:cubicBezTo>
                    <a:pt x="11153" y="1"/>
                    <a:pt x="9812" y="212"/>
                    <a:pt x="8539" y="652"/>
                  </a:cubicBezTo>
                  <a:cubicBezTo>
                    <a:pt x="6123" y="1487"/>
                    <a:pt x="4008" y="3157"/>
                    <a:pt x="2609" y="5292"/>
                  </a:cubicBezTo>
                  <a:cubicBezTo>
                    <a:pt x="1019" y="7717"/>
                    <a:pt x="749" y="10534"/>
                    <a:pt x="830" y="13368"/>
                  </a:cubicBezTo>
                  <a:cubicBezTo>
                    <a:pt x="878" y="15078"/>
                    <a:pt x="1000" y="16798"/>
                    <a:pt x="816" y="18505"/>
                  </a:cubicBezTo>
                  <a:cubicBezTo>
                    <a:pt x="632" y="20199"/>
                    <a:pt x="144" y="21854"/>
                    <a:pt x="67" y="23565"/>
                  </a:cubicBezTo>
                  <a:cubicBezTo>
                    <a:pt x="0" y="25064"/>
                    <a:pt x="331" y="26777"/>
                    <a:pt x="1416" y="27890"/>
                  </a:cubicBezTo>
                  <a:cubicBezTo>
                    <a:pt x="2038" y="28527"/>
                    <a:pt x="3101" y="28836"/>
                    <a:pt x="4090" y="28836"/>
                  </a:cubicBezTo>
                  <a:cubicBezTo>
                    <a:pt x="4566" y="28836"/>
                    <a:pt x="5024" y="28765"/>
                    <a:pt x="5408" y="28624"/>
                  </a:cubicBezTo>
                  <a:cubicBezTo>
                    <a:pt x="6489" y="28228"/>
                    <a:pt x="7361" y="27409"/>
                    <a:pt x="8113" y="26538"/>
                  </a:cubicBezTo>
                  <a:cubicBezTo>
                    <a:pt x="8865" y="25666"/>
                    <a:pt x="9534" y="24716"/>
                    <a:pt x="10379" y="23935"/>
                  </a:cubicBezTo>
                  <a:cubicBezTo>
                    <a:pt x="13733" y="20833"/>
                    <a:pt x="19189" y="20912"/>
                    <a:pt x="22493" y="17756"/>
                  </a:cubicBezTo>
                  <a:cubicBezTo>
                    <a:pt x="24683" y="15663"/>
                    <a:pt x="25523" y="12356"/>
                    <a:pt x="24897" y="9392"/>
                  </a:cubicBezTo>
                  <a:cubicBezTo>
                    <a:pt x="24270" y="6429"/>
                    <a:pt x="22290" y="3839"/>
                    <a:pt x="19759" y="2174"/>
                  </a:cubicBezTo>
                  <a:cubicBezTo>
                    <a:pt x="17619" y="765"/>
                    <a:pt x="15052" y="1"/>
                    <a:pt x="124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
            <p:cNvSpPr/>
            <p:nvPr/>
          </p:nvSpPr>
          <p:spPr>
            <a:xfrm>
              <a:off x="1056595" y="2877094"/>
              <a:ext cx="846462" cy="928959"/>
            </a:xfrm>
            <a:custGeom>
              <a:avLst/>
              <a:gdLst/>
              <a:ahLst/>
              <a:cxnLst/>
              <a:rect l="l" t="t" r="r" b="b"/>
              <a:pathLst>
                <a:path w="18510" h="20314" fill="none" extrusionOk="0">
                  <a:moveTo>
                    <a:pt x="18509" y="0"/>
                  </a:moveTo>
                  <a:cubicBezTo>
                    <a:pt x="18246" y="2323"/>
                    <a:pt x="17952" y="4739"/>
                    <a:pt x="16684" y="6703"/>
                  </a:cubicBezTo>
                  <a:cubicBezTo>
                    <a:pt x="15366" y="8748"/>
                    <a:pt x="13162" y="10034"/>
                    <a:pt x="10983" y="11120"/>
                  </a:cubicBezTo>
                  <a:cubicBezTo>
                    <a:pt x="8803" y="12204"/>
                    <a:pt x="6515" y="13200"/>
                    <a:pt x="4775" y="14902"/>
                  </a:cubicBezTo>
                  <a:cubicBezTo>
                    <a:pt x="3049" y="16588"/>
                    <a:pt x="1949" y="18891"/>
                    <a:pt x="1" y="20313"/>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
            <p:cNvSpPr/>
            <p:nvPr/>
          </p:nvSpPr>
          <p:spPr>
            <a:xfrm>
              <a:off x="860321" y="2540612"/>
              <a:ext cx="606608" cy="1181252"/>
            </a:xfrm>
            <a:custGeom>
              <a:avLst/>
              <a:gdLst/>
              <a:ahLst/>
              <a:cxnLst/>
              <a:rect l="l" t="t" r="r" b="b"/>
              <a:pathLst>
                <a:path w="13265" h="25831" fill="none" extrusionOk="0">
                  <a:moveTo>
                    <a:pt x="13264" y="1"/>
                  </a:moveTo>
                  <a:cubicBezTo>
                    <a:pt x="10596" y="92"/>
                    <a:pt x="7970" y="1120"/>
                    <a:pt x="5947" y="2864"/>
                  </a:cubicBezTo>
                  <a:cubicBezTo>
                    <a:pt x="3924" y="4607"/>
                    <a:pt x="2520" y="7055"/>
                    <a:pt x="2036" y="9680"/>
                  </a:cubicBezTo>
                  <a:cubicBezTo>
                    <a:pt x="1458" y="12819"/>
                    <a:pt x="2163" y="16094"/>
                    <a:pt x="1537" y="19223"/>
                  </a:cubicBezTo>
                  <a:cubicBezTo>
                    <a:pt x="1096" y="21431"/>
                    <a:pt x="1" y="23675"/>
                    <a:pt x="657" y="25830"/>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
            <p:cNvSpPr/>
            <p:nvPr/>
          </p:nvSpPr>
          <p:spPr>
            <a:xfrm>
              <a:off x="992572" y="2741550"/>
              <a:ext cx="812211" cy="1026959"/>
            </a:xfrm>
            <a:custGeom>
              <a:avLst/>
              <a:gdLst/>
              <a:ahLst/>
              <a:cxnLst/>
              <a:rect l="l" t="t" r="r" b="b"/>
              <a:pathLst>
                <a:path w="17761" h="22457" fill="none" extrusionOk="0">
                  <a:moveTo>
                    <a:pt x="17760" y="1"/>
                  </a:moveTo>
                  <a:cubicBezTo>
                    <a:pt x="17431" y="2626"/>
                    <a:pt x="17051" y="5378"/>
                    <a:pt x="15472" y="7500"/>
                  </a:cubicBezTo>
                  <a:cubicBezTo>
                    <a:pt x="13154" y="10611"/>
                    <a:pt x="8830" y="11602"/>
                    <a:pt x="6283" y="14529"/>
                  </a:cubicBezTo>
                  <a:cubicBezTo>
                    <a:pt x="5158" y="15822"/>
                    <a:pt x="4450" y="17417"/>
                    <a:pt x="3580" y="18894"/>
                  </a:cubicBezTo>
                  <a:cubicBezTo>
                    <a:pt x="2710" y="20371"/>
                    <a:pt x="1587" y="21808"/>
                    <a:pt x="0" y="22457"/>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
            <p:cNvSpPr/>
            <p:nvPr/>
          </p:nvSpPr>
          <p:spPr>
            <a:xfrm>
              <a:off x="940852" y="2623337"/>
              <a:ext cx="702321" cy="1103694"/>
            </a:xfrm>
            <a:custGeom>
              <a:avLst/>
              <a:gdLst/>
              <a:ahLst/>
              <a:cxnLst/>
              <a:rect l="l" t="t" r="r" b="b"/>
              <a:pathLst>
                <a:path w="15358" h="24135" fill="none" extrusionOk="0">
                  <a:moveTo>
                    <a:pt x="159" y="24135"/>
                  </a:moveTo>
                  <a:cubicBezTo>
                    <a:pt x="1" y="23148"/>
                    <a:pt x="277" y="22139"/>
                    <a:pt x="692" y="21232"/>
                  </a:cubicBezTo>
                  <a:cubicBezTo>
                    <a:pt x="1107" y="20323"/>
                    <a:pt x="1661" y="19487"/>
                    <a:pt x="2107" y="18593"/>
                  </a:cubicBezTo>
                  <a:cubicBezTo>
                    <a:pt x="4127" y="14540"/>
                    <a:pt x="3801" y="9582"/>
                    <a:pt x="6033" y="5642"/>
                  </a:cubicBezTo>
                  <a:cubicBezTo>
                    <a:pt x="7904" y="2340"/>
                    <a:pt x="11564" y="125"/>
                    <a:pt x="15358" y="1"/>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
            <p:cNvSpPr/>
            <p:nvPr/>
          </p:nvSpPr>
          <p:spPr>
            <a:xfrm>
              <a:off x="987451" y="2669068"/>
              <a:ext cx="723632" cy="1062628"/>
            </a:xfrm>
            <a:custGeom>
              <a:avLst/>
              <a:gdLst/>
              <a:ahLst/>
              <a:cxnLst/>
              <a:rect l="l" t="t" r="r" b="b"/>
              <a:pathLst>
                <a:path w="15824" h="23237" fill="none" extrusionOk="0">
                  <a:moveTo>
                    <a:pt x="15824" y="0"/>
                  </a:moveTo>
                  <a:cubicBezTo>
                    <a:pt x="12432" y="5561"/>
                    <a:pt x="6660" y="9472"/>
                    <a:pt x="3791" y="15317"/>
                  </a:cubicBezTo>
                  <a:cubicBezTo>
                    <a:pt x="2496" y="17953"/>
                    <a:pt x="1821" y="20934"/>
                    <a:pt x="1" y="23237"/>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
            <p:cNvSpPr/>
            <p:nvPr/>
          </p:nvSpPr>
          <p:spPr>
            <a:xfrm>
              <a:off x="749700" y="3603013"/>
              <a:ext cx="417195" cy="447560"/>
            </a:xfrm>
            <a:custGeom>
              <a:avLst/>
              <a:gdLst/>
              <a:ahLst/>
              <a:cxnLst/>
              <a:rect l="l" t="t" r="r" b="b"/>
              <a:pathLst>
                <a:path w="9123" h="9787" extrusionOk="0">
                  <a:moveTo>
                    <a:pt x="2107" y="0"/>
                  </a:moveTo>
                  <a:cubicBezTo>
                    <a:pt x="2040" y="0"/>
                    <a:pt x="1973" y="4"/>
                    <a:pt x="1904" y="12"/>
                  </a:cubicBezTo>
                  <a:cubicBezTo>
                    <a:pt x="1" y="221"/>
                    <a:pt x="2249" y="3658"/>
                    <a:pt x="3865" y="4652"/>
                  </a:cubicBezTo>
                  <a:cubicBezTo>
                    <a:pt x="3322" y="5234"/>
                    <a:pt x="1190" y="7607"/>
                    <a:pt x="1144" y="8948"/>
                  </a:cubicBezTo>
                  <a:cubicBezTo>
                    <a:pt x="1144" y="8948"/>
                    <a:pt x="1526" y="9786"/>
                    <a:pt x="2180" y="9786"/>
                  </a:cubicBezTo>
                  <a:cubicBezTo>
                    <a:pt x="2336" y="9786"/>
                    <a:pt x="2507" y="9739"/>
                    <a:pt x="2693" y="9621"/>
                  </a:cubicBezTo>
                  <a:cubicBezTo>
                    <a:pt x="2913" y="9477"/>
                    <a:pt x="2806" y="6489"/>
                    <a:pt x="4170" y="4810"/>
                  </a:cubicBezTo>
                  <a:cubicBezTo>
                    <a:pt x="4790" y="5097"/>
                    <a:pt x="5600" y="5233"/>
                    <a:pt x="6371" y="5233"/>
                  </a:cubicBezTo>
                  <a:cubicBezTo>
                    <a:pt x="7539" y="5233"/>
                    <a:pt x="8615" y="4921"/>
                    <a:pt x="8802" y="4348"/>
                  </a:cubicBezTo>
                  <a:cubicBezTo>
                    <a:pt x="9123" y="3368"/>
                    <a:pt x="4958" y="2769"/>
                    <a:pt x="4958" y="2769"/>
                  </a:cubicBezTo>
                  <a:cubicBezTo>
                    <a:pt x="4958" y="2769"/>
                    <a:pt x="3943" y="0"/>
                    <a:pt x="2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
            <p:cNvSpPr/>
            <p:nvPr/>
          </p:nvSpPr>
          <p:spPr>
            <a:xfrm>
              <a:off x="1650262" y="3045060"/>
              <a:ext cx="19847" cy="13902"/>
            </a:xfrm>
            <a:custGeom>
              <a:avLst/>
              <a:gdLst/>
              <a:ahLst/>
              <a:cxnLst/>
              <a:rect l="l" t="t" r="r" b="b"/>
              <a:pathLst>
                <a:path w="434" h="304" extrusionOk="0">
                  <a:moveTo>
                    <a:pt x="216" y="1"/>
                  </a:moveTo>
                  <a:cubicBezTo>
                    <a:pt x="74" y="1"/>
                    <a:pt x="0" y="223"/>
                    <a:pt x="158" y="290"/>
                  </a:cubicBezTo>
                  <a:cubicBezTo>
                    <a:pt x="179" y="299"/>
                    <a:pt x="199" y="303"/>
                    <a:pt x="219" y="303"/>
                  </a:cubicBezTo>
                  <a:cubicBezTo>
                    <a:pt x="359" y="303"/>
                    <a:pt x="433" y="81"/>
                    <a:pt x="277" y="14"/>
                  </a:cubicBezTo>
                  <a:cubicBezTo>
                    <a:pt x="256"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
            <p:cNvSpPr/>
            <p:nvPr/>
          </p:nvSpPr>
          <p:spPr>
            <a:xfrm>
              <a:off x="1677701" y="2990504"/>
              <a:ext cx="19847" cy="13948"/>
            </a:xfrm>
            <a:custGeom>
              <a:avLst/>
              <a:gdLst/>
              <a:ahLst/>
              <a:cxnLst/>
              <a:rect l="l" t="t" r="r" b="b"/>
              <a:pathLst>
                <a:path w="434" h="305" extrusionOk="0">
                  <a:moveTo>
                    <a:pt x="217" y="1"/>
                  </a:moveTo>
                  <a:cubicBezTo>
                    <a:pt x="75" y="1"/>
                    <a:pt x="1" y="223"/>
                    <a:pt x="158" y="290"/>
                  </a:cubicBezTo>
                  <a:cubicBezTo>
                    <a:pt x="180" y="300"/>
                    <a:pt x="200" y="304"/>
                    <a:pt x="220" y="304"/>
                  </a:cubicBezTo>
                  <a:cubicBezTo>
                    <a:pt x="360" y="304"/>
                    <a:pt x="433" y="83"/>
                    <a:pt x="278" y="14"/>
                  </a:cubicBezTo>
                  <a:cubicBezTo>
                    <a:pt x="256" y="5"/>
                    <a:pt x="236"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
            <p:cNvSpPr/>
            <p:nvPr/>
          </p:nvSpPr>
          <p:spPr>
            <a:xfrm>
              <a:off x="1597216" y="2996495"/>
              <a:ext cx="19847" cy="13948"/>
            </a:xfrm>
            <a:custGeom>
              <a:avLst/>
              <a:gdLst/>
              <a:ahLst/>
              <a:cxnLst/>
              <a:rect l="l" t="t" r="r" b="b"/>
              <a:pathLst>
                <a:path w="434" h="305" extrusionOk="0">
                  <a:moveTo>
                    <a:pt x="216" y="1"/>
                  </a:moveTo>
                  <a:cubicBezTo>
                    <a:pt x="75" y="1"/>
                    <a:pt x="1" y="223"/>
                    <a:pt x="157" y="290"/>
                  </a:cubicBezTo>
                  <a:cubicBezTo>
                    <a:pt x="179" y="300"/>
                    <a:pt x="199" y="304"/>
                    <a:pt x="219" y="304"/>
                  </a:cubicBezTo>
                  <a:cubicBezTo>
                    <a:pt x="359" y="304"/>
                    <a:pt x="434" y="83"/>
                    <a:pt x="277" y="14"/>
                  </a:cubicBezTo>
                  <a:cubicBezTo>
                    <a:pt x="255"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
            <p:cNvSpPr/>
            <p:nvPr/>
          </p:nvSpPr>
          <p:spPr>
            <a:xfrm>
              <a:off x="1018456" y="3103183"/>
              <a:ext cx="19801" cy="13902"/>
            </a:xfrm>
            <a:custGeom>
              <a:avLst/>
              <a:gdLst/>
              <a:ahLst/>
              <a:cxnLst/>
              <a:rect l="l" t="t" r="r" b="b"/>
              <a:pathLst>
                <a:path w="433" h="304" extrusionOk="0">
                  <a:moveTo>
                    <a:pt x="216" y="1"/>
                  </a:moveTo>
                  <a:cubicBezTo>
                    <a:pt x="75" y="1"/>
                    <a:pt x="0" y="223"/>
                    <a:pt x="158" y="290"/>
                  </a:cubicBezTo>
                  <a:cubicBezTo>
                    <a:pt x="179" y="300"/>
                    <a:pt x="200" y="304"/>
                    <a:pt x="219" y="304"/>
                  </a:cubicBezTo>
                  <a:cubicBezTo>
                    <a:pt x="360" y="304"/>
                    <a:pt x="433" y="83"/>
                    <a:pt x="277" y="14"/>
                  </a:cubicBezTo>
                  <a:cubicBezTo>
                    <a:pt x="256" y="5"/>
                    <a:pt x="236"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
            <p:cNvSpPr/>
            <p:nvPr/>
          </p:nvSpPr>
          <p:spPr>
            <a:xfrm>
              <a:off x="988685" y="3057087"/>
              <a:ext cx="19801" cy="13902"/>
            </a:xfrm>
            <a:custGeom>
              <a:avLst/>
              <a:gdLst/>
              <a:ahLst/>
              <a:cxnLst/>
              <a:rect l="l" t="t" r="r" b="b"/>
              <a:pathLst>
                <a:path w="433" h="304" extrusionOk="0">
                  <a:moveTo>
                    <a:pt x="215" y="1"/>
                  </a:moveTo>
                  <a:cubicBezTo>
                    <a:pt x="73" y="1"/>
                    <a:pt x="0" y="222"/>
                    <a:pt x="157" y="291"/>
                  </a:cubicBezTo>
                  <a:cubicBezTo>
                    <a:pt x="178" y="300"/>
                    <a:pt x="199" y="304"/>
                    <a:pt x="218" y="304"/>
                  </a:cubicBezTo>
                  <a:cubicBezTo>
                    <a:pt x="359" y="304"/>
                    <a:pt x="433" y="82"/>
                    <a:pt x="277"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
            <p:cNvSpPr/>
            <p:nvPr/>
          </p:nvSpPr>
          <p:spPr>
            <a:xfrm>
              <a:off x="1056274" y="3045518"/>
              <a:ext cx="19847" cy="13902"/>
            </a:xfrm>
            <a:custGeom>
              <a:avLst/>
              <a:gdLst/>
              <a:ahLst/>
              <a:cxnLst/>
              <a:rect l="l" t="t" r="r" b="b"/>
              <a:pathLst>
                <a:path w="434" h="304" extrusionOk="0">
                  <a:moveTo>
                    <a:pt x="215" y="0"/>
                  </a:moveTo>
                  <a:cubicBezTo>
                    <a:pt x="74" y="0"/>
                    <a:pt x="0" y="222"/>
                    <a:pt x="156" y="290"/>
                  </a:cubicBezTo>
                  <a:cubicBezTo>
                    <a:pt x="178" y="299"/>
                    <a:pt x="198" y="303"/>
                    <a:pt x="218" y="303"/>
                  </a:cubicBezTo>
                  <a:cubicBezTo>
                    <a:pt x="359" y="303"/>
                    <a:pt x="433" y="82"/>
                    <a:pt x="276" y="14"/>
                  </a:cubicBezTo>
                  <a:cubicBezTo>
                    <a:pt x="255" y="4"/>
                    <a:pt x="234" y="0"/>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
            <p:cNvSpPr/>
            <p:nvPr/>
          </p:nvSpPr>
          <p:spPr>
            <a:xfrm>
              <a:off x="1311631" y="2609664"/>
              <a:ext cx="19801" cy="13902"/>
            </a:xfrm>
            <a:custGeom>
              <a:avLst/>
              <a:gdLst/>
              <a:ahLst/>
              <a:cxnLst/>
              <a:rect l="l" t="t" r="r" b="b"/>
              <a:pathLst>
                <a:path w="433" h="304" extrusionOk="0">
                  <a:moveTo>
                    <a:pt x="214" y="0"/>
                  </a:moveTo>
                  <a:cubicBezTo>
                    <a:pt x="73" y="0"/>
                    <a:pt x="0" y="221"/>
                    <a:pt x="156" y="290"/>
                  </a:cubicBezTo>
                  <a:cubicBezTo>
                    <a:pt x="177" y="299"/>
                    <a:pt x="198" y="303"/>
                    <a:pt x="217" y="303"/>
                  </a:cubicBezTo>
                  <a:cubicBezTo>
                    <a:pt x="359" y="303"/>
                    <a:pt x="433" y="81"/>
                    <a:pt x="275" y="14"/>
                  </a:cubicBezTo>
                  <a:cubicBezTo>
                    <a:pt x="254" y="4"/>
                    <a:pt x="233" y="0"/>
                    <a:pt x="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
            <p:cNvSpPr/>
            <p:nvPr/>
          </p:nvSpPr>
          <p:spPr>
            <a:xfrm>
              <a:off x="1367605" y="2604177"/>
              <a:ext cx="19847" cy="13948"/>
            </a:xfrm>
            <a:custGeom>
              <a:avLst/>
              <a:gdLst/>
              <a:ahLst/>
              <a:cxnLst/>
              <a:rect l="l" t="t" r="r" b="b"/>
              <a:pathLst>
                <a:path w="434" h="305" extrusionOk="0">
                  <a:moveTo>
                    <a:pt x="215" y="1"/>
                  </a:moveTo>
                  <a:cubicBezTo>
                    <a:pt x="74" y="1"/>
                    <a:pt x="0" y="223"/>
                    <a:pt x="156" y="290"/>
                  </a:cubicBezTo>
                  <a:cubicBezTo>
                    <a:pt x="178" y="300"/>
                    <a:pt x="199" y="304"/>
                    <a:pt x="218" y="304"/>
                  </a:cubicBezTo>
                  <a:cubicBezTo>
                    <a:pt x="359" y="304"/>
                    <a:pt x="433" y="83"/>
                    <a:pt x="276"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
            <p:cNvSpPr/>
            <p:nvPr/>
          </p:nvSpPr>
          <p:spPr>
            <a:xfrm>
              <a:off x="1390241" y="2752251"/>
              <a:ext cx="19847" cy="13902"/>
            </a:xfrm>
            <a:custGeom>
              <a:avLst/>
              <a:gdLst/>
              <a:ahLst/>
              <a:cxnLst/>
              <a:rect l="l" t="t" r="r" b="b"/>
              <a:pathLst>
                <a:path w="434" h="304" extrusionOk="0">
                  <a:moveTo>
                    <a:pt x="215" y="1"/>
                  </a:moveTo>
                  <a:cubicBezTo>
                    <a:pt x="74" y="1"/>
                    <a:pt x="0" y="223"/>
                    <a:pt x="156" y="290"/>
                  </a:cubicBezTo>
                  <a:cubicBezTo>
                    <a:pt x="178" y="300"/>
                    <a:pt x="199" y="304"/>
                    <a:pt x="218" y="304"/>
                  </a:cubicBezTo>
                  <a:cubicBezTo>
                    <a:pt x="360" y="304"/>
                    <a:pt x="433" y="83"/>
                    <a:pt x="276"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
            <p:cNvSpPr/>
            <p:nvPr/>
          </p:nvSpPr>
          <p:spPr>
            <a:xfrm>
              <a:off x="1299924" y="2821074"/>
              <a:ext cx="19847" cy="13856"/>
            </a:xfrm>
            <a:custGeom>
              <a:avLst/>
              <a:gdLst/>
              <a:ahLst/>
              <a:cxnLst/>
              <a:rect l="l" t="t" r="r" b="b"/>
              <a:pathLst>
                <a:path w="434" h="303" extrusionOk="0">
                  <a:moveTo>
                    <a:pt x="215" y="0"/>
                  </a:moveTo>
                  <a:cubicBezTo>
                    <a:pt x="74" y="0"/>
                    <a:pt x="0" y="222"/>
                    <a:pt x="156" y="290"/>
                  </a:cubicBezTo>
                  <a:cubicBezTo>
                    <a:pt x="178" y="299"/>
                    <a:pt x="198" y="303"/>
                    <a:pt x="218" y="303"/>
                  </a:cubicBezTo>
                  <a:cubicBezTo>
                    <a:pt x="359" y="303"/>
                    <a:pt x="433" y="81"/>
                    <a:pt x="276" y="13"/>
                  </a:cubicBezTo>
                  <a:cubicBezTo>
                    <a:pt x="255" y="4"/>
                    <a:pt x="234" y="0"/>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
            <p:cNvSpPr/>
            <p:nvPr/>
          </p:nvSpPr>
          <p:spPr>
            <a:xfrm>
              <a:off x="1377483" y="2839686"/>
              <a:ext cx="19847" cy="13856"/>
            </a:xfrm>
            <a:custGeom>
              <a:avLst/>
              <a:gdLst/>
              <a:ahLst/>
              <a:cxnLst/>
              <a:rect l="l" t="t" r="r" b="b"/>
              <a:pathLst>
                <a:path w="434" h="303" extrusionOk="0">
                  <a:moveTo>
                    <a:pt x="216" y="0"/>
                  </a:moveTo>
                  <a:cubicBezTo>
                    <a:pt x="74" y="0"/>
                    <a:pt x="0" y="221"/>
                    <a:pt x="158" y="290"/>
                  </a:cubicBezTo>
                  <a:cubicBezTo>
                    <a:pt x="179" y="299"/>
                    <a:pt x="199" y="303"/>
                    <a:pt x="218" y="303"/>
                  </a:cubicBezTo>
                  <a:cubicBezTo>
                    <a:pt x="359" y="303"/>
                    <a:pt x="433" y="81"/>
                    <a:pt x="277" y="13"/>
                  </a:cubicBezTo>
                  <a:cubicBezTo>
                    <a:pt x="256" y="4"/>
                    <a:pt x="235" y="0"/>
                    <a:pt x="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
            <p:cNvSpPr/>
            <p:nvPr/>
          </p:nvSpPr>
          <p:spPr>
            <a:xfrm>
              <a:off x="1109367" y="3624003"/>
              <a:ext cx="19801" cy="13948"/>
            </a:xfrm>
            <a:custGeom>
              <a:avLst/>
              <a:gdLst/>
              <a:ahLst/>
              <a:cxnLst/>
              <a:rect l="l" t="t" r="r" b="b"/>
              <a:pathLst>
                <a:path w="433" h="305" extrusionOk="0">
                  <a:moveTo>
                    <a:pt x="216" y="1"/>
                  </a:moveTo>
                  <a:cubicBezTo>
                    <a:pt x="75" y="1"/>
                    <a:pt x="0" y="223"/>
                    <a:pt x="157" y="290"/>
                  </a:cubicBezTo>
                  <a:cubicBezTo>
                    <a:pt x="179" y="300"/>
                    <a:pt x="200" y="304"/>
                    <a:pt x="219" y="304"/>
                  </a:cubicBezTo>
                  <a:cubicBezTo>
                    <a:pt x="359" y="304"/>
                    <a:pt x="433" y="83"/>
                    <a:pt x="277" y="14"/>
                  </a:cubicBezTo>
                  <a:cubicBezTo>
                    <a:pt x="256" y="5"/>
                    <a:pt x="236" y="1"/>
                    <a:pt x="216" y="1"/>
                  </a:cubicBezTo>
                  <a:close/>
                </a:path>
              </a:pathLst>
            </a:custGeom>
            <a:solidFill>
              <a:srgbClr val="FF6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
            <p:cNvSpPr/>
            <p:nvPr/>
          </p:nvSpPr>
          <p:spPr>
            <a:xfrm>
              <a:off x="1134976" y="3573837"/>
              <a:ext cx="19847" cy="13902"/>
            </a:xfrm>
            <a:custGeom>
              <a:avLst/>
              <a:gdLst/>
              <a:ahLst/>
              <a:cxnLst/>
              <a:rect l="l" t="t" r="r" b="b"/>
              <a:pathLst>
                <a:path w="434" h="304" extrusionOk="0">
                  <a:moveTo>
                    <a:pt x="215" y="1"/>
                  </a:moveTo>
                  <a:cubicBezTo>
                    <a:pt x="74" y="1"/>
                    <a:pt x="0" y="223"/>
                    <a:pt x="156" y="290"/>
                  </a:cubicBezTo>
                  <a:cubicBezTo>
                    <a:pt x="178" y="300"/>
                    <a:pt x="198" y="304"/>
                    <a:pt x="218" y="304"/>
                  </a:cubicBezTo>
                  <a:cubicBezTo>
                    <a:pt x="360" y="304"/>
                    <a:pt x="433" y="82"/>
                    <a:pt x="276"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
            <p:cNvSpPr/>
            <p:nvPr/>
          </p:nvSpPr>
          <p:spPr>
            <a:xfrm>
              <a:off x="1095968" y="3590117"/>
              <a:ext cx="19847" cy="13948"/>
            </a:xfrm>
            <a:custGeom>
              <a:avLst/>
              <a:gdLst/>
              <a:ahLst/>
              <a:cxnLst/>
              <a:rect l="l" t="t" r="r" b="b"/>
              <a:pathLst>
                <a:path w="434" h="305" extrusionOk="0">
                  <a:moveTo>
                    <a:pt x="216" y="1"/>
                  </a:moveTo>
                  <a:cubicBezTo>
                    <a:pt x="75" y="1"/>
                    <a:pt x="1" y="223"/>
                    <a:pt x="157" y="290"/>
                  </a:cubicBezTo>
                  <a:cubicBezTo>
                    <a:pt x="178" y="300"/>
                    <a:pt x="199" y="304"/>
                    <a:pt x="219" y="304"/>
                  </a:cubicBezTo>
                  <a:cubicBezTo>
                    <a:pt x="360" y="304"/>
                    <a:pt x="433" y="83"/>
                    <a:pt x="276" y="14"/>
                  </a:cubicBezTo>
                  <a:cubicBezTo>
                    <a:pt x="255"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
            <p:cNvSpPr/>
            <p:nvPr/>
          </p:nvSpPr>
          <p:spPr>
            <a:xfrm>
              <a:off x="1330243" y="3420962"/>
              <a:ext cx="19847" cy="13902"/>
            </a:xfrm>
            <a:custGeom>
              <a:avLst/>
              <a:gdLst/>
              <a:ahLst/>
              <a:cxnLst/>
              <a:rect l="l" t="t" r="r" b="b"/>
              <a:pathLst>
                <a:path w="434" h="304" extrusionOk="0">
                  <a:moveTo>
                    <a:pt x="216" y="0"/>
                  </a:moveTo>
                  <a:cubicBezTo>
                    <a:pt x="74" y="0"/>
                    <a:pt x="0" y="222"/>
                    <a:pt x="157" y="290"/>
                  </a:cubicBezTo>
                  <a:cubicBezTo>
                    <a:pt x="179" y="299"/>
                    <a:pt x="199" y="303"/>
                    <a:pt x="219" y="303"/>
                  </a:cubicBezTo>
                  <a:cubicBezTo>
                    <a:pt x="359" y="303"/>
                    <a:pt x="433" y="83"/>
                    <a:pt x="277" y="14"/>
                  </a:cubicBezTo>
                  <a:cubicBezTo>
                    <a:pt x="256" y="5"/>
                    <a:pt x="235" y="0"/>
                    <a:pt x="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
            <p:cNvSpPr/>
            <p:nvPr/>
          </p:nvSpPr>
          <p:spPr>
            <a:xfrm>
              <a:off x="1394860" y="3413233"/>
              <a:ext cx="19801" cy="13902"/>
            </a:xfrm>
            <a:custGeom>
              <a:avLst/>
              <a:gdLst/>
              <a:ahLst/>
              <a:cxnLst/>
              <a:rect l="l" t="t" r="r" b="b"/>
              <a:pathLst>
                <a:path w="433" h="304" extrusionOk="0">
                  <a:moveTo>
                    <a:pt x="216" y="0"/>
                  </a:moveTo>
                  <a:cubicBezTo>
                    <a:pt x="75" y="0"/>
                    <a:pt x="0" y="222"/>
                    <a:pt x="158" y="290"/>
                  </a:cubicBezTo>
                  <a:cubicBezTo>
                    <a:pt x="179" y="299"/>
                    <a:pt x="200" y="303"/>
                    <a:pt x="219" y="303"/>
                  </a:cubicBezTo>
                  <a:cubicBezTo>
                    <a:pt x="360" y="303"/>
                    <a:pt x="433" y="82"/>
                    <a:pt x="277" y="13"/>
                  </a:cubicBezTo>
                  <a:cubicBezTo>
                    <a:pt x="256" y="4"/>
                    <a:pt x="236" y="0"/>
                    <a:pt x="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
            <p:cNvSpPr/>
            <p:nvPr/>
          </p:nvSpPr>
          <p:spPr>
            <a:xfrm>
              <a:off x="1355624" y="3385978"/>
              <a:ext cx="19847" cy="13902"/>
            </a:xfrm>
            <a:custGeom>
              <a:avLst/>
              <a:gdLst/>
              <a:ahLst/>
              <a:cxnLst/>
              <a:rect l="l" t="t" r="r" b="b"/>
              <a:pathLst>
                <a:path w="434" h="304" extrusionOk="0">
                  <a:moveTo>
                    <a:pt x="215" y="1"/>
                  </a:moveTo>
                  <a:cubicBezTo>
                    <a:pt x="75" y="1"/>
                    <a:pt x="1" y="223"/>
                    <a:pt x="157" y="290"/>
                  </a:cubicBezTo>
                  <a:cubicBezTo>
                    <a:pt x="178" y="300"/>
                    <a:pt x="199" y="304"/>
                    <a:pt x="218" y="304"/>
                  </a:cubicBezTo>
                  <a:cubicBezTo>
                    <a:pt x="359" y="304"/>
                    <a:pt x="433" y="83"/>
                    <a:pt x="276" y="14"/>
                  </a:cubicBezTo>
                  <a:cubicBezTo>
                    <a:pt x="255" y="5"/>
                    <a:pt x="235"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
            <p:cNvSpPr/>
            <p:nvPr/>
          </p:nvSpPr>
          <p:spPr>
            <a:xfrm>
              <a:off x="975332" y="2775481"/>
              <a:ext cx="19893" cy="13902"/>
            </a:xfrm>
            <a:custGeom>
              <a:avLst/>
              <a:gdLst/>
              <a:ahLst/>
              <a:cxnLst/>
              <a:rect l="l" t="t" r="r" b="b"/>
              <a:pathLst>
                <a:path w="435" h="304" extrusionOk="0">
                  <a:moveTo>
                    <a:pt x="216" y="1"/>
                  </a:moveTo>
                  <a:cubicBezTo>
                    <a:pt x="75" y="1"/>
                    <a:pt x="1" y="223"/>
                    <a:pt x="157" y="290"/>
                  </a:cubicBezTo>
                  <a:cubicBezTo>
                    <a:pt x="178" y="299"/>
                    <a:pt x="199" y="303"/>
                    <a:pt x="218" y="303"/>
                  </a:cubicBezTo>
                  <a:cubicBezTo>
                    <a:pt x="360" y="303"/>
                    <a:pt x="434" y="81"/>
                    <a:pt x="277" y="14"/>
                  </a:cubicBezTo>
                  <a:cubicBezTo>
                    <a:pt x="255"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
            <p:cNvSpPr/>
            <p:nvPr/>
          </p:nvSpPr>
          <p:spPr>
            <a:xfrm>
              <a:off x="991201" y="2738897"/>
              <a:ext cx="19847" cy="13948"/>
            </a:xfrm>
            <a:custGeom>
              <a:avLst/>
              <a:gdLst/>
              <a:ahLst/>
              <a:cxnLst/>
              <a:rect l="l" t="t" r="r" b="b"/>
              <a:pathLst>
                <a:path w="434" h="305" extrusionOk="0">
                  <a:moveTo>
                    <a:pt x="215" y="1"/>
                  </a:moveTo>
                  <a:cubicBezTo>
                    <a:pt x="75" y="1"/>
                    <a:pt x="0" y="223"/>
                    <a:pt x="156" y="290"/>
                  </a:cubicBezTo>
                  <a:cubicBezTo>
                    <a:pt x="178" y="300"/>
                    <a:pt x="199" y="304"/>
                    <a:pt x="219" y="304"/>
                  </a:cubicBezTo>
                  <a:cubicBezTo>
                    <a:pt x="360" y="304"/>
                    <a:pt x="433" y="83"/>
                    <a:pt x="276" y="14"/>
                  </a:cubicBezTo>
                  <a:cubicBezTo>
                    <a:pt x="255" y="5"/>
                    <a:pt x="235"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
            <p:cNvSpPr/>
            <p:nvPr/>
          </p:nvSpPr>
          <p:spPr>
            <a:xfrm>
              <a:off x="1523179" y="2979117"/>
              <a:ext cx="465714" cy="394650"/>
            </a:xfrm>
            <a:custGeom>
              <a:avLst/>
              <a:gdLst/>
              <a:ahLst/>
              <a:cxnLst/>
              <a:rect l="l" t="t" r="r" b="b"/>
              <a:pathLst>
                <a:path w="10184" h="8630" extrusionOk="0">
                  <a:moveTo>
                    <a:pt x="7412" y="0"/>
                  </a:moveTo>
                  <a:cubicBezTo>
                    <a:pt x="3906" y="0"/>
                    <a:pt x="0" y="5310"/>
                    <a:pt x="2683" y="8085"/>
                  </a:cubicBezTo>
                  <a:cubicBezTo>
                    <a:pt x="3048" y="8463"/>
                    <a:pt x="3445" y="8629"/>
                    <a:pt x="3855" y="8629"/>
                  </a:cubicBezTo>
                  <a:cubicBezTo>
                    <a:pt x="6701" y="8629"/>
                    <a:pt x="10184" y="634"/>
                    <a:pt x="8263" y="112"/>
                  </a:cubicBezTo>
                  <a:cubicBezTo>
                    <a:pt x="7985" y="36"/>
                    <a:pt x="7700" y="0"/>
                    <a:pt x="7412"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59"/>
        <p:cNvGrpSpPr/>
        <p:nvPr/>
      </p:nvGrpSpPr>
      <p:grpSpPr>
        <a:xfrm>
          <a:off x="0" y="0"/>
          <a:ext cx="0" cy="0"/>
          <a:chOff x="0" y="0"/>
          <a:chExt cx="0" cy="0"/>
        </a:xfrm>
      </p:grpSpPr>
      <p:sp>
        <p:nvSpPr>
          <p:cNvPr id="1560" name="Google Shape;1560;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61" name="Google Shape;1561;p5"/>
          <p:cNvSpPr txBox="1">
            <a:spLocks noGrp="1"/>
          </p:cNvSpPr>
          <p:nvPr>
            <p:ph type="subTitle" idx="1"/>
          </p:nvPr>
        </p:nvSpPr>
        <p:spPr>
          <a:xfrm>
            <a:off x="5055284"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62" name="Google Shape;1562;p5"/>
          <p:cNvSpPr txBox="1">
            <a:spLocks noGrp="1"/>
          </p:cNvSpPr>
          <p:nvPr>
            <p:ph type="subTitle" idx="2"/>
          </p:nvPr>
        </p:nvSpPr>
        <p:spPr>
          <a:xfrm>
            <a:off x="1583300"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63" name="Google Shape;1563;p5"/>
          <p:cNvSpPr txBox="1">
            <a:spLocks noGrp="1"/>
          </p:cNvSpPr>
          <p:nvPr>
            <p:ph type="subTitle" idx="3"/>
          </p:nvPr>
        </p:nvSpPr>
        <p:spPr>
          <a:xfrm>
            <a:off x="5055275"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ndrina Solid"/>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Londrina Solid"/>
              <a:buNone/>
              <a:defRPr sz="2400">
                <a:latin typeface="Londrina Solid"/>
                <a:ea typeface="Londrina Solid"/>
                <a:cs typeface="Londrina Solid"/>
                <a:sym typeface="Londrina Solid"/>
              </a:defRPr>
            </a:lvl2pPr>
            <a:lvl3pPr lvl="2" algn="ctr" rtl="0">
              <a:lnSpc>
                <a:spcPct val="100000"/>
              </a:lnSpc>
              <a:spcBef>
                <a:spcPts val="0"/>
              </a:spcBef>
              <a:spcAft>
                <a:spcPts val="0"/>
              </a:spcAft>
              <a:buSzPts val="2400"/>
              <a:buFont typeface="Londrina Solid"/>
              <a:buNone/>
              <a:defRPr sz="2400">
                <a:latin typeface="Londrina Solid"/>
                <a:ea typeface="Londrina Solid"/>
                <a:cs typeface="Londrina Solid"/>
                <a:sym typeface="Londrina Solid"/>
              </a:defRPr>
            </a:lvl3pPr>
            <a:lvl4pPr lvl="3" algn="ctr" rtl="0">
              <a:lnSpc>
                <a:spcPct val="100000"/>
              </a:lnSpc>
              <a:spcBef>
                <a:spcPts val="0"/>
              </a:spcBef>
              <a:spcAft>
                <a:spcPts val="0"/>
              </a:spcAft>
              <a:buSzPts val="2400"/>
              <a:buFont typeface="Londrina Solid"/>
              <a:buNone/>
              <a:defRPr sz="2400">
                <a:latin typeface="Londrina Solid"/>
                <a:ea typeface="Londrina Solid"/>
                <a:cs typeface="Londrina Solid"/>
                <a:sym typeface="Londrina Solid"/>
              </a:defRPr>
            </a:lvl4pPr>
            <a:lvl5pPr lvl="4" algn="ctr" rtl="0">
              <a:lnSpc>
                <a:spcPct val="100000"/>
              </a:lnSpc>
              <a:spcBef>
                <a:spcPts val="0"/>
              </a:spcBef>
              <a:spcAft>
                <a:spcPts val="0"/>
              </a:spcAft>
              <a:buSzPts val="2400"/>
              <a:buFont typeface="Londrina Solid"/>
              <a:buNone/>
              <a:defRPr sz="2400">
                <a:latin typeface="Londrina Solid"/>
                <a:ea typeface="Londrina Solid"/>
                <a:cs typeface="Londrina Solid"/>
                <a:sym typeface="Londrina Solid"/>
              </a:defRPr>
            </a:lvl5pPr>
            <a:lvl6pPr lvl="5" algn="ctr" rtl="0">
              <a:lnSpc>
                <a:spcPct val="100000"/>
              </a:lnSpc>
              <a:spcBef>
                <a:spcPts val="0"/>
              </a:spcBef>
              <a:spcAft>
                <a:spcPts val="0"/>
              </a:spcAft>
              <a:buSzPts val="2400"/>
              <a:buFont typeface="Londrina Solid"/>
              <a:buNone/>
              <a:defRPr sz="2400">
                <a:latin typeface="Londrina Solid"/>
                <a:ea typeface="Londrina Solid"/>
                <a:cs typeface="Londrina Solid"/>
                <a:sym typeface="Londrina Solid"/>
              </a:defRPr>
            </a:lvl6pPr>
            <a:lvl7pPr lvl="6" algn="ctr" rtl="0">
              <a:lnSpc>
                <a:spcPct val="100000"/>
              </a:lnSpc>
              <a:spcBef>
                <a:spcPts val="0"/>
              </a:spcBef>
              <a:spcAft>
                <a:spcPts val="0"/>
              </a:spcAft>
              <a:buSzPts val="2400"/>
              <a:buFont typeface="Londrina Solid"/>
              <a:buNone/>
              <a:defRPr sz="2400">
                <a:latin typeface="Londrina Solid"/>
                <a:ea typeface="Londrina Solid"/>
                <a:cs typeface="Londrina Solid"/>
                <a:sym typeface="Londrina Solid"/>
              </a:defRPr>
            </a:lvl7pPr>
            <a:lvl8pPr lvl="7" algn="ctr" rtl="0">
              <a:lnSpc>
                <a:spcPct val="100000"/>
              </a:lnSpc>
              <a:spcBef>
                <a:spcPts val="0"/>
              </a:spcBef>
              <a:spcAft>
                <a:spcPts val="0"/>
              </a:spcAft>
              <a:buSzPts val="2400"/>
              <a:buFont typeface="Londrina Solid"/>
              <a:buNone/>
              <a:defRPr sz="2400">
                <a:latin typeface="Londrina Solid"/>
                <a:ea typeface="Londrina Solid"/>
                <a:cs typeface="Londrina Solid"/>
                <a:sym typeface="Londrina Solid"/>
              </a:defRPr>
            </a:lvl8pPr>
            <a:lvl9pPr lvl="8" algn="ctr" rtl="0">
              <a:lnSpc>
                <a:spcPct val="100000"/>
              </a:lnSpc>
              <a:spcBef>
                <a:spcPts val="0"/>
              </a:spcBef>
              <a:spcAft>
                <a:spcPts val="0"/>
              </a:spcAft>
              <a:buSzPts val="2400"/>
              <a:buFont typeface="Londrina Solid"/>
              <a:buNone/>
              <a:defRPr sz="2400">
                <a:latin typeface="Londrina Solid"/>
                <a:ea typeface="Londrina Solid"/>
                <a:cs typeface="Londrina Solid"/>
                <a:sym typeface="Londrina Solid"/>
              </a:defRPr>
            </a:lvl9pPr>
          </a:lstStyle>
          <a:p>
            <a:endParaRPr/>
          </a:p>
        </p:txBody>
      </p:sp>
      <p:sp>
        <p:nvSpPr>
          <p:cNvPr id="1564" name="Google Shape;1564;p5"/>
          <p:cNvSpPr txBox="1">
            <a:spLocks noGrp="1"/>
          </p:cNvSpPr>
          <p:nvPr>
            <p:ph type="subTitle" idx="4"/>
          </p:nvPr>
        </p:nvSpPr>
        <p:spPr>
          <a:xfrm>
            <a:off x="1583300"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ndrina Solid"/>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Londrina Solid"/>
              <a:buNone/>
              <a:defRPr sz="2400">
                <a:latin typeface="Londrina Solid"/>
                <a:ea typeface="Londrina Solid"/>
                <a:cs typeface="Londrina Solid"/>
                <a:sym typeface="Londrina Solid"/>
              </a:defRPr>
            </a:lvl2pPr>
            <a:lvl3pPr lvl="2" algn="ctr" rtl="0">
              <a:lnSpc>
                <a:spcPct val="100000"/>
              </a:lnSpc>
              <a:spcBef>
                <a:spcPts val="0"/>
              </a:spcBef>
              <a:spcAft>
                <a:spcPts val="0"/>
              </a:spcAft>
              <a:buSzPts val="2400"/>
              <a:buFont typeface="Londrina Solid"/>
              <a:buNone/>
              <a:defRPr sz="2400">
                <a:latin typeface="Londrina Solid"/>
                <a:ea typeface="Londrina Solid"/>
                <a:cs typeface="Londrina Solid"/>
                <a:sym typeface="Londrina Solid"/>
              </a:defRPr>
            </a:lvl3pPr>
            <a:lvl4pPr lvl="3" algn="ctr" rtl="0">
              <a:lnSpc>
                <a:spcPct val="100000"/>
              </a:lnSpc>
              <a:spcBef>
                <a:spcPts val="0"/>
              </a:spcBef>
              <a:spcAft>
                <a:spcPts val="0"/>
              </a:spcAft>
              <a:buSzPts val="2400"/>
              <a:buFont typeface="Londrina Solid"/>
              <a:buNone/>
              <a:defRPr sz="2400">
                <a:latin typeface="Londrina Solid"/>
                <a:ea typeface="Londrina Solid"/>
                <a:cs typeface="Londrina Solid"/>
                <a:sym typeface="Londrina Solid"/>
              </a:defRPr>
            </a:lvl4pPr>
            <a:lvl5pPr lvl="4" algn="ctr" rtl="0">
              <a:lnSpc>
                <a:spcPct val="100000"/>
              </a:lnSpc>
              <a:spcBef>
                <a:spcPts val="0"/>
              </a:spcBef>
              <a:spcAft>
                <a:spcPts val="0"/>
              </a:spcAft>
              <a:buSzPts val="2400"/>
              <a:buFont typeface="Londrina Solid"/>
              <a:buNone/>
              <a:defRPr sz="2400">
                <a:latin typeface="Londrina Solid"/>
                <a:ea typeface="Londrina Solid"/>
                <a:cs typeface="Londrina Solid"/>
                <a:sym typeface="Londrina Solid"/>
              </a:defRPr>
            </a:lvl5pPr>
            <a:lvl6pPr lvl="5" algn="ctr" rtl="0">
              <a:lnSpc>
                <a:spcPct val="100000"/>
              </a:lnSpc>
              <a:spcBef>
                <a:spcPts val="0"/>
              </a:spcBef>
              <a:spcAft>
                <a:spcPts val="0"/>
              </a:spcAft>
              <a:buSzPts val="2400"/>
              <a:buFont typeface="Londrina Solid"/>
              <a:buNone/>
              <a:defRPr sz="2400">
                <a:latin typeface="Londrina Solid"/>
                <a:ea typeface="Londrina Solid"/>
                <a:cs typeface="Londrina Solid"/>
                <a:sym typeface="Londrina Solid"/>
              </a:defRPr>
            </a:lvl6pPr>
            <a:lvl7pPr lvl="6" algn="ctr" rtl="0">
              <a:lnSpc>
                <a:spcPct val="100000"/>
              </a:lnSpc>
              <a:spcBef>
                <a:spcPts val="0"/>
              </a:spcBef>
              <a:spcAft>
                <a:spcPts val="0"/>
              </a:spcAft>
              <a:buSzPts val="2400"/>
              <a:buFont typeface="Londrina Solid"/>
              <a:buNone/>
              <a:defRPr sz="2400">
                <a:latin typeface="Londrina Solid"/>
                <a:ea typeface="Londrina Solid"/>
                <a:cs typeface="Londrina Solid"/>
                <a:sym typeface="Londrina Solid"/>
              </a:defRPr>
            </a:lvl7pPr>
            <a:lvl8pPr lvl="7" algn="ctr" rtl="0">
              <a:lnSpc>
                <a:spcPct val="100000"/>
              </a:lnSpc>
              <a:spcBef>
                <a:spcPts val="0"/>
              </a:spcBef>
              <a:spcAft>
                <a:spcPts val="0"/>
              </a:spcAft>
              <a:buSzPts val="2400"/>
              <a:buFont typeface="Londrina Solid"/>
              <a:buNone/>
              <a:defRPr sz="2400">
                <a:latin typeface="Londrina Solid"/>
                <a:ea typeface="Londrina Solid"/>
                <a:cs typeface="Londrina Solid"/>
                <a:sym typeface="Londrina Solid"/>
              </a:defRPr>
            </a:lvl8pPr>
            <a:lvl9pPr lvl="8" algn="ctr" rtl="0">
              <a:lnSpc>
                <a:spcPct val="100000"/>
              </a:lnSpc>
              <a:spcBef>
                <a:spcPts val="0"/>
              </a:spcBef>
              <a:spcAft>
                <a:spcPts val="0"/>
              </a:spcAft>
              <a:buSzPts val="2400"/>
              <a:buFont typeface="Londrina Solid"/>
              <a:buNone/>
              <a:defRPr sz="2400">
                <a:latin typeface="Londrina Solid"/>
                <a:ea typeface="Londrina Solid"/>
                <a:cs typeface="Londrina Solid"/>
                <a:sym typeface="Londrina Solid"/>
              </a:defRPr>
            </a:lvl9pPr>
          </a:lstStyle>
          <a:p>
            <a:endParaRPr/>
          </a:p>
        </p:txBody>
      </p:sp>
      <p:sp>
        <p:nvSpPr>
          <p:cNvPr id="1565" name="Google Shape;1565;p5"/>
          <p:cNvSpPr/>
          <p:nvPr/>
        </p:nvSpPr>
        <p:spPr>
          <a:xfrm>
            <a:off x="4426076" y="4486764"/>
            <a:ext cx="322530" cy="234471"/>
          </a:xfrm>
          <a:custGeom>
            <a:avLst/>
            <a:gdLst/>
            <a:ahLst/>
            <a:cxnLst/>
            <a:rect l="l" t="t" r="r" b="b"/>
            <a:pathLst>
              <a:path w="9706" h="7056" extrusionOk="0">
                <a:moveTo>
                  <a:pt x="6288" y="0"/>
                </a:moveTo>
                <a:cubicBezTo>
                  <a:pt x="4105" y="0"/>
                  <a:pt x="1" y="3418"/>
                  <a:pt x="1180" y="6350"/>
                </a:cubicBezTo>
                <a:cubicBezTo>
                  <a:pt x="1379" y="6845"/>
                  <a:pt x="1738" y="7055"/>
                  <a:pt x="2189" y="7055"/>
                </a:cubicBezTo>
                <a:cubicBezTo>
                  <a:pt x="4617" y="7055"/>
                  <a:pt x="9706" y="942"/>
                  <a:pt x="6755" y="63"/>
                </a:cubicBezTo>
                <a:cubicBezTo>
                  <a:pt x="6613" y="21"/>
                  <a:pt x="6456" y="0"/>
                  <a:pt x="6288"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
          <p:cNvSpPr/>
          <p:nvPr/>
        </p:nvSpPr>
        <p:spPr>
          <a:xfrm rot="4799632">
            <a:off x="-914090" y="3890266"/>
            <a:ext cx="2269019" cy="1819776"/>
          </a:xfrm>
          <a:custGeom>
            <a:avLst/>
            <a:gdLst/>
            <a:ahLst/>
            <a:cxnLst/>
            <a:rect l="l" t="t" r="r" b="b"/>
            <a:pathLst>
              <a:path w="72075" h="47420" extrusionOk="0">
                <a:moveTo>
                  <a:pt x="49001" y="0"/>
                </a:moveTo>
                <a:cubicBezTo>
                  <a:pt x="48187" y="0"/>
                  <a:pt x="47347" y="63"/>
                  <a:pt x="46483" y="180"/>
                </a:cubicBezTo>
                <a:cubicBezTo>
                  <a:pt x="43845" y="540"/>
                  <a:pt x="41279" y="1471"/>
                  <a:pt x="39028" y="2894"/>
                </a:cubicBezTo>
                <a:cubicBezTo>
                  <a:pt x="33946" y="6108"/>
                  <a:pt x="30494" y="11509"/>
                  <a:pt x="28817" y="17284"/>
                </a:cubicBezTo>
                <a:cubicBezTo>
                  <a:pt x="28271" y="19166"/>
                  <a:pt x="27861" y="21171"/>
                  <a:pt x="26623" y="22689"/>
                </a:cubicBezTo>
                <a:cubicBezTo>
                  <a:pt x="25041" y="24631"/>
                  <a:pt x="22441" y="25345"/>
                  <a:pt x="19887" y="25345"/>
                </a:cubicBezTo>
                <a:cubicBezTo>
                  <a:pt x="19368" y="25345"/>
                  <a:pt x="18850" y="25316"/>
                  <a:pt x="18343" y="25261"/>
                </a:cubicBezTo>
                <a:cubicBezTo>
                  <a:pt x="15345" y="24935"/>
                  <a:pt x="12447" y="23904"/>
                  <a:pt x="9437" y="23724"/>
                </a:cubicBezTo>
                <a:cubicBezTo>
                  <a:pt x="9195" y="23709"/>
                  <a:pt x="8950" y="23702"/>
                  <a:pt x="8705" y="23702"/>
                </a:cubicBezTo>
                <a:cubicBezTo>
                  <a:pt x="5897" y="23702"/>
                  <a:pt x="2933" y="24669"/>
                  <a:pt x="1509" y="27047"/>
                </a:cubicBezTo>
                <a:cubicBezTo>
                  <a:pt x="0" y="29565"/>
                  <a:pt x="730" y="32952"/>
                  <a:pt x="2542" y="35261"/>
                </a:cubicBezTo>
                <a:cubicBezTo>
                  <a:pt x="4354" y="37569"/>
                  <a:pt x="7037" y="39008"/>
                  <a:pt x="9705" y="40230"/>
                </a:cubicBezTo>
                <a:cubicBezTo>
                  <a:pt x="19879" y="44892"/>
                  <a:pt x="31052" y="47360"/>
                  <a:pt x="42244" y="47419"/>
                </a:cubicBezTo>
                <a:cubicBezTo>
                  <a:pt x="42372" y="47419"/>
                  <a:pt x="42501" y="47420"/>
                  <a:pt x="42629" y="47420"/>
                </a:cubicBezTo>
                <a:cubicBezTo>
                  <a:pt x="48238" y="47420"/>
                  <a:pt x="53946" y="46770"/>
                  <a:pt x="59050" y="44455"/>
                </a:cubicBezTo>
                <a:cubicBezTo>
                  <a:pt x="64271" y="42087"/>
                  <a:pt x="68817" y="37774"/>
                  <a:pt x="70438" y="32275"/>
                </a:cubicBezTo>
                <a:cubicBezTo>
                  <a:pt x="72074" y="26720"/>
                  <a:pt x="70565" y="20619"/>
                  <a:pt x="67660" y="15611"/>
                </a:cubicBezTo>
                <a:cubicBezTo>
                  <a:pt x="64993" y="11011"/>
                  <a:pt x="61236" y="7466"/>
                  <a:pt x="57644" y="3623"/>
                </a:cubicBezTo>
                <a:cubicBezTo>
                  <a:pt x="55236" y="1045"/>
                  <a:pt x="52334" y="0"/>
                  <a:pt x="490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
          <p:cNvSpPr/>
          <p:nvPr/>
        </p:nvSpPr>
        <p:spPr>
          <a:xfrm>
            <a:off x="7761706" y="-324006"/>
            <a:ext cx="2058779" cy="1397129"/>
          </a:xfrm>
          <a:custGeom>
            <a:avLst/>
            <a:gdLst/>
            <a:ahLst/>
            <a:cxnLst/>
            <a:rect l="l" t="t" r="r" b="b"/>
            <a:pathLst>
              <a:path w="65561" h="44491" extrusionOk="0">
                <a:moveTo>
                  <a:pt x="28079" y="0"/>
                </a:moveTo>
                <a:cubicBezTo>
                  <a:pt x="19327" y="0"/>
                  <a:pt x="10579" y="1962"/>
                  <a:pt x="2669" y="5709"/>
                </a:cubicBezTo>
                <a:lnTo>
                  <a:pt x="1146" y="1334"/>
                </a:lnTo>
                <a:cubicBezTo>
                  <a:pt x="574" y="5126"/>
                  <a:pt x="1" y="8983"/>
                  <a:pt x="534" y="12781"/>
                </a:cubicBezTo>
                <a:cubicBezTo>
                  <a:pt x="1067" y="16579"/>
                  <a:pt x="2876" y="20379"/>
                  <a:pt x="6119" y="22425"/>
                </a:cubicBezTo>
                <a:cubicBezTo>
                  <a:pt x="11539" y="25844"/>
                  <a:pt x="19050" y="23482"/>
                  <a:pt x="24721" y="26465"/>
                </a:cubicBezTo>
                <a:cubicBezTo>
                  <a:pt x="28814" y="28617"/>
                  <a:pt x="31058" y="33058"/>
                  <a:pt x="34146" y="36500"/>
                </a:cubicBezTo>
                <a:cubicBezTo>
                  <a:pt x="37649" y="40408"/>
                  <a:pt x="42455" y="43129"/>
                  <a:pt x="47607" y="44125"/>
                </a:cubicBezTo>
                <a:cubicBezTo>
                  <a:pt x="48804" y="44356"/>
                  <a:pt x="50038" y="44491"/>
                  <a:pt x="51264" y="44491"/>
                </a:cubicBezTo>
                <a:cubicBezTo>
                  <a:pt x="53477" y="44491"/>
                  <a:pt x="55666" y="44053"/>
                  <a:pt x="57572" y="42957"/>
                </a:cubicBezTo>
                <a:cubicBezTo>
                  <a:pt x="60136" y="41482"/>
                  <a:pt x="61954" y="38942"/>
                  <a:pt x="63087" y="36210"/>
                </a:cubicBezTo>
                <a:cubicBezTo>
                  <a:pt x="65561" y="30251"/>
                  <a:pt x="64970" y="23236"/>
                  <a:pt x="62074" y="17471"/>
                </a:cubicBezTo>
                <a:cubicBezTo>
                  <a:pt x="59176" y="11705"/>
                  <a:pt x="54127" y="7167"/>
                  <a:pt x="48343" y="4306"/>
                </a:cubicBezTo>
                <a:cubicBezTo>
                  <a:pt x="42560" y="1445"/>
                  <a:pt x="36072" y="190"/>
                  <a:pt x="29622" y="21"/>
                </a:cubicBezTo>
                <a:cubicBezTo>
                  <a:pt x="29108" y="7"/>
                  <a:pt x="28594" y="0"/>
                  <a:pt x="280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179365" y="3847162"/>
            <a:ext cx="318742" cy="293001"/>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505249" y="3976561"/>
            <a:ext cx="113713" cy="110768"/>
          </a:xfrm>
          <a:custGeom>
            <a:avLst/>
            <a:gdLst/>
            <a:ahLst/>
            <a:cxnLst/>
            <a:rect l="l" t="t" r="r" b="b"/>
            <a:pathLst>
              <a:path w="4285" h="4174" extrusionOk="0">
                <a:moveTo>
                  <a:pt x="3728" y="0"/>
                </a:moveTo>
                <a:cubicBezTo>
                  <a:pt x="1" y="0"/>
                  <a:pt x="112" y="4173"/>
                  <a:pt x="112" y="4173"/>
                </a:cubicBezTo>
                <a:cubicBezTo>
                  <a:pt x="4285" y="4062"/>
                  <a:pt x="3728" y="0"/>
                  <a:pt x="3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342020" y="5026026"/>
            <a:ext cx="183613" cy="180057"/>
          </a:xfrm>
          <a:custGeom>
            <a:avLst/>
            <a:gdLst/>
            <a:ahLst/>
            <a:cxnLst/>
            <a:rect l="l" t="t" r="r" b="b"/>
            <a:pathLst>
              <a:path w="6919" h="6785" extrusionOk="0">
                <a:moveTo>
                  <a:pt x="3460" y="0"/>
                </a:moveTo>
                <a:cubicBezTo>
                  <a:pt x="3328" y="0"/>
                  <a:pt x="3195" y="67"/>
                  <a:pt x="3122" y="200"/>
                </a:cubicBezTo>
                <a:lnTo>
                  <a:pt x="2167" y="1947"/>
                </a:lnTo>
                <a:cubicBezTo>
                  <a:pt x="2132" y="2012"/>
                  <a:pt x="2079" y="2065"/>
                  <a:pt x="2014" y="2100"/>
                </a:cubicBezTo>
                <a:lnTo>
                  <a:pt x="267" y="3055"/>
                </a:lnTo>
                <a:cubicBezTo>
                  <a:pt x="0" y="3201"/>
                  <a:pt x="0" y="3583"/>
                  <a:pt x="267" y="3729"/>
                </a:cubicBezTo>
                <a:lnTo>
                  <a:pt x="2014" y="4684"/>
                </a:lnTo>
                <a:cubicBezTo>
                  <a:pt x="2079" y="4720"/>
                  <a:pt x="2132" y="4773"/>
                  <a:pt x="2167" y="4837"/>
                </a:cubicBezTo>
                <a:lnTo>
                  <a:pt x="3122" y="6584"/>
                </a:lnTo>
                <a:cubicBezTo>
                  <a:pt x="3195" y="6718"/>
                  <a:pt x="3328" y="6784"/>
                  <a:pt x="3460" y="6784"/>
                </a:cubicBezTo>
                <a:cubicBezTo>
                  <a:pt x="3592" y="6784"/>
                  <a:pt x="3724" y="6718"/>
                  <a:pt x="3796" y="6584"/>
                </a:cubicBezTo>
                <a:lnTo>
                  <a:pt x="4751" y="4837"/>
                </a:lnTo>
                <a:cubicBezTo>
                  <a:pt x="4787" y="4773"/>
                  <a:pt x="4840" y="4720"/>
                  <a:pt x="4904" y="4684"/>
                </a:cubicBezTo>
                <a:lnTo>
                  <a:pt x="6651" y="3729"/>
                </a:lnTo>
                <a:cubicBezTo>
                  <a:pt x="6918" y="3583"/>
                  <a:pt x="6918" y="3201"/>
                  <a:pt x="6651" y="3055"/>
                </a:cubicBezTo>
                <a:lnTo>
                  <a:pt x="4904" y="2100"/>
                </a:lnTo>
                <a:cubicBezTo>
                  <a:pt x="4840" y="2065"/>
                  <a:pt x="4787" y="2012"/>
                  <a:pt x="4751" y="1947"/>
                </a:cubicBezTo>
                <a:lnTo>
                  <a:pt x="3796" y="200"/>
                </a:lnTo>
                <a:cubicBezTo>
                  <a:pt x="3724" y="67"/>
                  <a:pt x="3592" y="0"/>
                  <a:pt x="34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151850" y="4989616"/>
            <a:ext cx="106628" cy="104584"/>
          </a:xfrm>
          <a:custGeom>
            <a:avLst/>
            <a:gdLst/>
            <a:ahLst/>
            <a:cxnLst/>
            <a:rect l="l" t="t" r="r" b="b"/>
            <a:pathLst>
              <a:path w="4018" h="3941" extrusionOk="0">
                <a:moveTo>
                  <a:pt x="2009" y="1"/>
                </a:moveTo>
                <a:cubicBezTo>
                  <a:pt x="1933" y="1"/>
                  <a:pt x="1856" y="39"/>
                  <a:pt x="1813" y="117"/>
                </a:cubicBezTo>
                <a:lnTo>
                  <a:pt x="1259" y="1132"/>
                </a:lnTo>
                <a:cubicBezTo>
                  <a:pt x="1238" y="1169"/>
                  <a:pt x="1207" y="1200"/>
                  <a:pt x="1170" y="1220"/>
                </a:cubicBezTo>
                <a:lnTo>
                  <a:pt x="156" y="1775"/>
                </a:lnTo>
                <a:cubicBezTo>
                  <a:pt x="1" y="1860"/>
                  <a:pt x="1" y="2082"/>
                  <a:pt x="156" y="2166"/>
                </a:cubicBezTo>
                <a:lnTo>
                  <a:pt x="1170" y="2722"/>
                </a:lnTo>
                <a:cubicBezTo>
                  <a:pt x="1208" y="2742"/>
                  <a:pt x="1238" y="2773"/>
                  <a:pt x="1259" y="2810"/>
                </a:cubicBezTo>
                <a:lnTo>
                  <a:pt x="1813" y="3825"/>
                </a:lnTo>
                <a:cubicBezTo>
                  <a:pt x="1856" y="3902"/>
                  <a:pt x="1933" y="3941"/>
                  <a:pt x="2009" y="3941"/>
                </a:cubicBezTo>
                <a:cubicBezTo>
                  <a:pt x="2086" y="3941"/>
                  <a:pt x="2163" y="3902"/>
                  <a:pt x="2205" y="3825"/>
                </a:cubicBezTo>
                <a:lnTo>
                  <a:pt x="2760" y="2810"/>
                </a:lnTo>
                <a:cubicBezTo>
                  <a:pt x="2781" y="2773"/>
                  <a:pt x="2812" y="2742"/>
                  <a:pt x="2849" y="2722"/>
                </a:cubicBezTo>
                <a:lnTo>
                  <a:pt x="3863" y="2166"/>
                </a:lnTo>
                <a:cubicBezTo>
                  <a:pt x="4018" y="2082"/>
                  <a:pt x="4018" y="1860"/>
                  <a:pt x="3863" y="1775"/>
                </a:cubicBezTo>
                <a:lnTo>
                  <a:pt x="2849" y="1220"/>
                </a:lnTo>
                <a:cubicBezTo>
                  <a:pt x="2812" y="1200"/>
                  <a:pt x="2781" y="1169"/>
                  <a:pt x="2760" y="1132"/>
                </a:cubicBezTo>
                <a:lnTo>
                  <a:pt x="2205" y="117"/>
                </a:lnTo>
                <a:cubicBezTo>
                  <a:pt x="2163" y="39"/>
                  <a:pt x="2086" y="1"/>
                  <a:pt x="2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rot="-7929319">
            <a:off x="8480200" y="393007"/>
            <a:ext cx="318734" cy="292993"/>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3" name="Google Shape;1573;p5"/>
          <p:cNvGrpSpPr/>
          <p:nvPr/>
        </p:nvGrpSpPr>
        <p:grpSpPr>
          <a:xfrm rot="-9604711">
            <a:off x="8537290" y="789314"/>
            <a:ext cx="669827" cy="1050044"/>
            <a:chOff x="3521498" y="616047"/>
            <a:chExt cx="947412" cy="1485196"/>
          </a:xfrm>
        </p:grpSpPr>
        <p:sp>
          <p:nvSpPr>
            <p:cNvPr id="1574" name="Google Shape;1574;p5"/>
            <p:cNvSpPr/>
            <p:nvPr/>
          </p:nvSpPr>
          <p:spPr>
            <a:xfrm>
              <a:off x="3521498" y="616047"/>
              <a:ext cx="930815" cy="1180374"/>
            </a:xfrm>
            <a:custGeom>
              <a:avLst/>
              <a:gdLst/>
              <a:ahLst/>
              <a:cxnLst/>
              <a:rect l="l" t="t" r="r" b="b"/>
              <a:pathLst>
                <a:path w="18556" h="23531" extrusionOk="0">
                  <a:moveTo>
                    <a:pt x="8038" y="1"/>
                  </a:moveTo>
                  <a:cubicBezTo>
                    <a:pt x="6595" y="1"/>
                    <a:pt x="5151" y="340"/>
                    <a:pt x="3888" y="1022"/>
                  </a:cubicBezTo>
                  <a:cubicBezTo>
                    <a:pt x="2295" y="1881"/>
                    <a:pt x="1005" y="3344"/>
                    <a:pt x="503" y="5083"/>
                  </a:cubicBezTo>
                  <a:cubicBezTo>
                    <a:pt x="0" y="6822"/>
                    <a:pt x="345" y="8817"/>
                    <a:pt x="1524" y="10192"/>
                  </a:cubicBezTo>
                  <a:cubicBezTo>
                    <a:pt x="2579" y="11426"/>
                    <a:pt x="4150" y="12064"/>
                    <a:pt x="5501" y="12964"/>
                  </a:cubicBezTo>
                  <a:cubicBezTo>
                    <a:pt x="7265" y="14138"/>
                    <a:pt x="8693" y="15811"/>
                    <a:pt x="9576" y="17738"/>
                  </a:cubicBezTo>
                  <a:cubicBezTo>
                    <a:pt x="10296" y="19313"/>
                    <a:pt x="10626" y="21203"/>
                    <a:pt x="11774" y="22552"/>
                  </a:cubicBezTo>
                  <a:cubicBezTo>
                    <a:pt x="12291" y="23157"/>
                    <a:pt x="12967" y="23530"/>
                    <a:pt x="13723" y="23530"/>
                  </a:cubicBezTo>
                  <a:cubicBezTo>
                    <a:pt x="13925" y="23530"/>
                    <a:pt x="14132" y="23504"/>
                    <a:pt x="14343" y="23448"/>
                  </a:cubicBezTo>
                  <a:cubicBezTo>
                    <a:pt x="15043" y="23264"/>
                    <a:pt x="15650" y="22822"/>
                    <a:pt x="16160" y="22313"/>
                  </a:cubicBezTo>
                  <a:cubicBezTo>
                    <a:pt x="17942" y="20532"/>
                    <a:pt x="18278" y="18172"/>
                    <a:pt x="18383" y="15779"/>
                  </a:cubicBezTo>
                  <a:cubicBezTo>
                    <a:pt x="18556" y="11846"/>
                    <a:pt x="17765" y="6884"/>
                    <a:pt x="15193" y="3576"/>
                  </a:cubicBezTo>
                  <a:cubicBezTo>
                    <a:pt x="14169" y="2258"/>
                    <a:pt x="12863" y="1201"/>
                    <a:pt x="11222" y="579"/>
                  </a:cubicBezTo>
                  <a:cubicBezTo>
                    <a:pt x="10214" y="194"/>
                    <a:pt x="9126" y="1"/>
                    <a:pt x="8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
            <p:cNvSpPr/>
            <p:nvPr/>
          </p:nvSpPr>
          <p:spPr>
            <a:xfrm>
              <a:off x="4034152" y="1576747"/>
              <a:ext cx="434758" cy="305239"/>
            </a:xfrm>
            <a:custGeom>
              <a:avLst/>
              <a:gdLst/>
              <a:ahLst/>
              <a:cxnLst/>
              <a:rect l="l" t="t" r="r" b="b"/>
              <a:pathLst>
                <a:path w="8667" h="6085" extrusionOk="0">
                  <a:moveTo>
                    <a:pt x="3292" y="1"/>
                  </a:moveTo>
                  <a:cubicBezTo>
                    <a:pt x="3292" y="1"/>
                    <a:pt x="2195" y="1147"/>
                    <a:pt x="3111" y="3159"/>
                  </a:cubicBezTo>
                  <a:cubicBezTo>
                    <a:pt x="3111" y="3159"/>
                    <a:pt x="1486" y="2211"/>
                    <a:pt x="375" y="2211"/>
                  </a:cubicBezTo>
                  <a:cubicBezTo>
                    <a:pt x="242" y="2211"/>
                    <a:pt x="116" y="2225"/>
                    <a:pt x="1" y="2255"/>
                  </a:cubicBezTo>
                  <a:cubicBezTo>
                    <a:pt x="1" y="2255"/>
                    <a:pt x="1132" y="6084"/>
                    <a:pt x="4168" y="6084"/>
                  </a:cubicBezTo>
                  <a:cubicBezTo>
                    <a:pt x="4399" y="6084"/>
                    <a:pt x="4642" y="6062"/>
                    <a:pt x="4896" y="6014"/>
                  </a:cubicBezTo>
                  <a:cubicBezTo>
                    <a:pt x="7529" y="5517"/>
                    <a:pt x="8666" y="1883"/>
                    <a:pt x="8150" y="41"/>
                  </a:cubicBezTo>
                  <a:lnTo>
                    <a:pt x="8150" y="41"/>
                  </a:lnTo>
                  <a:cubicBezTo>
                    <a:pt x="8150" y="41"/>
                    <a:pt x="5910" y="630"/>
                    <a:pt x="6052" y="2184"/>
                  </a:cubicBezTo>
                  <a:cubicBezTo>
                    <a:pt x="6052" y="2184"/>
                    <a:pt x="5157" y="663"/>
                    <a:pt x="3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
            <p:cNvSpPr/>
            <p:nvPr/>
          </p:nvSpPr>
          <p:spPr>
            <a:xfrm>
              <a:off x="4267957" y="1838191"/>
              <a:ext cx="178679" cy="263052"/>
            </a:xfrm>
            <a:custGeom>
              <a:avLst/>
              <a:gdLst/>
              <a:ahLst/>
              <a:cxnLst/>
              <a:rect l="l" t="t" r="r" b="b"/>
              <a:pathLst>
                <a:path w="3562" h="5244" extrusionOk="0">
                  <a:moveTo>
                    <a:pt x="943" y="0"/>
                  </a:moveTo>
                  <a:lnTo>
                    <a:pt x="290" y="537"/>
                  </a:lnTo>
                  <a:cubicBezTo>
                    <a:pt x="1" y="2205"/>
                    <a:pt x="652" y="3999"/>
                    <a:pt x="1921" y="5113"/>
                  </a:cubicBezTo>
                  <a:cubicBezTo>
                    <a:pt x="2020" y="5200"/>
                    <a:pt x="2143" y="5244"/>
                    <a:pt x="2268" y="5244"/>
                  </a:cubicBezTo>
                  <a:cubicBezTo>
                    <a:pt x="2375" y="5244"/>
                    <a:pt x="2482" y="5212"/>
                    <a:pt x="2574" y="5148"/>
                  </a:cubicBezTo>
                  <a:cubicBezTo>
                    <a:pt x="2937" y="4899"/>
                    <a:pt x="3243" y="4548"/>
                    <a:pt x="3445" y="4155"/>
                  </a:cubicBezTo>
                  <a:cubicBezTo>
                    <a:pt x="3561" y="3928"/>
                    <a:pt x="3494" y="3650"/>
                    <a:pt x="3290" y="3499"/>
                  </a:cubicBezTo>
                  <a:cubicBezTo>
                    <a:pt x="2143" y="2656"/>
                    <a:pt x="1302" y="1375"/>
                    <a:pt x="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
            <p:cNvSpPr/>
            <p:nvPr/>
          </p:nvSpPr>
          <p:spPr>
            <a:xfrm>
              <a:off x="4029086" y="697259"/>
              <a:ext cx="35114" cy="24780"/>
            </a:xfrm>
            <a:custGeom>
              <a:avLst/>
              <a:gdLst/>
              <a:ahLst/>
              <a:cxnLst/>
              <a:rect l="l" t="t" r="r" b="b"/>
              <a:pathLst>
                <a:path w="700" h="494" extrusionOk="0">
                  <a:moveTo>
                    <a:pt x="347" y="1"/>
                  </a:moveTo>
                  <a:cubicBezTo>
                    <a:pt x="109" y="1"/>
                    <a:pt x="1" y="378"/>
                    <a:pt x="265" y="476"/>
                  </a:cubicBezTo>
                  <a:cubicBezTo>
                    <a:pt x="296" y="488"/>
                    <a:pt x="326" y="493"/>
                    <a:pt x="354" y="493"/>
                  </a:cubicBezTo>
                  <a:cubicBezTo>
                    <a:pt x="591" y="493"/>
                    <a:pt x="700" y="117"/>
                    <a:pt x="437" y="18"/>
                  </a:cubicBezTo>
                  <a:cubicBezTo>
                    <a:pt x="405" y="6"/>
                    <a:pt x="375"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
            <p:cNvSpPr/>
            <p:nvPr/>
          </p:nvSpPr>
          <p:spPr>
            <a:xfrm>
              <a:off x="3937842" y="768037"/>
              <a:ext cx="35214" cy="24780"/>
            </a:xfrm>
            <a:custGeom>
              <a:avLst/>
              <a:gdLst/>
              <a:ahLst/>
              <a:cxnLst/>
              <a:rect l="l" t="t" r="r" b="b"/>
              <a:pathLst>
                <a:path w="702" h="494" extrusionOk="0">
                  <a:moveTo>
                    <a:pt x="348" y="0"/>
                  </a:moveTo>
                  <a:cubicBezTo>
                    <a:pt x="111" y="0"/>
                    <a:pt x="1" y="378"/>
                    <a:pt x="265" y="477"/>
                  </a:cubicBezTo>
                  <a:cubicBezTo>
                    <a:pt x="296" y="489"/>
                    <a:pt x="326" y="494"/>
                    <a:pt x="354" y="494"/>
                  </a:cubicBezTo>
                  <a:cubicBezTo>
                    <a:pt x="592" y="494"/>
                    <a:pt x="702" y="116"/>
                    <a:pt x="437" y="17"/>
                  </a:cubicBezTo>
                  <a:cubicBezTo>
                    <a:pt x="406" y="5"/>
                    <a:pt x="376"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
            <p:cNvSpPr/>
            <p:nvPr/>
          </p:nvSpPr>
          <p:spPr>
            <a:xfrm>
              <a:off x="4119929" y="782584"/>
              <a:ext cx="35114" cy="24830"/>
            </a:xfrm>
            <a:custGeom>
              <a:avLst/>
              <a:gdLst/>
              <a:ahLst/>
              <a:cxnLst/>
              <a:rect l="l" t="t" r="r" b="b"/>
              <a:pathLst>
                <a:path w="700" h="495" extrusionOk="0">
                  <a:moveTo>
                    <a:pt x="347" y="1"/>
                  </a:moveTo>
                  <a:cubicBezTo>
                    <a:pt x="109" y="1"/>
                    <a:pt x="0" y="378"/>
                    <a:pt x="264" y="478"/>
                  </a:cubicBezTo>
                  <a:cubicBezTo>
                    <a:pt x="296" y="489"/>
                    <a:pt x="325" y="494"/>
                    <a:pt x="353" y="494"/>
                  </a:cubicBezTo>
                  <a:cubicBezTo>
                    <a:pt x="591" y="494"/>
                    <a:pt x="700" y="116"/>
                    <a:pt x="437" y="18"/>
                  </a:cubicBezTo>
                  <a:cubicBezTo>
                    <a:pt x="405" y="6"/>
                    <a:pt x="375"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
            <p:cNvSpPr/>
            <p:nvPr/>
          </p:nvSpPr>
          <p:spPr>
            <a:xfrm>
              <a:off x="4077643" y="1535213"/>
              <a:ext cx="35114" cy="24730"/>
            </a:xfrm>
            <a:custGeom>
              <a:avLst/>
              <a:gdLst/>
              <a:ahLst/>
              <a:cxnLst/>
              <a:rect l="l" t="t" r="r" b="b"/>
              <a:pathLst>
                <a:path w="700" h="493" extrusionOk="0">
                  <a:moveTo>
                    <a:pt x="346" y="0"/>
                  </a:moveTo>
                  <a:cubicBezTo>
                    <a:pt x="108" y="0"/>
                    <a:pt x="0" y="378"/>
                    <a:pt x="264" y="476"/>
                  </a:cubicBezTo>
                  <a:cubicBezTo>
                    <a:pt x="296" y="488"/>
                    <a:pt x="325" y="493"/>
                    <a:pt x="354" y="493"/>
                  </a:cubicBezTo>
                  <a:cubicBezTo>
                    <a:pt x="591" y="493"/>
                    <a:pt x="699" y="116"/>
                    <a:pt x="437" y="18"/>
                  </a:cubicBezTo>
                  <a:cubicBezTo>
                    <a:pt x="405" y="6"/>
                    <a:pt x="375" y="0"/>
                    <a:pt x="3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
            <p:cNvSpPr/>
            <p:nvPr/>
          </p:nvSpPr>
          <p:spPr>
            <a:xfrm>
              <a:off x="4032045" y="1451192"/>
              <a:ext cx="35214" cy="24780"/>
            </a:xfrm>
            <a:custGeom>
              <a:avLst/>
              <a:gdLst/>
              <a:ahLst/>
              <a:cxnLst/>
              <a:rect l="l" t="t" r="r" b="b"/>
              <a:pathLst>
                <a:path w="702" h="494" extrusionOk="0">
                  <a:moveTo>
                    <a:pt x="347" y="0"/>
                  </a:moveTo>
                  <a:cubicBezTo>
                    <a:pt x="110" y="0"/>
                    <a:pt x="1" y="378"/>
                    <a:pt x="265" y="476"/>
                  </a:cubicBezTo>
                  <a:cubicBezTo>
                    <a:pt x="296" y="488"/>
                    <a:pt x="326" y="493"/>
                    <a:pt x="354" y="493"/>
                  </a:cubicBezTo>
                  <a:cubicBezTo>
                    <a:pt x="591" y="493"/>
                    <a:pt x="701" y="116"/>
                    <a:pt x="437" y="18"/>
                  </a:cubicBezTo>
                  <a:cubicBezTo>
                    <a:pt x="406" y="6"/>
                    <a:pt x="375"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
            <p:cNvSpPr/>
            <p:nvPr/>
          </p:nvSpPr>
          <p:spPr>
            <a:xfrm>
              <a:off x="4107890" y="1481239"/>
              <a:ext cx="35114" cy="24730"/>
            </a:xfrm>
            <a:custGeom>
              <a:avLst/>
              <a:gdLst/>
              <a:ahLst/>
              <a:cxnLst/>
              <a:rect l="l" t="t" r="r" b="b"/>
              <a:pathLst>
                <a:path w="700" h="493" extrusionOk="0">
                  <a:moveTo>
                    <a:pt x="346" y="1"/>
                  </a:moveTo>
                  <a:cubicBezTo>
                    <a:pt x="109" y="1"/>
                    <a:pt x="1" y="377"/>
                    <a:pt x="265" y="476"/>
                  </a:cubicBezTo>
                  <a:cubicBezTo>
                    <a:pt x="296" y="487"/>
                    <a:pt x="326" y="493"/>
                    <a:pt x="354" y="493"/>
                  </a:cubicBezTo>
                  <a:cubicBezTo>
                    <a:pt x="591" y="493"/>
                    <a:pt x="700" y="116"/>
                    <a:pt x="436" y="18"/>
                  </a:cubicBezTo>
                  <a:cubicBezTo>
                    <a:pt x="404" y="6"/>
                    <a:pt x="374" y="1"/>
                    <a:pt x="3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
            <p:cNvSpPr/>
            <p:nvPr/>
          </p:nvSpPr>
          <p:spPr>
            <a:xfrm>
              <a:off x="4384633" y="1198075"/>
              <a:ext cx="35114" cy="24780"/>
            </a:xfrm>
            <a:custGeom>
              <a:avLst/>
              <a:gdLst/>
              <a:ahLst/>
              <a:cxnLst/>
              <a:rect l="l" t="t" r="r" b="b"/>
              <a:pathLst>
                <a:path w="700" h="494" extrusionOk="0">
                  <a:moveTo>
                    <a:pt x="345" y="1"/>
                  </a:moveTo>
                  <a:cubicBezTo>
                    <a:pt x="109" y="1"/>
                    <a:pt x="1" y="378"/>
                    <a:pt x="264" y="477"/>
                  </a:cubicBezTo>
                  <a:cubicBezTo>
                    <a:pt x="296" y="488"/>
                    <a:pt x="326" y="493"/>
                    <a:pt x="354" y="493"/>
                  </a:cubicBezTo>
                  <a:cubicBezTo>
                    <a:pt x="591" y="493"/>
                    <a:pt x="699" y="117"/>
                    <a:pt x="435" y="18"/>
                  </a:cubicBezTo>
                  <a:cubicBezTo>
                    <a:pt x="404" y="6"/>
                    <a:pt x="373"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
            <p:cNvSpPr/>
            <p:nvPr/>
          </p:nvSpPr>
          <p:spPr>
            <a:xfrm>
              <a:off x="4372444" y="1149970"/>
              <a:ext cx="35214" cy="24830"/>
            </a:xfrm>
            <a:custGeom>
              <a:avLst/>
              <a:gdLst/>
              <a:ahLst/>
              <a:cxnLst/>
              <a:rect l="l" t="t" r="r" b="b"/>
              <a:pathLst>
                <a:path w="702" h="495" extrusionOk="0">
                  <a:moveTo>
                    <a:pt x="348" y="1"/>
                  </a:moveTo>
                  <a:cubicBezTo>
                    <a:pt x="111" y="1"/>
                    <a:pt x="0" y="379"/>
                    <a:pt x="265" y="478"/>
                  </a:cubicBezTo>
                  <a:cubicBezTo>
                    <a:pt x="296" y="489"/>
                    <a:pt x="326" y="494"/>
                    <a:pt x="354" y="494"/>
                  </a:cubicBezTo>
                  <a:cubicBezTo>
                    <a:pt x="591" y="494"/>
                    <a:pt x="701" y="118"/>
                    <a:pt x="437" y="18"/>
                  </a:cubicBezTo>
                  <a:cubicBezTo>
                    <a:pt x="406" y="6"/>
                    <a:pt x="37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
            <p:cNvSpPr/>
            <p:nvPr/>
          </p:nvSpPr>
          <p:spPr>
            <a:xfrm>
              <a:off x="4318570" y="1173345"/>
              <a:ext cx="35114" cy="24780"/>
            </a:xfrm>
            <a:custGeom>
              <a:avLst/>
              <a:gdLst/>
              <a:ahLst/>
              <a:cxnLst/>
              <a:rect l="l" t="t" r="r" b="b"/>
              <a:pathLst>
                <a:path w="700" h="494" extrusionOk="0">
                  <a:moveTo>
                    <a:pt x="346" y="1"/>
                  </a:moveTo>
                  <a:cubicBezTo>
                    <a:pt x="109" y="1"/>
                    <a:pt x="0" y="378"/>
                    <a:pt x="264" y="476"/>
                  </a:cubicBezTo>
                  <a:cubicBezTo>
                    <a:pt x="295" y="488"/>
                    <a:pt x="325" y="493"/>
                    <a:pt x="353" y="493"/>
                  </a:cubicBezTo>
                  <a:cubicBezTo>
                    <a:pt x="590" y="493"/>
                    <a:pt x="699" y="116"/>
                    <a:pt x="435" y="18"/>
                  </a:cubicBezTo>
                  <a:cubicBezTo>
                    <a:pt x="404" y="6"/>
                    <a:pt x="374" y="1"/>
                    <a:pt x="3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
            <p:cNvSpPr/>
            <p:nvPr/>
          </p:nvSpPr>
          <p:spPr>
            <a:xfrm>
              <a:off x="4029788" y="790761"/>
              <a:ext cx="35214" cy="24730"/>
            </a:xfrm>
            <a:custGeom>
              <a:avLst/>
              <a:gdLst/>
              <a:ahLst/>
              <a:cxnLst/>
              <a:rect l="l" t="t" r="r" b="b"/>
              <a:pathLst>
                <a:path w="702" h="493" extrusionOk="0">
                  <a:moveTo>
                    <a:pt x="348" y="1"/>
                  </a:moveTo>
                  <a:cubicBezTo>
                    <a:pt x="111" y="1"/>
                    <a:pt x="1" y="377"/>
                    <a:pt x="265" y="476"/>
                  </a:cubicBezTo>
                  <a:cubicBezTo>
                    <a:pt x="296" y="487"/>
                    <a:pt x="326" y="493"/>
                    <a:pt x="354" y="493"/>
                  </a:cubicBezTo>
                  <a:cubicBezTo>
                    <a:pt x="592" y="493"/>
                    <a:pt x="702" y="116"/>
                    <a:pt x="437" y="18"/>
                  </a:cubicBezTo>
                  <a:cubicBezTo>
                    <a:pt x="406" y="6"/>
                    <a:pt x="37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7" name="Google Shape;1587;p5"/>
          <p:cNvGrpSpPr/>
          <p:nvPr/>
        </p:nvGrpSpPr>
        <p:grpSpPr>
          <a:xfrm rot="10554239">
            <a:off x="679708" y="4706654"/>
            <a:ext cx="997732" cy="745052"/>
            <a:chOff x="2494785" y="587053"/>
            <a:chExt cx="1411208" cy="1053812"/>
          </a:xfrm>
        </p:grpSpPr>
        <p:sp>
          <p:nvSpPr>
            <p:cNvPr id="1588" name="Google Shape;1588;p5"/>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2" name="Google Shape;1612;p5"/>
          <p:cNvSpPr/>
          <p:nvPr/>
        </p:nvSpPr>
        <p:spPr>
          <a:xfrm>
            <a:off x="851016" y="4603998"/>
            <a:ext cx="109963" cy="107764"/>
          </a:xfrm>
          <a:custGeom>
            <a:avLst/>
            <a:gdLst/>
            <a:ahLst/>
            <a:cxnLst/>
            <a:rect l="l" t="t" r="r" b="b"/>
            <a:pathLst>
              <a:path w="3401" h="3333" extrusionOk="0">
                <a:moveTo>
                  <a:pt x="1701" y="1"/>
                </a:moveTo>
                <a:cubicBezTo>
                  <a:pt x="1636" y="1"/>
                  <a:pt x="1571" y="33"/>
                  <a:pt x="1535" y="99"/>
                </a:cubicBezTo>
                <a:lnTo>
                  <a:pt x="1066" y="956"/>
                </a:lnTo>
                <a:cubicBezTo>
                  <a:pt x="1048" y="988"/>
                  <a:pt x="1023" y="1014"/>
                  <a:pt x="991" y="1031"/>
                </a:cubicBezTo>
                <a:lnTo>
                  <a:pt x="132" y="1501"/>
                </a:lnTo>
                <a:cubicBezTo>
                  <a:pt x="1" y="1573"/>
                  <a:pt x="1" y="1761"/>
                  <a:pt x="132" y="1833"/>
                </a:cubicBezTo>
                <a:lnTo>
                  <a:pt x="991" y="2302"/>
                </a:lnTo>
                <a:cubicBezTo>
                  <a:pt x="1023" y="2320"/>
                  <a:pt x="1048" y="2345"/>
                  <a:pt x="1066" y="2377"/>
                </a:cubicBezTo>
                <a:lnTo>
                  <a:pt x="1535" y="3235"/>
                </a:lnTo>
                <a:cubicBezTo>
                  <a:pt x="1571" y="3300"/>
                  <a:pt x="1636" y="3333"/>
                  <a:pt x="1701" y="3333"/>
                </a:cubicBezTo>
                <a:cubicBezTo>
                  <a:pt x="1766" y="3333"/>
                  <a:pt x="1832" y="3300"/>
                  <a:pt x="1867" y="3235"/>
                </a:cubicBezTo>
                <a:lnTo>
                  <a:pt x="2337" y="2377"/>
                </a:lnTo>
                <a:cubicBezTo>
                  <a:pt x="2353" y="2345"/>
                  <a:pt x="2380" y="2320"/>
                  <a:pt x="2412" y="2302"/>
                </a:cubicBezTo>
                <a:lnTo>
                  <a:pt x="3269" y="1833"/>
                </a:lnTo>
                <a:cubicBezTo>
                  <a:pt x="3400" y="1761"/>
                  <a:pt x="3400" y="1573"/>
                  <a:pt x="3269" y="1501"/>
                </a:cubicBezTo>
                <a:lnTo>
                  <a:pt x="2412" y="1031"/>
                </a:lnTo>
                <a:cubicBezTo>
                  <a:pt x="2380" y="1014"/>
                  <a:pt x="2353" y="988"/>
                  <a:pt x="2337" y="956"/>
                </a:cubicBezTo>
                <a:lnTo>
                  <a:pt x="1867" y="99"/>
                </a:lnTo>
                <a:cubicBezTo>
                  <a:pt x="1832" y="33"/>
                  <a:pt x="1766" y="1"/>
                  <a:pt x="17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3" name="Google Shape;1613;p5"/>
          <p:cNvGrpSpPr/>
          <p:nvPr/>
        </p:nvGrpSpPr>
        <p:grpSpPr>
          <a:xfrm rot="9588261">
            <a:off x="8821884" y="-475376"/>
            <a:ext cx="680542" cy="1372595"/>
            <a:chOff x="4243844" y="2649404"/>
            <a:chExt cx="962480" cy="1941240"/>
          </a:xfrm>
        </p:grpSpPr>
        <p:sp>
          <p:nvSpPr>
            <p:cNvPr id="1614" name="Google Shape;1614;p5"/>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7" name="Google Shape;1647;p5"/>
          <p:cNvGrpSpPr/>
          <p:nvPr/>
        </p:nvGrpSpPr>
        <p:grpSpPr>
          <a:xfrm>
            <a:off x="7577532" y="-18681"/>
            <a:ext cx="846468" cy="568648"/>
            <a:chOff x="1655277" y="1307879"/>
            <a:chExt cx="907741" cy="609876"/>
          </a:xfrm>
        </p:grpSpPr>
        <p:sp>
          <p:nvSpPr>
            <p:cNvPr id="1648" name="Google Shape;1648;p5"/>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7" name="Google Shape;1667;p5"/>
          <p:cNvGrpSpPr/>
          <p:nvPr/>
        </p:nvGrpSpPr>
        <p:grpSpPr>
          <a:xfrm rot="10624463" flipH="1">
            <a:off x="-188287" y="3862135"/>
            <a:ext cx="817402" cy="1010671"/>
            <a:chOff x="749700" y="2510750"/>
            <a:chExt cx="1245365" cy="1539822"/>
          </a:xfrm>
        </p:grpSpPr>
        <p:sp>
          <p:nvSpPr>
            <p:cNvPr id="1668" name="Google Shape;1668;p5"/>
            <p:cNvSpPr/>
            <p:nvPr/>
          </p:nvSpPr>
          <p:spPr>
            <a:xfrm>
              <a:off x="827853" y="2510750"/>
              <a:ext cx="1167213" cy="1318716"/>
            </a:xfrm>
            <a:custGeom>
              <a:avLst/>
              <a:gdLst/>
              <a:ahLst/>
              <a:cxnLst/>
              <a:rect l="l" t="t" r="r" b="b"/>
              <a:pathLst>
                <a:path w="25524" h="28837" extrusionOk="0">
                  <a:moveTo>
                    <a:pt x="12496" y="1"/>
                  </a:moveTo>
                  <a:cubicBezTo>
                    <a:pt x="11153" y="1"/>
                    <a:pt x="9812" y="212"/>
                    <a:pt x="8539" y="652"/>
                  </a:cubicBezTo>
                  <a:cubicBezTo>
                    <a:pt x="6123" y="1487"/>
                    <a:pt x="4008" y="3157"/>
                    <a:pt x="2609" y="5292"/>
                  </a:cubicBezTo>
                  <a:cubicBezTo>
                    <a:pt x="1019" y="7717"/>
                    <a:pt x="749" y="10534"/>
                    <a:pt x="830" y="13368"/>
                  </a:cubicBezTo>
                  <a:cubicBezTo>
                    <a:pt x="878" y="15078"/>
                    <a:pt x="1000" y="16798"/>
                    <a:pt x="816" y="18505"/>
                  </a:cubicBezTo>
                  <a:cubicBezTo>
                    <a:pt x="632" y="20199"/>
                    <a:pt x="144" y="21854"/>
                    <a:pt x="67" y="23565"/>
                  </a:cubicBezTo>
                  <a:cubicBezTo>
                    <a:pt x="0" y="25064"/>
                    <a:pt x="331" y="26777"/>
                    <a:pt x="1416" y="27890"/>
                  </a:cubicBezTo>
                  <a:cubicBezTo>
                    <a:pt x="2038" y="28527"/>
                    <a:pt x="3101" y="28836"/>
                    <a:pt x="4090" y="28836"/>
                  </a:cubicBezTo>
                  <a:cubicBezTo>
                    <a:pt x="4566" y="28836"/>
                    <a:pt x="5024" y="28765"/>
                    <a:pt x="5408" y="28624"/>
                  </a:cubicBezTo>
                  <a:cubicBezTo>
                    <a:pt x="6489" y="28228"/>
                    <a:pt x="7361" y="27409"/>
                    <a:pt x="8113" y="26538"/>
                  </a:cubicBezTo>
                  <a:cubicBezTo>
                    <a:pt x="8865" y="25666"/>
                    <a:pt x="9534" y="24716"/>
                    <a:pt x="10379" y="23935"/>
                  </a:cubicBezTo>
                  <a:cubicBezTo>
                    <a:pt x="13733" y="20833"/>
                    <a:pt x="19189" y="20912"/>
                    <a:pt x="22493" y="17756"/>
                  </a:cubicBezTo>
                  <a:cubicBezTo>
                    <a:pt x="24683" y="15663"/>
                    <a:pt x="25523" y="12356"/>
                    <a:pt x="24897" y="9392"/>
                  </a:cubicBezTo>
                  <a:cubicBezTo>
                    <a:pt x="24270" y="6429"/>
                    <a:pt x="22290" y="3839"/>
                    <a:pt x="19759" y="2174"/>
                  </a:cubicBezTo>
                  <a:cubicBezTo>
                    <a:pt x="17619" y="765"/>
                    <a:pt x="15052" y="1"/>
                    <a:pt x="124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
            <p:cNvSpPr/>
            <p:nvPr/>
          </p:nvSpPr>
          <p:spPr>
            <a:xfrm>
              <a:off x="1056595" y="2877094"/>
              <a:ext cx="846462" cy="928959"/>
            </a:xfrm>
            <a:custGeom>
              <a:avLst/>
              <a:gdLst/>
              <a:ahLst/>
              <a:cxnLst/>
              <a:rect l="l" t="t" r="r" b="b"/>
              <a:pathLst>
                <a:path w="18510" h="20314" fill="none" extrusionOk="0">
                  <a:moveTo>
                    <a:pt x="18509" y="0"/>
                  </a:moveTo>
                  <a:cubicBezTo>
                    <a:pt x="18246" y="2323"/>
                    <a:pt x="17952" y="4739"/>
                    <a:pt x="16684" y="6703"/>
                  </a:cubicBezTo>
                  <a:cubicBezTo>
                    <a:pt x="15366" y="8748"/>
                    <a:pt x="13162" y="10034"/>
                    <a:pt x="10983" y="11120"/>
                  </a:cubicBezTo>
                  <a:cubicBezTo>
                    <a:pt x="8803" y="12204"/>
                    <a:pt x="6515" y="13200"/>
                    <a:pt x="4775" y="14902"/>
                  </a:cubicBezTo>
                  <a:cubicBezTo>
                    <a:pt x="3049" y="16588"/>
                    <a:pt x="1949" y="18891"/>
                    <a:pt x="1" y="20313"/>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
            <p:cNvSpPr/>
            <p:nvPr/>
          </p:nvSpPr>
          <p:spPr>
            <a:xfrm>
              <a:off x="860321" y="2540612"/>
              <a:ext cx="606608" cy="1181252"/>
            </a:xfrm>
            <a:custGeom>
              <a:avLst/>
              <a:gdLst/>
              <a:ahLst/>
              <a:cxnLst/>
              <a:rect l="l" t="t" r="r" b="b"/>
              <a:pathLst>
                <a:path w="13265" h="25831" fill="none" extrusionOk="0">
                  <a:moveTo>
                    <a:pt x="13264" y="1"/>
                  </a:moveTo>
                  <a:cubicBezTo>
                    <a:pt x="10596" y="92"/>
                    <a:pt x="7970" y="1120"/>
                    <a:pt x="5947" y="2864"/>
                  </a:cubicBezTo>
                  <a:cubicBezTo>
                    <a:pt x="3924" y="4607"/>
                    <a:pt x="2520" y="7055"/>
                    <a:pt x="2036" y="9680"/>
                  </a:cubicBezTo>
                  <a:cubicBezTo>
                    <a:pt x="1458" y="12819"/>
                    <a:pt x="2163" y="16094"/>
                    <a:pt x="1537" y="19223"/>
                  </a:cubicBezTo>
                  <a:cubicBezTo>
                    <a:pt x="1096" y="21431"/>
                    <a:pt x="1" y="23675"/>
                    <a:pt x="657" y="25830"/>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
            <p:cNvSpPr/>
            <p:nvPr/>
          </p:nvSpPr>
          <p:spPr>
            <a:xfrm>
              <a:off x="992572" y="2741550"/>
              <a:ext cx="812211" cy="1026959"/>
            </a:xfrm>
            <a:custGeom>
              <a:avLst/>
              <a:gdLst/>
              <a:ahLst/>
              <a:cxnLst/>
              <a:rect l="l" t="t" r="r" b="b"/>
              <a:pathLst>
                <a:path w="17761" h="22457" fill="none" extrusionOk="0">
                  <a:moveTo>
                    <a:pt x="17760" y="1"/>
                  </a:moveTo>
                  <a:cubicBezTo>
                    <a:pt x="17431" y="2626"/>
                    <a:pt x="17051" y="5378"/>
                    <a:pt x="15472" y="7500"/>
                  </a:cubicBezTo>
                  <a:cubicBezTo>
                    <a:pt x="13154" y="10611"/>
                    <a:pt x="8830" y="11602"/>
                    <a:pt x="6283" y="14529"/>
                  </a:cubicBezTo>
                  <a:cubicBezTo>
                    <a:pt x="5158" y="15822"/>
                    <a:pt x="4450" y="17417"/>
                    <a:pt x="3580" y="18894"/>
                  </a:cubicBezTo>
                  <a:cubicBezTo>
                    <a:pt x="2710" y="20371"/>
                    <a:pt x="1587" y="21808"/>
                    <a:pt x="0" y="22457"/>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
            <p:cNvSpPr/>
            <p:nvPr/>
          </p:nvSpPr>
          <p:spPr>
            <a:xfrm>
              <a:off x="940852" y="2623337"/>
              <a:ext cx="702321" cy="1103694"/>
            </a:xfrm>
            <a:custGeom>
              <a:avLst/>
              <a:gdLst/>
              <a:ahLst/>
              <a:cxnLst/>
              <a:rect l="l" t="t" r="r" b="b"/>
              <a:pathLst>
                <a:path w="15358" h="24135" fill="none" extrusionOk="0">
                  <a:moveTo>
                    <a:pt x="159" y="24135"/>
                  </a:moveTo>
                  <a:cubicBezTo>
                    <a:pt x="1" y="23148"/>
                    <a:pt x="277" y="22139"/>
                    <a:pt x="692" y="21232"/>
                  </a:cubicBezTo>
                  <a:cubicBezTo>
                    <a:pt x="1107" y="20323"/>
                    <a:pt x="1661" y="19487"/>
                    <a:pt x="2107" y="18593"/>
                  </a:cubicBezTo>
                  <a:cubicBezTo>
                    <a:pt x="4127" y="14540"/>
                    <a:pt x="3801" y="9582"/>
                    <a:pt x="6033" y="5642"/>
                  </a:cubicBezTo>
                  <a:cubicBezTo>
                    <a:pt x="7904" y="2340"/>
                    <a:pt x="11564" y="125"/>
                    <a:pt x="15358" y="1"/>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
            <p:cNvSpPr/>
            <p:nvPr/>
          </p:nvSpPr>
          <p:spPr>
            <a:xfrm>
              <a:off x="987451" y="2669068"/>
              <a:ext cx="723632" cy="1062628"/>
            </a:xfrm>
            <a:custGeom>
              <a:avLst/>
              <a:gdLst/>
              <a:ahLst/>
              <a:cxnLst/>
              <a:rect l="l" t="t" r="r" b="b"/>
              <a:pathLst>
                <a:path w="15824" h="23237" fill="none" extrusionOk="0">
                  <a:moveTo>
                    <a:pt x="15824" y="0"/>
                  </a:moveTo>
                  <a:cubicBezTo>
                    <a:pt x="12432" y="5561"/>
                    <a:pt x="6660" y="9472"/>
                    <a:pt x="3791" y="15317"/>
                  </a:cubicBezTo>
                  <a:cubicBezTo>
                    <a:pt x="2496" y="17953"/>
                    <a:pt x="1821" y="20934"/>
                    <a:pt x="1" y="23237"/>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
            <p:cNvSpPr/>
            <p:nvPr/>
          </p:nvSpPr>
          <p:spPr>
            <a:xfrm>
              <a:off x="749700" y="3603013"/>
              <a:ext cx="417195" cy="447560"/>
            </a:xfrm>
            <a:custGeom>
              <a:avLst/>
              <a:gdLst/>
              <a:ahLst/>
              <a:cxnLst/>
              <a:rect l="l" t="t" r="r" b="b"/>
              <a:pathLst>
                <a:path w="9123" h="9787" extrusionOk="0">
                  <a:moveTo>
                    <a:pt x="2107" y="0"/>
                  </a:moveTo>
                  <a:cubicBezTo>
                    <a:pt x="2040" y="0"/>
                    <a:pt x="1973" y="4"/>
                    <a:pt x="1904" y="12"/>
                  </a:cubicBezTo>
                  <a:cubicBezTo>
                    <a:pt x="1" y="221"/>
                    <a:pt x="2249" y="3658"/>
                    <a:pt x="3865" y="4652"/>
                  </a:cubicBezTo>
                  <a:cubicBezTo>
                    <a:pt x="3322" y="5234"/>
                    <a:pt x="1190" y="7607"/>
                    <a:pt x="1144" y="8948"/>
                  </a:cubicBezTo>
                  <a:cubicBezTo>
                    <a:pt x="1144" y="8948"/>
                    <a:pt x="1526" y="9786"/>
                    <a:pt x="2180" y="9786"/>
                  </a:cubicBezTo>
                  <a:cubicBezTo>
                    <a:pt x="2336" y="9786"/>
                    <a:pt x="2507" y="9739"/>
                    <a:pt x="2693" y="9621"/>
                  </a:cubicBezTo>
                  <a:cubicBezTo>
                    <a:pt x="2913" y="9477"/>
                    <a:pt x="2806" y="6489"/>
                    <a:pt x="4170" y="4810"/>
                  </a:cubicBezTo>
                  <a:cubicBezTo>
                    <a:pt x="4790" y="5097"/>
                    <a:pt x="5600" y="5233"/>
                    <a:pt x="6371" y="5233"/>
                  </a:cubicBezTo>
                  <a:cubicBezTo>
                    <a:pt x="7539" y="5233"/>
                    <a:pt x="8615" y="4921"/>
                    <a:pt x="8802" y="4348"/>
                  </a:cubicBezTo>
                  <a:cubicBezTo>
                    <a:pt x="9123" y="3368"/>
                    <a:pt x="4958" y="2769"/>
                    <a:pt x="4958" y="2769"/>
                  </a:cubicBezTo>
                  <a:cubicBezTo>
                    <a:pt x="4958" y="2769"/>
                    <a:pt x="3943" y="0"/>
                    <a:pt x="2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
            <p:cNvSpPr/>
            <p:nvPr/>
          </p:nvSpPr>
          <p:spPr>
            <a:xfrm>
              <a:off x="1650262" y="3045060"/>
              <a:ext cx="19847" cy="13902"/>
            </a:xfrm>
            <a:custGeom>
              <a:avLst/>
              <a:gdLst/>
              <a:ahLst/>
              <a:cxnLst/>
              <a:rect l="l" t="t" r="r" b="b"/>
              <a:pathLst>
                <a:path w="434" h="304" extrusionOk="0">
                  <a:moveTo>
                    <a:pt x="216" y="1"/>
                  </a:moveTo>
                  <a:cubicBezTo>
                    <a:pt x="74" y="1"/>
                    <a:pt x="0" y="223"/>
                    <a:pt x="158" y="290"/>
                  </a:cubicBezTo>
                  <a:cubicBezTo>
                    <a:pt x="179" y="299"/>
                    <a:pt x="199" y="303"/>
                    <a:pt x="219" y="303"/>
                  </a:cubicBezTo>
                  <a:cubicBezTo>
                    <a:pt x="359" y="303"/>
                    <a:pt x="433" y="81"/>
                    <a:pt x="277" y="14"/>
                  </a:cubicBezTo>
                  <a:cubicBezTo>
                    <a:pt x="256"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
            <p:cNvSpPr/>
            <p:nvPr/>
          </p:nvSpPr>
          <p:spPr>
            <a:xfrm>
              <a:off x="1677701" y="2990504"/>
              <a:ext cx="19847" cy="13948"/>
            </a:xfrm>
            <a:custGeom>
              <a:avLst/>
              <a:gdLst/>
              <a:ahLst/>
              <a:cxnLst/>
              <a:rect l="l" t="t" r="r" b="b"/>
              <a:pathLst>
                <a:path w="434" h="305" extrusionOk="0">
                  <a:moveTo>
                    <a:pt x="217" y="1"/>
                  </a:moveTo>
                  <a:cubicBezTo>
                    <a:pt x="75" y="1"/>
                    <a:pt x="1" y="223"/>
                    <a:pt x="158" y="290"/>
                  </a:cubicBezTo>
                  <a:cubicBezTo>
                    <a:pt x="180" y="300"/>
                    <a:pt x="200" y="304"/>
                    <a:pt x="220" y="304"/>
                  </a:cubicBezTo>
                  <a:cubicBezTo>
                    <a:pt x="360" y="304"/>
                    <a:pt x="433" y="83"/>
                    <a:pt x="278" y="14"/>
                  </a:cubicBezTo>
                  <a:cubicBezTo>
                    <a:pt x="256" y="5"/>
                    <a:pt x="236"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
            <p:cNvSpPr/>
            <p:nvPr/>
          </p:nvSpPr>
          <p:spPr>
            <a:xfrm>
              <a:off x="1597216" y="2996495"/>
              <a:ext cx="19847" cy="13948"/>
            </a:xfrm>
            <a:custGeom>
              <a:avLst/>
              <a:gdLst/>
              <a:ahLst/>
              <a:cxnLst/>
              <a:rect l="l" t="t" r="r" b="b"/>
              <a:pathLst>
                <a:path w="434" h="305" extrusionOk="0">
                  <a:moveTo>
                    <a:pt x="216" y="1"/>
                  </a:moveTo>
                  <a:cubicBezTo>
                    <a:pt x="75" y="1"/>
                    <a:pt x="1" y="223"/>
                    <a:pt x="157" y="290"/>
                  </a:cubicBezTo>
                  <a:cubicBezTo>
                    <a:pt x="179" y="300"/>
                    <a:pt x="199" y="304"/>
                    <a:pt x="219" y="304"/>
                  </a:cubicBezTo>
                  <a:cubicBezTo>
                    <a:pt x="359" y="304"/>
                    <a:pt x="434" y="83"/>
                    <a:pt x="277" y="14"/>
                  </a:cubicBezTo>
                  <a:cubicBezTo>
                    <a:pt x="255"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
            <p:cNvSpPr/>
            <p:nvPr/>
          </p:nvSpPr>
          <p:spPr>
            <a:xfrm>
              <a:off x="1018456" y="3103183"/>
              <a:ext cx="19801" cy="13902"/>
            </a:xfrm>
            <a:custGeom>
              <a:avLst/>
              <a:gdLst/>
              <a:ahLst/>
              <a:cxnLst/>
              <a:rect l="l" t="t" r="r" b="b"/>
              <a:pathLst>
                <a:path w="433" h="304" extrusionOk="0">
                  <a:moveTo>
                    <a:pt x="216" y="1"/>
                  </a:moveTo>
                  <a:cubicBezTo>
                    <a:pt x="75" y="1"/>
                    <a:pt x="0" y="223"/>
                    <a:pt x="158" y="290"/>
                  </a:cubicBezTo>
                  <a:cubicBezTo>
                    <a:pt x="179" y="300"/>
                    <a:pt x="200" y="304"/>
                    <a:pt x="219" y="304"/>
                  </a:cubicBezTo>
                  <a:cubicBezTo>
                    <a:pt x="360" y="304"/>
                    <a:pt x="433" y="83"/>
                    <a:pt x="277" y="14"/>
                  </a:cubicBezTo>
                  <a:cubicBezTo>
                    <a:pt x="256" y="5"/>
                    <a:pt x="236"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
            <p:cNvSpPr/>
            <p:nvPr/>
          </p:nvSpPr>
          <p:spPr>
            <a:xfrm>
              <a:off x="988685" y="3057087"/>
              <a:ext cx="19801" cy="13902"/>
            </a:xfrm>
            <a:custGeom>
              <a:avLst/>
              <a:gdLst/>
              <a:ahLst/>
              <a:cxnLst/>
              <a:rect l="l" t="t" r="r" b="b"/>
              <a:pathLst>
                <a:path w="433" h="304" extrusionOk="0">
                  <a:moveTo>
                    <a:pt x="215" y="1"/>
                  </a:moveTo>
                  <a:cubicBezTo>
                    <a:pt x="73" y="1"/>
                    <a:pt x="0" y="222"/>
                    <a:pt x="157" y="291"/>
                  </a:cubicBezTo>
                  <a:cubicBezTo>
                    <a:pt x="178" y="300"/>
                    <a:pt x="199" y="304"/>
                    <a:pt x="218" y="304"/>
                  </a:cubicBezTo>
                  <a:cubicBezTo>
                    <a:pt x="359" y="304"/>
                    <a:pt x="433" y="82"/>
                    <a:pt x="277"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
            <p:cNvSpPr/>
            <p:nvPr/>
          </p:nvSpPr>
          <p:spPr>
            <a:xfrm>
              <a:off x="1056274" y="3045518"/>
              <a:ext cx="19847" cy="13902"/>
            </a:xfrm>
            <a:custGeom>
              <a:avLst/>
              <a:gdLst/>
              <a:ahLst/>
              <a:cxnLst/>
              <a:rect l="l" t="t" r="r" b="b"/>
              <a:pathLst>
                <a:path w="434" h="304" extrusionOk="0">
                  <a:moveTo>
                    <a:pt x="215" y="0"/>
                  </a:moveTo>
                  <a:cubicBezTo>
                    <a:pt x="74" y="0"/>
                    <a:pt x="0" y="222"/>
                    <a:pt x="156" y="290"/>
                  </a:cubicBezTo>
                  <a:cubicBezTo>
                    <a:pt x="178" y="299"/>
                    <a:pt x="198" y="303"/>
                    <a:pt x="218" y="303"/>
                  </a:cubicBezTo>
                  <a:cubicBezTo>
                    <a:pt x="359" y="303"/>
                    <a:pt x="433" y="82"/>
                    <a:pt x="276" y="14"/>
                  </a:cubicBezTo>
                  <a:cubicBezTo>
                    <a:pt x="255" y="4"/>
                    <a:pt x="234" y="0"/>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
            <p:cNvSpPr/>
            <p:nvPr/>
          </p:nvSpPr>
          <p:spPr>
            <a:xfrm>
              <a:off x="1311631" y="2609664"/>
              <a:ext cx="19801" cy="13902"/>
            </a:xfrm>
            <a:custGeom>
              <a:avLst/>
              <a:gdLst/>
              <a:ahLst/>
              <a:cxnLst/>
              <a:rect l="l" t="t" r="r" b="b"/>
              <a:pathLst>
                <a:path w="433" h="304" extrusionOk="0">
                  <a:moveTo>
                    <a:pt x="214" y="0"/>
                  </a:moveTo>
                  <a:cubicBezTo>
                    <a:pt x="73" y="0"/>
                    <a:pt x="0" y="221"/>
                    <a:pt x="156" y="290"/>
                  </a:cubicBezTo>
                  <a:cubicBezTo>
                    <a:pt x="177" y="299"/>
                    <a:pt x="198" y="303"/>
                    <a:pt x="217" y="303"/>
                  </a:cubicBezTo>
                  <a:cubicBezTo>
                    <a:pt x="359" y="303"/>
                    <a:pt x="433" y="81"/>
                    <a:pt x="275" y="14"/>
                  </a:cubicBezTo>
                  <a:cubicBezTo>
                    <a:pt x="254" y="4"/>
                    <a:pt x="233" y="0"/>
                    <a:pt x="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
            <p:cNvSpPr/>
            <p:nvPr/>
          </p:nvSpPr>
          <p:spPr>
            <a:xfrm>
              <a:off x="1367605" y="2604177"/>
              <a:ext cx="19847" cy="13948"/>
            </a:xfrm>
            <a:custGeom>
              <a:avLst/>
              <a:gdLst/>
              <a:ahLst/>
              <a:cxnLst/>
              <a:rect l="l" t="t" r="r" b="b"/>
              <a:pathLst>
                <a:path w="434" h="305" extrusionOk="0">
                  <a:moveTo>
                    <a:pt x="215" y="1"/>
                  </a:moveTo>
                  <a:cubicBezTo>
                    <a:pt x="74" y="1"/>
                    <a:pt x="0" y="223"/>
                    <a:pt x="156" y="290"/>
                  </a:cubicBezTo>
                  <a:cubicBezTo>
                    <a:pt x="178" y="300"/>
                    <a:pt x="199" y="304"/>
                    <a:pt x="218" y="304"/>
                  </a:cubicBezTo>
                  <a:cubicBezTo>
                    <a:pt x="359" y="304"/>
                    <a:pt x="433" y="83"/>
                    <a:pt x="276"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
            <p:cNvSpPr/>
            <p:nvPr/>
          </p:nvSpPr>
          <p:spPr>
            <a:xfrm>
              <a:off x="1390241" y="2752251"/>
              <a:ext cx="19847" cy="13902"/>
            </a:xfrm>
            <a:custGeom>
              <a:avLst/>
              <a:gdLst/>
              <a:ahLst/>
              <a:cxnLst/>
              <a:rect l="l" t="t" r="r" b="b"/>
              <a:pathLst>
                <a:path w="434" h="304" extrusionOk="0">
                  <a:moveTo>
                    <a:pt x="215" y="1"/>
                  </a:moveTo>
                  <a:cubicBezTo>
                    <a:pt x="74" y="1"/>
                    <a:pt x="0" y="223"/>
                    <a:pt x="156" y="290"/>
                  </a:cubicBezTo>
                  <a:cubicBezTo>
                    <a:pt x="178" y="300"/>
                    <a:pt x="199" y="304"/>
                    <a:pt x="218" y="304"/>
                  </a:cubicBezTo>
                  <a:cubicBezTo>
                    <a:pt x="360" y="304"/>
                    <a:pt x="433" y="83"/>
                    <a:pt x="276"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
            <p:cNvSpPr/>
            <p:nvPr/>
          </p:nvSpPr>
          <p:spPr>
            <a:xfrm>
              <a:off x="1299924" y="2821074"/>
              <a:ext cx="19847" cy="13856"/>
            </a:xfrm>
            <a:custGeom>
              <a:avLst/>
              <a:gdLst/>
              <a:ahLst/>
              <a:cxnLst/>
              <a:rect l="l" t="t" r="r" b="b"/>
              <a:pathLst>
                <a:path w="434" h="303" extrusionOk="0">
                  <a:moveTo>
                    <a:pt x="215" y="0"/>
                  </a:moveTo>
                  <a:cubicBezTo>
                    <a:pt x="74" y="0"/>
                    <a:pt x="0" y="222"/>
                    <a:pt x="156" y="290"/>
                  </a:cubicBezTo>
                  <a:cubicBezTo>
                    <a:pt x="178" y="299"/>
                    <a:pt x="198" y="303"/>
                    <a:pt x="218" y="303"/>
                  </a:cubicBezTo>
                  <a:cubicBezTo>
                    <a:pt x="359" y="303"/>
                    <a:pt x="433" y="81"/>
                    <a:pt x="276" y="13"/>
                  </a:cubicBezTo>
                  <a:cubicBezTo>
                    <a:pt x="255" y="4"/>
                    <a:pt x="234" y="0"/>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
            <p:cNvSpPr/>
            <p:nvPr/>
          </p:nvSpPr>
          <p:spPr>
            <a:xfrm>
              <a:off x="1377483" y="2839686"/>
              <a:ext cx="19847" cy="13856"/>
            </a:xfrm>
            <a:custGeom>
              <a:avLst/>
              <a:gdLst/>
              <a:ahLst/>
              <a:cxnLst/>
              <a:rect l="l" t="t" r="r" b="b"/>
              <a:pathLst>
                <a:path w="434" h="303" extrusionOk="0">
                  <a:moveTo>
                    <a:pt x="216" y="0"/>
                  </a:moveTo>
                  <a:cubicBezTo>
                    <a:pt x="74" y="0"/>
                    <a:pt x="0" y="221"/>
                    <a:pt x="158" y="290"/>
                  </a:cubicBezTo>
                  <a:cubicBezTo>
                    <a:pt x="179" y="299"/>
                    <a:pt x="199" y="303"/>
                    <a:pt x="218" y="303"/>
                  </a:cubicBezTo>
                  <a:cubicBezTo>
                    <a:pt x="359" y="303"/>
                    <a:pt x="433" y="81"/>
                    <a:pt x="277" y="13"/>
                  </a:cubicBezTo>
                  <a:cubicBezTo>
                    <a:pt x="256" y="4"/>
                    <a:pt x="235" y="0"/>
                    <a:pt x="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
            <p:cNvSpPr/>
            <p:nvPr/>
          </p:nvSpPr>
          <p:spPr>
            <a:xfrm>
              <a:off x="1109367" y="3624003"/>
              <a:ext cx="19801" cy="13948"/>
            </a:xfrm>
            <a:custGeom>
              <a:avLst/>
              <a:gdLst/>
              <a:ahLst/>
              <a:cxnLst/>
              <a:rect l="l" t="t" r="r" b="b"/>
              <a:pathLst>
                <a:path w="433" h="305" extrusionOk="0">
                  <a:moveTo>
                    <a:pt x="216" y="1"/>
                  </a:moveTo>
                  <a:cubicBezTo>
                    <a:pt x="75" y="1"/>
                    <a:pt x="0" y="223"/>
                    <a:pt x="157" y="290"/>
                  </a:cubicBezTo>
                  <a:cubicBezTo>
                    <a:pt x="179" y="300"/>
                    <a:pt x="200" y="304"/>
                    <a:pt x="219" y="304"/>
                  </a:cubicBezTo>
                  <a:cubicBezTo>
                    <a:pt x="359" y="304"/>
                    <a:pt x="433" y="83"/>
                    <a:pt x="277" y="14"/>
                  </a:cubicBezTo>
                  <a:cubicBezTo>
                    <a:pt x="256" y="5"/>
                    <a:pt x="236" y="1"/>
                    <a:pt x="216" y="1"/>
                  </a:cubicBezTo>
                  <a:close/>
                </a:path>
              </a:pathLst>
            </a:custGeom>
            <a:solidFill>
              <a:srgbClr val="FF6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
            <p:cNvSpPr/>
            <p:nvPr/>
          </p:nvSpPr>
          <p:spPr>
            <a:xfrm>
              <a:off x="1134976" y="3573837"/>
              <a:ext cx="19847" cy="13902"/>
            </a:xfrm>
            <a:custGeom>
              <a:avLst/>
              <a:gdLst/>
              <a:ahLst/>
              <a:cxnLst/>
              <a:rect l="l" t="t" r="r" b="b"/>
              <a:pathLst>
                <a:path w="434" h="304" extrusionOk="0">
                  <a:moveTo>
                    <a:pt x="215" y="1"/>
                  </a:moveTo>
                  <a:cubicBezTo>
                    <a:pt x="74" y="1"/>
                    <a:pt x="0" y="223"/>
                    <a:pt x="156" y="290"/>
                  </a:cubicBezTo>
                  <a:cubicBezTo>
                    <a:pt x="178" y="300"/>
                    <a:pt x="198" y="304"/>
                    <a:pt x="218" y="304"/>
                  </a:cubicBezTo>
                  <a:cubicBezTo>
                    <a:pt x="360" y="304"/>
                    <a:pt x="433" y="82"/>
                    <a:pt x="276"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
            <p:cNvSpPr/>
            <p:nvPr/>
          </p:nvSpPr>
          <p:spPr>
            <a:xfrm>
              <a:off x="1095968" y="3590117"/>
              <a:ext cx="19847" cy="13948"/>
            </a:xfrm>
            <a:custGeom>
              <a:avLst/>
              <a:gdLst/>
              <a:ahLst/>
              <a:cxnLst/>
              <a:rect l="l" t="t" r="r" b="b"/>
              <a:pathLst>
                <a:path w="434" h="305" extrusionOk="0">
                  <a:moveTo>
                    <a:pt x="216" y="1"/>
                  </a:moveTo>
                  <a:cubicBezTo>
                    <a:pt x="75" y="1"/>
                    <a:pt x="1" y="223"/>
                    <a:pt x="157" y="290"/>
                  </a:cubicBezTo>
                  <a:cubicBezTo>
                    <a:pt x="178" y="300"/>
                    <a:pt x="199" y="304"/>
                    <a:pt x="219" y="304"/>
                  </a:cubicBezTo>
                  <a:cubicBezTo>
                    <a:pt x="360" y="304"/>
                    <a:pt x="433" y="83"/>
                    <a:pt x="276" y="14"/>
                  </a:cubicBezTo>
                  <a:cubicBezTo>
                    <a:pt x="255"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
            <p:cNvSpPr/>
            <p:nvPr/>
          </p:nvSpPr>
          <p:spPr>
            <a:xfrm>
              <a:off x="1330243" y="3420962"/>
              <a:ext cx="19847" cy="13902"/>
            </a:xfrm>
            <a:custGeom>
              <a:avLst/>
              <a:gdLst/>
              <a:ahLst/>
              <a:cxnLst/>
              <a:rect l="l" t="t" r="r" b="b"/>
              <a:pathLst>
                <a:path w="434" h="304" extrusionOk="0">
                  <a:moveTo>
                    <a:pt x="216" y="0"/>
                  </a:moveTo>
                  <a:cubicBezTo>
                    <a:pt x="74" y="0"/>
                    <a:pt x="0" y="222"/>
                    <a:pt x="157" y="290"/>
                  </a:cubicBezTo>
                  <a:cubicBezTo>
                    <a:pt x="179" y="299"/>
                    <a:pt x="199" y="303"/>
                    <a:pt x="219" y="303"/>
                  </a:cubicBezTo>
                  <a:cubicBezTo>
                    <a:pt x="359" y="303"/>
                    <a:pt x="433" y="83"/>
                    <a:pt x="277" y="14"/>
                  </a:cubicBezTo>
                  <a:cubicBezTo>
                    <a:pt x="256" y="5"/>
                    <a:pt x="235" y="0"/>
                    <a:pt x="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
            <p:cNvSpPr/>
            <p:nvPr/>
          </p:nvSpPr>
          <p:spPr>
            <a:xfrm>
              <a:off x="1394860" y="3413233"/>
              <a:ext cx="19801" cy="13902"/>
            </a:xfrm>
            <a:custGeom>
              <a:avLst/>
              <a:gdLst/>
              <a:ahLst/>
              <a:cxnLst/>
              <a:rect l="l" t="t" r="r" b="b"/>
              <a:pathLst>
                <a:path w="433" h="304" extrusionOk="0">
                  <a:moveTo>
                    <a:pt x="216" y="0"/>
                  </a:moveTo>
                  <a:cubicBezTo>
                    <a:pt x="75" y="0"/>
                    <a:pt x="0" y="222"/>
                    <a:pt x="158" y="290"/>
                  </a:cubicBezTo>
                  <a:cubicBezTo>
                    <a:pt x="179" y="299"/>
                    <a:pt x="200" y="303"/>
                    <a:pt x="219" y="303"/>
                  </a:cubicBezTo>
                  <a:cubicBezTo>
                    <a:pt x="360" y="303"/>
                    <a:pt x="433" y="82"/>
                    <a:pt x="277" y="13"/>
                  </a:cubicBezTo>
                  <a:cubicBezTo>
                    <a:pt x="256" y="4"/>
                    <a:pt x="236" y="0"/>
                    <a:pt x="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
            <p:cNvSpPr/>
            <p:nvPr/>
          </p:nvSpPr>
          <p:spPr>
            <a:xfrm>
              <a:off x="1355624" y="3385978"/>
              <a:ext cx="19847" cy="13902"/>
            </a:xfrm>
            <a:custGeom>
              <a:avLst/>
              <a:gdLst/>
              <a:ahLst/>
              <a:cxnLst/>
              <a:rect l="l" t="t" r="r" b="b"/>
              <a:pathLst>
                <a:path w="434" h="304" extrusionOk="0">
                  <a:moveTo>
                    <a:pt x="215" y="1"/>
                  </a:moveTo>
                  <a:cubicBezTo>
                    <a:pt x="75" y="1"/>
                    <a:pt x="1" y="223"/>
                    <a:pt x="157" y="290"/>
                  </a:cubicBezTo>
                  <a:cubicBezTo>
                    <a:pt x="178" y="300"/>
                    <a:pt x="199" y="304"/>
                    <a:pt x="218" y="304"/>
                  </a:cubicBezTo>
                  <a:cubicBezTo>
                    <a:pt x="359" y="304"/>
                    <a:pt x="433" y="83"/>
                    <a:pt x="276" y="14"/>
                  </a:cubicBezTo>
                  <a:cubicBezTo>
                    <a:pt x="255" y="5"/>
                    <a:pt x="235"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
            <p:cNvSpPr/>
            <p:nvPr/>
          </p:nvSpPr>
          <p:spPr>
            <a:xfrm>
              <a:off x="975332" y="2775481"/>
              <a:ext cx="19893" cy="13902"/>
            </a:xfrm>
            <a:custGeom>
              <a:avLst/>
              <a:gdLst/>
              <a:ahLst/>
              <a:cxnLst/>
              <a:rect l="l" t="t" r="r" b="b"/>
              <a:pathLst>
                <a:path w="435" h="304" extrusionOk="0">
                  <a:moveTo>
                    <a:pt x="216" y="1"/>
                  </a:moveTo>
                  <a:cubicBezTo>
                    <a:pt x="75" y="1"/>
                    <a:pt x="1" y="223"/>
                    <a:pt x="157" y="290"/>
                  </a:cubicBezTo>
                  <a:cubicBezTo>
                    <a:pt x="178" y="299"/>
                    <a:pt x="199" y="303"/>
                    <a:pt x="218" y="303"/>
                  </a:cubicBezTo>
                  <a:cubicBezTo>
                    <a:pt x="360" y="303"/>
                    <a:pt x="434" y="81"/>
                    <a:pt x="277" y="14"/>
                  </a:cubicBezTo>
                  <a:cubicBezTo>
                    <a:pt x="255"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
            <p:cNvSpPr/>
            <p:nvPr/>
          </p:nvSpPr>
          <p:spPr>
            <a:xfrm>
              <a:off x="991201" y="2738897"/>
              <a:ext cx="19847" cy="13948"/>
            </a:xfrm>
            <a:custGeom>
              <a:avLst/>
              <a:gdLst/>
              <a:ahLst/>
              <a:cxnLst/>
              <a:rect l="l" t="t" r="r" b="b"/>
              <a:pathLst>
                <a:path w="434" h="305" extrusionOk="0">
                  <a:moveTo>
                    <a:pt x="215" y="1"/>
                  </a:moveTo>
                  <a:cubicBezTo>
                    <a:pt x="75" y="1"/>
                    <a:pt x="0" y="223"/>
                    <a:pt x="156" y="290"/>
                  </a:cubicBezTo>
                  <a:cubicBezTo>
                    <a:pt x="178" y="300"/>
                    <a:pt x="199" y="304"/>
                    <a:pt x="219" y="304"/>
                  </a:cubicBezTo>
                  <a:cubicBezTo>
                    <a:pt x="360" y="304"/>
                    <a:pt x="433" y="83"/>
                    <a:pt x="276" y="14"/>
                  </a:cubicBezTo>
                  <a:cubicBezTo>
                    <a:pt x="255" y="5"/>
                    <a:pt x="235"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
            <p:cNvSpPr/>
            <p:nvPr/>
          </p:nvSpPr>
          <p:spPr>
            <a:xfrm>
              <a:off x="1523179" y="2979117"/>
              <a:ext cx="465714" cy="394650"/>
            </a:xfrm>
            <a:custGeom>
              <a:avLst/>
              <a:gdLst/>
              <a:ahLst/>
              <a:cxnLst/>
              <a:rect l="l" t="t" r="r" b="b"/>
              <a:pathLst>
                <a:path w="10184" h="8630" extrusionOk="0">
                  <a:moveTo>
                    <a:pt x="7412" y="0"/>
                  </a:moveTo>
                  <a:cubicBezTo>
                    <a:pt x="3906" y="0"/>
                    <a:pt x="0" y="5310"/>
                    <a:pt x="2683" y="8085"/>
                  </a:cubicBezTo>
                  <a:cubicBezTo>
                    <a:pt x="3048" y="8463"/>
                    <a:pt x="3445" y="8629"/>
                    <a:pt x="3855" y="8629"/>
                  </a:cubicBezTo>
                  <a:cubicBezTo>
                    <a:pt x="6701" y="8629"/>
                    <a:pt x="10184" y="634"/>
                    <a:pt x="8263" y="112"/>
                  </a:cubicBezTo>
                  <a:cubicBezTo>
                    <a:pt x="7985" y="36"/>
                    <a:pt x="7700" y="0"/>
                    <a:pt x="7412"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5" name="Google Shape;1695;p5"/>
          <p:cNvGrpSpPr/>
          <p:nvPr/>
        </p:nvGrpSpPr>
        <p:grpSpPr>
          <a:xfrm>
            <a:off x="8474705" y="124680"/>
            <a:ext cx="195514" cy="172490"/>
            <a:chOff x="4375233" y="4495850"/>
            <a:chExt cx="276540" cy="243975"/>
          </a:xfrm>
        </p:grpSpPr>
        <p:sp>
          <p:nvSpPr>
            <p:cNvPr id="1696" name="Google Shape;1696;p5"/>
            <p:cNvSpPr/>
            <p:nvPr/>
          </p:nvSpPr>
          <p:spPr>
            <a:xfrm>
              <a:off x="4505158" y="4495850"/>
              <a:ext cx="18443" cy="243975"/>
            </a:xfrm>
            <a:custGeom>
              <a:avLst/>
              <a:gdLst/>
              <a:ahLst/>
              <a:cxnLst/>
              <a:rect l="l" t="t" r="r" b="b"/>
              <a:pathLst>
                <a:path w="555" h="7342" extrusionOk="0">
                  <a:moveTo>
                    <a:pt x="128" y="0"/>
                  </a:moveTo>
                  <a:cubicBezTo>
                    <a:pt x="123" y="0"/>
                    <a:pt x="117" y="1"/>
                    <a:pt x="111" y="2"/>
                  </a:cubicBezTo>
                  <a:cubicBezTo>
                    <a:pt x="49" y="4"/>
                    <a:pt x="1" y="57"/>
                    <a:pt x="4" y="120"/>
                  </a:cubicBezTo>
                  <a:lnTo>
                    <a:pt x="326" y="7233"/>
                  </a:lnTo>
                  <a:cubicBezTo>
                    <a:pt x="328" y="7294"/>
                    <a:pt x="379" y="7341"/>
                    <a:pt x="439" y="7341"/>
                  </a:cubicBezTo>
                  <a:lnTo>
                    <a:pt x="444" y="7341"/>
                  </a:lnTo>
                  <a:cubicBezTo>
                    <a:pt x="507" y="7338"/>
                    <a:pt x="555" y="7285"/>
                    <a:pt x="553" y="7222"/>
                  </a:cubicBezTo>
                  <a:lnTo>
                    <a:pt x="231" y="109"/>
                  </a:lnTo>
                  <a:cubicBezTo>
                    <a:pt x="228" y="53"/>
                    <a:pt x="188" y="0"/>
                    <a:pt x="1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
            <p:cNvSpPr/>
            <p:nvPr/>
          </p:nvSpPr>
          <p:spPr>
            <a:xfrm>
              <a:off x="4375233" y="4594241"/>
              <a:ext cx="276540" cy="20902"/>
            </a:xfrm>
            <a:custGeom>
              <a:avLst/>
              <a:gdLst/>
              <a:ahLst/>
              <a:cxnLst/>
              <a:rect l="l" t="t" r="r" b="b"/>
              <a:pathLst>
                <a:path w="8322" h="629" extrusionOk="0">
                  <a:moveTo>
                    <a:pt x="6337" y="0"/>
                  </a:moveTo>
                  <a:cubicBezTo>
                    <a:pt x="4254" y="0"/>
                    <a:pt x="2166" y="135"/>
                    <a:pt x="107" y="402"/>
                  </a:cubicBezTo>
                  <a:cubicBezTo>
                    <a:pt x="45" y="411"/>
                    <a:pt x="1" y="467"/>
                    <a:pt x="10" y="529"/>
                  </a:cubicBezTo>
                  <a:cubicBezTo>
                    <a:pt x="16" y="587"/>
                    <a:pt x="65" y="629"/>
                    <a:pt x="122" y="629"/>
                  </a:cubicBezTo>
                  <a:lnTo>
                    <a:pt x="122" y="629"/>
                  </a:lnTo>
                  <a:cubicBezTo>
                    <a:pt x="127" y="629"/>
                    <a:pt x="132" y="629"/>
                    <a:pt x="137" y="628"/>
                  </a:cubicBezTo>
                  <a:cubicBezTo>
                    <a:pt x="2189" y="362"/>
                    <a:pt x="4270" y="228"/>
                    <a:pt x="6346" y="228"/>
                  </a:cubicBezTo>
                  <a:cubicBezTo>
                    <a:pt x="6966" y="228"/>
                    <a:pt x="7584" y="240"/>
                    <a:pt x="8202" y="263"/>
                  </a:cubicBezTo>
                  <a:lnTo>
                    <a:pt x="8207" y="263"/>
                  </a:lnTo>
                  <a:cubicBezTo>
                    <a:pt x="8267" y="263"/>
                    <a:pt x="8317" y="216"/>
                    <a:pt x="8319" y="154"/>
                  </a:cubicBezTo>
                  <a:cubicBezTo>
                    <a:pt x="8322" y="92"/>
                    <a:pt x="8273" y="39"/>
                    <a:pt x="8211" y="37"/>
                  </a:cubicBezTo>
                  <a:cubicBezTo>
                    <a:pt x="7587" y="12"/>
                    <a:pt x="6962" y="0"/>
                    <a:pt x="6337" y="0"/>
                  </a:cubicBezTo>
                  <a:close/>
                  <a:moveTo>
                    <a:pt x="122" y="629"/>
                  </a:moveTo>
                  <a:cubicBezTo>
                    <a:pt x="122" y="629"/>
                    <a:pt x="122" y="629"/>
                    <a:pt x="121" y="629"/>
                  </a:cubicBezTo>
                  <a:lnTo>
                    <a:pt x="122" y="629"/>
                  </a:lnTo>
                  <a:cubicBezTo>
                    <a:pt x="122" y="629"/>
                    <a:pt x="122" y="629"/>
                    <a:pt x="122" y="629"/>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
            <p:cNvSpPr/>
            <p:nvPr/>
          </p:nvSpPr>
          <p:spPr>
            <a:xfrm>
              <a:off x="4431091" y="4519310"/>
              <a:ext cx="163193" cy="164754"/>
            </a:xfrm>
            <a:custGeom>
              <a:avLst/>
              <a:gdLst/>
              <a:ahLst/>
              <a:cxnLst/>
              <a:rect l="l" t="t" r="r" b="b"/>
              <a:pathLst>
                <a:path w="4911" h="4958" extrusionOk="0">
                  <a:moveTo>
                    <a:pt x="4786" y="1"/>
                  </a:moveTo>
                  <a:cubicBezTo>
                    <a:pt x="4758" y="1"/>
                    <a:pt x="4729" y="12"/>
                    <a:pt x="4706" y="33"/>
                  </a:cubicBezTo>
                  <a:cubicBezTo>
                    <a:pt x="3987" y="729"/>
                    <a:pt x="3167" y="1579"/>
                    <a:pt x="2374" y="2400"/>
                  </a:cubicBezTo>
                  <a:cubicBezTo>
                    <a:pt x="1583" y="3220"/>
                    <a:pt x="764" y="4068"/>
                    <a:pt x="47" y="4762"/>
                  </a:cubicBezTo>
                  <a:cubicBezTo>
                    <a:pt x="2" y="4806"/>
                    <a:pt x="1" y="4878"/>
                    <a:pt x="45" y="4922"/>
                  </a:cubicBezTo>
                  <a:cubicBezTo>
                    <a:pt x="67" y="4945"/>
                    <a:pt x="97" y="4958"/>
                    <a:pt x="127" y="4958"/>
                  </a:cubicBezTo>
                  <a:cubicBezTo>
                    <a:pt x="155" y="4958"/>
                    <a:pt x="183" y="4947"/>
                    <a:pt x="205" y="4925"/>
                  </a:cubicBezTo>
                  <a:cubicBezTo>
                    <a:pt x="925" y="4229"/>
                    <a:pt x="1745" y="3379"/>
                    <a:pt x="2537" y="2558"/>
                  </a:cubicBezTo>
                  <a:cubicBezTo>
                    <a:pt x="3330" y="1738"/>
                    <a:pt x="4147" y="889"/>
                    <a:pt x="4864" y="197"/>
                  </a:cubicBezTo>
                  <a:cubicBezTo>
                    <a:pt x="4910" y="152"/>
                    <a:pt x="4911" y="80"/>
                    <a:pt x="4868" y="35"/>
                  </a:cubicBezTo>
                  <a:cubicBezTo>
                    <a:pt x="4845" y="12"/>
                    <a:pt x="4816" y="1"/>
                    <a:pt x="478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
            <p:cNvSpPr/>
            <p:nvPr/>
          </p:nvSpPr>
          <p:spPr>
            <a:xfrm>
              <a:off x="4442621" y="4519542"/>
              <a:ext cx="178811" cy="170304"/>
            </a:xfrm>
            <a:custGeom>
              <a:avLst/>
              <a:gdLst/>
              <a:ahLst/>
              <a:cxnLst/>
              <a:rect l="l" t="t" r="r" b="b"/>
              <a:pathLst>
                <a:path w="5381" h="5125" extrusionOk="0">
                  <a:moveTo>
                    <a:pt x="130" y="1"/>
                  </a:moveTo>
                  <a:cubicBezTo>
                    <a:pt x="106" y="1"/>
                    <a:pt x="82" y="8"/>
                    <a:pt x="62" y="24"/>
                  </a:cubicBezTo>
                  <a:cubicBezTo>
                    <a:pt x="11" y="60"/>
                    <a:pt x="0" y="131"/>
                    <a:pt x="38" y="182"/>
                  </a:cubicBezTo>
                  <a:cubicBezTo>
                    <a:pt x="1462" y="2112"/>
                    <a:pt x="3194" y="3769"/>
                    <a:pt x="5188" y="5104"/>
                  </a:cubicBezTo>
                  <a:cubicBezTo>
                    <a:pt x="5208" y="5118"/>
                    <a:pt x="5230" y="5124"/>
                    <a:pt x="5251" y="5124"/>
                  </a:cubicBezTo>
                  <a:lnTo>
                    <a:pt x="5251" y="5123"/>
                  </a:lnTo>
                  <a:cubicBezTo>
                    <a:pt x="5288" y="5123"/>
                    <a:pt x="5323" y="5106"/>
                    <a:pt x="5345" y="5073"/>
                  </a:cubicBezTo>
                  <a:cubicBezTo>
                    <a:pt x="5381" y="5021"/>
                    <a:pt x="5366" y="4951"/>
                    <a:pt x="5314" y="4915"/>
                  </a:cubicBezTo>
                  <a:cubicBezTo>
                    <a:pt x="3342" y="3595"/>
                    <a:pt x="1629" y="1956"/>
                    <a:pt x="220" y="47"/>
                  </a:cubicBezTo>
                  <a:cubicBezTo>
                    <a:pt x="199" y="17"/>
                    <a:pt x="165" y="1"/>
                    <a:pt x="1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04"/>
        <p:cNvGrpSpPr/>
        <p:nvPr/>
      </p:nvGrpSpPr>
      <p:grpSpPr>
        <a:xfrm>
          <a:off x="0" y="0"/>
          <a:ext cx="0" cy="0"/>
          <a:chOff x="0" y="0"/>
          <a:chExt cx="0" cy="0"/>
        </a:xfrm>
      </p:grpSpPr>
      <p:sp>
        <p:nvSpPr>
          <p:cNvPr id="1905" name="Google Shape;190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06" name="Google Shape;1906;p7"/>
          <p:cNvSpPr txBox="1">
            <a:spLocks noGrp="1"/>
          </p:cNvSpPr>
          <p:nvPr>
            <p:ph type="subTitle" idx="1"/>
          </p:nvPr>
        </p:nvSpPr>
        <p:spPr>
          <a:xfrm>
            <a:off x="720000" y="154195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Font typeface="Nunito Light"/>
              <a:buChar char="●"/>
              <a:defRPr sz="13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200"/>
              <a:buFont typeface="Nunito Light"/>
              <a:buChar char="○"/>
              <a:defRPr/>
            </a:lvl5pPr>
            <a:lvl6pPr lvl="5" algn="ctr" rtl="0">
              <a:lnSpc>
                <a:spcPct val="100000"/>
              </a:lnSpc>
              <a:spcBef>
                <a:spcPts val="1600"/>
              </a:spcBef>
              <a:spcAft>
                <a:spcPts val="0"/>
              </a:spcAft>
              <a:buClr>
                <a:srgbClr val="999999"/>
              </a:buClr>
              <a:buSzPts val="12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200"/>
              <a:buFont typeface="Nunito Light"/>
              <a:buChar char="■"/>
              <a:defRPr/>
            </a:lvl9pPr>
          </a:lstStyle>
          <a:p>
            <a:endParaRPr/>
          </a:p>
        </p:txBody>
      </p:sp>
      <p:sp>
        <p:nvSpPr>
          <p:cNvPr id="1907" name="Google Shape;1907;p7"/>
          <p:cNvSpPr/>
          <p:nvPr/>
        </p:nvSpPr>
        <p:spPr>
          <a:xfrm>
            <a:off x="473001" y="3187264"/>
            <a:ext cx="322530" cy="234471"/>
          </a:xfrm>
          <a:custGeom>
            <a:avLst/>
            <a:gdLst/>
            <a:ahLst/>
            <a:cxnLst/>
            <a:rect l="l" t="t" r="r" b="b"/>
            <a:pathLst>
              <a:path w="9706" h="7056" extrusionOk="0">
                <a:moveTo>
                  <a:pt x="6288" y="0"/>
                </a:moveTo>
                <a:cubicBezTo>
                  <a:pt x="4105" y="0"/>
                  <a:pt x="1" y="3418"/>
                  <a:pt x="1180" y="6350"/>
                </a:cubicBezTo>
                <a:cubicBezTo>
                  <a:pt x="1379" y="6845"/>
                  <a:pt x="1738" y="7055"/>
                  <a:pt x="2189" y="7055"/>
                </a:cubicBezTo>
                <a:cubicBezTo>
                  <a:pt x="4617" y="7055"/>
                  <a:pt x="9706" y="942"/>
                  <a:pt x="6755" y="63"/>
                </a:cubicBezTo>
                <a:cubicBezTo>
                  <a:pt x="6613" y="21"/>
                  <a:pt x="6456" y="0"/>
                  <a:pt x="6288"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7"/>
          <p:cNvSpPr/>
          <p:nvPr/>
        </p:nvSpPr>
        <p:spPr>
          <a:xfrm rot="-2852414">
            <a:off x="-444527" y="-262011"/>
            <a:ext cx="1642576" cy="1088896"/>
          </a:xfrm>
          <a:custGeom>
            <a:avLst/>
            <a:gdLst/>
            <a:ahLst/>
            <a:cxnLst/>
            <a:rect l="l" t="t" r="r" b="b"/>
            <a:pathLst>
              <a:path w="47775" h="31671" extrusionOk="0">
                <a:moveTo>
                  <a:pt x="23216" y="0"/>
                </a:moveTo>
                <a:cubicBezTo>
                  <a:pt x="18900" y="0"/>
                  <a:pt x="14583" y="410"/>
                  <a:pt x="10344" y="1228"/>
                </a:cubicBezTo>
                <a:cubicBezTo>
                  <a:pt x="7491" y="1778"/>
                  <a:pt x="4490" y="2619"/>
                  <a:pt x="2579" y="4808"/>
                </a:cubicBezTo>
                <a:cubicBezTo>
                  <a:pt x="656" y="7009"/>
                  <a:pt x="234" y="10123"/>
                  <a:pt x="122" y="13044"/>
                </a:cubicBezTo>
                <a:cubicBezTo>
                  <a:pt x="0" y="16200"/>
                  <a:pt x="145" y="19366"/>
                  <a:pt x="552" y="22498"/>
                </a:cubicBezTo>
                <a:cubicBezTo>
                  <a:pt x="812" y="24506"/>
                  <a:pt x="850" y="27776"/>
                  <a:pt x="2288" y="29394"/>
                </a:cubicBezTo>
                <a:cubicBezTo>
                  <a:pt x="3734" y="31022"/>
                  <a:pt x="6065" y="31670"/>
                  <a:pt x="8493" y="31670"/>
                </a:cubicBezTo>
                <a:cubicBezTo>
                  <a:pt x="11339" y="31670"/>
                  <a:pt x="14319" y="30779"/>
                  <a:pt x="16166" y="29531"/>
                </a:cubicBezTo>
                <a:cubicBezTo>
                  <a:pt x="19240" y="27454"/>
                  <a:pt x="21686" y="23876"/>
                  <a:pt x="25389" y="23662"/>
                </a:cubicBezTo>
                <a:cubicBezTo>
                  <a:pt x="25503" y="23656"/>
                  <a:pt x="25616" y="23652"/>
                  <a:pt x="25729" y="23652"/>
                </a:cubicBezTo>
                <a:cubicBezTo>
                  <a:pt x="27792" y="23652"/>
                  <a:pt x="29730" y="24703"/>
                  <a:pt x="31746" y="25220"/>
                </a:cubicBezTo>
                <a:cubicBezTo>
                  <a:pt x="32652" y="25453"/>
                  <a:pt x="33582" y="25564"/>
                  <a:pt x="34512" y="25564"/>
                </a:cubicBezTo>
                <a:cubicBezTo>
                  <a:pt x="38849" y="25564"/>
                  <a:pt x="43195" y="23141"/>
                  <a:pt x="45263" y="19297"/>
                </a:cubicBezTo>
                <a:cubicBezTo>
                  <a:pt x="47775" y="14629"/>
                  <a:pt x="46686" y="8311"/>
                  <a:pt x="42757" y="4754"/>
                </a:cubicBezTo>
                <a:cubicBezTo>
                  <a:pt x="39643" y="1934"/>
                  <a:pt x="35300" y="951"/>
                  <a:pt x="31127" y="462"/>
                </a:cubicBezTo>
                <a:cubicBezTo>
                  <a:pt x="28502" y="154"/>
                  <a:pt x="25859" y="0"/>
                  <a:pt x="232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7"/>
          <p:cNvSpPr/>
          <p:nvPr/>
        </p:nvSpPr>
        <p:spPr>
          <a:xfrm rot="6825364">
            <a:off x="7583920" y="4133593"/>
            <a:ext cx="2041643" cy="1385500"/>
          </a:xfrm>
          <a:custGeom>
            <a:avLst/>
            <a:gdLst/>
            <a:ahLst/>
            <a:cxnLst/>
            <a:rect l="l" t="t" r="r" b="b"/>
            <a:pathLst>
              <a:path w="65561" h="44491" extrusionOk="0">
                <a:moveTo>
                  <a:pt x="28079" y="0"/>
                </a:moveTo>
                <a:cubicBezTo>
                  <a:pt x="19327" y="0"/>
                  <a:pt x="10579" y="1962"/>
                  <a:pt x="2669" y="5709"/>
                </a:cubicBezTo>
                <a:lnTo>
                  <a:pt x="1146" y="1334"/>
                </a:lnTo>
                <a:cubicBezTo>
                  <a:pt x="574" y="5126"/>
                  <a:pt x="1" y="8983"/>
                  <a:pt x="534" y="12781"/>
                </a:cubicBezTo>
                <a:cubicBezTo>
                  <a:pt x="1067" y="16579"/>
                  <a:pt x="2876" y="20379"/>
                  <a:pt x="6119" y="22425"/>
                </a:cubicBezTo>
                <a:cubicBezTo>
                  <a:pt x="11539" y="25844"/>
                  <a:pt x="19050" y="23482"/>
                  <a:pt x="24721" y="26465"/>
                </a:cubicBezTo>
                <a:cubicBezTo>
                  <a:pt x="28814" y="28617"/>
                  <a:pt x="31058" y="33058"/>
                  <a:pt x="34146" y="36500"/>
                </a:cubicBezTo>
                <a:cubicBezTo>
                  <a:pt x="37649" y="40408"/>
                  <a:pt x="42455" y="43129"/>
                  <a:pt x="47607" y="44125"/>
                </a:cubicBezTo>
                <a:cubicBezTo>
                  <a:pt x="48804" y="44356"/>
                  <a:pt x="50038" y="44491"/>
                  <a:pt x="51264" y="44491"/>
                </a:cubicBezTo>
                <a:cubicBezTo>
                  <a:pt x="53477" y="44491"/>
                  <a:pt x="55666" y="44053"/>
                  <a:pt x="57572" y="42957"/>
                </a:cubicBezTo>
                <a:cubicBezTo>
                  <a:pt x="60136" y="41482"/>
                  <a:pt x="61954" y="38942"/>
                  <a:pt x="63087" y="36210"/>
                </a:cubicBezTo>
                <a:cubicBezTo>
                  <a:pt x="65561" y="30251"/>
                  <a:pt x="64970" y="23236"/>
                  <a:pt x="62074" y="17471"/>
                </a:cubicBezTo>
                <a:cubicBezTo>
                  <a:pt x="59176" y="11705"/>
                  <a:pt x="54127" y="7167"/>
                  <a:pt x="48343" y="4306"/>
                </a:cubicBezTo>
                <a:cubicBezTo>
                  <a:pt x="42560" y="1445"/>
                  <a:pt x="36072" y="190"/>
                  <a:pt x="29622" y="21"/>
                </a:cubicBezTo>
                <a:cubicBezTo>
                  <a:pt x="29108" y="7"/>
                  <a:pt x="28594" y="0"/>
                  <a:pt x="280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7"/>
          <p:cNvSpPr/>
          <p:nvPr/>
        </p:nvSpPr>
        <p:spPr>
          <a:xfrm>
            <a:off x="8638265" y="3731612"/>
            <a:ext cx="318742" cy="293001"/>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7"/>
          <p:cNvSpPr/>
          <p:nvPr/>
        </p:nvSpPr>
        <p:spPr>
          <a:xfrm>
            <a:off x="8964149" y="3861011"/>
            <a:ext cx="113713" cy="110768"/>
          </a:xfrm>
          <a:custGeom>
            <a:avLst/>
            <a:gdLst/>
            <a:ahLst/>
            <a:cxnLst/>
            <a:rect l="l" t="t" r="r" b="b"/>
            <a:pathLst>
              <a:path w="4285" h="4174" extrusionOk="0">
                <a:moveTo>
                  <a:pt x="3728" y="0"/>
                </a:moveTo>
                <a:cubicBezTo>
                  <a:pt x="1" y="0"/>
                  <a:pt x="112" y="4173"/>
                  <a:pt x="112" y="4173"/>
                </a:cubicBezTo>
                <a:cubicBezTo>
                  <a:pt x="4285" y="4062"/>
                  <a:pt x="3728" y="0"/>
                  <a:pt x="3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7"/>
          <p:cNvSpPr/>
          <p:nvPr/>
        </p:nvSpPr>
        <p:spPr>
          <a:xfrm>
            <a:off x="7559457" y="4736326"/>
            <a:ext cx="183613" cy="180057"/>
          </a:xfrm>
          <a:custGeom>
            <a:avLst/>
            <a:gdLst/>
            <a:ahLst/>
            <a:cxnLst/>
            <a:rect l="l" t="t" r="r" b="b"/>
            <a:pathLst>
              <a:path w="6919" h="6785" extrusionOk="0">
                <a:moveTo>
                  <a:pt x="3460" y="0"/>
                </a:moveTo>
                <a:cubicBezTo>
                  <a:pt x="3328" y="0"/>
                  <a:pt x="3195" y="67"/>
                  <a:pt x="3122" y="200"/>
                </a:cubicBezTo>
                <a:lnTo>
                  <a:pt x="2167" y="1947"/>
                </a:lnTo>
                <a:cubicBezTo>
                  <a:pt x="2132" y="2012"/>
                  <a:pt x="2079" y="2065"/>
                  <a:pt x="2014" y="2100"/>
                </a:cubicBezTo>
                <a:lnTo>
                  <a:pt x="267" y="3055"/>
                </a:lnTo>
                <a:cubicBezTo>
                  <a:pt x="0" y="3201"/>
                  <a:pt x="0" y="3583"/>
                  <a:pt x="267" y="3729"/>
                </a:cubicBezTo>
                <a:lnTo>
                  <a:pt x="2014" y="4684"/>
                </a:lnTo>
                <a:cubicBezTo>
                  <a:pt x="2079" y="4720"/>
                  <a:pt x="2132" y="4773"/>
                  <a:pt x="2167" y="4837"/>
                </a:cubicBezTo>
                <a:lnTo>
                  <a:pt x="3122" y="6584"/>
                </a:lnTo>
                <a:cubicBezTo>
                  <a:pt x="3195" y="6718"/>
                  <a:pt x="3328" y="6784"/>
                  <a:pt x="3460" y="6784"/>
                </a:cubicBezTo>
                <a:cubicBezTo>
                  <a:pt x="3592" y="6784"/>
                  <a:pt x="3724" y="6718"/>
                  <a:pt x="3796" y="6584"/>
                </a:cubicBezTo>
                <a:lnTo>
                  <a:pt x="4751" y="4837"/>
                </a:lnTo>
                <a:cubicBezTo>
                  <a:pt x="4787" y="4773"/>
                  <a:pt x="4840" y="4720"/>
                  <a:pt x="4904" y="4684"/>
                </a:cubicBezTo>
                <a:lnTo>
                  <a:pt x="6651" y="3729"/>
                </a:lnTo>
                <a:cubicBezTo>
                  <a:pt x="6918" y="3583"/>
                  <a:pt x="6918" y="3201"/>
                  <a:pt x="6651" y="3055"/>
                </a:cubicBezTo>
                <a:lnTo>
                  <a:pt x="4904" y="2100"/>
                </a:lnTo>
                <a:cubicBezTo>
                  <a:pt x="4840" y="2065"/>
                  <a:pt x="4787" y="2012"/>
                  <a:pt x="4751" y="1947"/>
                </a:cubicBezTo>
                <a:lnTo>
                  <a:pt x="3796" y="200"/>
                </a:lnTo>
                <a:cubicBezTo>
                  <a:pt x="3724" y="67"/>
                  <a:pt x="3592" y="0"/>
                  <a:pt x="34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7"/>
          <p:cNvGrpSpPr/>
          <p:nvPr/>
        </p:nvGrpSpPr>
        <p:grpSpPr>
          <a:xfrm>
            <a:off x="473005" y="344652"/>
            <a:ext cx="220845" cy="194838"/>
            <a:chOff x="4375233" y="4495850"/>
            <a:chExt cx="276540" cy="243975"/>
          </a:xfrm>
        </p:grpSpPr>
        <p:sp>
          <p:nvSpPr>
            <p:cNvPr id="1914" name="Google Shape;1914;p7"/>
            <p:cNvSpPr/>
            <p:nvPr/>
          </p:nvSpPr>
          <p:spPr>
            <a:xfrm>
              <a:off x="4505158" y="4495850"/>
              <a:ext cx="18443" cy="243975"/>
            </a:xfrm>
            <a:custGeom>
              <a:avLst/>
              <a:gdLst/>
              <a:ahLst/>
              <a:cxnLst/>
              <a:rect l="l" t="t" r="r" b="b"/>
              <a:pathLst>
                <a:path w="555" h="7342" extrusionOk="0">
                  <a:moveTo>
                    <a:pt x="128" y="0"/>
                  </a:moveTo>
                  <a:cubicBezTo>
                    <a:pt x="123" y="0"/>
                    <a:pt x="117" y="1"/>
                    <a:pt x="111" y="2"/>
                  </a:cubicBezTo>
                  <a:cubicBezTo>
                    <a:pt x="49" y="4"/>
                    <a:pt x="1" y="57"/>
                    <a:pt x="4" y="120"/>
                  </a:cubicBezTo>
                  <a:lnTo>
                    <a:pt x="326" y="7233"/>
                  </a:lnTo>
                  <a:cubicBezTo>
                    <a:pt x="328" y="7294"/>
                    <a:pt x="379" y="7341"/>
                    <a:pt x="439" y="7341"/>
                  </a:cubicBezTo>
                  <a:lnTo>
                    <a:pt x="444" y="7341"/>
                  </a:lnTo>
                  <a:cubicBezTo>
                    <a:pt x="507" y="7338"/>
                    <a:pt x="555" y="7285"/>
                    <a:pt x="553" y="7222"/>
                  </a:cubicBezTo>
                  <a:lnTo>
                    <a:pt x="231" y="109"/>
                  </a:lnTo>
                  <a:cubicBezTo>
                    <a:pt x="228" y="53"/>
                    <a:pt x="188" y="0"/>
                    <a:pt x="1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7"/>
            <p:cNvSpPr/>
            <p:nvPr/>
          </p:nvSpPr>
          <p:spPr>
            <a:xfrm>
              <a:off x="4375233" y="4594241"/>
              <a:ext cx="276540" cy="20902"/>
            </a:xfrm>
            <a:custGeom>
              <a:avLst/>
              <a:gdLst/>
              <a:ahLst/>
              <a:cxnLst/>
              <a:rect l="l" t="t" r="r" b="b"/>
              <a:pathLst>
                <a:path w="8322" h="629" extrusionOk="0">
                  <a:moveTo>
                    <a:pt x="6337" y="0"/>
                  </a:moveTo>
                  <a:cubicBezTo>
                    <a:pt x="4254" y="0"/>
                    <a:pt x="2166" y="135"/>
                    <a:pt x="107" y="402"/>
                  </a:cubicBezTo>
                  <a:cubicBezTo>
                    <a:pt x="45" y="411"/>
                    <a:pt x="1" y="467"/>
                    <a:pt x="10" y="529"/>
                  </a:cubicBezTo>
                  <a:cubicBezTo>
                    <a:pt x="16" y="587"/>
                    <a:pt x="65" y="629"/>
                    <a:pt x="122" y="629"/>
                  </a:cubicBezTo>
                  <a:lnTo>
                    <a:pt x="122" y="629"/>
                  </a:lnTo>
                  <a:cubicBezTo>
                    <a:pt x="127" y="629"/>
                    <a:pt x="132" y="629"/>
                    <a:pt x="137" y="628"/>
                  </a:cubicBezTo>
                  <a:cubicBezTo>
                    <a:pt x="2189" y="362"/>
                    <a:pt x="4270" y="228"/>
                    <a:pt x="6346" y="228"/>
                  </a:cubicBezTo>
                  <a:cubicBezTo>
                    <a:pt x="6966" y="228"/>
                    <a:pt x="7584" y="240"/>
                    <a:pt x="8202" y="263"/>
                  </a:cubicBezTo>
                  <a:lnTo>
                    <a:pt x="8207" y="263"/>
                  </a:lnTo>
                  <a:cubicBezTo>
                    <a:pt x="8267" y="263"/>
                    <a:pt x="8317" y="216"/>
                    <a:pt x="8319" y="154"/>
                  </a:cubicBezTo>
                  <a:cubicBezTo>
                    <a:pt x="8322" y="92"/>
                    <a:pt x="8273" y="39"/>
                    <a:pt x="8211" y="37"/>
                  </a:cubicBezTo>
                  <a:cubicBezTo>
                    <a:pt x="7587" y="12"/>
                    <a:pt x="6962" y="0"/>
                    <a:pt x="6337" y="0"/>
                  </a:cubicBezTo>
                  <a:close/>
                  <a:moveTo>
                    <a:pt x="122" y="629"/>
                  </a:moveTo>
                  <a:cubicBezTo>
                    <a:pt x="122" y="629"/>
                    <a:pt x="122" y="629"/>
                    <a:pt x="121" y="629"/>
                  </a:cubicBezTo>
                  <a:lnTo>
                    <a:pt x="122" y="629"/>
                  </a:lnTo>
                  <a:cubicBezTo>
                    <a:pt x="122" y="629"/>
                    <a:pt x="122" y="629"/>
                    <a:pt x="122" y="629"/>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7"/>
            <p:cNvSpPr/>
            <p:nvPr/>
          </p:nvSpPr>
          <p:spPr>
            <a:xfrm>
              <a:off x="4431091" y="4519310"/>
              <a:ext cx="163193" cy="164754"/>
            </a:xfrm>
            <a:custGeom>
              <a:avLst/>
              <a:gdLst/>
              <a:ahLst/>
              <a:cxnLst/>
              <a:rect l="l" t="t" r="r" b="b"/>
              <a:pathLst>
                <a:path w="4911" h="4958" extrusionOk="0">
                  <a:moveTo>
                    <a:pt x="4786" y="1"/>
                  </a:moveTo>
                  <a:cubicBezTo>
                    <a:pt x="4758" y="1"/>
                    <a:pt x="4729" y="12"/>
                    <a:pt x="4706" y="33"/>
                  </a:cubicBezTo>
                  <a:cubicBezTo>
                    <a:pt x="3987" y="729"/>
                    <a:pt x="3167" y="1579"/>
                    <a:pt x="2374" y="2400"/>
                  </a:cubicBezTo>
                  <a:cubicBezTo>
                    <a:pt x="1583" y="3220"/>
                    <a:pt x="764" y="4068"/>
                    <a:pt x="47" y="4762"/>
                  </a:cubicBezTo>
                  <a:cubicBezTo>
                    <a:pt x="2" y="4806"/>
                    <a:pt x="1" y="4878"/>
                    <a:pt x="45" y="4922"/>
                  </a:cubicBezTo>
                  <a:cubicBezTo>
                    <a:pt x="67" y="4945"/>
                    <a:pt x="97" y="4958"/>
                    <a:pt x="127" y="4958"/>
                  </a:cubicBezTo>
                  <a:cubicBezTo>
                    <a:pt x="155" y="4958"/>
                    <a:pt x="183" y="4947"/>
                    <a:pt x="205" y="4925"/>
                  </a:cubicBezTo>
                  <a:cubicBezTo>
                    <a:pt x="925" y="4229"/>
                    <a:pt x="1745" y="3379"/>
                    <a:pt x="2537" y="2558"/>
                  </a:cubicBezTo>
                  <a:cubicBezTo>
                    <a:pt x="3330" y="1738"/>
                    <a:pt x="4147" y="889"/>
                    <a:pt x="4864" y="197"/>
                  </a:cubicBezTo>
                  <a:cubicBezTo>
                    <a:pt x="4910" y="152"/>
                    <a:pt x="4911" y="80"/>
                    <a:pt x="4868" y="35"/>
                  </a:cubicBezTo>
                  <a:cubicBezTo>
                    <a:pt x="4845" y="12"/>
                    <a:pt x="4816" y="1"/>
                    <a:pt x="478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7"/>
            <p:cNvSpPr/>
            <p:nvPr/>
          </p:nvSpPr>
          <p:spPr>
            <a:xfrm>
              <a:off x="4442621" y="4519542"/>
              <a:ext cx="178811" cy="170304"/>
            </a:xfrm>
            <a:custGeom>
              <a:avLst/>
              <a:gdLst/>
              <a:ahLst/>
              <a:cxnLst/>
              <a:rect l="l" t="t" r="r" b="b"/>
              <a:pathLst>
                <a:path w="5381" h="5125" extrusionOk="0">
                  <a:moveTo>
                    <a:pt x="130" y="1"/>
                  </a:moveTo>
                  <a:cubicBezTo>
                    <a:pt x="106" y="1"/>
                    <a:pt x="82" y="8"/>
                    <a:pt x="62" y="24"/>
                  </a:cubicBezTo>
                  <a:cubicBezTo>
                    <a:pt x="11" y="60"/>
                    <a:pt x="0" y="131"/>
                    <a:pt x="38" y="182"/>
                  </a:cubicBezTo>
                  <a:cubicBezTo>
                    <a:pt x="1462" y="2112"/>
                    <a:pt x="3194" y="3769"/>
                    <a:pt x="5188" y="5104"/>
                  </a:cubicBezTo>
                  <a:cubicBezTo>
                    <a:pt x="5208" y="5118"/>
                    <a:pt x="5230" y="5124"/>
                    <a:pt x="5251" y="5124"/>
                  </a:cubicBezTo>
                  <a:lnTo>
                    <a:pt x="5251" y="5123"/>
                  </a:lnTo>
                  <a:cubicBezTo>
                    <a:pt x="5288" y="5123"/>
                    <a:pt x="5323" y="5106"/>
                    <a:pt x="5345" y="5073"/>
                  </a:cubicBezTo>
                  <a:cubicBezTo>
                    <a:pt x="5381" y="5021"/>
                    <a:pt x="5366" y="4951"/>
                    <a:pt x="5314" y="4915"/>
                  </a:cubicBezTo>
                  <a:cubicBezTo>
                    <a:pt x="3342" y="3595"/>
                    <a:pt x="1629" y="1956"/>
                    <a:pt x="220" y="47"/>
                  </a:cubicBezTo>
                  <a:cubicBezTo>
                    <a:pt x="199" y="17"/>
                    <a:pt x="165" y="1"/>
                    <a:pt x="1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8" name="Google Shape;1918;p7"/>
          <p:cNvGrpSpPr/>
          <p:nvPr/>
        </p:nvGrpSpPr>
        <p:grpSpPr>
          <a:xfrm rot="1148844">
            <a:off x="7778953" y="4717958"/>
            <a:ext cx="763992" cy="710087"/>
            <a:chOff x="5879807" y="1309936"/>
            <a:chExt cx="1080591" cy="1004347"/>
          </a:xfrm>
        </p:grpSpPr>
        <p:sp>
          <p:nvSpPr>
            <p:cNvPr id="1919" name="Google Shape;1919;p7"/>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7"/>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7"/>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7"/>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7"/>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7"/>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7"/>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7"/>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7"/>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7"/>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7"/>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7"/>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7"/>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7"/>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7"/>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7"/>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7"/>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7"/>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7"/>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7"/>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7"/>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7"/>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7"/>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7"/>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7"/>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7"/>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7"/>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6" name="Google Shape;1946;p7"/>
            <p:cNvGrpSpPr/>
            <p:nvPr/>
          </p:nvGrpSpPr>
          <p:grpSpPr>
            <a:xfrm>
              <a:off x="6388800" y="1848875"/>
              <a:ext cx="571599" cy="465408"/>
              <a:chOff x="6388800" y="1848875"/>
              <a:chExt cx="571599" cy="465408"/>
            </a:xfrm>
          </p:grpSpPr>
          <p:sp>
            <p:nvSpPr>
              <p:cNvPr id="1947" name="Google Shape;1947;p7"/>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7"/>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7"/>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7"/>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7"/>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7"/>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7"/>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7"/>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7"/>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7"/>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7"/>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7"/>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7"/>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7"/>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7"/>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7"/>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7"/>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7"/>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7"/>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7"/>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7"/>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7"/>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7"/>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7"/>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7"/>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72" name="Google Shape;1972;p7"/>
          <p:cNvGrpSpPr/>
          <p:nvPr/>
        </p:nvGrpSpPr>
        <p:grpSpPr>
          <a:xfrm rot="1567374">
            <a:off x="719953" y="-391021"/>
            <a:ext cx="997754" cy="745068"/>
            <a:chOff x="2494785" y="587053"/>
            <a:chExt cx="1411208" cy="1053812"/>
          </a:xfrm>
        </p:grpSpPr>
        <p:sp>
          <p:nvSpPr>
            <p:cNvPr id="1973" name="Google Shape;1973;p7"/>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7"/>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7"/>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7"/>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7"/>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7"/>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7"/>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7"/>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7"/>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7"/>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7"/>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7"/>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7"/>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7"/>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7"/>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7"/>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7"/>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7"/>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7"/>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7"/>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7"/>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7"/>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7"/>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7"/>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7" name="Google Shape;1997;p7"/>
          <p:cNvGrpSpPr/>
          <p:nvPr/>
        </p:nvGrpSpPr>
        <p:grpSpPr>
          <a:xfrm rot="9945209">
            <a:off x="8549968" y="4661124"/>
            <a:ext cx="880408" cy="823746"/>
            <a:chOff x="4581418" y="582238"/>
            <a:chExt cx="1463942" cy="1369725"/>
          </a:xfrm>
        </p:grpSpPr>
        <p:sp>
          <p:nvSpPr>
            <p:cNvPr id="1998" name="Google Shape;1998;p7"/>
            <p:cNvSpPr/>
            <p:nvPr/>
          </p:nvSpPr>
          <p:spPr>
            <a:xfrm>
              <a:off x="4692426" y="1390797"/>
              <a:ext cx="610879" cy="487279"/>
            </a:xfrm>
            <a:custGeom>
              <a:avLst/>
              <a:gdLst/>
              <a:ahLst/>
              <a:cxnLst/>
              <a:rect l="l" t="t" r="r" b="b"/>
              <a:pathLst>
                <a:path w="12178" h="9714" extrusionOk="0">
                  <a:moveTo>
                    <a:pt x="2738" y="1"/>
                  </a:moveTo>
                  <a:cubicBezTo>
                    <a:pt x="1915" y="1"/>
                    <a:pt x="1277" y="279"/>
                    <a:pt x="1005" y="998"/>
                  </a:cubicBezTo>
                  <a:cubicBezTo>
                    <a:pt x="0" y="3654"/>
                    <a:pt x="1240" y="6601"/>
                    <a:pt x="3898" y="6601"/>
                  </a:cubicBezTo>
                  <a:cubicBezTo>
                    <a:pt x="4403" y="6601"/>
                    <a:pt x="4959" y="6494"/>
                    <a:pt x="5561" y="6259"/>
                  </a:cubicBezTo>
                  <a:cubicBezTo>
                    <a:pt x="5561" y="6259"/>
                    <a:pt x="6012" y="9713"/>
                    <a:pt x="9033" y="9713"/>
                  </a:cubicBezTo>
                  <a:cubicBezTo>
                    <a:pt x="9869" y="9713"/>
                    <a:pt x="10902" y="9449"/>
                    <a:pt x="12177" y="8773"/>
                  </a:cubicBezTo>
                  <a:lnTo>
                    <a:pt x="10456" y="3202"/>
                  </a:lnTo>
                  <a:cubicBezTo>
                    <a:pt x="10456" y="3202"/>
                    <a:pt x="5531" y="1"/>
                    <a:pt x="2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7"/>
            <p:cNvSpPr/>
            <p:nvPr/>
          </p:nvSpPr>
          <p:spPr>
            <a:xfrm>
              <a:off x="4681491" y="1553823"/>
              <a:ext cx="480356" cy="398140"/>
            </a:xfrm>
            <a:custGeom>
              <a:avLst/>
              <a:gdLst/>
              <a:ahLst/>
              <a:cxnLst/>
              <a:rect l="l" t="t" r="r" b="b"/>
              <a:pathLst>
                <a:path w="9576" h="7937" extrusionOk="0">
                  <a:moveTo>
                    <a:pt x="3728" y="1"/>
                  </a:moveTo>
                  <a:cubicBezTo>
                    <a:pt x="3705" y="1"/>
                    <a:pt x="3693" y="1"/>
                    <a:pt x="3693" y="1"/>
                  </a:cubicBezTo>
                  <a:cubicBezTo>
                    <a:pt x="3693" y="1"/>
                    <a:pt x="3551" y="1839"/>
                    <a:pt x="5463" y="2883"/>
                  </a:cubicBezTo>
                  <a:cubicBezTo>
                    <a:pt x="5463" y="2883"/>
                    <a:pt x="3660" y="5233"/>
                    <a:pt x="1041" y="5233"/>
                  </a:cubicBezTo>
                  <a:cubicBezTo>
                    <a:pt x="974" y="5233"/>
                    <a:pt x="906" y="5232"/>
                    <a:pt x="839" y="5229"/>
                  </a:cubicBezTo>
                  <a:lnTo>
                    <a:pt x="839" y="5229"/>
                  </a:lnTo>
                  <a:cubicBezTo>
                    <a:pt x="838" y="5229"/>
                    <a:pt x="0" y="6530"/>
                    <a:pt x="1440" y="7937"/>
                  </a:cubicBezTo>
                  <a:cubicBezTo>
                    <a:pt x="1440" y="7937"/>
                    <a:pt x="5469" y="7257"/>
                    <a:pt x="6579" y="3501"/>
                  </a:cubicBezTo>
                  <a:cubicBezTo>
                    <a:pt x="6579" y="3501"/>
                    <a:pt x="6964" y="3989"/>
                    <a:pt x="7845" y="3989"/>
                  </a:cubicBezTo>
                  <a:cubicBezTo>
                    <a:pt x="8229" y="3989"/>
                    <a:pt x="8708" y="3897"/>
                    <a:pt x="9290" y="3630"/>
                  </a:cubicBezTo>
                  <a:cubicBezTo>
                    <a:pt x="9290" y="3630"/>
                    <a:pt x="9576" y="2647"/>
                    <a:pt x="7380" y="1291"/>
                  </a:cubicBezTo>
                  <a:cubicBezTo>
                    <a:pt x="5380" y="55"/>
                    <a:pt x="3962" y="1"/>
                    <a:pt x="3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7"/>
            <p:cNvSpPr/>
            <p:nvPr/>
          </p:nvSpPr>
          <p:spPr>
            <a:xfrm>
              <a:off x="4581418" y="582238"/>
              <a:ext cx="1463942" cy="1318521"/>
            </a:xfrm>
            <a:custGeom>
              <a:avLst/>
              <a:gdLst/>
              <a:ahLst/>
              <a:cxnLst/>
              <a:rect l="l" t="t" r="r" b="b"/>
              <a:pathLst>
                <a:path w="29184" h="26285" extrusionOk="0">
                  <a:moveTo>
                    <a:pt x="16691" y="0"/>
                  </a:moveTo>
                  <a:cubicBezTo>
                    <a:pt x="11304" y="0"/>
                    <a:pt x="648" y="5517"/>
                    <a:pt x="293" y="12653"/>
                  </a:cubicBezTo>
                  <a:cubicBezTo>
                    <a:pt x="0" y="18539"/>
                    <a:pt x="3915" y="19638"/>
                    <a:pt x="6880" y="19638"/>
                  </a:cubicBezTo>
                  <a:cubicBezTo>
                    <a:pt x="8647" y="19638"/>
                    <a:pt x="10078" y="19247"/>
                    <a:pt x="10078" y="19247"/>
                  </a:cubicBezTo>
                  <a:cubicBezTo>
                    <a:pt x="10078" y="19247"/>
                    <a:pt x="10534" y="26285"/>
                    <a:pt x="16261" y="26285"/>
                  </a:cubicBezTo>
                  <a:cubicBezTo>
                    <a:pt x="17154" y="26285"/>
                    <a:pt x="18175" y="26114"/>
                    <a:pt x="19342" y="25719"/>
                  </a:cubicBezTo>
                  <a:cubicBezTo>
                    <a:pt x="27997" y="22789"/>
                    <a:pt x="29184" y="4085"/>
                    <a:pt x="23091" y="3933"/>
                  </a:cubicBezTo>
                  <a:lnTo>
                    <a:pt x="19728" y="1786"/>
                  </a:lnTo>
                  <a:cubicBezTo>
                    <a:pt x="19575" y="554"/>
                    <a:pt x="18397" y="0"/>
                    <a:pt x="16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7"/>
            <p:cNvSpPr/>
            <p:nvPr/>
          </p:nvSpPr>
          <p:spPr>
            <a:xfrm>
              <a:off x="4613421" y="665757"/>
              <a:ext cx="1287621" cy="1062492"/>
            </a:xfrm>
            <a:custGeom>
              <a:avLst/>
              <a:gdLst/>
              <a:ahLst/>
              <a:cxnLst/>
              <a:rect l="l" t="t" r="r" b="b"/>
              <a:pathLst>
                <a:path w="25669" h="21181" extrusionOk="0">
                  <a:moveTo>
                    <a:pt x="20065" y="1"/>
                  </a:moveTo>
                  <a:cubicBezTo>
                    <a:pt x="14232" y="1"/>
                    <a:pt x="0" y="15107"/>
                    <a:pt x="6839" y="19893"/>
                  </a:cubicBezTo>
                  <a:cubicBezTo>
                    <a:pt x="8116" y="20787"/>
                    <a:pt x="9389" y="21180"/>
                    <a:pt x="10627" y="21180"/>
                  </a:cubicBezTo>
                  <a:cubicBezTo>
                    <a:pt x="18948" y="21180"/>
                    <a:pt x="25668" y="3393"/>
                    <a:pt x="21405" y="380"/>
                  </a:cubicBezTo>
                  <a:cubicBezTo>
                    <a:pt x="21039" y="121"/>
                    <a:pt x="20586" y="1"/>
                    <a:pt x="20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7"/>
            <p:cNvSpPr/>
            <p:nvPr/>
          </p:nvSpPr>
          <p:spPr>
            <a:xfrm>
              <a:off x="5036838" y="773204"/>
              <a:ext cx="328464" cy="318331"/>
            </a:xfrm>
            <a:custGeom>
              <a:avLst/>
              <a:gdLst/>
              <a:ahLst/>
              <a:cxnLst/>
              <a:rect l="l" t="t" r="r" b="b"/>
              <a:pathLst>
                <a:path w="6548" h="6346" fill="none" extrusionOk="0">
                  <a:moveTo>
                    <a:pt x="1" y="6346"/>
                  </a:moveTo>
                  <a:cubicBezTo>
                    <a:pt x="3269" y="2384"/>
                    <a:pt x="6547" y="0"/>
                    <a:pt x="6547" y="0"/>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7"/>
            <p:cNvSpPr/>
            <p:nvPr/>
          </p:nvSpPr>
          <p:spPr>
            <a:xfrm>
              <a:off x="5375580" y="1277281"/>
              <a:ext cx="271479" cy="363678"/>
            </a:xfrm>
            <a:custGeom>
              <a:avLst/>
              <a:gdLst/>
              <a:ahLst/>
              <a:cxnLst/>
              <a:rect l="l" t="t" r="r" b="b"/>
              <a:pathLst>
                <a:path w="5412" h="7250" fill="none" extrusionOk="0">
                  <a:moveTo>
                    <a:pt x="0" y="7250"/>
                  </a:moveTo>
                  <a:cubicBezTo>
                    <a:pt x="3513" y="4219"/>
                    <a:pt x="5411" y="1"/>
                    <a:pt x="5411" y="1"/>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7"/>
            <p:cNvSpPr/>
            <p:nvPr/>
          </p:nvSpPr>
          <p:spPr>
            <a:xfrm>
              <a:off x="4763506" y="1629417"/>
              <a:ext cx="178980" cy="165436"/>
            </a:xfrm>
            <a:custGeom>
              <a:avLst/>
              <a:gdLst/>
              <a:ahLst/>
              <a:cxnLst/>
              <a:rect l="l" t="t" r="r" b="b"/>
              <a:pathLst>
                <a:path w="3568" h="3298" extrusionOk="0">
                  <a:moveTo>
                    <a:pt x="1691" y="784"/>
                  </a:moveTo>
                  <a:cubicBezTo>
                    <a:pt x="1725" y="816"/>
                    <a:pt x="1755" y="851"/>
                    <a:pt x="1782" y="891"/>
                  </a:cubicBezTo>
                  <a:cubicBezTo>
                    <a:pt x="1911" y="1074"/>
                    <a:pt x="1940" y="1386"/>
                    <a:pt x="1717" y="1517"/>
                  </a:cubicBezTo>
                  <a:cubicBezTo>
                    <a:pt x="1678" y="1539"/>
                    <a:pt x="1635" y="1550"/>
                    <a:pt x="1593" y="1550"/>
                  </a:cubicBezTo>
                  <a:cubicBezTo>
                    <a:pt x="1472" y="1550"/>
                    <a:pt x="1359" y="1463"/>
                    <a:pt x="1367" y="1328"/>
                  </a:cubicBezTo>
                  <a:cubicBezTo>
                    <a:pt x="1380" y="1127"/>
                    <a:pt x="1554" y="926"/>
                    <a:pt x="1691" y="784"/>
                  </a:cubicBezTo>
                  <a:close/>
                  <a:moveTo>
                    <a:pt x="2370" y="1"/>
                  </a:moveTo>
                  <a:cubicBezTo>
                    <a:pt x="2257" y="1"/>
                    <a:pt x="2142" y="19"/>
                    <a:pt x="2025" y="59"/>
                  </a:cubicBezTo>
                  <a:cubicBezTo>
                    <a:pt x="1891" y="105"/>
                    <a:pt x="1768" y="176"/>
                    <a:pt x="1653" y="260"/>
                  </a:cubicBezTo>
                  <a:cubicBezTo>
                    <a:pt x="1547" y="209"/>
                    <a:pt x="1434" y="171"/>
                    <a:pt x="1319" y="150"/>
                  </a:cubicBezTo>
                  <a:cubicBezTo>
                    <a:pt x="1248" y="137"/>
                    <a:pt x="1178" y="131"/>
                    <a:pt x="1108" y="131"/>
                  </a:cubicBezTo>
                  <a:cubicBezTo>
                    <a:pt x="733" y="131"/>
                    <a:pt x="380" y="308"/>
                    <a:pt x="131" y="592"/>
                  </a:cubicBezTo>
                  <a:cubicBezTo>
                    <a:pt x="0" y="742"/>
                    <a:pt x="149" y="916"/>
                    <a:pt x="306" y="916"/>
                  </a:cubicBezTo>
                  <a:cubicBezTo>
                    <a:pt x="362" y="916"/>
                    <a:pt x="419" y="894"/>
                    <a:pt x="465" y="841"/>
                  </a:cubicBezTo>
                  <a:lnTo>
                    <a:pt x="465" y="843"/>
                  </a:lnTo>
                  <a:cubicBezTo>
                    <a:pt x="633" y="651"/>
                    <a:pt x="876" y="553"/>
                    <a:pt x="1117" y="553"/>
                  </a:cubicBezTo>
                  <a:cubicBezTo>
                    <a:pt x="1185" y="553"/>
                    <a:pt x="1253" y="560"/>
                    <a:pt x="1319" y="576"/>
                  </a:cubicBezTo>
                  <a:cubicBezTo>
                    <a:pt x="1278" y="624"/>
                    <a:pt x="1238" y="674"/>
                    <a:pt x="1201" y="723"/>
                  </a:cubicBezTo>
                  <a:cubicBezTo>
                    <a:pt x="1003" y="990"/>
                    <a:pt x="847" y="1352"/>
                    <a:pt x="1038" y="1665"/>
                  </a:cubicBezTo>
                  <a:cubicBezTo>
                    <a:pt x="1156" y="1860"/>
                    <a:pt x="1372" y="1963"/>
                    <a:pt x="1591" y="1963"/>
                  </a:cubicBezTo>
                  <a:cubicBezTo>
                    <a:pt x="1710" y="1963"/>
                    <a:pt x="1830" y="1933"/>
                    <a:pt x="1934" y="1870"/>
                  </a:cubicBezTo>
                  <a:cubicBezTo>
                    <a:pt x="2261" y="1672"/>
                    <a:pt x="2371" y="1255"/>
                    <a:pt x="2253" y="905"/>
                  </a:cubicBezTo>
                  <a:cubicBezTo>
                    <a:pt x="2204" y="758"/>
                    <a:pt x="2122" y="631"/>
                    <a:pt x="2018" y="522"/>
                  </a:cubicBezTo>
                  <a:cubicBezTo>
                    <a:pt x="2100" y="474"/>
                    <a:pt x="2186" y="437"/>
                    <a:pt x="2279" y="421"/>
                  </a:cubicBezTo>
                  <a:cubicBezTo>
                    <a:pt x="2315" y="415"/>
                    <a:pt x="2350" y="413"/>
                    <a:pt x="2385" y="413"/>
                  </a:cubicBezTo>
                  <a:cubicBezTo>
                    <a:pt x="2829" y="413"/>
                    <a:pt x="3123" y="888"/>
                    <a:pt x="3101" y="1308"/>
                  </a:cubicBezTo>
                  <a:cubicBezTo>
                    <a:pt x="3066" y="1997"/>
                    <a:pt x="2515" y="2496"/>
                    <a:pt x="2028" y="2919"/>
                  </a:cubicBezTo>
                  <a:cubicBezTo>
                    <a:pt x="1867" y="3059"/>
                    <a:pt x="1998" y="3298"/>
                    <a:pt x="2161" y="3298"/>
                  </a:cubicBezTo>
                  <a:cubicBezTo>
                    <a:pt x="2202" y="3298"/>
                    <a:pt x="2245" y="3283"/>
                    <a:pt x="2285" y="3248"/>
                  </a:cubicBezTo>
                  <a:cubicBezTo>
                    <a:pt x="2905" y="2709"/>
                    <a:pt x="3567" y="2050"/>
                    <a:pt x="3515" y="1159"/>
                  </a:cubicBezTo>
                  <a:cubicBezTo>
                    <a:pt x="3477" y="533"/>
                    <a:pt x="2972" y="1"/>
                    <a:pt x="2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7"/>
            <p:cNvSpPr/>
            <p:nvPr/>
          </p:nvSpPr>
          <p:spPr>
            <a:xfrm>
              <a:off x="5592280" y="709649"/>
              <a:ext cx="30198" cy="21118"/>
            </a:xfrm>
            <a:custGeom>
              <a:avLst/>
              <a:gdLst/>
              <a:ahLst/>
              <a:cxnLst/>
              <a:rect l="l" t="t" r="r" b="b"/>
              <a:pathLst>
                <a:path w="602" h="421" extrusionOk="0">
                  <a:moveTo>
                    <a:pt x="306" y="0"/>
                  </a:moveTo>
                  <a:cubicBezTo>
                    <a:pt x="134" y="0"/>
                    <a:pt x="1" y="246"/>
                    <a:pt x="176" y="378"/>
                  </a:cubicBezTo>
                  <a:cubicBezTo>
                    <a:pt x="216" y="407"/>
                    <a:pt x="257" y="420"/>
                    <a:pt x="296" y="420"/>
                  </a:cubicBezTo>
                  <a:cubicBezTo>
                    <a:pt x="467" y="420"/>
                    <a:pt x="601" y="174"/>
                    <a:pt x="426" y="43"/>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7"/>
            <p:cNvSpPr/>
            <p:nvPr/>
          </p:nvSpPr>
          <p:spPr>
            <a:xfrm>
              <a:off x="5510265" y="730165"/>
              <a:ext cx="30198" cy="21068"/>
            </a:xfrm>
            <a:custGeom>
              <a:avLst/>
              <a:gdLst/>
              <a:ahLst/>
              <a:cxnLst/>
              <a:rect l="l" t="t" r="r" b="b"/>
              <a:pathLst>
                <a:path w="602" h="420" extrusionOk="0">
                  <a:moveTo>
                    <a:pt x="307" y="0"/>
                  </a:moveTo>
                  <a:cubicBezTo>
                    <a:pt x="135" y="0"/>
                    <a:pt x="1" y="246"/>
                    <a:pt x="176" y="378"/>
                  </a:cubicBezTo>
                  <a:cubicBezTo>
                    <a:pt x="216" y="407"/>
                    <a:pt x="257" y="420"/>
                    <a:pt x="296" y="420"/>
                  </a:cubicBezTo>
                  <a:cubicBezTo>
                    <a:pt x="468" y="420"/>
                    <a:pt x="602" y="174"/>
                    <a:pt x="427" y="42"/>
                  </a:cubicBezTo>
                  <a:cubicBezTo>
                    <a:pt x="387" y="13"/>
                    <a:pt x="346"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7"/>
            <p:cNvSpPr/>
            <p:nvPr/>
          </p:nvSpPr>
          <p:spPr>
            <a:xfrm>
              <a:off x="5574773" y="797131"/>
              <a:ext cx="30148" cy="21068"/>
            </a:xfrm>
            <a:custGeom>
              <a:avLst/>
              <a:gdLst/>
              <a:ahLst/>
              <a:cxnLst/>
              <a:rect l="l" t="t" r="r" b="b"/>
              <a:pathLst>
                <a:path w="601" h="420" extrusionOk="0">
                  <a:moveTo>
                    <a:pt x="305" y="0"/>
                  </a:moveTo>
                  <a:cubicBezTo>
                    <a:pt x="133" y="0"/>
                    <a:pt x="0" y="246"/>
                    <a:pt x="176" y="378"/>
                  </a:cubicBezTo>
                  <a:cubicBezTo>
                    <a:pt x="215" y="407"/>
                    <a:pt x="256" y="420"/>
                    <a:pt x="295" y="420"/>
                  </a:cubicBezTo>
                  <a:cubicBezTo>
                    <a:pt x="466" y="420"/>
                    <a:pt x="601" y="174"/>
                    <a:pt x="425" y="42"/>
                  </a:cubicBezTo>
                  <a:cubicBezTo>
                    <a:pt x="385" y="13"/>
                    <a:pt x="344"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7"/>
            <p:cNvSpPr/>
            <p:nvPr/>
          </p:nvSpPr>
          <p:spPr>
            <a:xfrm>
              <a:off x="5066182" y="1645118"/>
              <a:ext cx="30148" cy="21118"/>
            </a:xfrm>
            <a:custGeom>
              <a:avLst/>
              <a:gdLst/>
              <a:ahLst/>
              <a:cxnLst/>
              <a:rect l="l" t="t" r="r" b="b"/>
              <a:pathLst>
                <a:path w="601" h="421" extrusionOk="0">
                  <a:moveTo>
                    <a:pt x="306" y="1"/>
                  </a:moveTo>
                  <a:cubicBezTo>
                    <a:pt x="134" y="1"/>
                    <a:pt x="0" y="247"/>
                    <a:pt x="176" y="378"/>
                  </a:cubicBezTo>
                  <a:cubicBezTo>
                    <a:pt x="216" y="408"/>
                    <a:pt x="257" y="420"/>
                    <a:pt x="296" y="420"/>
                  </a:cubicBezTo>
                  <a:cubicBezTo>
                    <a:pt x="468" y="420"/>
                    <a:pt x="601" y="174"/>
                    <a:pt x="425" y="43"/>
                  </a:cubicBezTo>
                  <a:cubicBezTo>
                    <a:pt x="385" y="13"/>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7"/>
            <p:cNvSpPr/>
            <p:nvPr/>
          </p:nvSpPr>
          <p:spPr>
            <a:xfrm>
              <a:off x="5186219" y="1665885"/>
              <a:ext cx="30198" cy="21068"/>
            </a:xfrm>
            <a:custGeom>
              <a:avLst/>
              <a:gdLst/>
              <a:ahLst/>
              <a:cxnLst/>
              <a:rect l="l" t="t" r="r" b="b"/>
              <a:pathLst>
                <a:path w="602" h="420" extrusionOk="0">
                  <a:moveTo>
                    <a:pt x="306" y="0"/>
                  </a:moveTo>
                  <a:cubicBezTo>
                    <a:pt x="135" y="0"/>
                    <a:pt x="1" y="246"/>
                    <a:pt x="176" y="378"/>
                  </a:cubicBezTo>
                  <a:cubicBezTo>
                    <a:pt x="216" y="407"/>
                    <a:pt x="257" y="420"/>
                    <a:pt x="296" y="420"/>
                  </a:cubicBezTo>
                  <a:cubicBezTo>
                    <a:pt x="468" y="420"/>
                    <a:pt x="601" y="174"/>
                    <a:pt x="425" y="42"/>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7"/>
            <p:cNvSpPr/>
            <p:nvPr/>
          </p:nvSpPr>
          <p:spPr>
            <a:xfrm>
              <a:off x="5102198" y="1599822"/>
              <a:ext cx="30198" cy="21068"/>
            </a:xfrm>
            <a:custGeom>
              <a:avLst/>
              <a:gdLst/>
              <a:ahLst/>
              <a:cxnLst/>
              <a:rect l="l" t="t" r="r" b="b"/>
              <a:pathLst>
                <a:path w="602" h="420" extrusionOk="0">
                  <a:moveTo>
                    <a:pt x="305" y="1"/>
                  </a:moveTo>
                  <a:cubicBezTo>
                    <a:pt x="134" y="1"/>
                    <a:pt x="1" y="246"/>
                    <a:pt x="176" y="378"/>
                  </a:cubicBezTo>
                  <a:cubicBezTo>
                    <a:pt x="216" y="407"/>
                    <a:pt x="257" y="420"/>
                    <a:pt x="296" y="420"/>
                  </a:cubicBezTo>
                  <a:cubicBezTo>
                    <a:pt x="468" y="420"/>
                    <a:pt x="601" y="174"/>
                    <a:pt x="425" y="44"/>
                  </a:cubicBezTo>
                  <a:cubicBezTo>
                    <a:pt x="386" y="14"/>
                    <a:pt x="344"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7"/>
            <p:cNvSpPr/>
            <p:nvPr/>
          </p:nvSpPr>
          <p:spPr>
            <a:xfrm>
              <a:off x="5206334" y="1585325"/>
              <a:ext cx="30198" cy="21068"/>
            </a:xfrm>
            <a:custGeom>
              <a:avLst/>
              <a:gdLst/>
              <a:ahLst/>
              <a:cxnLst/>
              <a:rect l="l" t="t" r="r" b="b"/>
              <a:pathLst>
                <a:path w="602" h="420" extrusionOk="0">
                  <a:moveTo>
                    <a:pt x="306" y="1"/>
                  </a:moveTo>
                  <a:cubicBezTo>
                    <a:pt x="134" y="1"/>
                    <a:pt x="1" y="246"/>
                    <a:pt x="176" y="378"/>
                  </a:cubicBezTo>
                  <a:cubicBezTo>
                    <a:pt x="216" y="407"/>
                    <a:pt x="257" y="420"/>
                    <a:pt x="296" y="420"/>
                  </a:cubicBezTo>
                  <a:cubicBezTo>
                    <a:pt x="468" y="420"/>
                    <a:pt x="601" y="174"/>
                    <a:pt x="427" y="44"/>
                  </a:cubicBezTo>
                  <a:cubicBezTo>
                    <a:pt x="387" y="14"/>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7"/>
            <p:cNvSpPr/>
            <p:nvPr/>
          </p:nvSpPr>
          <p:spPr>
            <a:xfrm>
              <a:off x="5100292" y="1139536"/>
              <a:ext cx="30148" cy="21118"/>
            </a:xfrm>
            <a:custGeom>
              <a:avLst/>
              <a:gdLst/>
              <a:ahLst/>
              <a:cxnLst/>
              <a:rect l="l" t="t" r="r" b="b"/>
              <a:pathLst>
                <a:path w="601" h="421" extrusionOk="0">
                  <a:moveTo>
                    <a:pt x="304" y="1"/>
                  </a:moveTo>
                  <a:cubicBezTo>
                    <a:pt x="133" y="1"/>
                    <a:pt x="1" y="246"/>
                    <a:pt x="176" y="377"/>
                  </a:cubicBezTo>
                  <a:cubicBezTo>
                    <a:pt x="216" y="407"/>
                    <a:pt x="257" y="420"/>
                    <a:pt x="297" y="420"/>
                  </a:cubicBezTo>
                  <a:cubicBezTo>
                    <a:pt x="468" y="420"/>
                    <a:pt x="600" y="175"/>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7"/>
            <p:cNvSpPr/>
            <p:nvPr/>
          </p:nvSpPr>
          <p:spPr>
            <a:xfrm>
              <a:off x="5147495" y="1061434"/>
              <a:ext cx="30148" cy="21118"/>
            </a:xfrm>
            <a:custGeom>
              <a:avLst/>
              <a:gdLst/>
              <a:ahLst/>
              <a:cxnLst/>
              <a:rect l="l" t="t" r="r" b="b"/>
              <a:pathLst>
                <a:path w="601" h="421" extrusionOk="0">
                  <a:moveTo>
                    <a:pt x="304" y="1"/>
                  </a:moveTo>
                  <a:cubicBezTo>
                    <a:pt x="133" y="1"/>
                    <a:pt x="0" y="246"/>
                    <a:pt x="175" y="378"/>
                  </a:cubicBezTo>
                  <a:cubicBezTo>
                    <a:pt x="215" y="408"/>
                    <a:pt x="257" y="420"/>
                    <a:pt x="296" y="420"/>
                  </a:cubicBezTo>
                  <a:cubicBezTo>
                    <a:pt x="467" y="420"/>
                    <a:pt x="600" y="174"/>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7"/>
            <p:cNvSpPr/>
            <p:nvPr/>
          </p:nvSpPr>
          <p:spPr>
            <a:xfrm>
              <a:off x="5266100" y="1564537"/>
              <a:ext cx="482538" cy="299988"/>
            </a:xfrm>
            <a:custGeom>
              <a:avLst/>
              <a:gdLst/>
              <a:ahLst/>
              <a:cxnLst/>
              <a:rect l="l" t="t" r="r" b="b"/>
              <a:pathLst>
                <a:path w="10390" h="6459" extrusionOk="0">
                  <a:moveTo>
                    <a:pt x="7497" y="0"/>
                  </a:moveTo>
                  <a:cubicBezTo>
                    <a:pt x="4592" y="0"/>
                    <a:pt x="1" y="3472"/>
                    <a:pt x="1534" y="5676"/>
                  </a:cubicBezTo>
                  <a:cubicBezTo>
                    <a:pt x="1909" y="6213"/>
                    <a:pt x="2692" y="6458"/>
                    <a:pt x="3633" y="6458"/>
                  </a:cubicBezTo>
                  <a:cubicBezTo>
                    <a:pt x="6356" y="6458"/>
                    <a:pt x="10390" y="4402"/>
                    <a:pt x="9581" y="1438"/>
                  </a:cubicBezTo>
                  <a:cubicBezTo>
                    <a:pt x="9302" y="414"/>
                    <a:pt x="8500" y="0"/>
                    <a:pt x="7497"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5" name="Google Shape;2015;p7"/>
          <p:cNvGrpSpPr/>
          <p:nvPr/>
        </p:nvGrpSpPr>
        <p:grpSpPr>
          <a:xfrm rot="5932164">
            <a:off x="8404420" y="4127263"/>
            <a:ext cx="520173" cy="405664"/>
            <a:chOff x="3251316" y="2649443"/>
            <a:chExt cx="735796" cy="573820"/>
          </a:xfrm>
        </p:grpSpPr>
        <p:sp>
          <p:nvSpPr>
            <p:cNvPr id="2016" name="Google Shape;2016;p7"/>
            <p:cNvSpPr/>
            <p:nvPr/>
          </p:nvSpPr>
          <p:spPr>
            <a:xfrm>
              <a:off x="3457147" y="2649443"/>
              <a:ext cx="469784" cy="535818"/>
            </a:xfrm>
            <a:custGeom>
              <a:avLst/>
              <a:gdLst/>
              <a:ahLst/>
              <a:cxnLst/>
              <a:rect l="l" t="t" r="r" b="b"/>
              <a:pathLst>
                <a:path w="10273" h="11717" extrusionOk="0">
                  <a:moveTo>
                    <a:pt x="3098" y="1"/>
                  </a:moveTo>
                  <a:cubicBezTo>
                    <a:pt x="2053" y="1"/>
                    <a:pt x="994" y="261"/>
                    <a:pt x="1" y="959"/>
                  </a:cubicBezTo>
                  <a:lnTo>
                    <a:pt x="7965" y="11716"/>
                  </a:lnTo>
                  <a:cubicBezTo>
                    <a:pt x="10272" y="9701"/>
                    <a:pt x="9223" y="4648"/>
                    <a:pt x="9702" y="2703"/>
                  </a:cubicBezTo>
                  <a:cubicBezTo>
                    <a:pt x="9769" y="2433"/>
                    <a:pt x="9629" y="2154"/>
                    <a:pt x="9370" y="2050"/>
                  </a:cubicBezTo>
                  <a:cubicBezTo>
                    <a:pt x="8108" y="1541"/>
                    <a:pt x="5642" y="1"/>
                    <a:pt x="3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7"/>
            <p:cNvSpPr/>
            <p:nvPr/>
          </p:nvSpPr>
          <p:spPr>
            <a:xfrm>
              <a:off x="3251316" y="2662567"/>
              <a:ext cx="735796" cy="560696"/>
            </a:xfrm>
            <a:custGeom>
              <a:avLst/>
              <a:gdLst/>
              <a:ahLst/>
              <a:cxnLst/>
              <a:rect l="l" t="t" r="r" b="b"/>
              <a:pathLst>
                <a:path w="16090" h="12261" extrusionOk="0">
                  <a:moveTo>
                    <a:pt x="6331" y="1"/>
                  </a:moveTo>
                  <a:cubicBezTo>
                    <a:pt x="5611" y="1"/>
                    <a:pt x="4908" y="267"/>
                    <a:pt x="4267" y="878"/>
                  </a:cubicBezTo>
                  <a:cubicBezTo>
                    <a:pt x="1" y="4946"/>
                    <a:pt x="5552" y="12261"/>
                    <a:pt x="10164" y="12261"/>
                  </a:cubicBezTo>
                  <a:cubicBezTo>
                    <a:pt x="10595" y="12261"/>
                    <a:pt x="11019" y="12197"/>
                    <a:pt x="11425" y="12060"/>
                  </a:cubicBezTo>
                  <a:cubicBezTo>
                    <a:pt x="16090" y="10490"/>
                    <a:pt x="10853" y="1"/>
                    <a:pt x="6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7"/>
            <p:cNvSpPr/>
            <p:nvPr/>
          </p:nvSpPr>
          <p:spPr>
            <a:xfrm>
              <a:off x="3327685" y="2721422"/>
              <a:ext cx="586762" cy="448931"/>
            </a:xfrm>
            <a:custGeom>
              <a:avLst/>
              <a:gdLst/>
              <a:ahLst/>
              <a:cxnLst/>
              <a:rect l="l" t="t" r="r" b="b"/>
              <a:pathLst>
                <a:path w="12831" h="9817" extrusionOk="0">
                  <a:moveTo>
                    <a:pt x="5005" y="504"/>
                  </a:moveTo>
                  <a:cubicBezTo>
                    <a:pt x="8151" y="504"/>
                    <a:pt x="12192" y="8137"/>
                    <a:pt x="8979" y="9108"/>
                  </a:cubicBezTo>
                  <a:cubicBezTo>
                    <a:pt x="8741" y="9179"/>
                    <a:pt x="8493" y="9213"/>
                    <a:pt x="8238" y="9213"/>
                  </a:cubicBezTo>
                  <a:cubicBezTo>
                    <a:pt x="5024" y="9213"/>
                    <a:pt x="814" y="3818"/>
                    <a:pt x="3686" y="1059"/>
                  </a:cubicBezTo>
                  <a:cubicBezTo>
                    <a:pt x="4088" y="673"/>
                    <a:pt x="4537" y="504"/>
                    <a:pt x="5005" y="504"/>
                  </a:cubicBezTo>
                  <a:close/>
                  <a:moveTo>
                    <a:pt x="4757" y="1"/>
                  </a:moveTo>
                  <a:cubicBezTo>
                    <a:pt x="4225" y="1"/>
                    <a:pt x="3714" y="194"/>
                    <a:pt x="3255" y="634"/>
                  </a:cubicBezTo>
                  <a:cubicBezTo>
                    <a:pt x="0" y="3757"/>
                    <a:pt x="4715" y="9817"/>
                    <a:pt x="8345" y="9817"/>
                  </a:cubicBezTo>
                  <a:cubicBezTo>
                    <a:pt x="8638" y="9817"/>
                    <a:pt x="8924" y="9777"/>
                    <a:pt x="9198" y="9693"/>
                  </a:cubicBezTo>
                  <a:cubicBezTo>
                    <a:pt x="12830" y="8585"/>
                    <a:pt x="8311" y="1"/>
                    <a:pt x="4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7"/>
            <p:cNvSpPr/>
            <p:nvPr/>
          </p:nvSpPr>
          <p:spPr>
            <a:xfrm>
              <a:off x="3437346" y="2809315"/>
              <a:ext cx="366800" cy="280645"/>
            </a:xfrm>
            <a:custGeom>
              <a:avLst/>
              <a:gdLst/>
              <a:ahLst/>
              <a:cxnLst/>
              <a:rect l="l" t="t" r="r" b="b"/>
              <a:pathLst>
                <a:path w="8021" h="6137" extrusionOk="0">
                  <a:moveTo>
                    <a:pt x="3097" y="691"/>
                  </a:moveTo>
                  <a:cubicBezTo>
                    <a:pt x="4880" y="691"/>
                    <a:pt x="7163" y="5010"/>
                    <a:pt x="5342" y="5562"/>
                  </a:cubicBezTo>
                  <a:cubicBezTo>
                    <a:pt x="5206" y="5603"/>
                    <a:pt x="5064" y="5622"/>
                    <a:pt x="4919" y="5622"/>
                  </a:cubicBezTo>
                  <a:cubicBezTo>
                    <a:pt x="3097" y="5622"/>
                    <a:pt x="719" y="2569"/>
                    <a:pt x="2348" y="1006"/>
                  </a:cubicBezTo>
                  <a:cubicBezTo>
                    <a:pt x="2577" y="787"/>
                    <a:pt x="2831" y="691"/>
                    <a:pt x="3097" y="691"/>
                  </a:cubicBezTo>
                  <a:close/>
                  <a:moveTo>
                    <a:pt x="2974" y="1"/>
                  </a:moveTo>
                  <a:cubicBezTo>
                    <a:pt x="2641" y="1"/>
                    <a:pt x="2322" y="121"/>
                    <a:pt x="2035" y="396"/>
                  </a:cubicBezTo>
                  <a:cubicBezTo>
                    <a:pt x="1" y="2350"/>
                    <a:pt x="2949" y="6137"/>
                    <a:pt x="5217" y="6137"/>
                  </a:cubicBezTo>
                  <a:cubicBezTo>
                    <a:pt x="5400" y="6137"/>
                    <a:pt x="5578" y="6112"/>
                    <a:pt x="5749" y="6060"/>
                  </a:cubicBezTo>
                  <a:cubicBezTo>
                    <a:pt x="8021" y="5367"/>
                    <a:pt x="5195" y="1"/>
                    <a:pt x="2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7"/>
            <p:cNvSpPr/>
            <p:nvPr/>
          </p:nvSpPr>
          <p:spPr>
            <a:xfrm>
              <a:off x="3516322" y="2883444"/>
              <a:ext cx="189002" cy="144598"/>
            </a:xfrm>
            <a:custGeom>
              <a:avLst/>
              <a:gdLst/>
              <a:ahLst/>
              <a:cxnLst/>
              <a:rect l="l" t="t" r="r" b="b"/>
              <a:pathLst>
                <a:path w="4133" h="3162" extrusionOk="0">
                  <a:moveTo>
                    <a:pt x="1707" y="382"/>
                  </a:moveTo>
                  <a:cubicBezTo>
                    <a:pt x="2600" y="382"/>
                    <a:pt x="3744" y="2545"/>
                    <a:pt x="2831" y="2821"/>
                  </a:cubicBezTo>
                  <a:cubicBezTo>
                    <a:pt x="2763" y="2842"/>
                    <a:pt x="2692" y="2852"/>
                    <a:pt x="2620" y="2852"/>
                  </a:cubicBezTo>
                  <a:cubicBezTo>
                    <a:pt x="1708" y="2852"/>
                    <a:pt x="515" y="1322"/>
                    <a:pt x="1332" y="540"/>
                  </a:cubicBezTo>
                  <a:cubicBezTo>
                    <a:pt x="1446" y="430"/>
                    <a:pt x="1574" y="382"/>
                    <a:pt x="1707" y="382"/>
                  </a:cubicBezTo>
                  <a:close/>
                  <a:moveTo>
                    <a:pt x="1533" y="0"/>
                  </a:moveTo>
                  <a:cubicBezTo>
                    <a:pt x="1361" y="0"/>
                    <a:pt x="1197" y="63"/>
                    <a:pt x="1049" y="204"/>
                  </a:cubicBezTo>
                  <a:cubicBezTo>
                    <a:pt x="0" y="1209"/>
                    <a:pt x="1519" y="3161"/>
                    <a:pt x="2687" y="3161"/>
                  </a:cubicBezTo>
                  <a:cubicBezTo>
                    <a:pt x="2782" y="3161"/>
                    <a:pt x="2874" y="3149"/>
                    <a:pt x="2962" y="3122"/>
                  </a:cubicBezTo>
                  <a:cubicBezTo>
                    <a:pt x="4132" y="2765"/>
                    <a:pt x="2677" y="0"/>
                    <a:pt x="1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7"/>
            <p:cNvSpPr/>
            <p:nvPr/>
          </p:nvSpPr>
          <p:spPr>
            <a:xfrm>
              <a:off x="3477680" y="3013820"/>
              <a:ext cx="289242" cy="179307"/>
            </a:xfrm>
            <a:custGeom>
              <a:avLst/>
              <a:gdLst/>
              <a:ahLst/>
              <a:cxnLst/>
              <a:rect l="l" t="t" r="r" b="b"/>
              <a:pathLst>
                <a:path w="6325" h="3921" extrusionOk="0">
                  <a:moveTo>
                    <a:pt x="752" y="0"/>
                  </a:moveTo>
                  <a:cubicBezTo>
                    <a:pt x="465" y="0"/>
                    <a:pt x="274" y="115"/>
                    <a:pt x="235" y="386"/>
                  </a:cubicBezTo>
                  <a:cubicBezTo>
                    <a:pt x="0" y="2037"/>
                    <a:pt x="2804" y="3921"/>
                    <a:pt x="4380" y="3921"/>
                  </a:cubicBezTo>
                  <a:cubicBezTo>
                    <a:pt x="4602" y="3921"/>
                    <a:pt x="4800" y="3883"/>
                    <a:pt x="4961" y="3802"/>
                  </a:cubicBezTo>
                  <a:cubicBezTo>
                    <a:pt x="6325" y="3119"/>
                    <a:pt x="2244" y="0"/>
                    <a:pt x="752"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7"/>
            <p:cNvSpPr/>
            <p:nvPr/>
          </p:nvSpPr>
          <p:spPr>
            <a:xfrm>
              <a:off x="3503700" y="2686621"/>
              <a:ext cx="13125" cy="9237"/>
            </a:xfrm>
            <a:custGeom>
              <a:avLst/>
              <a:gdLst/>
              <a:ahLst/>
              <a:cxnLst/>
              <a:rect l="l" t="t" r="r" b="b"/>
              <a:pathLst>
                <a:path w="287" h="202" extrusionOk="0">
                  <a:moveTo>
                    <a:pt x="140" y="1"/>
                  </a:moveTo>
                  <a:cubicBezTo>
                    <a:pt x="119" y="1"/>
                    <a:pt x="97" y="8"/>
                    <a:pt x="76" y="27"/>
                  </a:cubicBezTo>
                  <a:cubicBezTo>
                    <a:pt x="1" y="94"/>
                    <a:pt x="67" y="202"/>
                    <a:pt x="146" y="202"/>
                  </a:cubicBezTo>
                  <a:cubicBezTo>
                    <a:pt x="167" y="202"/>
                    <a:pt x="189" y="194"/>
                    <a:pt x="209" y="177"/>
                  </a:cubicBezTo>
                  <a:cubicBezTo>
                    <a:pt x="286" y="110"/>
                    <a:pt x="21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7"/>
            <p:cNvSpPr/>
            <p:nvPr/>
          </p:nvSpPr>
          <p:spPr>
            <a:xfrm>
              <a:off x="3530132" y="2680494"/>
              <a:ext cx="13125" cy="9237"/>
            </a:xfrm>
            <a:custGeom>
              <a:avLst/>
              <a:gdLst/>
              <a:ahLst/>
              <a:cxnLst/>
              <a:rect l="l" t="t" r="r" b="b"/>
              <a:pathLst>
                <a:path w="287" h="202" extrusionOk="0">
                  <a:moveTo>
                    <a:pt x="141" y="1"/>
                  </a:moveTo>
                  <a:cubicBezTo>
                    <a:pt x="120" y="1"/>
                    <a:pt x="98" y="8"/>
                    <a:pt x="78" y="26"/>
                  </a:cubicBezTo>
                  <a:cubicBezTo>
                    <a:pt x="1" y="93"/>
                    <a:pt x="68" y="202"/>
                    <a:pt x="148" y="202"/>
                  </a:cubicBezTo>
                  <a:cubicBezTo>
                    <a:pt x="169" y="202"/>
                    <a:pt x="190" y="194"/>
                    <a:pt x="211" y="176"/>
                  </a:cubicBezTo>
                  <a:cubicBezTo>
                    <a:pt x="286" y="110"/>
                    <a:pt x="220"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7"/>
            <p:cNvSpPr/>
            <p:nvPr/>
          </p:nvSpPr>
          <p:spPr>
            <a:xfrm>
              <a:off x="3508090" y="2796282"/>
              <a:ext cx="13125" cy="9192"/>
            </a:xfrm>
            <a:custGeom>
              <a:avLst/>
              <a:gdLst/>
              <a:ahLst/>
              <a:cxnLst/>
              <a:rect l="l" t="t" r="r" b="b"/>
              <a:pathLst>
                <a:path w="287" h="201" extrusionOk="0">
                  <a:moveTo>
                    <a:pt x="141" y="0"/>
                  </a:moveTo>
                  <a:cubicBezTo>
                    <a:pt x="120" y="0"/>
                    <a:pt x="98" y="8"/>
                    <a:pt x="78" y="25"/>
                  </a:cubicBezTo>
                  <a:cubicBezTo>
                    <a:pt x="1" y="92"/>
                    <a:pt x="68" y="200"/>
                    <a:pt x="147" y="200"/>
                  </a:cubicBezTo>
                  <a:cubicBezTo>
                    <a:pt x="168" y="200"/>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7"/>
            <p:cNvSpPr/>
            <p:nvPr/>
          </p:nvSpPr>
          <p:spPr>
            <a:xfrm>
              <a:off x="3540147" y="2781374"/>
              <a:ext cx="13079" cy="9192"/>
            </a:xfrm>
            <a:custGeom>
              <a:avLst/>
              <a:gdLst/>
              <a:ahLst/>
              <a:cxnLst/>
              <a:rect l="l" t="t" r="r" b="b"/>
              <a:pathLst>
                <a:path w="286" h="201" extrusionOk="0">
                  <a:moveTo>
                    <a:pt x="140" y="0"/>
                  </a:moveTo>
                  <a:cubicBezTo>
                    <a:pt x="119" y="0"/>
                    <a:pt x="98" y="8"/>
                    <a:pt x="78" y="25"/>
                  </a:cubicBezTo>
                  <a:cubicBezTo>
                    <a:pt x="1" y="92"/>
                    <a:pt x="68" y="201"/>
                    <a:pt x="147" y="201"/>
                  </a:cubicBezTo>
                  <a:cubicBezTo>
                    <a:pt x="167" y="201"/>
                    <a:pt x="189" y="193"/>
                    <a:pt x="209" y="176"/>
                  </a:cubicBezTo>
                  <a:cubicBezTo>
                    <a:pt x="286" y="108"/>
                    <a:pt x="21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7"/>
            <p:cNvSpPr/>
            <p:nvPr/>
          </p:nvSpPr>
          <p:spPr>
            <a:xfrm>
              <a:off x="3632293" y="2986565"/>
              <a:ext cx="13125" cy="9192"/>
            </a:xfrm>
            <a:custGeom>
              <a:avLst/>
              <a:gdLst/>
              <a:ahLst/>
              <a:cxnLst/>
              <a:rect l="l" t="t" r="r" b="b"/>
              <a:pathLst>
                <a:path w="287" h="201" extrusionOk="0">
                  <a:moveTo>
                    <a:pt x="141" y="0"/>
                  </a:moveTo>
                  <a:cubicBezTo>
                    <a:pt x="120" y="0"/>
                    <a:pt x="98" y="8"/>
                    <a:pt x="78" y="25"/>
                  </a:cubicBezTo>
                  <a:cubicBezTo>
                    <a:pt x="1" y="92"/>
                    <a:pt x="68" y="201"/>
                    <a:pt x="147" y="201"/>
                  </a:cubicBezTo>
                  <a:cubicBezTo>
                    <a:pt x="168" y="201"/>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7"/>
            <p:cNvSpPr/>
            <p:nvPr/>
          </p:nvSpPr>
          <p:spPr>
            <a:xfrm>
              <a:off x="3611120" y="2975681"/>
              <a:ext cx="13079" cy="9192"/>
            </a:xfrm>
            <a:custGeom>
              <a:avLst/>
              <a:gdLst/>
              <a:ahLst/>
              <a:cxnLst/>
              <a:rect l="l" t="t" r="r" b="b"/>
              <a:pathLst>
                <a:path w="286" h="201" extrusionOk="0">
                  <a:moveTo>
                    <a:pt x="139" y="0"/>
                  </a:moveTo>
                  <a:cubicBezTo>
                    <a:pt x="118" y="0"/>
                    <a:pt x="96" y="8"/>
                    <a:pt x="76" y="25"/>
                  </a:cubicBezTo>
                  <a:cubicBezTo>
                    <a:pt x="0" y="92"/>
                    <a:pt x="67" y="200"/>
                    <a:pt x="146" y="200"/>
                  </a:cubicBezTo>
                  <a:cubicBezTo>
                    <a:pt x="167" y="200"/>
                    <a:pt x="189" y="193"/>
                    <a:pt x="209" y="175"/>
                  </a:cubicBezTo>
                  <a:cubicBezTo>
                    <a:pt x="286" y="108"/>
                    <a:pt x="219" y="0"/>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8" name="Google Shape;2028;p7"/>
          <p:cNvGrpSpPr/>
          <p:nvPr/>
        </p:nvGrpSpPr>
        <p:grpSpPr>
          <a:xfrm rot="9717276">
            <a:off x="-185041" y="448679"/>
            <a:ext cx="680450" cy="1372408"/>
            <a:chOff x="4243844" y="2649404"/>
            <a:chExt cx="962480" cy="1941240"/>
          </a:xfrm>
        </p:grpSpPr>
        <p:sp>
          <p:nvSpPr>
            <p:cNvPr id="2029" name="Google Shape;2029;p7"/>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7"/>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7"/>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7"/>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7"/>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7"/>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7"/>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7"/>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7"/>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7"/>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7"/>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7"/>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7"/>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7"/>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7"/>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7"/>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7"/>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7"/>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2" name="Google Shape;2062;p7"/>
          <p:cNvGrpSpPr/>
          <p:nvPr/>
        </p:nvGrpSpPr>
        <p:grpSpPr>
          <a:xfrm>
            <a:off x="-380868" y="-214743"/>
            <a:ext cx="846468" cy="568648"/>
            <a:chOff x="1655277" y="1307879"/>
            <a:chExt cx="907741" cy="609876"/>
          </a:xfrm>
        </p:grpSpPr>
        <p:sp>
          <p:nvSpPr>
            <p:cNvPr id="2063" name="Google Shape;2063;p7"/>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7"/>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7"/>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7"/>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7"/>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7"/>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53"/>
        <p:cNvGrpSpPr/>
        <p:nvPr/>
      </p:nvGrpSpPr>
      <p:grpSpPr>
        <a:xfrm>
          <a:off x="0" y="0"/>
          <a:ext cx="0" cy="0"/>
          <a:chOff x="0" y="0"/>
          <a:chExt cx="0" cy="0"/>
        </a:xfrm>
      </p:grpSpPr>
      <p:sp>
        <p:nvSpPr>
          <p:cNvPr id="2754" name="Google Shape;2754;p9"/>
          <p:cNvSpPr/>
          <p:nvPr/>
        </p:nvSpPr>
        <p:spPr>
          <a:xfrm rot="10799815" flipH="1">
            <a:off x="-719931" y="-828692"/>
            <a:ext cx="10642438" cy="1996906"/>
          </a:xfrm>
          <a:custGeom>
            <a:avLst/>
            <a:gdLst/>
            <a:ahLst/>
            <a:cxnLst/>
            <a:rect l="l" t="t" r="r" b="b"/>
            <a:pathLst>
              <a:path w="229190" h="68634" extrusionOk="0">
                <a:moveTo>
                  <a:pt x="114831" y="1"/>
                </a:moveTo>
                <a:cubicBezTo>
                  <a:pt x="110565" y="1"/>
                  <a:pt x="106183" y="1898"/>
                  <a:pt x="102790" y="4630"/>
                </a:cubicBezTo>
                <a:cubicBezTo>
                  <a:pt x="97958" y="8519"/>
                  <a:pt x="94571" y="13866"/>
                  <a:pt x="90728" y="18736"/>
                </a:cubicBezTo>
                <a:cubicBezTo>
                  <a:pt x="86885" y="23604"/>
                  <a:pt x="82191" y="28256"/>
                  <a:pt x="76180" y="29787"/>
                </a:cubicBezTo>
                <a:cubicBezTo>
                  <a:pt x="74718" y="30159"/>
                  <a:pt x="73245" y="30331"/>
                  <a:pt x="71773" y="30331"/>
                </a:cubicBezTo>
                <a:cubicBezTo>
                  <a:pt x="65287" y="30331"/>
                  <a:pt x="58835" y="27006"/>
                  <a:pt x="53605" y="22908"/>
                </a:cubicBezTo>
                <a:lnTo>
                  <a:pt x="53605" y="22906"/>
                </a:lnTo>
                <a:cubicBezTo>
                  <a:pt x="47901" y="18435"/>
                  <a:pt x="43007" y="12980"/>
                  <a:pt x="37011" y="8870"/>
                </a:cubicBezTo>
                <a:cubicBezTo>
                  <a:pt x="32522" y="5793"/>
                  <a:pt x="25061" y="2844"/>
                  <a:pt x="18332" y="2844"/>
                </a:cubicBezTo>
                <a:cubicBezTo>
                  <a:pt x="14892" y="2844"/>
                  <a:pt x="11644" y="3614"/>
                  <a:pt x="9081" y="5532"/>
                </a:cubicBezTo>
                <a:cubicBezTo>
                  <a:pt x="5393" y="8292"/>
                  <a:pt x="3726" y="13274"/>
                  <a:pt x="2504" y="17509"/>
                </a:cubicBezTo>
                <a:cubicBezTo>
                  <a:pt x="616" y="24041"/>
                  <a:pt x="0" y="30946"/>
                  <a:pt x="785" y="37702"/>
                </a:cubicBezTo>
                <a:cubicBezTo>
                  <a:pt x="1669" y="45338"/>
                  <a:pt x="4528" y="53105"/>
                  <a:pt x="10419" y="58041"/>
                </a:cubicBezTo>
                <a:cubicBezTo>
                  <a:pt x="16723" y="63325"/>
                  <a:pt x="25387" y="64572"/>
                  <a:pt x="33568" y="65426"/>
                </a:cubicBezTo>
                <a:cubicBezTo>
                  <a:pt x="55013" y="67664"/>
                  <a:pt x="76545" y="68633"/>
                  <a:pt x="98096" y="68633"/>
                </a:cubicBezTo>
                <a:cubicBezTo>
                  <a:pt x="132137" y="68633"/>
                  <a:pt x="166224" y="66216"/>
                  <a:pt x="200086" y="62570"/>
                </a:cubicBezTo>
                <a:cubicBezTo>
                  <a:pt x="206251" y="61908"/>
                  <a:pt x="212556" y="61161"/>
                  <a:pt x="218105" y="58392"/>
                </a:cubicBezTo>
                <a:cubicBezTo>
                  <a:pt x="223651" y="55623"/>
                  <a:pt x="228376" y="50388"/>
                  <a:pt x="228792" y="44201"/>
                </a:cubicBezTo>
                <a:cubicBezTo>
                  <a:pt x="229190" y="38262"/>
                  <a:pt x="224385" y="32037"/>
                  <a:pt x="218533" y="32037"/>
                </a:cubicBezTo>
                <a:cubicBezTo>
                  <a:pt x="218291" y="32037"/>
                  <a:pt x="218048" y="32048"/>
                  <a:pt x="217803" y="32069"/>
                </a:cubicBezTo>
                <a:cubicBezTo>
                  <a:pt x="214493" y="32361"/>
                  <a:pt x="211654" y="34423"/>
                  <a:pt x="208670" y="35887"/>
                </a:cubicBezTo>
                <a:cubicBezTo>
                  <a:pt x="205126" y="37626"/>
                  <a:pt x="201204" y="38459"/>
                  <a:pt x="197269" y="38459"/>
                </a:cubicBezTo>
                <a:cubicBezTo>
                  <a:pt x="189609" y="38459"/>
                  <a:pt x="181898" y="35302"/>
                  <a:pt x="176830" y="29526"/>
                </a:cubicBezTo>
                <a:cubicBezTo>
                  <a:pt x="174033" y="26339"/>
                  <a:pt x="172015" y="22511"/>
                  <a:pt x="169056" y="19476"/>
                </a:cubicBezTo>
                <a:cubicBezTo>
                  <a:pt x="166691" y="17052"/>
                  <a:pt x="163400" y="15155"/>
                  <a:pt x="160116" y="15155"/>
                </a:cubicBezTo>
                <a:cubicBezTo>
                  <a:pt x="159290" y="15155"/>
                  <a:pt x="158465" y="15275"/>
                  <a:pt x="157654" y="15536"/>
                </a:cubicBezTo>
                <a:cubicBezTo>
                  <a:pt x="153434" y="16900"/>
                  <a:pt x="151002" y="21593"/>
                  <a:pt x="146826" y="23080"/>
                </a:cubicBezTo>
                <a:cubicBezTo>
                  <a:pt x="145903" y="23408"/>
                  <a:pt x="144977" y="23559"/>
                  <a:pt x="144059" y="23559"/>
                </a:cubicBezTo>
                <a:cubicBezTo>
                  <a:pt x="139213" y="23559"/>
                  <a:pt x="134590" y="19359"/>
                  <a:pt x="131786" y="15010"/>
                </a:cubicBezTo>
                <a:cubicBezTo>
                  <a:pt x="128452" y="9839"/>
                  <a:pt x="125709" y="3641"/>
                  <a:pt x="120104" y="1102"/>
                </a:cubicBezTo>
                <a:cubicBezTo>
                  <a:pt x="118423" y="341"/>
                  <a:pt x="116637" y="1"/>
                  <a:pt x="1148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9"/>
          <p:cNvSpPr/>
          <p:nvPr/>
        </p:nvSpPr>
        <p:spPr>
          <a:xfrm rot="-187" flipH="1">
            <a:off x="-1030831" y="3810655"/>
            <a:ext cx="10524978" cy="1938224"/>
          </a:xfrm>
          <a:custGeom>
            <a:avLst/>
            <a:gdLst/>
            <a:ahLst/>
            <a:cxnLst/>
            <a:rect l="l" t="t" r="r" b="b"/>
            <a:pathLst>
              <a:path w="229190" h="68634" extrusionOk="0">
                <a:moveTo>
                  <a:pt x="114831" y="1"/>
                </a:moveTo>
                <a:cubicBezTo>
                  <a:pt x="110565" y="1"/>
                  <a:pt x="106183" y="1898"/>
                  <a:pt x="102790" y="4630"/>
                </a:cubicBezTo>
                <a:cubicBezTo>
                  <a:pt x="97958" y="8519"/>
                  <a:pt x="94571" y="13866"/>
                  <a:pt x="90728" y="18736"/>
                </a:cubicBezTo>
                <a:cubicBezTo>
                  <a:pt x="86885" y="23604"/>
                  <a:pt x="82191" y="28256"/>
                  <a:pt x="76180" y="29787"/>
                </a:cubicBezTo>
                <a:cubicBezTo>
                  <a:pt x="74718" y="30159"/>
                  <a:pt x="73245" y="30331"/>
                  <a:pt x="71773" y="30331"/>
                </a:cubicBezTo>
                <a:cubicBezTo>
                  <a:pt x="65287" y="30331"/>
                  <a:pt x="58835" y="27006"/>
                  <a:pt x="53605" y="22908"/>
                </a:cubicBezTo>
                <a:lnTo>
                  <a:pt x="53605" y="22906"/>
                </a:lnTo>
                <a:cubicBezTo>
                  <a:pt x="47901" y="18435"/>
                  <a:pt x="43007" y="12980"/>
                  <a:pt x="37011" y="8870"/>
                </a:cubicBezTo>
                <a:cubicBezTo>
                  <a:pt x="32522" y="5793"/>
                  <a:pt x="25061" y="2844"/>
                  <a:pt x="18332" y="2844"/>
                </a:cubicBezTo>
                <a:cubicBezTo>
                  <a:pt x="14892" y="2844"/>
                  <a:pt x="11644" y="3614"/>
                  <a:pt x="9081" y="5532"/>
                </a:cubicBezTo>
                <a:cubicBezTo>
                  <a:pt x="5393" y="8292"/>
                  <a:pt x="3726" y="13274"/>
                  <a:pt x="2504" y="17509"/>
                </a:cubicBezTo>
                <a:cubicBezTo>
                  <a:pt x="616" y="24041"/>
                  <a:pt x="0" y="30946"/>
                  <a:pt x="785" y="37702"/>
                </a:cubicBezTo>
                <a:cubicBezTo>
                  <a:pt x="1669" y="45338"/>
                  <a:pt x="4528" y="53105"/>
                  <a:pt x="10419" y="58041"/>
                </a:cubicBezTo>
                <a:cubicBezTo>
                  <a:pt x="16723" y="63325"/>
                  <a:pt x="25387" y="64572"/>
                  <a:pt x="33568" y="65426"/>
                </a:cubicBezTo>
                <a:cubicBezTo>
                  <a:pt x="55013" y="67664"/>
                  <a:pt x="76545" y="68633"/>
                  <a:pt x="98096" y="68633"/>
                </a:cubicBezTo>
                <a:cubicBezTo>
                  <a:pt x="132137" y="68633"/>
                  <a:pt x="166224" y="66216"/>
                  <a:pt x="200086" y="62570"/>
                </a:cubicBezTo>
                <a:cubicBezTo>
                  <a:pt x="206251" y="61908"/>
                  <a:pt x="212556" y="61161"/>
                  <a:pt x="218105" y="58392"/>
                </a:cubicBezTo>
                <a:cubicBezTo>
                  <a:pt x="223651" y="55623"/>
                  <a:pt x="228376" y="50388"/>
                  <a:pt x="228792" y="44201"/>
                </a:cubicBezTo>
                <a:cubicBezTo>
                  <a:pt x="229190" y="38262"/>
                  <a:pt x="224385" y="32037"/>
                  <a:pt x="218533" y="32037"/>
                </a:cubicBezTo>
                <a:cubicBezTo>
                  <a:pt x="218291" y="32037"/>
                  <a:pt x="218048" y="32048"/>
                  <a:pt x="217803" y="32069"/>
                </a:cubicBezTo>
                <a:cubicBezTo>
                  <a:pt x="214493" y="32361"/>
                  <a:pt x="211654" y="34423"/>
                  <a:pt x="208670" y="35887"/>
                </a:cubicBezTo>
                <a:cubicBezTo>
                  <a:pt x="205126" y="37626"/>
                  <a:pt x="201204" y="38459"/>
                  <a:pt x="197269" y="38459"/>
                </a:cubicBezTo>
                <a:cubicBezTo>
                  <a:pt x="189609" y="38459"/>
                  <a:pt x="181898" y="35302"/>
                  <a:pt x="176830" y="29526"/>
                </a:cubicBezTo>
                <a:cubicBezTo>
                  <a:pt x="174033" y="26339"/>
                  <a:pt x="172015" y="22511"/>
                  <a:pt x="169056" y="19476"/>
                </a:cubicBezTo>
                <a:cubicBezTo>
                  <a:pt x="166691" y="17052"/>
                  <a:pt x="163400" y="15155"/>
                  <a:pt x="160116" y="15155"/>
                </a:cubicBezTo>
                <a:cubicBezTo>
                  <a:pt x="159290" y="15155"/>
                  <a:pt x="158465" y="15275"/>
                  <a:pt x="157654" y="15536"/>
                </a:cubicBezTo>
                <a:cubicBezTo>
                  <a:pt x="153434" y="16900"/>
                  <a:pt x="151002" y="21593"/>
                  <a:pt x="146826" y="23080"/>
                </a:cubicBezTo>
                <a:cubicBezTo>
                  <a:pt x="145903" y="23408"/>
                  <a:pt x="144977" y="23559"/>
                  <a:pt x="144059" y="23559"/>
                </a:cubicBezTo>
                <a:cubicBezTo>
                  <a:pt x="139213" y="23559"/>
                  <a:pt x="134590" y="19359"/>
                  <a:pt x="131786" y="15010"/>
                </a:cubicBezTo>
                <a:cubicBezTo>
                  <a:pt x="128452" y="9839"/>
                  <a:pt x="125709" y="3641"/>
                  <a:pt x="120104" y="1102"/>
                </a:cubicBezTo>
                <a:cubicBezTo>
                  <a:pt x="118423" y="341"/>
                  <a:pt x="116637" y="1"/>
                  <a:pt x="1148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9"/>
          <p:cNvSpPr/>
          <p:nvPr/>
        </p:nvSpPr>
        <p:spPr>
          <a:xfrm rot="327776">
            <a:off x="938607" y="4786612"/>
            <a:ext cx="194907" cy="191215"/>
          </a:xfrm>
          <a:custGeom>
            <a:avLst/>
            <a:gdLst/>
            <a:ahLst/>
            <a:cxnLst/>
            <a:rect l="l" t="t" r="r" b="b"/>
            <a:pathLst>
              <a:path w="4804" h="4713" extrusionOk="0">
                <a:moveTo>
                  <a:pt x="2402" y="1"/>
                </a:moveTo>
                <a:cubicBezTo>
                  <a:pt x="2310" y="1"/>
                  <a:pt x="2218" y="47"/>
                  <a:pt x="2168" y="139"/>
                </a:cubicBezTo>
                <a:lnTo>
                  <a:pt x="1504" y="1352"/>
                </a:lnTo>
                <a:cubicBezTo>
                  <a:pt x="1481" y="1397"/>
                  <a:pt x="1443" y="1436"/>
                  <a:pt x="1397" y="1458"/>
                </a:cubicBezTo>
                <a:lnTo>
                  <a:pt x="185" y="2123"/>
                </a:lnTo>
                <a:cubicBezTo>
                  <a:pt x="1" y="2223"/>
                  <a:pt x="1" y="2490"/>
                  <a:pt x="185" y="2590"/>
                </a:cubicBezTo>
                <a:lnTo>
                  <a:pt x="1397" y="3255"/>
                </a:lnTo>
                <a:cubicBezTo>
                  <a:pt x="1443" y="3278"/>
                  <a:pt x="1481" y="3316"/>
                  <a:pt x="1504" y="3358"/>
                </a:cubicBezTo>
                <a:lnTo>
                  <a:pt x="2168" y="4574"/>
                </a:lnTo>
                <a:cubicBezTo>
                  <a:pt x="2218" y="4666"/>
                  <a:pt x="2310" y="4712"/>
                  <a:pt x="2402" y="4712"/>
                </a:cubicBezTo>
                <a:cubicBezTo>
                  <a:pt x="2494" y="4712"/>
                  <a:pt x="2586" y="4666"/>
                  <a:pt x="2636" y="4574"/>
                </a:cubicBezTo>
                <a:lnTo>
                  <a:pt x="3301" y="3358"/>
                </a:lnTo>
                <a:cubicBezTo>
                  <a:pt x="3323" y="3316"/>
                  <a:pt x="3362" y="3278"/>
                  <a:pt x="3407" y="3255"/>
                </a:cubicBezTo>
                <a:lnTo>
                  <a:pt x="4620" y="2590"/>
                </a:lnTo>
                <a:cubicBezTo>
                  <a:pt x="4804" y="2490"/>
                  <a:pt x="4804" y="2223"/>
                  <a:pt x="4620" y="2123"/>
                </a:cubicBezTo>
                <a:lnTo>
                  <a:pt x="3407" y="1458"/>
                </a:lnTo>
                <a:cubicBezTo>
                  <a:pt x="3362" y="1436"/>
                  <a:pt x="3323" y="1397"/>
                  <a:pt x="3301" y="1352"/>
                </a:cubicBezTo>
                <a:lnTo>
                  <a:pt x="2636" y="139"/>
                </a:lnTo>
                <a:cubicBezTo>
                  <a:pt x="2586" y="47"/>
                  <a:pt x="2494"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7" name="Google Shape;2757;p9"/>
          <p:cNvGrpSpPr/>
          <p:nvPr/>
        </p:nvGrpSpPr>
        <p:grpSpPr>
          <a:xfrm rot="9813654">
            <a:off x="-546174" y="3590940"/>
            <a:ext cx="1086596" cy="765463"/>
            <a:chOff x="2494785" y="587053"/>
            <a:chExt cx="1411208" cy="1053812"/>
          </a:xfrm>
        </p:grpSpPr>
        <p:sp>
          <p:nvSpPr>
            <p:cNvPr id="2758" name="Google Shape;2758;p9"/>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9"/>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9"/>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9"/>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9"/>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9"/>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9"/>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9"/>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9"/>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9"/>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9"/>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9"/>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9"/>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9"/>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9"/>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9"/>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9"/>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9"/>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9"/>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9"/>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9"/>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9"/>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9"/>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9"/>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2" name="Google Shape;2782;p9"/>
          <p:cNvSpPr/>
          <p:nvPr/>
        </p:nvSpPr>
        <p:spPr>
          <a:xfrm rot="-8757571">
            <a:off x="3557997" y="4371329"/>
            <a:ext cx="261450" cy="240335"/>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3" name="Google Shape;2783;p9"/>
          <p:cNvGrpSpPr/>
          <p:nvPr/>
        </p:nvGrpSpPr>
        <p:grpSpPr>
          <a:xfrm rot="-10706224">
            <a:off x="3547048" y="4763528"/>
            <a:ext cx="539539" cy="420767"/>
            <a:chOff x="3251316" y="2649443"/>
            <a:chExt cx="735796" cy="573820"/>
          </a:xfrm>
        </p:grpSpPr>
        <p:sp>
          <p:nvSpPr>
            <p:cNvPr id="2784" name="Google Shape;2784;p9"/>
            <p:cNvSpPr/>
            <p:nvPr/>
          </p:nvSpPr>
          <p:spPr>
            <a:xfrm>
              <a:off x="3457147" y="2649443"/>
              <a:ext cx="469784" cy="535818"/>
            </a:xfrm>
            <a:custGeom>
              <a:avLst/>
              <a:gdLst/>
              <a:ahLst/>
              <a:cxnLst/>
              <a:rect l="l" t="t" r="r" b="b"/>
              <a:pathLst>
                <a:path w="10273" h="11717" extrusionOk="0">
                  <a:moveTo>
                    <a:pt x="3098" y="1"/>
                  </a:moveTo>
                  <a:cubicBezTo>
                    <a:pt x="2053" y="1"/>
                    <a:pt x="994" y="261"/>
                    <a:pt x="1" y="959"/>
                  </a:cubicBezTo>
                  <a:lnTo>
                    <a:pt x="7965" y="11716"/>
                  </a:lnTo>
                  <a:cubicBezTo>
                    <a:pt x="10272" y="9701"/>
                    <a:pt x="9223" y="4648"/>
                    <a:pt x="9702" y="2703"/>
                  </a:cubicBezTo>
                  <a:cubicBezTo>
                    <a:pt x="9769" y="2433"/>
                    <a:pt x="9629" y="2154"/>
                    <a:pt x="9370" y="2050"/>
                  </a:cubicBezTo>
                  <a:cubicBezTo>
                    <a:pt x="8108" y="1541"/>
                    <a:pt x="5642" y="1"/>
                    <a:pt x="3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9"/>
            <p:cNvSpPr/>
            <p:nvPr/>
          </p:nvSpPr>
          <p:spPr>
            <a:xfrm>
              <a:off x="3251316" y="2662567"/>
              <a:ext cx="735796" cy="560696"/>
            </a:xfrm>
            <a:custGeom>
              <a:avLst/>
              <a:gdLst/>
              <a:ahLst/>
              <a:cxnLst/>
              <a:rect l="l" t="t" r="r" b="b"/>
              <a:pathLst>
                <a:path w="16090" h="12261" extrusionOk="0">
                  <a:moveTo>
                    <a:pt x="6331" y="1"/>
                  </a:moveTo>
                  <a:cubicBezTo>
                    <a:pt x="5611" y="1"/>
                    <a:pt x="4908" y="267"/>
                    <a:pt x="4267" y="878"/>
                  </a:cubicBezTo>
                  <a:cubicBezTo>
                    <a:pt x="1" y="4946"/>
                    <a:pt x="5552" y="12261"/>
                    <a:pt x="10164" y="12261"/>
                  </a:cubicBezTo>
                  <a:cubicBezTo>
                    <a:pt x="10595" y="12261"/>
                    <a:pt x="11019" y="12197"/>
                    <a:pt x="11425" y="12060"/>
                  </a:cubicBezTo>
                  <a:cubicBezTo>
                    <a:pt x="16090" y="10490"/>
                    <a:pt x="10853" y="1"/>
                    <a:pt x="6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9"/>
            <p:cNvSpPr/>
            <p:nvPr/>
          </p:nvSpPr>
          <p:spPr>
            <a:xfrm>
              <a:off x="3327685" y="2721422"/>
              <a:ext cx="586762" cy="448931"/>
            </a:xfrm>
            <a:custGeom>
              <a:avLst/>
              <a:gdLst/>
              <a:ahLst/>
              <a:cxnLst/>
              <a:rect l="l" t="t" r="r" b="b"/>
              <a:pathLst>
                <a:path w="12831" h="9817" extrusionOk="0">
                  <a:moveTo>
                    <a:pt x="5005" y="504"/>
                  </a:moveTo>
                  <a:cubicBezTo>
                    <a:pt x="8151" y="504"/>
                    <a:pt x="12192" y="8137"/>
                    <a:pt x="8979" y="9108"/>
                  </a:cubicBezTo>
                  <a:cubicBezTo>
                    <a:pt x="8741" y="9179"/>
                    <a:pt x="8493" y="9213"/>
                    <a:pt x="8238" y="9213"/>
                  </a:cubicBezTo>
                  <a:cubicBezTo>
                    <a:pt x="5024" y="9213"/>
                    <a:pt x="814" y="3818"/>
                    <a:pt x="3686" y="1059"/>
                  </a:cubicBezTo>
                  <a:cubicBezTo>
                    <a:pt x="4088" y="673"/>
                    <a:pt x="4537" y="504"/>
                    <a:pt x="5005" y="504"/>
                  </a:cubicBezTo>
                  <a:close/>
                  <a:moveTo>
                    <a:pt x="4757" y="1"/>
                  </a:moveTo>
                  <a:cubicBezTo>
                    <a:pt x="4225" y="1"/>
                    <a:pt x="3714" y="194"/>
                    <a:pt x="3255" y="634"/>
                  </a:cubicBezTo>
                  <a:cubicBezTo>
                    <a:pt x="0" y="3757"/>
                    <a:pt x="4715" y="9817"/>
                    <a:pt x="8345" y="9817"/>
                  </a:cubicBezTo>
                  <a:cubicBezTo>
                    <a:pt x="8638" y="9817"/>
                    <a:pt x="8924" y="9777"/>
                    <a:pt x="9198" y="9693"/>
                  </a:cubicBezTo>
                  <a:cubicBezTo>
                    <a:pt x="12830" y="8585"/>
                    <a:pt x="8311" y="1"/>
                    <a:pt x="4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9"/>
            <p:cNvSpPr/>
            <p:nvPr/>
          </p:nvSpPr>
          <p:spPr>
            <a:xfrm>
              <a:off x="3437346" y="2809315"/>
              <a:ext cx="366800" cy="280645"/>
            </a:xfrm>
            <a:custGeom>
              <a:avLst/>
              <a:gdLst/>
              <a:ahLst/>
              <a:cxnLst/>
              <a:rect l="l" t="t" r="r" b="b"/>
              <a:pathLst>
                <a:path w="8021" h="6137" extrusionOk="0">
                  <a:moveTo>
                    <a:pt x="3097" y="691"/>
                  </a:moveTo>
                  <a:cubicBezTo>
                    <a:pt x="4880" y="691"/>
                    <a:pt x="7163" y="5010"/>
                    <a:pt x="5342" y="5562"/>
                  </a:cubicBezTo>
                  <a:cubicBezTo>
                    <a:pt x="5206" y="5603"/>
                    <a:pt x="5064" y="5622"/>
                    <a:pt x="4919" y="5622"/>
                  </a:cubicBezTo>
                  <a:cubicBezTo>
                    <a:pt x="3097" y="5622"/>
                    <a:pt x="719" y="2569"/>
                    <a:pt x="2348" y="1006"/>
                  </a:cubicBezTo>
                  <a:cubicBezTo>
                    <a:pt x="2577" y="787"/>
                    <a:pt x="2831" y="691"/>
                    <a:pt x="3097" y="691"/>
                  </a:cubicBezTo>
                  <a:close/>
                  <a:moveTo>
                    <a:pt x="2974" y="1"/>
                  </a:moveTo>
                  <a:cubicBezTo>
                    <a:pt x="2641" y="1"/>
                    <a:pt x="2322" y="121"/>
                    <a:pt x="2035" y="396"/>
                  </a:cubicBezTo>
                  <a:cubicBezTo>
                    <a:pt x="1" y="2350"/>
                    <a:pt x="2949" y="6137"/>
                    <a:pt x="5217" y="6137"/>
                  </a:cubicBezTo>
                  <a:cubicBezTo>
                    <a:pt x="5400" y="6137"/>
                    <a:pt x="5578" y="6112"/>
                    <a:pt x="5749" y="6060"/>
                  </a:cubicBezTo>
                  <a:cubicBezTo>
                    <a:pt x="8021" y="5367"/>
                    <a:pt x="5195" y="1"/>
                    <a:pt x="2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9"/>
            <p:cNvSpPr/>
            <p:nvPr/>
          </p:nvSpPr>
          <p:spPr>
            <a:xfrm>
              <a:off x="3516322" y="2883444"/>
              <a:ext cx="189002" cy="144598"/>
            </a:xfrm>
            <a:custGeom>
              <a:avLst/>
              <a:gdLst/>
              <a:ahLst/>
              <a:cxnLst/>
              <a:rect l="l" t="t" r="r" b="b"/>
              <a:pathLst>
                <a:path w="4133" h="3162" extrusionOk="0">
                  <a:moveTo>
                    <a:pt x="1707" y="382"/>
                  </a:moveTo>
                  <a:cubicBezTo>
                    <a:pt x="2600" y="382"/>
                    <a:pt x="3744" y="2545"/>
                    <a:pt x="2831" y="2821"/>
                  </a:cubicBezTo>
                  <a:cubicBezTo>
                    <a:pt x="2763" y="2842"/>
                    <a:pt x="2692" y="2852"/>
                    <a:pt x="2620" y="2852"/>
                  </a:cubicBezTo>
                  <a:cubicBezTo>
                    <a:pt x="1708" y="2852"/>
                    <a:pt x="515" y="1322"/>
                    <a:pt x="1332" y="540"/>
                  </a:cubicBezTo>
                  <a:cubicBezTo>
                    <a:pt x="1446" y="430"/>
                    <a:pt x="1574" y="382"/>
                    <a:pt x="1707" y="382"/>
                  </a:cubicBezTo>
                  <a:close/>
                  <a:moveTo>
                    <a:pt x="1533" y="0"/>
                  </a:moveTo>
                  <a:cubicBezTo>
                    <a:pt x="1361" y="0"/>
                    <a:pt x="1197" y="63"/>
                    <a:pt x="1049" y="204"/>
                  </a:cubicBezTo>
                  <a:cubicBezTo>
                    <a:pt x="0" y="1209"/>
                    <a:pt x="1519" y="3161"/>
                    <a:pt x="2687" y="3161"/>
                  </a:cubicBezTo>
                  <a:cubicBezTo>
                    <a:pt x="2782" y="3161"/>
                    <a:pt x="2874" y="3149"/>
                    <a:pt x="2962" y="3122"/>
                  </a:cubicBezTo>
                  <a:cubicBezTo>
                    <a:pt x="4132" y="2765"/>
                    <a:pt x="2677" y="0"/>
                    <a:pt x="1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9"/>
            <p:cNvSpPr/>
            <p:nvPr/>
          </p:nvSpPr>
          <p:spPr>
            <a:xfrm>
              <a:off x="3477680" y="3013820"/>
              <a:ext cx="289242" cy="179307"/>
            </a:xfrm>
            <a:custGeom>
              <a:avLst/>
              <a:gdLst/>
              <a:ahLst/>
              <a:cxnLst/>
              <a:rect l="l" t="t" r="r" b="b"/>
              <a:pathLst>
                <a:path w="6325" h="3921" extrusionOk="0">
                  <a:moveTo>
                    <a:pt x="752" y="0"/>
                  </a:moveTo>
                  <a:cubicBezTo>
                    <a:pt x="465" y="0"/>
                    <a:pt x="274" y="115"/>
                    <a:pt x="235" y="386"/>
                  </a:cubicBezTo>
                  <a:cubicBezTo>
                    <a:pt x="0" y="2037"/>
                    <a:pt x="2804" y="3921"/>
                    <a:pt x="4380" y="3921"/>
                  </a:cubicBezTo>
                  <a:cubicBezTo>
                    <a:pt x="4602" y="3921"/>
                    <a:pt x="4800" y="3883"/>
                    <a:pt x="4961" y="3802"/>
                  </a:cubicBezTo>
                  <a:cubicBezTo>
                    <a:pt x="6325" y="3119"/>
                    <a:pt x="2244" y="0"/>
                    <a:pt x="752"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9"/>
            <p:cNvSpPr/>
            <p:nvPr/>
          </p:nvSpPr>
          <p:spPr>
            <a:xfrm>
              <a:off x="3503700" y="2686621"/>
              <a:ext cx="13125" cy="9237"/>
            </a:xfrm>
            <a:custGeom>
              <a:avLst/>
              <a:gdLst/>
              <a:ahLst/>
              <a:cxnLst/>
              <a:rect l="l" t="t" r="r" b="b"/>
              <a:pathLst>
                <a:path w="287" h="202" extrusionOk="0">
                  <a:moveTo>
                    <a:pt x="140" y="1"/>
                  </a:moveTo>
                  <a:cubicBezTo>
                    <a:pt x="119" y="1"/>
                    <a:pt x="97" y="8"/>
                    <a:pt x="76" y="27"/>
                  </a:cubicBezTo>
                  <a:cubicBezTo>
                    <a:pt x="1" y="94"/>
                    <a:pt x="67" y="202"/>
                    <a:pt x="146" y="202"/>
                  </a:cubicBezTo>
                  <a:cubicBezTo>
                    <a:pt x="167" y="202"/>
                    <a:pt x="189" y="194"/>
                    <a:pt x="209" y="177"/>
                  </a:cubicBezTo>
                  <a:cubicBezTo>
                    <a:pt x="286" y="110"/>
                    <a:pt x="21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9"/>
            <p:cNvSpPr/>
            <p:nvPr/>
          </p:nvSpPr>
          <p:spPr>
            <a:xfrm>
              <a:off x="3530132" y="2680494"/>
              <a:ext cx="13125" cy="9237"/>
            </a:xfrm>
            <a:custGeom>
              <a:avLst/>
              <a:gdLst/>
              <a:ahLst/>
              <a:cxnLst/>
              <a:rect l="l" t="t" r="r" b="b"/>
              <a:pathLst>
                <a:path w="287" h="202" extrusionOk="0">
                  <a:moveTo>
                    <a:pt x="141" y="1"/>
                  </a:moveTo>
                  <a:cubicBezTo>
                    <a:pt x="120" y="1"/>
                    <a:pt x="98" y="8"/>
                    <a:pt x="78" y="26"/>
                  </a:cubicBezTo>
                  <a:cubicBezTo>
                    <a:pt x="1" y="93"/>
                    <a:pt x="68" y="202"/>
                    <a:pt x="148" y="202"/>
                  </a:cubicBezTo>
                  <a:cubicBezTo>
                    <a:pt x="169" y="202"/>
                    <a:pt x="190" y="194"/>
                    <a:pt x="211" y="176"/>
                  </a:cubicBezTo>
                  <a:cubicBezTo>
                    <a:pt x="286" y="110"/>
                    <a:pt x="220"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9"/>
            <p:cNvSpPr/>
            <p:nvPr/>
          </p:nvSpPr>
          <p:spPr>
            <a:xfrm>
              <a:off x="3508090" y="2796282"/>
              <a:ext cx="13125" cy="9192"/>
            </a:xfrm>
            <a:custGeom>
              <a:avLst/>
              <a:gdLst/>
              <a:ahLst/>
              <a:cxnLst/>
              <a:rect l="l" t="t" r="r" b="b"/>
              <a:pathLst>
                <a:path w="287" h="201" extrusionOk="0">
                  <a:moveTo>
                    <a:pt x="141" y="0"/>
                  </a:moveTo>
                  <a:cubicBezTo>
                    <a:pt x="120" y="0"/>
                    <a:pt x="98" y="8"/>
                    <a:pt x="78" y="25"/>
                  </a:cubicBezTo>
                  <a:cubicBezTo>
                    <a:pt x="1" y="92"/>
                    <a:pt x="68" y="200"/>
                    <a:pt x="147" y="200"/>
                  </a:cubicBezTo>
                  <a:cubicBezTo>
                    <a:pt x="168" y="200"/>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9"/>
            <p:cNvSpPr/>
            <p:nvPr/>
          </p:nvSpPr>
          <p:spPr>
            <a:xfrm>
              <a:off x="3540147" y="2781374"/>
              <a:ext cx="13079" cy="9192"/>
            </a:xfrm>
            <a:custGeom>
              <a:avLst/>
              <a:gdLst/>
              <a:ahLst/>
              <a:cxnLst/>
              <a:rect l="l" t="t" r="r" b="b"/>
              <a:pathLst>
                <a:path w="286" h="201" extrusionOk="0">
                  <a:moveTo>
                    <a:pt x="140" y="0"/>
                  </a:moveTo>
                  <a:cubicBezTo>
                    <a:pt x="119" y="0"/>
                    <a:pt x="98" y="8"/>
                    <a:pt x="78" y="25"/>
                  </a:cubicBezTo>
                  <a:cubicBezTo>
                    <a:pt x="1" y="92"/>
                    <a:pt x="68" y="201"/>
                    <a:pt x="147" y="201"/>
                  </a:cubicBezTo>
                  <a:cubicBezTo>
                    <a:pt x="167" y="201"/>
                    <a:pt x="189" y="193"/>
                    <a:pt x="209" y="176"/>
                  </a:cubicBezTo>
                  <a:cubicBezTo>
                    <a:pt x="286" y="108"/>
                    <a:pt x="21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9"/>
            <p:cNvSpPr/>
            <p:nvPr/>
          </p:nvSpPr>
          <p:spPr>
            <a:xfrm>
              <a:off x="3632293" y="2986565"/>
              <a:ext cx="13125" cy="9192"/>
            </a:xfrm>
            <a:custGeom>
              <a:avLst/>
              <a:gdLst/>
              <a:ahLst/>
              <a:cxnLst/>
              <a:rect l="l" t="t" r="r" b="b"/>
              <a:pathLst>
                <a:path w="287" h="201" extrusionOk="0">
                  <a:moveTo>
                    <a:pt x="141" y="0"/>
                  </a:moveTo>
                  <a:cubicBezTo>
                    <a:pt x="120" y="0"/>
                    <a:pt x="98" y="8"/>
                    <a:pt x="78" y="25"/>
                  </a:cubicBezTo>
                  <a:cubicBezTo>
                    <a:pt x="1" y="92"/>
                    <a:pt x="68" y="201"/>
                    <a:pt x="147" y="201"/>
                  </a:cubicBezTo>
                  <a:cubicBezTo>
                    <a:pt x="168" y="201"/>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9"/>
            <p:cNvSpPr/>
            <p:nvPr/>
          </p:nvSpPr>
          <p:spPr>
            <a:xfrm>
              <a:off x="3611120" y="2975681"/>
              <a:ext cx="13079" cy="9192"/>
            </a:xfrm>
            <a:custGeom>
              <a:avLst/>
              <a:gdLst/>
              <a:ahLst/>
              <a:cxnLst/>
              <a:rect l="l" t="t" r="r" b="b"/>
              <a:pathLst>
                <a:path w="286" h="201" extrusionOk="0">
                  <a:moveTo>
                    <a:pt x="139" y="0"/>
                  </a:moveTo>
                  <a:cubicBezTo>
                    <a:pt x="118" y="0"/>
                    <a:pt x="96" y="8"/>
                    <a:pt x="76" y="25"/>
                  </a:cubicBezTo>
                  <a:cubicBezTo>
                    <a:pt x="0" y="92"/>
                    <a:pt x="67" y="200"/>
                    <a:pt x="146" y="200"/>
                  </a:cubicBezTo>
                  <a:cubicBezTo>
                    <a:pt x="167" y="200"/>
                    <a:pt x="189" y="193"/>
                    <a:pt x="209" y="175"/>
                  </a:cubicBezTo>
                  <a:cubicBezTo>
                    <a:pt x="286" y="108"/>
                    <a:pt x="219" y="0"/>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6" name="Google Shape;2796;p9"/>
          <p:cNvGrpSpPr/>
          <p:nvPr/>
        </p:nvGrpSpPr>
        <p:grpSpPr>
          <a:xfrm rot="9234618">
            <a:off x="2855825" y="4068212"/>
            <a:ext cx="705592" cy="1423119"/>
            <a:chOff x="4243844" y="2649404"/>
            <a:chExt cx="962480" cy="1941240"/>
          </a:xfrm>
        </p:grpSpPr>
        <p:sp>
          <p:nvSpPr>
            <p:cNvPr id="2797" name="Google Shape;2797;p9"/>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9"/>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9"/>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9"/>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9"/>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9"/>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9"/>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9"/>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9"/>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9"/>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9"/>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9"/>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9"/>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9"/>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9"/>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9"/>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9"/>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9"/>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9"/>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9"/>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9"/>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9"/>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9"/>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9"/>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9"/>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9"/>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9"/>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9"/>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9"/>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9"/>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9"/>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9"/>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9"/>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0" name="Google Shape;2830;p9"/>
          <p:cNvGrpSpPr/>
          <p:nvPr/>
        </p:nvGrpSpPr>
        <p:grpSpPr>
          <a:xfrm rot="-1289572">
            <a:off x="1448074" y="3872494"/>
            <a:ext cx="1243482" cy="755253"/>
            <a:chOff x="4693941" y="4517447"/>
            <a:chExt cx="1243433" cy="755223"/>
          </a:xfrm>
        </p:grpSpPr>
        <p:sp>
          <p:nvSpPr>
            <p:cNvPr id="2831" name="Google Shape;2831;p9"/>
            <p:cNvSpPr/>
            <p:nvPr/>
          </p:nvSpPr>
          <p:spPr>
            <a:xfrm>
              <a:off x="5364914" y="4572639"/>
              <a:ext cx="365067" cy="471457"/>
            </a:xfrm>
            <a:custGeom>
              <a:avLst/>
              <a:gdLst/>
              <a:ahLst/>
              <a:cxnLst/>
              <a:rect l="l" t="t" r="r" b="b"/>
              <a:pathLst>
                <a:path w="8877" h="11464" extrusionOk="0">
                  <a:moveTo>
                    <a:pt x="1690" y="0"/>
                  </a:moveTo>
                  <a:cubicBezTo>
                    <a:pt x="114" y="0"/>
                    <a:pt x="0" y="5036"/>
                    <a:pt x="0" y="5036"/>
                  </a:cubicBezTo>
                  <a:lnTo>
                    <a:pt x="680" y="6971"/>
                  </a:lnTo>
                  <a:cubicBezTo>
                    <a:pt x="680" y="6971"/>
                    <a:pt x="5439" y="11463"/>
                    <a:pt x="7295" y="11463"/>
                  </a:cubicBezTo>
                  <a:cubicBezTo>
                    <a:pt x="7563" y="11463"/>
                    <a:pt x="7770" y="11370"/>
                    <a:pt x="7894" y="11156"/>
                  </a:cubicBezTo>
                  <a:cubicBezTo>
                    <a:pt x="8876" y="9456"/>
                    <a:pt x="1013" y="5568"/>
                    <a:pt x="1013" y="5568"/>
                  </a:cubicBezTo>
                  <a:cubicBezTo>
                    <a:pt x="1013" y="5568"/>
                    <a:pt x="3367" y="116"/>
                    <a:pt x="1742" y="2"/>
                  </a:cubicBezTo>
                  <a:cubicBezTo>
                    <a:pt x="1724" y="1"/>
                    <a:pt x="1707" y="0"/>
                    <a:pt x="1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9"/>
            <p:cNvSpPr/>
            <p:nvPr/>
          </p:nvSpPr>
          <p:spPr>
            <a:xfrm>
              <a:off x="5356071" y="4517447"/>
              <a:ext cx="581302" cy="458955"/>
            </a:xfrm>
            <a:custGeom>
              <a:avLst/>
              <a:gdLst/>
              <a:ahLst/>
              <a:cxnLst/>
              <a:rect l="l" t="t" r="r" b="b"/>
              <a:pathLst>
                <a:path w="14135" h="11160" extrusionOk="0">
                  <a:moveTo>
                    <a:pt x="5741" y="0"/>
                  </a:moveTo>
                  <a:cubicBezTo>
                    <a:pt x="3674" y="0"/>
                    <a:pt x="1" y="6761"/>
                    <a:pt x="1" y="6761"/>
                  </a:cubicBezTo>
                  <a:lnTo>
                    <a:pt x="746" y="8087"/>
                  </a:lnTo>
                  <a:cubicBezTo>
                    <a:pt x="746" y="8087"/>
                    <a:pt x="6900" y="11160"/>
                    <a:pt x="9554" y="11160"/>
                  </a:cubicBezTo>
                  <a:cubicBezTo>
                    <a:pt x="10236" y="11160"/>
                    <a:pt x="10687" y="10957"/>
                    <a:pt x="10744" y="10447"/>
                  </a:cubicBezTo>
                  <a:lnTo>
                    <a:pt x="10742" y="10447"/>
                  </a:lnTo>
                  <a:cubicBezTo>
                    <a:pt x="11018" y="7954"/>
                    <a:pt x="2244" y="7487"/>
                    <a:pt x="2244" y="7487"/>
                  </a:cubicBezTo>
                  <a:cubicBezTo>
                    <a:pt x="2244" y="7487"/>
                    <a:pt x="14135" y="6105"/>
                    <a:pt x="13178" y="3828"/>
                  </a:cubicBezTo>
                  <a:cubicBezTo>
                    <a:pt x="12996" y="3395"/>
                    <a:pt x="12472" y="3219"/>
                    <a:pt x="11742" y="3219"/>
                  </a:cubicBezTo>
                  <a:cubicBezTo>
                    <a:pt x="8637" y="3219"/>
                    <a:pt x="1811" y="6396"/>
                    <a:pt x="1811" y="6396"/>
                  </a:cubicBezTo>
                  <a:cubicBezTo>
                    <a:pt x="1811" y="6396"/>
                    <a:pt x="8115" y="1352"/>
                    <a:pt x="6192" y="130"/>
                  </a:cubicBezTo>
                  <a:cubicBezTo>
                    <a:pt x="6053" y="41"/>
                    <a:pt x="5902" y="0"/>
                    <a:pt x="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9"/>
            <p:cNvSpPr/>
            <p:nvPr/>
          </p:nvSpPr>
          <p:spPr>
            <a:xfrm>
              <a:off x="5355701" y="4584524"/>
              <a:ext cx="459161" cy="244365"/>
            </a:xfrm>
            <a:custGeom>
              <a:avLst/>
              <a:gdLst/>
              <a:ahLst/>
              <a:cxnLst/>
              <a:rect l="l" t="t" r="r" b="b"/>
              <a:pathLst>
                <a:path w="11165" h="5942" fill="none" extrusionOk="0">
                  <a:moveTo>
                    <a:pt x="4829" y="0"/>
                  </a:moveTo>
                  <a:lnTo>
                    <a:pt x="0" y="5942"/>
                  </a:lnTo>
                  <a:lnTo>
                    <a:pt x="11165" y="2676"/>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9"/>
            <p:cNvSpPr/>
            <p:nvPr/>
          </p:nvSpPr>
          <p:spPr>
            <a:xfrm>
              <a:off x="5385806" y="4832473"/>
              <a:ext cx="269122" cy="71187"/>
            </a:xfrm>
            <a:custGeom>
              <a:avLst/>
              <a:gdLst/>
              <a:ahLst/>
              <a:cxnLst/>
              <a:rect l="l" t="t" r="r" b="b"/>
              <a:pathLst>
                <a:path w="6544" h="1731" fill="none" extrusionOk="0">
                  <a:moveTo>
                    <a:pt x="0" y="0"/>
                  </a:moveTo>
                  <a:lnTo>
                    <a:pt x="6544" y="1731"/>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9"/>
            <p:cNvSpPr/>
            <p:nvPr/>
          </p:nvSpPr>
          <p:spPr>
            <a:xfrm>
              <a:off x="4693941" y="4636631"/>
              <a:ext cx="854495" cy="636039"/>
            </a:xfrm>
            <a:custGeom>
              <a:avLst/>
              <a:gdLst/>
              <a:ahLst/>
              <a:cxnLst/>
              <a:rect l="l" t="t" r="r" b="b"/>
              <a:pathLst>
                <a:path w="20778" h="15466" extrusionOk="0">
                  <a:moveTo>
                    <a:pt x="9961" y="1"/>
                  </a:moveTo>
                  <a:cubicBezTo>
                    <a:pt x="9461" y="1"/>
                    <a:pt x="8962" y="53"/>
                    <a:pt x="8473" y="160"/>
                  </a:cubicBezTo>
                  <a:cubicBezTo>
                    <a:pt x="7777" y="313"/>
                    <a:pt x="7098" y="574"/>
                    <a:pt x="6506" y="967"/>
                  </a:cubicBezTo>
                  <a:cubicBezTo>
                    <a:pt x="6274" y="1120"/>
                    <a:pt x="6056" y="1292"/>
                    <a:pt x="5856" y="1486"/>
                  </a:cubicBezTo>
                  <a:cubicBezTo>
                    <a:pt x="5145" y="2175"/>
                    <a:pt x="4675" y="3141"/>
                    <a:pt x="4688" y="4131"/>
                  </a:cubicBezTo>
                  <a:cubicBezTo>
                    <a:pt x="4694" y="4577"/>
                    <a:pt x="4782" y="5033"/>
                    <a:pt x="4835" y="5480"/>
                  </a:cubicBezTo>
                  <a:cubicBezTo>
                    <a:pt x="4915" y="6155"/>
                    <a:pt x="4876" y="6963"/>
                    <a:pt x="4214" y="7346"/>
                  </a:cubicBezTo>
                  <a:cubicBezTo>
                    <a:pt x="3727" y="7627"/>
                    <a:pt x="3061" y="7411"/>
                    <a:pt x="2638" y="7799"/>
                  </a:cubicBezTo>
                  <a:cubicBezTo>
                    <a:pt x="2235" y="8166"/>
                    <a:pt x="2391" y="8824"/>
                    <a:pt x="2599" y="9325"/>
                  </a:cubicBezTo>
                  <a:cubicBezTo>
                    <a:pt x="2808" y="9827"/>
                    <a:pt x="3030" y="10445"/>
                    <a:pt x="2698" y="10877"/>
                  </a:cubicBezTo>
                  <a:cubicBezTo>
                    <a:pt x="2240" y="11473"/>
                    <a:pt x="1121" y="11172"/>
                    <a:pt x="706" y="11797"/>
                  </a:cubicBezTo>
                  <a:cubicBezTo>
                    <a:pt x="225" y="12518"/>
                    <a:pt x="1217" y="13632"/>
                    <a:pt x="656" y="14289"/>
                  </a:cubicBezTo>
                  <a:cubicBezTo>
                    <a:pt x="469" y="14505"/>
                    <a:pt x="78" y="14641"/>
                    <a:pt x="37" y="14953"/>
                  </a:cubicBezTo>
                  <a:cubicBezTo>
                    <a:pt x="1" y="15240"/>
                    <a:pt x="262" y="15426"/>
                    <a:pt x="511" y="15426"/>
                  </a:cubicBezTo>
                  <a:cubicBezTo>
                    <a:pt x="550" y="15426"/>
                    <a:pt x="589" y="15422"/>
                    <a:pt x="626" y="15412"/>
                  </a:cubicBezTo>
                  <a:cubicBezTo>
                    <a:pt x="990" y="15320"/>
                    <a:pt x="1315" y="15231"/>
                    <a:pt x="1568" y="14925"/>
                  </a:cubicBezTo>
                  <a:cubicBezTo>
                    <a:pt x="1756" y="14701"/>
                    <a:pt x="1860" y="14419"/>
                    <a:pt x="2000" y="14161"/>
                  </a:cubicBezTo>
                  <a:cubicBezTo>
                    <a:pt x="2139" y="13901"/>
                    <a:pt x="2336" y="13648"/>
                    <a:pt x="2613" y="13555"/>
                  </a:cubicBezTo>
                  <a:cubicBezTo>
                    <a:pt x="2698" y="13527"/>
                    <a:pt x="2785" y="13515"/>
                    <a:pt x="2873" y="13515"/>
                  </a:cubicBezTo>
                  <a:cubicBezTo>
                    <a:pt x="3086" y="13515"/>
                    <a:pt x="3305" y="13585"/>
                    <a:pt x="3509" y="13656"/>
                  </a:cubicBezTo>
                  <a:cubicBezTo>
                    <a:pt x="3730" y="13733"/>
                    <a:pt x="3964" y="13816"/>
                    <a:pt x="4196" y="13816"/>
                  </a:cubicBezTo>
                  <a:cubicBezTo>
                    <a:pt x="4265" y="13816"/>
                    <a:pt x="4335" y="13808"/>
                    <a:pt x="4404" y="13791"/>
                  </a:cubicBezTo>
                  <a:cubicBezTo>
                    <a:pt x="4697" y="13719"/>
                    <a:pt x="4920" y="13479"/>
                    <a:pt x="5089" y="13228"/>
                  </a:cubicBezTo>
                  <a:cubicBezTo>
                    <a:pt x="5331" y="12867"/>
                    <a:pt x="5504" y="12416"/>
                    <a:pt x="5981" y="12335"/>
                  </a:cubicBezTo>
                  <a:cubicBezTo>
                    <a:pt x="6030" y="12327"/>
                    <a:pt x="6078" y="12323"/>
                    <a:pt x="6126" y="12323"/>
                  </a:cubicBezTo>
                  <a:cubicBezTo>
                    <a:pt x="7197" y="12323"/>
                    <a:pt x="8244" y="14253"/>
                    <a:pt x="9108" y="14721"/>
                  </a:cubicBezTo>
                  <a:cubicBezTo>
                    <a:pt x="10020" y="15216"/>
                    <a:pt x="11048" y="15466"/>
                    <a:pt x="12076" y="15466"/>
                  </a:cubicBezTo>
                  <a:cubicBezTo>
                    <a:pt x="12193" y="15466"/>
                    <a:pt x="12310" y="15463"/>
                    <a:pt x="12427" y="15456"/>
                  </a:cubicBezTo>
                  <a:cubicBezTo>
                    <a:pt x="13478" y="15398"/>
                    <a:pt x="14513" y="15078"/>
                    <a:pt x="15406" y="14500"/>
                  </a:cubicBezTo>
                  <a:cubicBezTo>
                    <a:pt x="20777" y="11018"/>
                    <a:pt x="17856" y="2965"/>
                    <a:pt x="12965" y="667"/>
                  </a:cubicBezTo>
                  <a:cubicBezTo>
                    <a:pt x="12029" y="227"/>
                    <a:pt x="10995" y="1"/>
                    <a:pt x="9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9"/>
            <p:cNvSpPr/>
            <p:nvPr/>
          </p:nvSpPr>
          <p:spPr>
            <a:xfrm>
              <a:off x="4917009" y="4896671"/>
              <a:ext cx="76493" cy="214467"/>
            </a:xfrm>
            <a:custGeom>
              <a:avLst/>
              <a:gdLst/>
              <a:ahLst/>
              <a:cxnLst/>
              <a:rect l="l" t="t" r="r" b="b"/>
              <a:pathLst>
                <a:path w="1860" h="5215" fill="none" extrusionOk="0">
                  <a:moveTo>
                    <a:pt x="1" y="1"/>
                  </a:moveTo>
                  <a:cubicBezTo>
                    <a:pt x="171" y="1858"/>
                    <a:pt x="817" y="3669"/>
                    <a:pt x="1859" y="5215"/>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9"/>
            <p:cNvSpPr/>
            <p:nvPr/>
          </p:nvSpPr>
          <p:spPr>
            <a:xfrm>
              <a:off x="5064816" y="4684625"/>
              <a:ext cx="265010" cy="141429"/>
            </a:xfrm>
            <a:custGeom>
              <a:avLst/>
              <a:gdLst/>
              <a:ahLst/>
              <a:cxnLst/>
              <a:rect l="l" t="t" r="r" b="b"/>
              <a:pathLst>
                <a:path w="6444" h="3439" extrusionOk="0">
                  <a:moveTo>
                    <a:pt x="1801" y="1"/>
                  </a:moveTo>
                  <a:cubicBezTo>
                    <a:pt x="1399" y="1"/>
                    <a:pt x="1061" y="89"/>
                    <a:pt x="838" y="294"/>
                  </a:cubicBezTo>
                  <a:cubicBezTo>
                    <a:pt x="1" y="1060"/>
                    <a:pt x="3906" y="3438"/>
                    <a:pt x="5587" y="3438"/>
                  </a:cubicBezTo>
                  <a:cubicBezTo>
                    <a:pt x="6132" y="3438"/>
                    <a:pt x="6443" y="3188"/>
                    <a:pt x="6284" y="2553"/>
                  </a:cubicBezTo>
                  <a:cubicBezTo>
                    <a:pt x="5996" y="1406"/>
                    <a:pt x="3399" y="1"/>
                    <a:pt x="1801" y="1"/>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8" name="Google Shape;2838;p9"/>
          <p:cNvGrpSpPr/>
          <p:nvPr/>
        </p:nvGrpSpPr>
        <p:grpSpPr>
          <a:xfrm rot="-10463717">
            <a:off x="7023664" y="3807517"/>
            <a:ext cx="1086603" cy="765466"/>
            <a:chOff x="2494785" y="587053"/>
            <a:chExt cx="1411208" cy="1053812"/>
          </a:xfrm>
        </p:grpSpPr>
        <p:sp>
          <p:nvSpPr>
            <p:cNvPr id="2839" name="Google Shape;2839;p9"/>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9"/>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9"/>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9"/>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9"/>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9"/>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9"/>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9"/>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9"/>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9"/>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9"/>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9"/>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9"/>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9"/>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9"/>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9"/>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9"/>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9"/>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9"/>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9"/>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9"/>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9"/>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9"/>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9"/>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3" name="Google Shape;2863;p9"/>
          <p:cNvGrpSpPr/>
          <p:nvPr/>
        </p:nvGrpSpPr>
        <p:grpSpPr>
          <a:xfrm rot="-7219233">
            <a:off x="8611999" y="4526481"/>
            <a:ext cx="539563" cy="420785"/>
            <a:chOff x="3251316" y="2649443"/>
            <a:chExt cx="735796" cy="573820"/>
          </a:xfrm>
        </p:grpSpPr>
        <p:sp>
          <p:nvSpPr>
            <p:cNvPr id="2864" name="Google Shape;2864;p9"/>
            <p:cNvSpPr/>
            <p:nvPr/>
          </p:nvSpPr>
          <p:spPr>
            <a:xfrm>
              <a:off x="3457147" y="2649443"/>
              <a:ext cx="469784" cy="535818"/>
            </a:xfrm>
            <a:custGeom>
              <a:avLst/>
              <a:gdLst/>
              <a:ahLst/>
              <a:cxnLst/>
              <a:rect l="l" t="t" r="r" b="b"/>
              <a:pathLst>
                <a:path w="10273" h="11717" extrusionOk="0">
                  <a:moveTo>
                    <a:pt x="3098" y="1"/>
                  </a:moveTo>
                  <a:cubicBezTo>
                    <a:pt x="2053" y="1"/>
                    <a:pt x="994" y="261"/>
                    <a:pt x="1" y="959"/>
                  </a:cubicBezTo>
                  <a:lnTo>
                    <a:pt x="7965" y="11716"/>
                  </a:lnTo>
                  <a:cubicBezTo>
                    <a:pt x="10272" y="9701"/>
                    <a:pt x="9223" y="4648"/>
                    <a:pt x="9702" y="2703"/>
                  </a:cubicBezTo>
                  <a:cubicBezTo>
                    <a:pt x="9769" y="2433"/>
                    <a:pt x="9629" y="2154"/>
                    <a:pt x="9370" y="2050"/>
                  </a:cubicBezTo>
                  <a:cubicBezTo>
                    <a:pt x="8108" y="1541"/>
                    <a:pt x="5642" y="1"/>
                    <a:pt x="3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9"/>
            <p:cNvSpPr/>
            <p:nvPr/>
          </p:nvSpPr>
          <p:spPr>
            <a:xfrm>
              <a:off x="3251316" y="2662567"/>
              <a:ext cx="735796" cy="560696"/>
            </a:xfrm>
            <a:custGeom>
              <a:avLst/>
              <a:gdLst/>
              <a:ahLst/>
              <a:cxnLst/>
              <a:rect l="l" t="t" r="r" b="b"/>
              <a:pathLst>
                <a:path w="16090" h="12261" extrusionOk="0">
                  <a:moveTo>
                    <a:pt x="6331" y="1"/>
                  </a:moveTo>
                  <a:cubicBezTo>
                    <a:pt x="5611" y="1"/>
                    <a:pt x="4908" y="267"/>
                    <a:pt x="4267" y="878"/>
                  </a:cubicBezTo>
                  <a:cubicBezTo>
                    <a:pt x="1" y="4946"/>
                    <a:pt x="5552" y="12261"/>
                    <a:pt x="10164" y="12261"/>
                  </a:cubicBezTo>
                  <a:cubicBezTo>
                    <a:pt x="10595" y="12261"/>
                    <a:pt x="11019" y="12197"/>
                    <a:pt x="11425" y="12060"/>
                  </a:cubicBezTo>
                  <a:cubicBezTo>
                    <a:pt x="16090" y="10490"/>
                    <a:pt x="10853" y="1"/>
                    <a:pt x="6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9"/>
            <p:cNvSpPr/>
            <p:nvPr/>
          </p:nvSpPr>
          <p:spPr>
            <a:xfrm>
              <a:off x="3327685" y="2721422"/>
              <a:ext cx="586762" cy="448931"/>
            </a:xfrm>
            <a:custGeom>
              <a:avLst/>
              <a:gdLst/>
              <a:ahLst/>
              <a:cxnLst/>
              <a:rect l="l" t="t" r="r" b="b"/>
              <a:pathLst>
                <a:path w="12831" h="9817" extrusionOk="0">
                  <a:moveTo>
                    <a:pt x="5005" y="504"/>
                  </a:moveTo>
                  <a:cubicBezTo>
                    <a:pt x="8151" y="504"/>
                    <a:pt x="12192" y="8137"/>
                    <a:pt x="8979" y="9108"/>
                  </a:cubicBezTo>
                  <a:cubicBezTo>
                    <a:pt x="8741" y="9179"/>
                    <a:pt x="8493" y="9213"/>
                    <a:pt x="8238" y="9213"/>
                  </a:cubicBezTo>
                  <a:cubicBezTo>
                    <a:pt x="5024" y="9213"/>
                    <a:pt x="814" y="3818"/>
                    <a:pt x="3686" y="1059"/>
                  </a:cubicBezTo>
                  <a:cubicBezTo>
                    <a:pt x="4088" y="673"/>
                    <a:pt x="4537" y="504"/>
                    <a:pt x="5005" y="504"/>
                  </a:cubicBezTo>
                  <a:close/>
                  <a:moveTo>
                    <a:pt x="4757" y="1"/>
                  </a:moveTo>
                  <a:cubicBezTo>
                    <a:pt x="4225" y="1"/>
                    <a:pt x="3714" y="194"/>
                    <a:pt x="3255" y="634"/>
                  </a:cubicBezTo>
                  <a:cubicBezTo>
                    <a:pt x="0" y="3757"/>
                    <a:pt x="4715" y="9817"/>
                    <a:pt x="8345" y="9817"/>
                  </a:cubicBezTo>
                  <a:cubicBezTo>
                    <a:pt x="8638" y="9817"/>
                    <a:pt x="8924" y="9777"/>
                    <a:pt x="9198" y="9693"/>
                  </a:cubicBezTo>
                  <a:cubicBezTo>
                    <a:pt x="12830" y="8585"/>
                    <a:pt x="8311" y="1"/>
                    <a:pt x="4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9"/>
            <p:cNvSpPr/>
            <p:nvPr/>
          </p:nvSpPr>
          <p:spPr>
            <a:xfrm>
              <a:off x="3437346" y="2809315"/>
              <a:ext cx="366800" cy="280645"/>
            </a:xfrm>
            <a:custGeom>
              <a:avLst/>
              <a:gdLst/>
              <a:ahLst/>
              <a:cxnLst/>
              <a:rect l="l" t="t" r="r" b="b"/>
              <a:pathLst>
                <a:path w="8021" h="6137" extrusionOk="0">
                  <a:moveTo>
                    <a:pt x="3097" y="691"/>
                  </a:moveTo>
                  <a:cubicBezTo>
                    <a:pt x="4880" y="691"/>
                    <a:pt x="7163" y="5010"/>
                    <a:pt x="5342" y="5562"/>
                  </a:cubicBezTo>
                  <a:cubicBezTo>
                    <a:pt x="5206" y="5603"/>
                    <a:pt x="5064" y="5622"/>
                    <a:pt x="4919" y="5622"/>
                  </a:cubicBezTo>
                  <a:cubicBezTo>
                    <a:pt x="3097" y="5622"/>
                    <a:pt x="719" y="2569"/>
                    <a:pt x="2348" y="1006"/>
                  </a:cubicBezTo>
                  <a:cubicBezTo>
                    <a:pt x="2577" y="787"/>
                    <a:pt x="2831" y="691"/>
                    <a:pt x="3097" y="691"/>
                  </a:cubicBezTo>
                  <a:close/>
                  <a:moveTo>
                    <a:pt x="2974" y="1"/>
                  </a:moveTo>
                  <a:cubicBezTo>
                    <a:pt x="2641" y="1"/>
                    <a:pt x="2322" y="121"/>
                    <a:pt x="2035" y="396"/>
                  </a:cubicBezTo>
                  <a:cubicBezTo>
                    <a:pt x="1" y="2350"/>
                    <a:pt x="2949" y="6137"/>
                    <a:pt x="5217" y="6137"/>
                  </a:cubicBezTo>
                  <a:cubicBezTo>
                    <a:pt x="5400" y="6137"/>
                    <a:pt x="5578" y="6112"/>
                    <a:pt x="5749" y="6060"/>
                  </a:cubicBezTo>
                  <a:cubicBezTo>
                    <a:pt x="8021" y="5367"/>
                    <a:pt x="5195" y="1"/>
                    <a:pt x="2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9"/>
            <p:cNvSpPr/>
            <p:nvPr/>
          </p:nvSpPr>
          <p:spPr>
            <a:xfrm>
              <a:off x="3516322" y="2883444"/>
              <a:ext cx="189002" cy="144598"/>
            </a:xfrm>
            <a:custGeom>
              <a:avLst/>
              <a:gdLst/>
              <a:ahLst/>
              <a:cxnLst/>
              <a:rect l="l" t="t" r="r" b="b"/>
              <a:pathLst>
                <a:path w="4133" h="3162" extrusionOk="0">
                  <a:moveTo>
                    <a:pt x="1707" y="382"/>
                  </a:moveTo>
                  <a:cubicBezTo>
                    <a:pt x="2600" y="382"/>
                    <a:pt x="3744" y="2545"/>
                    <a:pt x="2831" y="2821"/>
                  </a:cubicBezTo>
                  <a:cubicBezTo>
                    <a:pt x="2763" y="2842"/>
                    <a:pt x="2692" y="2852"/>
                    <a:pt x="2620" y="2852"/>
                  </a:cubicBezTo>
                  <a:cubicBezTo>
                    <a:pt x="1708" y="2852"/>
                    <a:pt x="515" y="1322"/>
                    <a:pt x="1332" y="540"/>
                  </a:cubicBezTo>
                  <a:cubicBezTo>
                    <a:pt x="1446" y="430"/>
                    <a:pt x="1574" y="382"/>
                    <a:pt x="1707" y="382"/>
                  </a:cubicBezTo>
                  <a:close/>
                  <a:moveTo>
                    <a:pt x="1533" y="0"/>
                  </a:moveTo>
                  <a:cubicBezTo>
                    <a:pt x="1361" y="0"/>
                    <a:pt x="1197" y="63"/>
                    <a:pt x="1049" y="204"/>
                  </a:cubicBezTo>
                  <a:cubicBezTo>
                    <a:pt x="0" y="1209"/>
                    <a:pt x="1519" y="3161"/>
                    <a:pt x="2687" y="3161"/>
                  </a:cubicBezTo>
                  <a:cubicBezTo>
                    <a:pt x="2782" y="3161"/>
                    <a:pt x="2874" y="3149"/>
                    <a:pt x="2962" y="3122"/>
                  </a:cubicBezTo>
                  <a:cubicBezTo>
                    <a:pt x="4132" y="2765"/>
                    <a:pt x="2677" y="0"/>
                    <a:pt x="1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9"/>
            <p:cNvSpPr/>
            <p:nvPr/>
          </p:nvSpPr>
          <p:spPr>
            <a:xfrm>
              <a:off x="3477680" y="3013820"/>
              <a:ext cx="289242" cy="179307"/>
            </a:xfrm>
            <a:custGeom>
              <a:avLst/>
              <a:gdLst/>
              <a:ahLst/>
              <a:cxnLst/>
              <a:rect l="l" t="t" r="r" b="b"/>
              <a:pathLst>
                <a:path w="6325" h="3921" extrusionOk="0">
                  <a:moveTo>
                    <a:pt x="752" y="0"/>
                  </a:moveTo>
                  <a:cubicBezTo>
                    <a:pt x="465" y="0"/>
                    <a:pt x="274" y="115"/>
                    <a:pt x="235" y="386"/>
                  </a:cubicBezTo>
                  <a:cubicBezTo>
                    <a:pt x="0" y="2037"/>
                    <a:pt x="2804" y="3921"/>
                    <a:pt x="4380" y="3921"/>
                  </a:cubicBezTo>
                  <a:cubicBezTo>
                    <a:pt x="4602" y="3921"/>
                    <a:pt x="4800" y="3883"/>
                    <a:pt x="4961" y="3802"/>
                  </a:cubicBezTo>
                  <a:cubicBezTo>
                    <a:pt x="6325" y="3119"/>
                    <a:pt x="2244" y="0"/>
                    <a:pt x="752"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9"/>
            <p:cNvSpPr/>
            <p:nvPr/>
          </p:nvSpPr>
          <p:spPr>
            <a:xfrm>
              <a:off x="3503700" y="2686621"/>
              <a:ext cx="13125" cy="9237"/>
            </a:xfrm>
            <a:custGeom>
              <a:avLst/>
              <a:gdLst/>
              <a:ahLst/>
              <a:cxnLst/>
              <a:rect l="l" t="t" r="r" b="b"/>
              <a:pathLst>
                <a:path w="287" h="202" extrusionOk="0">
                  <a:moveTo>
                    <a:pt x="140" y="1"/>
                  </a:moveTo>
                  <a:cubicBezTo>
                    <a:pt x="119" y="1"/>
                    <a:pt x="97" y="8"/>
                    <a:pt x="76" y="27"/>
                  </a:cubicBezTo>
                  <a:cubicBezTo>
                    <a:pt x="1" y="94"/>
                    <a:pt x="67" y="202"/>
                    <a:pt x="146" y="202"/>
                  </a:cubicBezTo>
                  <a:cubicBezTo>
                    <a:pt x="167" y="202"/>
                    <a:pt x="189" y="194"/>
                    <a:pt x="209" y="177"/>
                  </a:cubicBezTo>
                  <a:cubicBezTo>
                    <a:pt x="286" y="110"/>
                    <a:pt x="21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9"/>
            <p:cNvSpPr/>
            <p:nvPr/>
          </p:nvSpPr>
          <p:spPr>
            <a:xfrm>
              <a:off x="3530132" y="2680494"/>
              <a:ext cx="13125" cy="9237"/>
            </a:xfrm>
            <a:custGeom>
              <a:avLst/>
              <a:gdLst/>
              <a:ahLst/>
              <a:cxnLst/>
              <a:rect l="l" t="t" r="r" b="b"/>
              <a:pathLst>
                <a:path w="287" h="202" extrusionOk="0">
                  <a:moveTo>
                    <a:pt x="141" y="1"/>
                  </a:moveTo>
                  <a:cubicBezTo>
                    <a:pt x="120" y="1"/>
                    <a:pt x="98" y="8"/>
                    <a:pt x="78" y="26"/>
                  </a:cubicBezTo>
                  <a:cubicBezTo>
                    <a:pt x="1" y="93"/>
                    <a:pt x="68" y="202"/>
                    <a:pt x="148" y="202"/>
                  </a:cubicBezTo>
                  <a:cubicBezTo>
                    <a:pt x="169" y="202"/>
                    <a:pt x="190" y="194"/>
                    <a:pt x="211" y="176"/>
                  </a:cubicBezTo>
                  <a:cubicBezTo>
                    <a:pt x="286" y="110"/>
                    <a:pt x="220"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9"/>
            <p:cNvSpPr/>
            <p:nvPr/>
          </p:nvSpPr>
          <p:spPr>
            <a:xfrm>
              <a:off x="3508090" y="2796282"/>
              <a:ext cx="13125" cy="9192"/>
            </a:xfrm>
            <a:custGeom>
              <a:avLst/>
              <a:gdLst/>
              <a:ahLst/>
              <a:cxnLst/>
              <a:rect l="l" t="t" r="r" b="b"/>
              <a:pathLst>
                <a:path w="287" h="201" extrusionOk="0">
                  <a:moveTo>
                    <a:pt x="141" y="0"/>
                  </a:moveTo>
                  <a:cubicBezTo>
                    <a:pt x="120" y="0"/>
                    <a:pt x="98" y="8"/>
                    <a:pt x="78" y="25"/>
                  </a:cubicBezTo>
                  <a:cubicBezTo>
                    <a:pt x="1" y="92"/>
                    <a:pt x="68" y="200"/>
                    <a:pt x="147" y="200"/>
                  </a:cubicBezTo>
                  <a:cubicBezTo>
                    <a:pt x="168" y="200"/>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9"/>
            <p:cNvSpPr/>
            <p:nvPr/>
          </p:nvSpPr>
          <p:spPr>
            <a:xfrm>
              <a:off x="3540147" y="2781374"/>
              <a:ext cx="13079" cy="9192"/>
            </a:xfrm>
            <a:custGeom>
              <a:avLst/>
              <a:gdLst/>
              <a:ahLst/>
              <a:cxnLst/>
              <a:rect l="l" t="t" r="r" b="b"/>
              <a:pathLst>
                <a:path w="286" h="201" extrusionOk="0">
                  <a:moveTo>
                    <a:pt x="140" y="0"/>
                  </a:moveTo>
                  <a:cubicBezTo>
                    <a:pt x="119" y="0"/>
                    <a:pt x="98" y="8"/>
                    <a:pt x="78" y="25"/>
                  </a:cubicBezTo>
                  <a:cubicBezTo>
                    <a:pt x="1" y="92"/>
                    <a:pt x="68" y="201"/>
                    <a:pt x="147" y="201"/>
                  </a:cubicBezTo>
                  <a:cubicBezTo>
                    <a:pt x="167" y="201"/>
                    <a:pt x="189" y="193"/>
                    <a:pt x="209" y="176"/>
                  </a:cubicBezTo>
                  <a:cubicBezTo>
                    <a:pt x="286" y="108"/>
                    <a:pt x="21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9"/>
            <p:cNvSpPr/>
            <p:nvPr/>
          </p:nvSpPr>
          <p:spPr>
            <a:xfrm>
              <a:off x="3632293" y="2986565"/>
              <a:ext cx="13125" cy="9192"/>
            </a:xfrm>
            <a:custGeom>
              <a:avLst/>
              <a:gdLst/>
              <a:ahLst/>
              <a:cxnLst/>
              <a:rect l="l" t="t" r="r" b="b"/>
              <a:pathLst>
                <a:path w="287" h="201" extrusionOk="0">
                  <a:moveTo>
                    <a:pt x="141" y="0"/>
                  </a:moveTo>
                  <a:cubicBezTo>
                    <a:pt x="120" y="0"/>
                    <a:pt x="98" y="8"/>
                    <a:pt x="78" y="25"/>
                  </a:cubicBezTo>
                  <a:cubicBezTo>
                    <a:pt x="1" y="92"/>
                    <a:pt x="68" y="201"/>
                    <a:pt x="147" y="201"/>
                  </a:cubicBezTo>
                  <a:cubicBezTo>
                    <a:pt x="168" y="201"/>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9"/>
            <p:cNvSpPr/>
            <p:nvPr/>
          </p:nvSpPr>
          <p:spPr>
            <a:xfrm>
              <a:off x="3611120" y="2975681"/>
              <a:ext cx="13079" cy="9192"/>
            </a:xfrm>
            <a:custGeom>
              <a:avLst/>
              <a:gdLst/>
              <a:ahLst/>
              <a:cxnLst/>
              <a:rect l="l" t="t" r="r" b="b"/>
              <a:pathLst>
                <a:path w="286" h="201" extrusionOk="0">
                  <a:moveTo>
                    <a:pt x="139" y="0"/>
                  </a:moveTo>
                  <a:cubicBezTo>
                    <a:pt x="118" y="0"/>
                    <a:pt x="96" y="8"/>
                    <a:pt x="76" y="25"/>
                  </a:cubicBezTo>
                  <a:cubicBezTo>
                    <a:pt x="0" y="92"/>
                    <a:pt x="67" y="200"/>
                    <a:pt x="146" y="200"/>
                  </a:cubicBezTo>
                  <a:cubicBezTo>
                    <a:pt x="167" y="200"/>
                    <a:pt x="189" y="193"/>
                    <a:pt x="209" y="175"/>
                  </a:cubicBezTo>
                  <a:cubicBezTo>
                    <a:pt x="286" y="108"/>
                    <a:pt x="219" y="0"/>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6" name="Google Shape;2876;p9"/>
          <p:cNvGrpSpPr/>
          <p:nvPr/>
        </p:nvGrpSpPr>
        <p:grpSpPr>
          <a:xfrm rot="-8878882">
            <a:off x="8371920" y="3406261"/>
            <a:ext cx="705620" cy="1423174"/>
            <a:chOff x="4243844" y="2649404"/>
            <a:chExt cx="962480" cy="1941240"/>
          </a:xfrm>
        </p:grpSpPr>
        <p:sp>
          <p:nvSpPr>
            <p:cNvPr id="2877" name="Google Shape;2877;p9"/>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9"/>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9"/>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9"/>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9"/>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9"/>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9"/>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9"/>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9"/>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9"/>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9"/>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9"/>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9"/>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9"/>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9"/>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9"/>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9"/>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9"/>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9"/>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9"/>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9"/>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9"/>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9"/>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9"/>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9"/>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9"/>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9"/>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9"/>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9"/>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9"/>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9"/>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9"/>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9"/>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0" name="Google Shape;2910;p9"/>
          <p:cNvGrpSpPr/>
          <p:nvPr/>
        </p:nvGrpSpPr>
        <p:grpSpPr>
          <a:xfrm rot="-2141895">
            <a:off x="51681" y="4436574"/>
            <a:ext cx="843467" cy="566693"/>
            <a:chOff x="1655277" y="1307879"/>
            <a:chExt cx="907741" cy="609876"/>
          </a:xfrm>
        </p:grpSpPr>
        <p:sp>
          <p:nvSpPr>
            <p:cNvPr id="2911" name="Google Shape;2911;p9"/>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9"/>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9"/>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9"/>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9"/>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9"/>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9"/>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9"/>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9"/>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9"/>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9"/>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9"/>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9"/>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9"/>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9"/>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9"/>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9"/>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9"/>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9"/>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0" name="Google Shape;2930;p9"/>
          <p:cNvGrpSpPr/>
          <p:nvPr/>
        </p:nvGrpSpPr>
        <p:grpSpPr>
          <a:xfrm rot="6893482">
            <a:off x="4873288" y="4359682"/>
            <a:ext cx="993007" cy="929098"/>
            <a:chOff x="4581418" y="582238"/>
            <a:chExt cx="1463942" cy="1369725"/>
          </a:xfrm>
        </p:grpSpPr>
        <p:sp>
          <p:nvSpPr>
            <p:cNvPr id="2931" name="Google Shape;2931;p9"/>
            <p:cNvSpPr/>
            <p:nvPr/>
          </p:nvSpPr>
          <p:spPr>
            <a:xfrm>
              <a:off x="4692426" y="1390797"/>
              <a:ext cx="610879" cy="487279"/>
            </a:xfrm>
            <a:custGeom>
              <a:avLst/>
              <a:gdLst/>
              <a:ahLst/>
              <a:cxnLst/>
              <a:rect l="l" t="t" r="r" b="b"/>
              <a:pathLst>
                <a:path w="12178" h="9714" extrusionOk="0">
                  <a:moveTo>
                    <a:pt x="2738" y="1"/>
                  </a:moveTo>
                  <a:cubicBezTo>
                    <a:pt x="1915" y="1"/>
                    <a:pt x="1277" y="279"/>
                    <a:pt x="1005" y="998"/>
                  </a:cubicBezTo>
                  <a:cubicBezTo>
                    <a:pt x="0" y="3654"/>
                    <a:pt x="1240" y="6601"/>
                    <a:pt x="3898" y="6601"/>
                  </a:cubicBezTo>
                  <a:cubicBezTo>
                    <a:pt x="4403" y="6601"/>
                    <a:pt x="4959" y="6494"/>
                    <a:pt x="5561" y="6259"/>
                  </a:cubicBezTo>
                  <a:cubicBezTo>
                    <a:pt x="5561" y="6259"/>
                    <a:pt x="6012" y="9713"/>
                    <a:pt x="9033" y="9713"/>
                  </a:cubicBezTo>
                  <a:cubicBezTo>
                    <a:pt x="9869" y="9713"/>
                    <a:pt x="10902" y="9449"/>
                    <a:pt x="12177" y="8773"/>
                  </a:cubicBezTo>
                  <a:lnTo>
                    <a:pt x="10456" y="3202"/>
                  </a:lnTo>
                  <a:cubicBezTo>
                    <a:pt x="10456" y="3202"/>
                    <a:pt x="5531" y="1"/>
                    <a:pt x="2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9"/>
            <p:cNvSpPr/>
            <p:nvPr/>
          </p:nvSpPr>
          <p:spPr>
            <a:xfrm>
              <a:off x="4681491" y="1553823"/>
              <a:ext cx="480356" cy="398140"/>
            </a:xfrm>
            <a:custGeom>
              <a:avLst/>
              <a:gdLst/>
              <a:ahLst/>
              <a:cxnLst/>
              <a:rect l="l" t="t" r="r" b="b"/>
              <a:pathLst>
                <a:path w="9576" h="7937" extrusionOk="0">
                  <a:moveTo>
                    <a:pt x="3728" y="1"/>
                  </a:moveTo>
                  <a:cubicBezTo>
                    <a:pt x="3705" y="1"/>
                    <a:pt x="3693" y="1"/>
                    <a:pt x="3693" y="1"/>
                  </a:cubicBezTo>
                  <a:cubicBezTo>
                    <a:pt x="3693" y="1"/>
                    <a:pt x="3551" y="1839"/>
                    <a:pt x="5463" y="2883"/>
                  </a:cubicBezTo>
                  <a:cubicBezTo>
                    <a:pt x="5463" y="2883"/>
                    <a:pt x="3660" y="5233"/>
                    <a:pt x="1041" y="5233"/>
                  </a:cubicBezTo>
                  <a:cubicBezTo>
                    <a:pt x="974" y="5233"/>
                    <a:pt x="906" y="5232"/>
                    <a:pt x="839" y="5229"/>
                  </a:cubicBezTo>
                  <a:lnTo>
                    <a:pt x="839" y="5229"/>
                  </a:lnTo>
                  <a:cubicBezTo>
                    <a:pt x="838" y="5229"/>
                    <a:pt x="0" y="6530"/>
                    <a:pt x="1440" y="7937"/>
                  </a:cubicBezTo>
                  <a:cubicBezTo>
                    <a:pt x="1440" y="7937"/>
                    <a:pt x="5469" y="7257"/>
                    <a:pt x="6579" y="3501"/>
                  </a:cubicBezTo>
                  <a:cubicBezTo>
                    <a:pt x="6579" y="3501"/>
                    <a:pt x="6964" y="3989"/>
                    <a:pt x="7845" y="3989"/>
                  </a:cubicBezTo>
                  <a:cubicBezTo>
                    <a:pt x="8229" y="3989"/>
                    <a:pt x="8708" y="3897"/>
                    <a:pt x="9290" y="3630"/>
                  </a:cubicBezTo>
                  <a:cubicBezTo>
                    <a:pt x="9290" y="3630"/>
                    <a:pt x="9576" y="2647"/>
                    <a:pt x="7380" y="1291"/>
                  </a:cubicBezTo>
                  <a:cubicBezTo>
                    <a:pt x="5380" y="55"/>
                    <a:pt x="3962" y="1"/>
                    <a:pt x="3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9"/>
            <p:cNvSpPr/>
            <p:nvPr/>
          </p:nvSpPr>
          <p:spPr>
            <a:xfrm>
              <a:off x="4581418" y="582238"/>
              <a:ext cx="1463942" cy="1318521"/>
            </a:xfrm>
            <a:custGeom>
              <a:avLst/>
              <a:gdLst/>
              <a:ahLst/>
              <a:cxnLst/>
              <a:rect l="l" t="t" r="r" b="b"/>
              <a:pathLst>
                <a:path w="29184" h="26285" extrusionOk="0">
                  <a:moveTo>
                    <a:pt x="16691" y="0"/>
                  </a:moveTo>
                  <a:cubicBezTo>
                    <a:pt x="11304" y="0"/>
                    <a:pt x="648" y="5517"/>
                    <a:pt x="293" y="12653"/>
                  </a:cubicBezTo>
                  <a:cubicBezTo>
                    <a:pt x="0" y="18539"/>
                    <a:pt x="3915" y="19638"/>
                    <a:pt x="6880" y="19638"/>
                  </a:cubicBezTo>
                  <a:cubicBezTo>
                    <a:pt x="8647" y="19638"/>
                    <a:pt x="10078" y="19247"/>
                    <a:pt x="10078" y="19247"/>
                  </a:cubicBezTo>
                  <a:cubicBezTo>
                    <a:pt x="10078" y="19247"/>
                    <a:pt x="10534" y="26285"/>
                    <a:pt x="16261" y="26285"/>
                  </a:cubicBezTo>
                  <a:cubicBezTo>
                    <a:pt x="17154" y="26285"/>
                    <a:pt x="18175" y="26114"/>
                    <a:pt x="19342" y="25719"/>
                  </a:cubicBezTo>
                  <a:cubicBezTo>
                    <a:pt x="27997" y="22789"/>
                    <a:pt x="29184" y="4085"/>
                    <a:pt x="23091" y="3933"/>
                  </a:cubicBezTo>
                  <a:lnTo>
                    <a:pt x="19728" y="1786"/>
                  </a:lnTo>
                  <a:cubicBezTo>
                    <a:pt x="19575" y="554"/>
                    <a:pt x="18397" y="0"/>
                    <a:pt x="16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9"/>
            <p:cNvSpPr/>
            <p:nvPr/>
          </p:nvSpPr>
          <p:spPr>
            <a:xfrm>
              <a:off x="4613421" y="665757"/>
              <a:ext cx="1287621" cy="1062492"/>
            </a:xfrm>
            <a:custGeom>
              <a:avLst/>
              <a:gdLst/>
              <a:ahLst/>
              <a:cxnLst/>
              <a:rect l="l" t="t" r="r" b="b"/>
              <a:pathLst>
                <a:path w="25669" h="21181" extrusionOk="0">
                  <a:moveTo>
                    <a:pt x="20065" y="1"/>
                  </a:moveTo>
                  <a:cubicBezTo>
                    <a:pt x="14232" y="1"/>
                    <a:pt x="0" y="15107"/>
                    <a:pt x="6839" y="19893"/>
                  </a:cubicBezTo>
                  <a:cubicBezTo>
                    <a:pt x="8116" y="20787"/>
                    <a:pt x="9389" y="21180"/>
                    <a:pt x="10627" y="21180"/>
                  </a:cubicBezTo>
                  <a:cubicBezTo>
                    <a:pt x="18948" y="21180"/>
                    <a:pt x="25668" y="3393"/>
                    <a:pt x="21405" y="380"/>
                  </a:cubicBezTo>
                  <a:cubicBezTo>
                    <a:pt x="21039" y="121"/>
                    <a:pt x="20586" y="1"/>
                    <a:pt x="20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9"/>
            <p:cNvSpPr/>
            <p:nvPr/>
          </p:nvSpPr>
          <p:spPr>
            <a:xfrm>
              <a:off x="5036838" y="773204"/>
              <a:ext cx="328464" cy="318331"/>
            </a:xfrm>
            <a:custGeom>
              <a:avLst/>
              <a:gdLst/>
              <a:ahLst/>
              <a:cxnLst/>
              <a:rect l="l" t="t" r="r" b="b"/>
              <a:pathLst>
                <a:path w="6548" h="6346" fill="none" extrusionOk="0">
                  <a:moveTo>
                    <a:pt x="1" y="6346"/>
                  </a:moveTo>
                  <a:cubicBezTo>
                    <a:pt x="3269" y="2384"/>
                    <a:pt x="6547" y="0"/>
                    <a:pt x="6547" y="0"/>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9"/>
            <p:cNvSpPr/>
            <p:nvPr/>
          </p:nvSpPr>
          <p:spPr>
            <a:xfrm>
              <a:off x="5375580" y="1277281"/>
              <a:ext cx="271479" cy="363678"/>
            </a:xfrm>
            <a:custGeom>
              <a:avLst/>
              <a:gdLst/>
              <a:ahLst/>
              <a:cxnLst/>
              <a:rect l="l" t="t" r="r" b="b"/>
              <a:pathLst>
                <a:path w="5412" h="7250" fill="none" extrusionOk="0">
                  <a:moveTo>
                    <a:pt x="0" y="7250"/>
                  </a:moveTo>
                  <a:cubicBezTo>
                    <a:pt x="3513" y="4219"/>
                    <a:pt x="5411" y="1"/>
                    <a:pt x="5411" y="1"/>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9"/>
            <p:cNvSpPr/>
            <p:nvPr/>
          </p:nvSpPr>
          <p:spPr>
            <a:xfrm>
              <a:off x="4763506" y="1629417"/>
              <a:ext cx="178980" cy="165436"/>
            </a:xfrm>
            <a:custGeom>
              <a:avLst/>
              <a:gdLst/>
              <a:ahLst/>
              <a:cxnLst/>
              <a:rect l="l" t="t" r="r" b="b"/>
              <a:pathLst>
                <a:path w="3568" h="3298" extrusionOk="0">
                  <a:moveTo>
                    <a:pt x="1691" y="784"/>
                  </a:moveTo>
                  <a:cubicBezTo>
                    <a:pt x="1725" y="816"/>
                    <a:pt x="1755" y="851"/>
                    <a:pt x="1782" y="891"/>
                  </a:cubicBezTo>
                  <a:cubicBezTo>
                    <a:pt x="1911" y="1074"/>
                    <a:pt x="1940" y="1386"/>
                    <a:pt x="1717" y="1517"/>
                  </a:cubicBezTo>
                  <a:cubicBezTo>
                    <a:pt x="1678" y="1539"/>
                    <a:pt x="1635" y="1550"/>
                    <a:pt x="1593" y="1550"/>
                  </a:cubicBezTo>
                  <a:cubicBezTo>
                    <a:pt x="1472" y="1550"/>
                    <a:pt x="1359" y="1463"/>
                    <a:pt x="1367" y="1328"/>
                  </a:cubicBezTo>
                  <a:cubicBezTo>
                    <a:pt x="1380" y="1127"/>
                    <a:pt x="1554" y="926"/>
                    <a:pt x="1691" y="784"/>
                  </a:cubicBezTo>
                  <a:close/>
                  <a:moveTo>
                    <a:pt x="2370" y="1"/>
                  </a:moveTo>
                  <a:cubicBezTo>
                    <a:pt x="2257" y="1"/>
                    <a:pt x="2142" y="19"/>
                    <a:pt x="2025" y="59"/>
                  </a:cubicBezTo>
                  <a:cubicBezTo>
                    <a:pt x="1891" y="105"/>
                    <a:pt x="1768" y="176"/>
                    <a:pt x="1653" y="260"/>
                  </a:cubicBezTo>
                  <a:cubicBezTo>
                    <a:pt x="1547" y="209"/>
                    <a:pt x="1434" y="171"/>
                    <a:pt x="1319" y="150"/>
                  </a:cubicBezTo>
                  <a:cubicBezTo>
                    <a:pt x="1248" y="137"/>
                    <a:pt x="1178" y="131"/>
                    <a:pt x="1108" y="131"/>
                  </a:cubicBezTo>
                  <a:cubicBezTo>
                    <a:pt x="733" y="131"/>
                    <a:pt x="380" y="308"/>
                    <a:pt x="131" y="592"/>
                  </a:cubicBezTo>
                  <a:cubicBezTo>
                    <a:pt x="0" y="742"/>
                    <a:pt x="149" y="916"/>
                    <a:pt x="306" y="916"/>
                  </a:cubicBezTo>
                  <a:cubicBezTo>
                    <a:pt x="362" y="916"/>
                    <a:pt x="419" y="894"/>
                    <a:pt x="465" y="841"/>
                  </a:cubicBezTo>
                  <a:lnTo>
                    <a:pt x="465" y="843"/>
                  </a:lnTo>
                  <a:cubicBezTo>
                    <a:pt x="633" y="651"/>
                    <a:pt x="876" y="553"/>
                    <a:pt x="1117" y="553"/>
                  </a:cubicBezTo>
                  <a:cubicBezTo>
                    <a:pt x="1185" y="553"/>
                    <a:pt x="1253" y="560"/>
                    <a:pt x="1319" y="576"/>
                  </a:cubicBezTo>
                  <a:cubicBezTo>
                    <a:pt x="1278" y="624"/>
                    <a:pt x="1238" y="674"/>
                    <a:pt x="1201" y="723"/>
                  </a:cubicBezTo>
                  <a:cubicBezTo>
                    <a:pt x="1003" y="990"/>
                    <a:pt x="847" y="1352"/>
                    <a:pt x="1038" y="1665"/>
                  </a:cubicBezTo>
                  <a:cubicBezTo>
                    <a:pt x="1156" y="1860"/>
                    <a:pt x="1372" y="1963"/>
                    <a:pt x="1591" y="1963"/>
                  </a:cubicBezTo>
                  <a:cubicBezTo>
                    <a:pt x="1710" y="1963"/>
                    <a:pt x="1830" y="1933"/>
                    <a:pt x="1934" y="1870"/>
                  </a:cubicBezTo>
                  <a:cubicBezTo>
                    <a:pt x="2261" y="1672"/>
                    <a:pt x="2371" y="1255"/>
                    <a:pt x="2253" y="905"/>
                  </a:cubicBezTo>
                  <a:cubicBezTo>
                    <a:pt x="2204" y="758"/>
                    <a:pt x="2122" y="631"/>
                    <a:pt x="2018" y="522"/>
                  </a:cubicBezTo>
                  <a:cubicBezTo>
                    <a:pt x="2100" y="474"/>
                    <a:pt x="2186" y="437"/>
                    <a:pt x="2279" y="421"/>
                  </a:cubicBezTo>
                  <a:cubicBezTo>
                    <a:pt x="2315" y="415"/>
                    <a:pt x="2350" y="413"/>
                    <a:pt x="2385" y="413"/>
                  </a:cubicBezTo>
                  <a:cubicBezTo>
                    <a:pt x="2829" y="413"/>
                    <a:pt x="3123" y="888"/>
                    <a:pt x="3101" y="1308"/>
                  </a:cubicBezTo>
                  <a:cubicBezTo>
                    <a:pt x="3066" y="1997"/>
                    <a:pt x="2515" y="2496"/>
                    <a:pt x="2028" y="2919"/>
                  </a:cubicBezTo>
                  <a:cubicBezTo>
                    <a:pt x="1867" y="3059"/>
                    <a:pt x="1998" y="3298"/>
                    <a:pt x="2161" y="3298"/>
                  </a:cubicBezTo>
                  <a:cubicBezTo>
                    <a:pt x="2202" y="3298"/>
                    <a:pt x="2245" y="3283"/>
                    <a:pt x="2285" y="3248"/>
                  </a:cubicBezTo>
                  <a:cubicBezTo>
                    <a:pt x="2905" y="2709"/>
                    <a:pt x="3567" y="2050"/>
                    <a:pt x="3515" y="1159"/>
                  </a:cubicBezTo>
                  <a:cubicBezTo>
                    <a:pt x="3477" y="533"/>
                    <a:pt x="2972" y="1"/>
                    <a:pt x="2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9"/>
            <p:cNvSpPr/>
            <p:nvPr/>
          </p:nvSpPr>
          <p:spPr>
            <a:xfrm>
              <a:off x="5592280" y="709649"/>
              <a:ext cx="30198" cy="21118"/>
            </a:xfrm>
            <a:custGeom>
              <a:avLst/>
              <a:gdLst/>
              <a:ahLst/>
              <a:cxnLst/>
              <a:rect l="l" t="t" r="r" b="b"/>
              <a:pathLst>
                <a:path w="602" h="421" extrusionOk="0">
                  <a:moveTo>
                    <a:pt x="306" y="0"/>
                  </a:moveTo>
                  <a:cubicBezTo>
                    <a:pt x="134" y="0"/>
                    <a:pt x="1" y="246"/>
                    <a:pt x="176" y="378"/>
                  </a:cubicBezTo>
                  <a:cubicBezTo>
                    <a:pt x="216" y="407"/>
                    <a:pt x="257" y="420"/>
                    <a:pt x="296" y="420"/>
                  </a:cubicBezTo>
                  <a:cubicBezTo>
                    <a:pt x="467" y="420"/>
                    <a:pt x="601" y="174"/>
                    <a:pt x="426" y="43"/>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9"/>
            <p:cNvSpPr/>
            <p:nvPr/>
          </p:nvSpPr>
          <p:spPr>
            <a:xfrm>
              <a:off x="5510265" y="730165"/>
              <a:ext cx="30198" cy="21068"/>
            </a:xfrm>
            <a:custGeom>
              <a:avLst/>
              <a:gdLst/>
              <a:ahLst/>
              <a:cxnLst/>
              <a:rect l="l" t="t" r="r" b="b"/>
              <a:pathLst>
                <a:path w="602" h="420" extrusionOk="0">
                  <a:moveTo>
                    <a:pt x="307" y="0"/>
                  </a:moveTo>
                  <a:cubicBezTo>
                    <a:pt x="135" y="0"/>
                    <a:pt x="1" y="246"/>
                    <a:pt x="176" y="378"/>
                  </a:cubicBezTo>
                  <a:cubicBezTo>
                    <a:pt x="216" y="407"/>
                    <a:pt x="257" y="420"/>
                    <a:pt x="296" y="420"/>
                  </a:cubicBezTo>
                  <a:cubicBezTo>
                    <a:pt x="468" y="420"/>
                    <a:pt x="602" y="174"/>
                    <a:pt x="427" y="42"/>
                  </a:cubicBezTo>
                  <a:cubicBezTo>
                    <a:pt x="387" y="13"/>
                    <a:pt x="346"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9"/>
            <p:cNvSpPr/>
            <p:nvPr/>
          </p:nvSpPr>
          <p:spPr>
            <a:xfrm>
              <a:off x="5574773" y="797131"/>
              <a:ext cx="30148" cy="21068"/>
            </a:xfrm>
            <a:custGeom>
              <a:avLst/>
              <a:gdLst/>
              <a:ahLst/>
              <a:cxnLst/>
              <a:rect l="l" t="t" r="r" b="b"/>
              <a:pathLst>
                <a:path w="601" h="420" extrusionOk="0">
                  <a:moveTo>
                    <a:pt x="305" y="0"/>
                  </a:moveTo>
                  <a:cubicBezTo>
                    <a:pt x="133" y="0"/>
                    <a:pt x="0" y="246"/>
                    <a:pt x="176" y="378"/>
                  </a:cubicBezTo>
                  <a:cubicBezTo>
                    <a:pt x="215" y="407"/>
                    <a:pt x="256" y="420"/>
                    <a:pt x="295" y="420"/>
                  </a:cubicBezTo>
                  <a:cubicBezTo>
                    <a:pt x="466" y="420"/>
                    <a:pt x="601" y="174"/>
                    <a:pt x="425" y="42"/>
                  </a:cubicBezTo>
                  <a:cubicBezTo>
                    <a:pt x="385" y="13"/>
                    <a:pt x="344"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9"/>
            <p:cNvSpPr/>
            <p:nvPr/>
          </p:nvSpPr>
          <p:spPr>
            <a:xfrm>
              <a:off x="5066182" y="1645118"/>
              <a:ext cx="30148" cy="21118"/>
            </a:xfrm>
            <a:custGeom>
              <a:avLst/>
              <a:gdLst/>
              <a:ahLst/>
              <a:cxnLst/>
              <a:rect l="l" t="t" r="r" b="b"/>
              <a:pathLst>
                <a:path w="601" h="421" extrusionOk="0">
                  <a:moveTo>
                    <a:pt x="306" y="1"/>
                  </a:moveTo>
                  <a:cubicBezTo>
                    <a:pt x="134" y="1"/>
                    <a:pt x="0" y="247"/>
                    <a:pt x="176" y="378"/>
                  </a:cubicBezTo>
                  <a:cubicBezTo>
                    <a:pt x="216" y="408"/>
                    <a:pt x="257" y="420"/>
                    <a:pt x="296" y="420"/>
                  </a:cubicBezTo>
                  <a:cubicBezTo>
                    <a:pt x="468" y="420"/>
                    <a:pt x="601" y="174"/>
                    <a:pt x="425" y="43"/>
                  </a:cubicBezTo>
                  <a:cubicBezTo>
                    <a:pt x="385" y="13"/>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9"/>
            <p:cNvSpPr/>
            <p:nvPr/>
          </p:nvSpPr>
          <p:spPr>
            <a:xfrm>
              <a:off x="5186219" y="1665885"/>
              <a:ext cx="30198" cy="21068"/>
            </a:xfrm>
            <a:custGeom>
              <a:avLst/>
              <a:gdLst/>
              <a:ahLst/>
              <a:cxnLst/>
              <a:rect l="l" t="t" r="r" b="b"/>
              <a:pathLst>
                <a:path w="602" h="420" extrusionOk="0">
                  <a:moveTo>
                    <a:pt x="306" y="0"/>
                  </a:moveTo>
                  <a:cubicBezTo>
                    <a:pt x="135" y="0"/>
                    <a:pt x="1" y="246"/>
                    <a:pt x="176" y="378"/>
                  </a:cubicBezTo>
                  <a:cubicBezTo>
                    <a:pt x="216" y="407"/>
                    <a:pt x="257" y="420"/>
                    <a:pt x="296" y="420"/>
                  </a:cubicBezTo>
                  <a:cubicBezTo>
                    <a:pt x="468" y="420"/>
                    <a:pt x="601" y="174"/>
                    <a:pt x="425" y="42"/>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9"/>
            <p:cNvSpPr/>
            <p:nvPr/>
          </p:nvSpPr>
          <p:spPr>
            <a:xfrm>
              <a:off x="5102198" y="1599822"/>
              <a:ext cx="30198" cy="21068"/>
            </a:xfrm>
            <a:custGeom>
              <a:avLst/>
              <a:gdLst/>
              <a:ahLst/>
              <a:cxnLst/>
              <a:rect l="l" t="t" r="r" b="b"/>
              <a:pathLst>
                <a:path w="602" h="420" extrusionOk="0">
                  <a:moveTo>
                    <a:pt x="305" y="1"/>
                  </a:moveTo>
                  <a:cubicBezTo>
                    <a:pt x="134" y="1"/>
                    <a:pt x="1" y="246"/>
                    <a:pt x="176" y="378"/>
                  </a:cubicBezTo>
                  <a:cubicBezTo>
                    <a:pt x="216" y="407"/>
                    <a:pt x="257" y="420"/>
                    <a:pt x="296" y="420"/>
                  </a:cubicBezTo>
                  <a:cubicBezTo>
                    <a:pt x="468" y="420"/>
                    <a:pt x="601" y="174"/>
                    <a:pt x="425" y="44"/>
                  </a:cubicBezTo>
                  <a:cubicBezTo>
                    <a:pt x="386" y="14"/>
                    <a:pt x="344"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9"/>
            <p:cNvSpPr/>
            <p:nvPr/>
          </p:nvSpPr>
          <p:spPr>
            <a:xfrm>
              <a:off x="5206334" y="1585325"/>
              <a:ext cx="30198" cy="21068"/>
            </a:xfrm>
            <a:custGeom>
              <a:avLst/>
              <a:gdLst/>
              <a:ahLst/>
              <a:cxnLst/>
              <a:rect l="l" t="t" r="r" b="b"/>
              <a:pathLst>
                <a:path w="602" h="420" extrusionOk="0">
                  <a:moveTo>
                    <a:pt x="306" y="1"/>
                  </a:moveTo>
                  <a:cubicBezTo>
                    <a:pt x="134" y="1"/>
                    <a:pt x="1" y="246"/>
                    <a:pt x="176" y="378"/>
                  </a:cubicBezTo>
                  <a:cubicBezTo>
                    <a:pt x="216" y="407"/>
                    <a:pt x="257" y="420"/>
                    <a:pt x="296" y="420"/>
                  </a:cubicBezTo>
                  <a:cubicBezTo>
                    <a:pt x="468" y="420"/>
                    <a:pt x="601" y="174"/>
                    <a:pt x="427" y="44"/>
                  </a:cubicBezTo>
                  <a:cubicBezTo>
                    <a:pt x="387" y="14"/>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9"/>
            <p:cNvSpPr/>
            <p:nvPr/>
          </p:nvSpPr>
          <p:spPr>
            <a:xfrm>
              <a:off x="5100292" y="1139536"/>
              <a:ext cx="30148" cy="21118"/>
            </a:xfrm>
            <a:custGeom>
              <a:avLst/>
              <a:gdLst/>
              <a:ahLst/>
              <a:cxnLst/>
              <a:rect l="l" t="t" r="r" b="b"/>
              <a:pathLst>
                <a:path w="601" h="421" extrusionOk="0">
                  <a:moveTo>
                    <a:pt x="304" y="1"/>
                  </a:moveTo>
                  <a:cubicBezTo>
                    <a:pt x="133" y="1"/>
                    <a:pt x="1" y="246"/>
                    <a:pt x="176" y="377"/>
                  </a:cubicBezTo>
                  <a:cubicBezTo>
                    <a:pt x="216" y="407"/>
                    <a:pt x="257" y="420"/>
                    <a:pt x="297" y="420"/>
                  </a:cubicBezTo>
                  <a:cubicBezTo>
                    <a:pt x="468" y="420"/>
                    <a:pt x="600" y="175"/>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9"/>
            <p:cNvSpPr/>
            <p:nvPr/>
          </p:nvSpPr>
          <p:spPr>
            <a:xfrm>
              <a:off x="5147495" y="1061434"/>
              <a:ext cx="30148" cy="21118"/>
            </a:xfrm>
            <a:custGeom>
              <a:avLst/>
              <a:gdLst/>
              <a:ahLst/>
              <a:cxnLst/>
              <a:rect l="l" t="t" r="r" b="b"/>
              <a:pathLst>
                <a:path w="601" h="421" extrusionOk="0">
                  <a:moveTo>
                    <a:pt x="304" y="1"/>
                  </a:moveTo>
                  <a:cubicBezTo>
                    <a:pt x="133" y="1"/>
                    <a:pt x="0" y="246"/>
                    <a:pt x="175" y="378"/>
                  </a:cubicBezTo>
                  <a:cubicBezTo>
                    <a:pt x="215" y="408"/>
                    <a:pt x="257" y="420"/>
                    <a:pt x="296" y="420"/>
                  </a:cubicBezTo>
                  <a:cubicBezTo>
                    <a:pt x="467" y="420"/>
                    <a:pt x="600" y="174"/>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9"/>
            <p:cNvSpPr/>
            <p:nvPr/>
          </p:nvSpPr>
          <p:spPr>
            <a:xfrm>
              <a:off x="5266100" y="1564537"/>
              <a:ext cx="482538" cy="299988"/>
            </a:xfrm>
            <a:custGeom>
              <a:avLst/>
              <a:gdLst/>
              <a:ahLst/>
              <a:cxnLst/>
              <a:rect l="l" t="t" r="r" b="b"/>
              <a:pathLst>
                <a:path w="10390" h="6459" extrusionOk="0">
                  <a:moveTo>
                    <a:pt x="7497" y="0"/>
                  </a:moveTo>
                  <a:cubicBezTo>
                    <a:pt x="4592" y="0"/>
                    <a:pt x="1" y="3472"/>
                    <a:pt x="1534" y="5676"/>
                  </a:cubicBezTo>
                  <a:cubicBezTo>
                    <a:pt x="1909" y="6213"/>
                    <a:pt x="2692" y="6458"/>
                    <a:pt x="3633" y="6458"/>
                  </a:cubicBezTo>
                  <a:cubicBezTo>
                    <a:pt x="6356" y="6458"/>
                    <a:pt x="10390" y="4402"/>
                    <a:pt x="9581" y="1438"/>
                  </a:cubicBezTo>
                  <a:cubicBezTo>
                    <a:pt x="9302" y="414"/>
                    <a:pt x="8500" y="0"/>
                    <a:pt x="7497"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8" name="Google Shape;2948;p9"/>
          <p:cNvSpPr/>
          <p:nvPr/>
        </p:nvSpPr>
        <p:spPr>
          <a:xfrm rot="609253">
            <a:off x="8627276" y="174803"/>
            <a:ext cx="194901" cy="191209"/>
          </a:xfrm>
          <a:custGeom>
            <a:avLst/>
            <a:gdLst/>
            <a:ahLst/>
            <a:cxnLst/>
            <a:rect l="l" t="t" r="r" b="b"/>
            <a:pathLst>
              <a:path w="4804" h="4713" extrusionOk="0">
                <a:moveTo>
                  <a:pt x="2402" y="1"/>
                </a:moveTo>
                <a:cubicBezTo>
                  <a:pt x="2310" y="1"/>
                  <a:pt x="2218" y="47"/>
                  <a:pt x="2168" y="139"/>
                </a:cubicBezTo>
                <a:lnTo>
                  <a:pt x="1504" y="1352"/>
                </a:lnTo>
                <a:cubicBezTo>
                  <a:pt x="1481" y="1397"/>
                  <a:pt x="1443" y="1436"/>
                  <a:pt x="1397" y="1458"/>
                </a:cubicBezTo>
                <a:lnTo>
                  <a:pt x="185" y="2123"/>
                </a:lnTo>
                <a:cubicBezTo>
                  <a:pt x="1" y="2223"/>
                  <a:pt x="1" y="2490"/>
                  <a:pt x="185" y="2590"/>
                </a:cubicBezTo>
                <a:lnTo>
                  <a:pt x="1397" y="3255"/>
                </a:lnTo>
                <a:cubicBezTo>
                  <a:pt x="1443" y="3278"/>
                  <a:pt x="1481" y="3316"/>
                  <a:pt x="1504" y="3358"/>
                </a:cubicBezTo>
                <a:lnTo>
                  <a:pt x="2168" y="4574"/>
                </a:lnTo>
                <a:cubicBezTo>
                  <a:pt x="2218" y="4666"/>
                  <a:pt x="2310" y="4712"/>
                  <a:pt x="2402" y="4712"/>
                </a:cubicBezTo>
                <a:cubicBezTo>
                  <a:pt x="2494" y="4712"/>
                  <a:pt x="2586" y="4666"/>
                  <a:pt x="2636" y="4574"/>
                </a:cubicBezTo>
                <a:lnTo>
                  <a:pt x="3301" y="3358"/>
                </a:lnTo>
                <a:cubicBezTo>
                  <a:pt x="3323" y="3316"/>
                  <a:pt x="3362" y="3278"/>
                  <a:pt x="3407" y="3255"/>
                </a:cubicBezTo>
                <a:lnTo>
                  <a:pt x="4620" y="2590"/>
                </a:lnTo>
                <a:cubicBezTo>
                  <a:pt x="4804" y="2490"/>
                  <a:pt x="4804" y="2223"/>
                  <a:pt x="4620" y="2123"/>
                </a:cubicBezTo>
                <a:lnTo>
                  <a:pt x="3407" y="1458"/>
                </a:lnTo>
                <a:cubicBezTo>
                  <a:pt x="3362" y="1436"/>
                  <a:pt x="3323" y="1397"/>
                  <a:pt x="3301" y="1352"/>
                </a:cubicBezTo>
                <a:lnTo>
                  <a:pt x="2636" y="139"/>
                </a:lnTo>
                <a:cubicBezTo>
                  <a:pt x="2586" y="47"/>
                  <a:pt x="2494"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9" name="Google Shape;2949;p9"/>
          <p:cNvGrpSpPr/>
          <p:nvPr/>
        </p:nvGrpSpPr>
        <p:grpSpPr>
          <a:xfrm rot="-7252599">
            <a:off x="7470730" y="-177080"/>
            <a:ext cx="962904" cy="894964"/>
            <a:chOff x="5879807" y="1309936"/>
            <a:chExt cx="1080591" cy="1004347"/>
          </a:xfrm>
        </p:grpSpPr>
        <p:sp>
          <p:nvSpPr>
            <p:cNvPr id="2950" name="Google Shape;2950;p9"/>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9"/>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9"/>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9"/>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9"/>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9"/>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9"/>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9"/>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9"/>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9"/>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9"/>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9"/>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9"/>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9"/>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9"/>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9"/>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9"/>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9"/>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9"/>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9"/>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9"/>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9"/>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9"/>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9"/>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9"/>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9"/>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9"/>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7" name="Google Shape;2977;p9"/>
            <p:cNvGrpSpPr/>
            <p:nvPr/>
          </p:nvGrpSpPr>
          <p:grpSpPr>
            <a:xfrm>
              <a:off x="6388800" y="1848875"/>
              <a:ext cx="571599" cy="465408"/>
              <a:chOff x="6388800" y="1848875"/>
              <a:chExt cx="571599" cy="465408"/>
            </a:xfrm>
          </p:grpSpPr>
          <p:sp>
            <p:nvSpPr>
              <p:cNvPr id="2978" name="Google Shape;2978;p9"/>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9"/>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9"/>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9"/>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9"/>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9"/>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9"/>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9"/>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9"/>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9"/>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9"/>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9"/>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9"/>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9"/>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9"/>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9"/>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9"/>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9"/>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9"/>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9"/>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9"/>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9"/>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9"/>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9"/>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9"/>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03" name="Google Shape;3003;p9"/>
          <p:cNvGrpSpPr/>
          <p:nvPr/>
        </p:nvGrpSpPr>
        <p:grpSpPr>
          <a:xfrm rot="-1063456">
            <a:off x="1818981" y="74442"/>
            <a:ext cx="1086556" cy="765456"/>
            <a:chOff x="2494785" y="587053"/>
            <a:chExt cx="1411208" cy="1053812"/>
          </a:xfrm>
        </p:grpSpPr>
        <p:sp>
          <p:nvSpPr>
            <p:cNvPr id="3004" name="Google Shape;3004;p9"/>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9"/>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9"/>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9"/>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9"/>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9"/>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9"/>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9"/>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9"/>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9"/>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9"/>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9"/>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9"/>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9"/>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9"/>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9"/>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9"/>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9"/>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9"/>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9"/>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9"/>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9"/>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9"/>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9"/>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8" name="Google Shape;3028;p9"/>
          <p:cNvGrpSpPr/>
          <p:nvPr/>
        </p:nvGrpSpPr>
        <p:grpSpPr>
          <a:xfrm rot="-7297735">
            <a:off x="6574962" y="-12949"/>
            <a:ext cx="843495" cy="566711"/>
            <a:chOff x="1655277" y="1307879"/>
            <a:chExt cx="907741" cy="609876"/>
          </a:xfrm>
        </p:grpSpPr>
        <p:sp>
          <p:nvSpPr>
            <p:cNvPr id="3029" name="Google Shape;3029;p9"/>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9"/>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9"/>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9"/>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9"/>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9"/>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9"/>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9"/>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9"/>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9"/>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9"/>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9"/>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9"/>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9"/>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9"/>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9"/>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9"/>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9"/>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9"/>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8" name="Google Shape;3048;p9"/>
          <p:cNvSpPr/>
          <p:nvPr/>
        </p:nvSpPr>
        <p:spPr>
          <a:xfrm>
            <a:off x="5031575" y="163301"/>
            <a:ext cx="327150" cy="300729"/>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9"/>
          <p:cNvSpPr/>
          <p:nvPr/>
        </p:nvSpPr>
        <p:spPr>
          <a:xfrm>
            <a:off x="5329678" y="100404"/>
            <a:ext cx="142391" cy="138702"/>
          </a:xfrm>
          <a:custGeom>
            <a:avLst/>
            <a:gdLst/>
            <a:ahLst/>
            <a:cxnLst/>
            <a:rect l="l" t="t" r="r" b="b"/>
            <a:pathLst>
              <a:path w="4285" h="4174" extrusionOk="0">
                <a:moveTo>
                  <a:pt x="3728" y="0"/>
                </a:moveTo>
                <a:cubicBezTo>
                  <a:pt x="1" y="0"/>
                  <a:pt x="112" y="4173"/>
                  <a:pt x="112" y="4173"/>
                </a:cubicBezTo>
                <a:cubicBezTo>
                  <a:pt x="4285" y="4062"/>
                  <a:pt x="3728" y="0"/>
                  <a:pt x="3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0" name="Google Shape;3050;p9"/>
          <p:cNvGrpSpPr/>
          <p:nvPr/>
        </p:nvGrpSpPr>
        <p:grpSpPr>
          <a:xfrm rot="-1022751">
            <a:off x="5409698" y="-588149"/>
            <a:ext cx="705599" cy="1423133"/>
            <a:chOff x="4243844" y="2649404"/>
            <a:chExt cx="962480" cy="1941240"/>
          </a:xfrm>
        </p:grpSpPr>
        <p:sp>
          <p:nvSpPr>
            <p:cNvPr id="3051" name="Google Shape;3051;p9"/>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9"/>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9"/>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9"/>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9"/>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9"/>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9"/>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9"/>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9"/>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9"/>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9"/>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9"/>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9"/>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9"/>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9"/>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9"/>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9"/>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9"/>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9"/>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9"/>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9"/>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9"/>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9"/>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9"/>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9"/>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9"/>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9"/>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9"/>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9"/>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9"/>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9"/>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9"/>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9"/>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4" name="Google Shape;3084;p9"/>
          <p:cNvGrpSpPr/>
          <p:nvPr/>
        </p:nvGrpSpPr>
        <p:grpSpPr>
          <a:xfrm rot="10347638">
            <a:off x="3789755" y="-30840"/>
            <a:ext cx="1243364" cy="755181"/>
            <a:chOff x="4693941" y="4517447"/>
            <a:chExt cx="1243433" cy="755223"/>
          </a:xfrm>
        </p:grpSpPr>
        <p:sp>
          <p:nvSpPr>
            <p:cNvPr id="3085" name="Google Shape;3085;p9"/>
            <p:cNvSpPr/>
            <p:nvPr/>
          </p:nvSpPr>
          <p:spPr>
            <a:xfrm>
              <a:off x="5364914" y="4572639"/>
              <a:ext cx="365067" cy="471457"/>
            </a:xfrm>
            <a:custGeom>
              <a:avLst/>
              <a:gdLst/>
              <a:ahLst/>
              <a:cxnLst/>
              <a:rect l="l" t="t" r="r" b="b"/>
              <a:pathLst>
                <a:path w="8877" h="11464" extrusionOk="0">
                  <a:moveTo>
                    <a:pt x="1690" y="0"/>
                  </a:moveTo>
                  <a:cubicBezTo>
                    <a:pt x="114" y="0"/>
                    <a:pt x="0" y="5036"/>
                    <a:pt x="0" y="5036"/>
                  </a:cubicBezTo>
                  <a:lnTo>
                    <a:pt x="680" y="6971"/>
                  </a:lnTo>
                  <a:cubicBezTo>
                    <a:pt x="680" y="6971"/>
                    <a:pt x="5439" y="11463"/>
                    <a:pt x="7295" y="11463"/>
                  </a:cubicBezTo>
                  <a:cubicBezTo>
                    <a:pt x="7563" y="11463"/>
                    <a:pt x="7770" y="11370"/>
                    <a:pt x="7894" y="11156"/>
                  </a:cubicBezTo>
                  <a:cubicBezTo>
                    <a:pt x="8876" y="9456"/>
                    <a:pt x="1013" y="5568"/>
                    <a:pt x="1013" y="5568"/>
                  </a:cubicBezTo>
                  <a:cubicBezTo>
                    <a:pt x="1013" y="5568"/>
                    <a:pt x="3367" y="116"/>
                    <a:pt x="1742" y="2"/>
                  </a:cubicBezTo>
                  <a:cubicBezTo>
                    <a:pt x="1724" y="1"/>
                    <a:pt x="1707" y="0"/>
                    <a:pt x="1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9"/>
            <p:cNvSpPr/>
            <p:nvPr/>
          </p:nvSpPr>
          <p:spPr>
            <a:xfrm>
              <a:off x="5356071" y="4517447"/>
              <a:ext cx="581302" cy="458955"/>
            </a:xfrm>
            <a:custGeom>
              <a:avLst/>
              <a:gdLst/>
              <a:ahLst/>
              <a:cxnLst/>
              <a:rect l="l" t="t" r="r" b="b"/>
              <a:pathLst>
                <a:path w="14135" h="11160" extrusionOk="0">
                  <a:moveTo>
                    <a:pt x="5741" y="0"/>
                  </a:moveTo>
                  <a:cubicBezTo>
                    <a:pt x="3674" y="0"/>
                    <a:pt x="1" y="6761"/>
                    <a:pt x="1" y="6761"/>
                  </a:cubicBezTo>
                  <a:lnTo>
                    <a:pt x="746" y="8087"/>
                  </a:lnTo>
                  <a:cubicBezTo>
                    <a:pt x="746" y="8087"/>
                    <a:pt x="6900" y="11160"/>
                    <a:pt x="9554" y="11160"/>
                  </a:cubicBezTo>
                  <a:cubicBezTo>
                    <a:pt x="10236" y="11160"/>
                    <a:pt x="10687" y="10957"/>
                    <a:pt x="10744" y="10447"/>
                  </a:cubicBezTo>
                  <a:lnTo>
                    <a:pt x="10742" y="10447"/>
                  </a:lnTo>
                  <a:cubicBezTo>
                    <a:pt x="11018" y="7954"/>
                    <a:pt x="2244" y="7487"/>
                    <a:pt x="2244" y="7487"/>
                  </a:cubicBezTo>
                  <a:cubicBezTo>
                    <a:pt x="2244" y="7487"/>
                    <a:pt x="14135" y="6105"/>
                    <a:pt x="13178" y="3828"/>
                  </a:cubicBezTo>
                  <a:cubicBezTo>
                    <a:pt x="12996" y="3395"/>
                    <a:pt x="12472" y="3219"/>
                    <a:pt x="11742" y="3219"/>
                  </a:cubicBezTo>
                  <a:cubicBezTo>
                    <a:pt x="8637" y="3219"/>
                    <a:pt x="1811" y="6396"/>
                    <a:pt x="1811" y="6396"/>
                  </a:cubicBezTo>
                  <a:cubicBezTo>
                    <a:pt x="1811" y="6396"/>
                    <a:pt x="8115" y="1352"/>
                    <a:pt x="6192" y="130"/>
                  </a:cubicBezTo>
                  <a:cubicBezTo>
                    <a:pt x="6053" y="41"/>
                    <a:pt x="5902" y="0"/>
                    <a:pt x="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9"/>
            <p:cNvSpPr/>
            <p:nvPr/>
          </p:nvSpPr>
          <p:spPr>
            <a:xfrm>
              <a:off x="5355701" y="4584524"/>
              <a:ext cx="459161" cy="244365"/>
            </a:xfrm>
            <a:custGeom>
              <a:avLst/>
              <a:gdLst/>
              <a:ahLst/>
              <a:cxnLst/>
              <a:rect l="l" t="t" r="r" b="b"/>
              <a:pathLst>
                <a:path w="11165" h="5942" fill="none" extrusionOk="0">
                  <a:moveTo>
                    <a:pt x="4829" y="0"/>
                  </a:moveTo>
                  <a:lnTo>
                    <a:pt x="0" y="5942"/>
                  </a:lnTo>
                  <a:lnTo>
                    <a:pt x="11165" y="2676"/>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9"/>
            <p:cNvSpPr/>
            <p:nvPr/>
          </p:nvSpPr>
          <p:spPr>
            <a:xfrm>
              <a:off x="5385806" y="4832473"/>
              <a:ext cx="269122" cy="71187"/>
            </a:xfrm>
            <a:custGeom>
              <a:avLst/>
              <a:gdLst/>
              <a:ahLst/>
              <a:cxnLst/>
              <a:rect l="l" t="t" r="r" b="b"/>
              <a:pathLst>
                <a:path w="6544" h="1731" fill="none" extrusionOk="0">
                  <a:moveTo>
                    <a:pt x="0" y="0"/>
                  </a:moveTo>
                  <a:lnTo>
                    <a:pt x="6544" y="1731"/>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9"/>
            <p:cNvSpPr/>
            <p:nvPr/>
          </p:nvSpPr>
          <p:spPr>
            <a:xfrm>
              <a:off x="4693941" y="4636631"/>
              <a:ext cx="854495" cy="636039"/>
            </a:xfrm>
            <a:custGeom>
              <a:avLst/>
              <a:gdLst/>
              <a:ahLst/>
              <a:cxnLst/>
              <a:rect l="l" t="t" r="r" b="b"/>
              <a:pathLst>
                <a:path w="20778" h="15466" extrusionOk="0">
                  <a:moveTo>
                    <a:pt x="9961" y="1"/>
                  </a:moveTo>
                  <a:cubicBezTo>
                    <a:pt x="9461" y="1"/>
                    <a:pt x="8962" y="53"/>
                    <a:pt x="8473" y="160"/>
                  </a:cubicBezTo>
                  <a:cubicBezTo>
                    <a:pt x="7777" y="313"/>
                    <a:pt x="7098" y="574"/>
                    <a:pt x="6506" y="967"/>
                  </a:cubicBezTo>
                  <a:cubicBezTo>
                    <a:pt x="6274" y="1120"/>
                    <a:pt x="6056" y="1292"/>
                    <a:pt x="5856" y="1486"/>
                  </a:cubicBezTo>
                  <a:cubicBezTo>
                    <a:pt x="5145" y="2175"/>
                    <a:pt x="4675" y="3141"/>
                    <a:pt x="4688" y="4131"/>
                  </a:cubicBezTo>
                  <a:cubicBezTo>
                    <a:pt x="4694" y="4577"/>
                    <a:pt x="4782" y="5033"/>
                    <a:pt x="4835" y="5480"/>
                  </a:cubicBezTo>
                  <a:cubicBezTo>
                    <a:pt x="4915" y="6155"/>
                    <a:pt x="4876" y="6963"/>
                    <a:pt x="4214" y="7346"/>
                  </a:cubicBezTo>
                  <a:cubicBezTo>
                    <a:pt x="3727" y="7627"/>
                    <a:pt x="3061" y="7411"/>
                    <a:pt x="2638" y="7799"/>
                  </a:cubicBezTo>
                  <a:cubicBezTo>
                    <a:pt x="2235" y="8166"/>
                    <a:pt x="2391" y="8824"/>
                    <a:pt x="2599" y="9325"/>
                  </a:cubicBezTo>
                  <a:cubicBezTo>
                    <a:pt x="2808" y="9827"/>
                    <a:pt x="3030" y="10445"/>
                    <a:pt x="2698" y="10877"/>
                  </a:cubicBezTo>
                  <a:cubicBezTo>
                    <a:pt x="2240" y="11473"/>
                    <a:pt x="1121" y="11172"/>
                    <a:pt x="706" y="11797"/>
                  </a:cubicBezTo>
                  <a:cubicBezTo>
                    <a:pt x="225" y="12518"/>
                    <a:pt x="1217" y="13632"/>
                    <a:pt x="656" y="14289"/>
                  </a:cubicBezTo>
                  <a:cubicBezTo>
                    <a:pt x="469" y="14505"/>
                    <a:pt x="78" y="14641"/>
                    <a:pt x="37" y="14953"/>
                  </a:cubicBezTo>
                  <a:cubicBezTo>
                    <a:pt x="1" y="15240"/>
                    <a:pt x="262" y="15426"/>
                    <a:pt x="511" y="15426"/>
                  </a:cubicBezTo>
                  <a:cubicBezTo>
                    <a:pt x="550" y="15426"/>
                    <a:pt x="589" y="15422"/>
                    <a:pt x="626" y="15412"/>
                  </a:cubicBezTo>
                  <a:cubicBezTo>
                    <a:pt x="990" y="15320"/>
                    <a:pt x="1315" y="15231"/>
                    <a:pt x="1568" y="14925"/>
                  </a:cubicBezTo>
                  <a:cubicBezTo>
                    <a:pt x="1756" y="14701"/>
                    <a:pt x="1860" y="14419"/>
                    <a:pt x="2000" y="14161"/>
                  </a:cubicBezTo>
                  <a:cubicBezTo>
                    <a:pt x="2139" y="13901"/>
                    <a:pt x="2336" y="13648"/>
                    <a:pt x="2613" y="13555"/>
                  </a:cubicBezTo>
                  <a:cubicBezTo>
                    <a:pt x="2698" y="13527"/>
                    <a:pt x="2785" y="13515"/>
                    <a:pt x="2873" y="13515"/>
                  </a:cubicBezTo>
                  <a:cubicBezTo>
                    <a:pt x="3086" y="13515"/>
                    <a:pt x="3305" y="13585"/>
                    <a:pt x="3509" y="13656"/>
                  </a:cubicBezTo>
                  <a:cubicBezTo>
                    <a:pt x="3730" y="13733"/>
                    <a:pt x="3964" y="13816"/>
                    <a:pt x="4196" y="13816"/>
                  </a:cubicBezTo>
                  <a:cubicBezTo>
                    <a:pt x="4265" y="13816"/>
                    <a:pt x="4335" y="13808"/>
                    <a:pt x="4404" y="13791"/>
                  </a:cubicBezTo>
                  <a:cubicBezTo>
                    <a:pt x="4697" y="13719"/>
                    <a:pt x="4920" y="13479"/>
                    <a:pt x="5089" y="13228"/>
                  </a:cubicBezTo>
                  <a:cubicBezTo>
                    <a:pt x="5331" y="12867"/>
                    <a:pt x="5504" y="12416"/>
                    <a:pt x="5981" y="12335"/>
                  </a:cubicBezTo>
                  <a:cubicBezTo>
                    <a:pt x="6030" y="12327"/>
                    <a:pt x="6078" y="12323"/>
                    <a:pt x="6126" y="12323"/>
                  </a:cubicBezTo>
                  <a:cubicBezTo>
                    <a:pt x="7197" y="12323"/>
                    <a:pt x="8244" y="14253"/>
                    <a:pt x="9108" y="14721"/>
                  </a:cubicBezTo>
                  <a:cubicBezTo>
                    <a:pt x="10020" y="15216"/>
                    <a:pt x="11048" y="15466"/>
                    <a:pt x="12076" y="15466"/>
                  </a:cubicBezTo>
                  <a:cubicBezTo>
                    <a:pt x="12193" y="15466"/>
                    <a:pt x="12310" y="15463"/>
                    <a:pt x="12427" y="15456"/>
                  </a:cubicBezTo>
                  <a:cubicBezTo>
                    <a:pt x="13478" y="15398"/>
                    <a:pt x="14513" y="15078"/>
                    <a:pt x="15406" y="14500"/>
                  </a:cubicBezTo>
                  <a:cubicBezTo>
                    <a:pt x="20777" y="11018"/>
                    <a:pt x="17856" y="2965"/>
                    <a:pt x="12965" y="667"/>
                  </a:cubicBezTo>
                  <a:cubicBezTo>
                    <a:pt x="12029" y="227"/>
                    <a:pt x="10995" y="1"/>
                    <a:pt x="9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9"/>
            <p:cNvSpPr/>
            <p:nvPr/>
          </p:nvSpPr>
          <p:spPr>
            <a:xfrm>
              <a:off x="4917009" y="4896671"/>
              <a:ext cx="76493" cy="214467"/>
            </a:xfrm>
            <a:custGeom>
              <a:avLst/>
              <a:gdLst/>
              <a:ahLst/>
              <a:cxnLst/>
              <a:rect l="l" t="t" r="r" b="b"/>
              <a:pathLst>
                <a:path w="1860" h="5215" fill="none" extrusionOk="0">
                  <a:moveTo>
                    <a:pt x="1" y="1"/>
                  </a:moveTo>
                  <a:cubicBezTo>
                    <a:pt x="171" y="1858"/>
                    <a:pt x="817" y="3669"/>
                    <a:pt x="1859" y="5215"/>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9"/>
            <p:cNvSpPr/>
            <p:nvPr/>
          </p:nvSpPr>
          <p:spPr>
            <a:xfrm>
              <a:off x="5064816" y="4684625"/>
              <a:ext cx="265010" cy="141429"/>
            </a:xfrm>
            <a:custGeom>
              <a:avLst/>
              <a:gdLst/>
              <a:ahLst/>
              <a:cxnLst/>
              <a:rect l="l" t="t" r="r" b="b"/>
              <a:pathLst>
                <a:path w="6444" h="3439" extrusionOk="0">
                  <a:moveTo>
                    <a:pt x="1801" y="1"/>
                  </a:moveTo>
                  <a:cubicBezTo>
                    <a:pt x="1399" y="1"/>
                    <a:pt x="1061" y="89"/>
                    <a:pt x="838" y="294"/>
                  </a:cubicBezTo>
                  <a:cubicBezTo>
                    <a:pt x="1" y="1060"/>
                    <a:pt x="3906" y="3438"/>
                    <a:pt x="5587" y="3438"/>
                  </a:cubicBezTo>
                  <a:cubicBezTo>
                    <a:pt x="6132" y="3438"/>
                    <a:pt x="6443" y="3188"/>
                    <a:pt x="6284" y="2553"/>
                  </a:cubicBezTo>
                  <a:cubicBezTo>
                    <a:pt x="5996" y="1406"/>
                    <a:pt x="3399" y="1"/>
                    <a:pt x="1801" y="1"/>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2" name="Google Shape;3092;p9"/>
          <p:cNvGrpSpPr/>
          <p:nvPr/>
        </p:nvGrpSpPr>
        <p:grpSpPr>
          <a:xfrm rot="-3290598">
            <a:off x="876301" y="-558054"/>
            <a:ext cx="993055" cy="929144"/>
            <a:chOff x="4581418" y="582238"/>
            <a:chExt cx="1463942" cy="1369725"/>
          </a:xfrm>
        </p:grpSpPr>
        <p:sp>
          <p:nvSpPr>
            <p:cNvPr id="3093" name="Google Shape;3093;p9"/>
            <p:cNvSpPr/>
            <p:nvPr/>
          </p:nvSpPr>
          <p:spPr>
            <a:xfrm>
              <a:off x="4692426" y="1390797"/>
              <a:ext cx="610879" cy="487279"/>
            </a:xfrm>
            <a:custGeom>
              <a:avLst/>
              <a:gdLst/>
              <a:ahLst/>
              <a:cxnLst/>
              <a:rect l="l" t="t" r="r" b="b"/>
              <a:pathLst>
                <a:path w="12178" h="9714" extrusionOk="0">
                  <a:moveTo>
                    <a:pt x="2738" y="1"/>
                  </a:moveTo>
                  <a:cubicBezTo>
                    <a:pt x="1915" y="1"/>
                    <a:pt x="1277" y="279"/>
                    <a:pt x="1005" y="998"/>
                  </a:cubicBezTo>
                  <a:cubicBezTo>
                    <a:pt x="0" y="3654"/>
                    <a:pt x="1240" y="6601"/>
                    <a:pt x="3898" y="6601"/>
                  </a:cubicBezTo>
                  <a:cubicBezTo>
                    <a:pt x="4403" y="6601"/>
                    <a:pt x="4959" y="6494"/>
                    <a:pt x="5561" y="6259"/>
                  </a:cubicBezTo>
                  <a:cubicBezTo>
                    <a:pt x="5561" y="6259"/>
                    <a:pt x="6012" y="9713"/>
                    <a:pt x="9033" y="9713"/>
                  </a:cubicBezTo>
                  <a:cubicBezTo>
                    <a:pt x="9869" y="9713"/>
                    <a:pt x="10902" y="9449"/>
                    <a:pt x="12177" y="8773"/>
                  </a:cubicBezTo>
                  <a:lnTo>
                    <a:pt x="10456" y="3202"/>
                  </a:lnTo>
                  <a:cubicBezTo>
                    <a:pt x="10456" y="3202"/>
                    <a:pt x="5531" y="1"/>
                    <a:pt x="2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9"/>
            <p:cNvSpPr/>
            <p:nvPr/>
          </p:nvSpPr>
          <p:spPr>
            <a:xfrm>
              <a:off x="4681491" y="1553823"/>
              <a:ext cx="480356" cy="398140"/>
            </a:xfrm>
            <a:custGeom>
              <a:avLst/>
              <a:gdLst/>
              <a:ahLst/>
              <a:cxnLst/>
              <a:rect l="l" t="t" r="r" b="b"/>
              <a:pathLst>
                <a:path w="9576" h="7937" extrusionOk="0">
                  <a:moveTo>
                    <a:pt x="3728" y="1"/>
                  </a:moveTo>
                  <a:cubicBezTo>
                    <a:pt x="3705" y="1"/>
                    <a:pt x="3693" y="1"/>
                    <a:pt x="3693" y="1"/>
                  </a:cubicBezTo>
                  <a:cubicBezTo>
                    <a:pt x="3693" y="1"/>
                    <a:pt x="3551" y="1839"/>
                    <a:pt x="5463" y="2883"/>
                  </a:cubicBezTo>
                  <a:cubicBezTo>
                    <a:pt x="5463" y="2883"/>
                    <a:pt x="3660" y="5233"/>
                    <a:pt x="1041" y="5233"/>
                  </a:cubicBezTo>
                  <a:cubicBezTo>
                    <a:pt x="974" y="5233"/>
                    <a:pt x="906" y="5232"/>
                    <a:pt x="839" y="5229"/>
                  </a:cubicBezTo>
                  <a:lnTo>
                    <a:pt x="839" y="5229"/>
                  </a:lnTo>
                  <a:cubicBezTo>
                    <a:pt x="838" y="5229"/>
                    <a:pt x="0" y="6530"/>
                    <a:pt x="1440" y="7937"/>
                  </a:cubicBezTo>
                  <a:cubicBezTo>
                    <a:pt x="1440" y="7937"/>
                    <a:pt x="5469" y="7257"/>
                    <a:pt x="6579" y="3501"/>
                  </a:cubicBezTo>
                  <a:cubicBezTo>
                    <a:pt x="6579" y="3501"/>
                    <a:pt x="6964" y="3989"/>
                    <a:pt x="7845" y="3989"/>
                  </a:cubicBezTo>
                  <a:cubicBezTo>
                    <a:pt x="8229" y="3989"/>
                    <a:pt x="8708" y="3897"/>
                    <a:pt x="9290" y="3630"/>
                  </a:cubicBezTo>
                  <a:cubicBezTo>
                    <a:pt x="9290" y="3630"/>
                    <a:pt x="9576" y="2647"/>
                    <a:pt x="7380" y="1291"/>
                  </a:cubicBezTo>
                  <a:cubicBezTo>
                    <a:pt x="5380" y="55"/>
                    <a:pt x="3962" y="1"/>
                    <a:pt x="3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9"/>
            <p:cNvSpPr/>
            <p:nvPr/>
          </p:nvSpPr>
          <p:spPr>
            <a:xfrm>
              <a:off x="4581418" y="582238"/>
              <a:ext cx="1463942" cy="1318521"/>
            </a:xfrm>
            <a:custGeom>
              <a:avLst/>
              <a:gdLst/>
              <a:ahLst/>
              <a:cxnLst/>
              <a:rect l="l" t="t" r="r" b="b"/>
              <a:pathLst>
                <a:path w="29184" h="26285" extrusionOk="0">
                  <a:moveTo>
                    <a:pt x="16691" y="0"/>
                  </a:moveTo>
                  <a:cubicBezTo>
                    <a:pt x="11304" y="0"/>
                    <a:pt x="648" y="5517"/>
                    <a:pt x="293" y="12653"/>
                  </a:cubicBezTo>
                  <a:cubicBezTo>
                    <a:pt x="0" y="18539"/>
                    <a:pt x="3915" y="19638"/>
                    <a:pt x="6880" y="19638"/>
                  </a:cubicBezTo>
                  <a:cubicBezTo>
                    <a:pt x="8647" y="19638"/>
                    <a:pt x="10078" y="19247"/>
                    <a:pt x="10078" y="19247"/>
                  </a:cubicBezTo>
                  <a:cubicBezTo>
                    <a:pt x="10078" y="19247"/>
                    <a:pt x="10534" y="26285"/>
                    <a:pt x="16261" y="26285"/>
                  </a:cubicBezTo>
                  <a:cubicBezTo>
                    <a:pt x="17154" y="26285"/>
                    <a:pt x="18175" y="26114"/>
                    <a:pt x="19342" y="25719"/>
                  </a:cubicBezTo>
                  <a:cubicBezTo>
                    <a:pt x="27997" y="22789"/>
                    <a:pt x="29184" y="4085"/>
                    <a:pt x="23091" y="3933"/>
                  </a:cubicBezTo>
                  <a:lnTo>
                    <a:pt x="19728" y="1786"/>
                  </a:lnTo>
                  <a:cubicBezTo>
                    <a:pt x="19575" y="554"/>
                    <a:pt x="18397" y="0"/>
                    <a:pt x="16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9"/>
            <p:cNvSpPr/>
            <p:nvPr/>
          </p:nvSpPr>
          <p:spPr>
            <a:xfrm>
              <a:off x="4613421" y="665757"/>
              <a:ext cx="1287621" cy="1062492"/>
            </a:xfrm>
            <a:custGeom>
              <a:avLst/>
              <a:gdLst/>
              <a:ahLst/>
              <a:cxnLst/>
              <a:rect l="l" t="t" r="r" b="b"/>
              <a:pathLst>
                <a:path w="25669" h="21181" extrusionOk="0">
                  <a:moveTo>
                    <a:pt x="20065" y="1"/>
                  </a:moveTo>
                  <a:cubicBezTo>
                    <a:pt x="14232" y="1"/>
                    <a:pt x="0" y="15107"/>
                    <a:pt x="6839" y="19893"/>
                  </a:cubicBezTo>
                  <a:cubicBezTo>
                    <a:pt x="8116" y="20787"/>
                    <a:pt x="9389" y="21180"/>
                    <a:pt x="10627" y="21180"/>
                  </a:cubicBezTo>
                  <a:cubicBezTo>
                    <a:pt x="18948" y="21180"/>
                    <a:pt x="25668" y="3393"/>
                    <a:pt x="21405" y="380"/>
                  </a:cubicBezTo>
                  <a:cubicBezTo>
                    <a:pt x="21039" y="121"/>
                    <a:pt x="20586" y="1"/>
                    <a:pt x="20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9"/>
            <p:cNvSpPr/>
            <p:nvPr/>
          </p:nvSpPr>
          <p:spPr>
            <a:xfrm>
              <a:off x="5036838" y="773204"/>
              <a:ext cx="328464" cy="318331"/>
            </a:xfrm>
            <a:custGeom>
              <a:avLst/>
              <a:gdLst/>
              <a:ahLst/>
              <a:cxnLst/>
              <a:rect l="l" t="t" r="r" b="b"/>
              <a:pathLst>
                <a:path w="6548" h="6346" fill="none" extrusionOk="0">
                  <a:moveTo>
                    <a:pt x="1" y="6346"/>
                  </a:moveTo>
                  <a:cubicBezTo>
                    <a:pt x="3269" y="2384"/>
                    <a:pt x="6547" y="0"/>
                    <a:pt x="6547" y="0"/>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9"/>
            <p:cNvSpPr/>
            <p:nvPr/>
          </p:nvSpPr>
          <p:spPr>
            <a:xfrm>
              <a:off x="5375580" y="1277281"/>
              <a:ext cx="271479" cy="363678"/>
            </a:xfrm>
            <a:custGeom>
              <a:avLst/>
              <a:gdLst/>
              <a:ahLst/>
              <a:cxnLst/>
              <a:rect l="l" t="t" r="r" b="b"/>
              <a:pathLst>
                <a:path w="5412" h="7250" fill="none" extrusionOk="0">
                  <a:moveTo>
                    <a:pt x="0" y="7250"/>
                  </a:moveTo>
                  <a:cubicBezTo>
                    <a:pt x="3513" y="4219"/>
                    <a:pt x="5411" y="1"/>
                    <a:pt x="5411" y="1"/>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9"/>
            <p:cNvSpPr/>
            <p:nvPr/>
          </p:nvSpPr>
          <p:spPr>
            <a:xfrm>
              <a:off x="4763506" y="1629417"/>
              <a:ext cx="178980" cy="165436"/>
            </a:xfrm>
            <a:custGeom>
              <a:avLst/>
              <a:gdLst/>
              <a:ahLst/>
              <a:cxnLst/>
              <a:rect l="l" t="t" r="r" b="b"/>
              <a:pathLst>
                <a:path w="3568" h="3298" extrusionOk="0">
                  <a:moveTo>
                    <a:pt x="1691" y="784"/>
                  </a:moveTo>
                  <a:cubicBezTo>
                    <a:pt x="1725" y="816"/>
                    <a:pt x="1755" y="851"/>
                    <a:pt x="1782" y="891"/>
                  </a:cubicBezTo>
                  <a:cubicBezTo>
                    <a:pt x="1911" y="1074"/>
                    <a:pt x="1940" y="1386"/>
                    <a:pt x="1717" y="1517"/>
                  </a:cubicBezTo>
                  <a:cubicBezTo>
                    <a:pt x="1678" y="1539"/>
                    <a:pt x="1635" y="1550"/>
                    <a:pt x="1593" y="1550"/>
                  </a:cubicBezTo>
                  <a:cubicBezTo>
                    <a:pt x="1472" y="1550"/>
                    <a:pt x="1359" y="1463"/>
                    <a:pt x="1367" y="1328"/>
                  </a:cubicBezTo>
                  <a:cubicBezTo>
                    <a:pt x="1380" y="1127"/>
                    <a:pt x="1554" y="926"/>
                    <a:pt x="1691" y="784"/>
                  </a:cubicBezTo>
                  <a:close/>
                  <a:moveTo>
                    <a:pt x="2370" y="1"/>
                  </a:moveTo>
                  <a:cubicBezTo>
                    <a:pt x="2257" y="1"/>
                    <a:pt x="2142" y="19"/>
                    <a:pt x="2025" y="59"/>
                  </a:cubicBezTo>
                  <a:cubicBezTo>
                    <a:pt x="1891" y="105"/>
                    <a:pt x="1768" y="176"/>
                    <a:pt x="1653" y="260"/>
                  </a:cubicBezTo>
                  <a:cubicBezTo>
                    <a:pt x="1547" y="209"/>
                    <a:pt x="1434" y="171"/>
                    <a:pt x="1319" y="150"/>
                  </a:cubicBezTo>
                  <a:cubicBezTo>
                    <a:pt x="1248" y="137"/>
                    <a:pt x="1178" y="131"/>
                    <a:pt x="1108" y="131"/>
                  </a:cubicBezTo>
                  <a:cubicBezTo>
                    <a:pt x="733" y="131"/>
                    <a:pt x="380" y="308"/>
                    <a:pt x="131" y="592"/>
                  </a:cubicBezTo>
                  <a:cubicBezTo>
                    <a:pt x="0" y="742"/>
                    <a:pt x="149" y="916"/>
                    <a:pt x="306" y="916"/>
                  </a:cubicBezTo>
                  <a:cubicBezTo>
                    <a:pt x="362" y="916"/>
                    <a:pt x="419" y="894"/>
                    <a:pt x="465" y="841"/>
                  </a:cubicBezTo>
                  <a:lnTo>
                    <a:pt x="465" y="843"/>
                  </a:lnTo>
                  <a:cubicBezTo>
                    <a:pt x="633" y="651"/>
                    <a:pt x="876" y="553"/>
                    <a:pt x="1117" y="553"/>
                  </a:cubicBezTo>
                  <a:cubicBezTo>
                    <a:pt x="1185" y="553"/>
                    <a:pt x="1253" y="560"/>
                    <a:pt x="1319" y="576"/>
                  </a:cubicBezTo>
                  <a:cubicBezTo>
                    <a:pt x="1278" y="624"/>
                    <a:pt x="1238" y="674"/>
                    <a:pt x="1201" y="723"/>
                  </a:cubicBezTo>
                  <a:cubicBezTo>
                    <a:pt x="1003" y="990"/>
                    <a:pt x="847" y="1352"/>
                    <a:pt x="1038" y="1665"/>
                  </a:cubicBezTo>
                  <a:cubicBezTo>
                    <a:pt x="1156" y="1860"/>
                    <a:pt x="1372" y="1963"/>
                    <a:pt x="1591" y="1963"/>
                  </a:cubicBezTo>
                  <a:cubicBezTo>
                    <a:pt x="1710" y="1963"/>
                    <a:pt x="1830" y="1933"/>
                    <a:pt x="1934" y="1870"/>
                  </a:cubicBezTo>
                  <a:cubicBezTo>
                    <a:pt x="2261" y="1672"/>
                    <a:pt x="2371" y="1255"/>
                    <a:pt x="2253" y="905"/>
                  </a:cubicBezTo>
                  <a:cubicBezTo>
                    <a:pt x="2204" y="758"/>
                    <a:pt x="2122" y="631"/>
                    <a:pt x="2018" y="522"/>
                  </a:cubicBezTo>
                  <a:cubicBezTo>
                    <a:pt x="2100" y="474"/>
                    <a:pt x="2186" y="437"/>
                    <a:pt x="2279" y="421"/>
                  </a:cubicBezTo>
                  <a:cubicBezTo>
                    <a:pt x="2315" y="415"/>
                    <a:pt x="2350" y="413"/>
                    <a:pt x="2385" y="413"/>
                  </a:cubicBezTo>
                  <a:cubicBezTo>
                    <a:pt x="2829" y="413"/>
                    <a:pt x="3123" y="888"/>
                    <a:pt x="3101" y="1308"/>
                  </a:cubicBezTo>
                  <a:cubicBezTo>
                    <a:pt x="3066" y="1997"/>
                    <a:pt x="2515" y="2496"/>
                    <a:pt x="2028" y="2919"/>
                  </a:cubicBezTo>
                  <a:cubicBezTo>
                    <a:pt x="1867" y="3059"/>
                    <a:pt x="1998" y="3298"/>
                    <a:pt x="2161" y="3298"/>
                  </a:cubicBezTo>
                  <a:cubicBezTo>
                    <a:pt x="2202" y="3298"/>
                    <a:pt x="2245" y="3283"/>
                    <a:pt x="2285" y="3248"/>
                  </a:cubicBezTo>
                  <a:cubicBezTo>
                    <a:pt x="2905" y="2709"/>
                    <a:pt x="3567" y="2050"/>
                    <a:pt x="3515" y="1159"/>
                  </a:cubicBezTo>
                  <a:cubicBezTo>
                    <a:pt x="3477" y="533"/>
                    <a:pt x="2972" y="1"/>
                    <a:pt x="2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9"/>
            <p:cNvSpPr/>
            <p:nvPr/>
          </p:nvSpPr>
          <p:spPr>
            <a:xfrm>
              <a:off x="5592280" y="709649"/>
              <a:ext cx="30198" cy="21118"/>
            </a:xfrm>
            <a:custGeom>
              <a:avLst/>
              <a:gdLst/>
              <a:ahLst/>
              <a:cxnLst/>
              <a:rect l="l" t="t" r="r" b="b"/>
              <a:pathLst>
                <a:path w="602" h="421" extrusionOk="0">
                  <a:moveTo>
                    <a:pt x="306" y="0"/>
                  </a:moveTo>
                  <a:cubicBezTo>
                    <a:pt x="134" y="0"/>
                    <a:pt x="1" y="246"/>
                    <a:pt x="176" y="378"/>
                  </a:cubicBezTo>
                  <a:cubicBezTo>
                    <a:pt x="216" y="407"/>
                    <a:pt x="257" y="420"/>
                    <a:pt x="296" y="420"/>
                  </a:cubicBezTo>
                  <a:cubicBezTo>
                    <a:pt x="467" y="420"/>
                    <a:pt x="601" y="174"/>
                    <a:pt x="426" y="43"/>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9"/>
            <p:cNvSpPr/>
            <p:nvPr/>
          </p:nvSpPr>
          <p:spPr>
            <a:xfrm>
              <a:off x="5510265" y="730165"/>
              <a:ext cx="30198" cy="21068"/>
            </a:xfrm>
            <a:custGeom>
              <a:avLst/>
              <a:gdLst/>
              <a:ahLst/>
              <a:cxnLst/>
              <a:rect l="l" t="t" r="r" b="b"/>
              <a:pathLst>
                <a:path w="602" h="420" extrusionOk="0">
                  <a:moveTo>
                    <a:pt x="307" y="0"/>
                  </a:moveTo>
                  <a:cubicBezTo>
                    <a:pt x="135" y="0"/>
                    <a:pt x="1" y="246"/>
                    <a:pt x="176" y="378"/>
                  </a:cubicBezTo>
                  <a:cubicBezTo>
                    <a:pt x="216" y="407"/>
                    <a:pt x="257" y="420"/>
                    <a:pt x="296" y="420"/>
                  </a:cubicBezTo>
                  <a:cubicBezTo>
                    <a:pt x="468" y="420"/>
                    <a:pt x="602" y="174"/>
                    <a:pt x="427" y="42"/>
                  </a:cubicBezTo>
                  <a:cubicBezTo>
                    <a:pt x="387" y="13"/>
                    <a:pt x="346"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9"/>
            <p:cNvSpPr/>
            <p:nvPr/>
          </p:nvSpPr>
          <p:spPr>
            <a:xfrm>
              <a:off x="5574773" y="797131"/>
              <a:ext cx="30148" cy="21068"/>
            </a:xfrm>
            <a:custGeom>
              <a:avLst/>
              <a:gdLst/>
              <a:ahLst/>
              <a:cxnLst/>
              <a:rect l="l" t="t" r="r" b="b"/>
              <a:pathLst>
                <a:path w="601" h="420" extrusionOk="0">
                  <a:moveTo>
                    <a:pt x="305" y="0"/>
                  </a:moveTo>
                  <a:cubicBezTo>
                    <a:pt x="133" y="0"/>
                    <a:pt x="0" y="246"/>
                    <a:pt x="176" y="378"/>
                  </a:cubicBezTo>
                  <a:cubicBezTo>
                    <a:pt x="215" y="407"/>
                    <a:pt x="256" y="420"/>
                    <a:pt x="295" y="420"/>
                  </a:cubicBezTo>
                  <a:cubicBezTo>
                    <a:pt x="466" y="420"/>
                    <a:pt x="601" y="174"/>
                    <a:pt x="425" y="42"/>
                  </a:cubicBezTo>
                  <a:cubicBezTo>
                    <a:pt x="385" y="13"/>
                    <a:pt x="344"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9"/>
            <p:cNvSpPr/>
            <p:nvPr/>
          </p:nvSpPr>
          <p:spPr>
            <a:xfrm>
              <a:off x="5066182" y="1645118"/>
              <a:ext cx="30148" cy="21118"/>
            </a:xfrm>
            <a:custGeom>
              <a:avLst/>
              <a:gdLst/>
              <a:ahLst/>
              <a:cxnLst/>
              <a:rect l="l" t="t" r="r" b="b"/>
              <a:pathLst>
                <a:path w="601" h="421" extrusionOk="0">
                  <a:moveTo>
                    <a:pt x="306" y="1"/>
                  </a:moveTo>
                  <a:cubicBezTo>
                    <a:pt x="134" y="1"/>
                    <a:pt x="0" y="247"/>
                    <a:pt x="176" y="378"/>
                  </a:cubicBezTo>
                  <a:cubicBezTo>
                    <a:pt x="216" y="408"/>
                    <a:pt x="257" y="420"/>
                    <a:pt x="296" y="420"/>
                  </a:cubicBezTo>
                  <a:cubicBezTo>
                    <a:pt x="468" y="420"/>
                    <a:pt x="601" y="174"/>
                    <a:pt x="425" y="43"/>
                  </a:cubicBezTo>
                  <a:cubicBezTo>
                    <a:pt x="385" y="13"/>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9"/>
            <p:cNvSpPr/>
            <p:nvPr/>
          </p:nvSpPr>
          <p:spPr>
            <a:xfrm>
              <a:off x="5186219" y="1665885"/>
              <a:ext cx="30198" cy="21068"/>
            </a:xfrm>
            <a:custGeom>
              <a:avLst/>
              <a:gdLst/>
              <a:ahLst/>
              <a:cxnLst/>
              <a:rect l="l" t="t" r="r" b="b"/>
              <a:pathLst>
                <a:path w="602" h="420" extrusionOk="0">
                  <a:moveTo>
                    <a:pt x="306" y="0"/>
                  </a:moveTo>
                  <a:cubicBezTo>
                    <a:pt x="135" y="0"/>
                    <a:pt x="1" y="246"/>
                    <a:pt x="176" y="378"/>
                  </a:cubicBezTo>
                  <a:cubicBezTo>
                    <a:pt x="216" y="407"/>
                    <a:pt x="257" y="420"/>
                    <a:pt x="296" y="420"/>
                  </a:cubicBezTo>
                  <a:cubicBezTo>
                    <a:pt x="468" y="420"/>
                    <a:pt x="601" y="174"/>
                    <a:pt x="425" y="42"/>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9"/>
            <p:cNvSpPr/>
            <p:nvPr/>
          </p:nvSpPr>
          <p:spPr>
            <a:xfrm>
              <a:off x="5102198" y="1599822"/>
              <a:ext cx="30198" cy="21068"/>
            </a:xfrm>
            <a:custGeom>
              <a:avLst/>
              <a:gdLst/>
              <a:ahLst/>
              <a:cxnLst/>
              <a:rect l="l" t="t" r="r" b="b"/>
              <a:pathLst>
                <a:path w="602" h="420" extrusionOk="0">
                  <a:moveTo>
                    <a:pt x="305" y="1"/>
                  </a:moveTo>
                  <a:cubicBezTo>
                    <a:pt x="134" y="1"/>
                    <a:pt x="1" y="246"/>
                    <a:pt x="176" y="378"/>
                  </a:cubicBezTo>
                  <a:cubicBezTo>
                    <a:pt x="216" y="407"/>
                    <a:pt x="257" y="420"/>
                    <a:pt x="296" y="420"/>
                  </a:cubicBezTo>
                  <a:cubicBezTo>
                    <a:pt x="468" y="420"/>
                    <a:pt x="601" y="174"/>
                    <a:pt x="425" y="44"/>
                  </a:cubicBezTo>
                  <a:cubicBezTo>
                    <a:pt x="386" y="14"/>
                    <a:pt x="344"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9"/>
            <p:cNvSpPr/>
            <p:nvPr/>
          </p:nvSpPr>
          <p:spPr>
            <a:xfrm>
              <a:off x="5206334" y="1585325"/>
              <a:ext cx="30198" cy="21068"/>
            </a:xfrm>
            <a:custGeom>
              <a:avLst/>
              <a:gdLst/>
              <a:ahLst/>
              <a:cxnLst/>
              <a:rect l="l" t="t" r="r" b="b"/>
              <a:pathLst>
                <a:path w="602" h="420" extrusionOk="0">
                  <a:moveTo>
                    <a:pt x="306" y="1"/>
                  </a:moveTo>
                  <a:cubicBezTo>
                    <a:pt x="134" y="1"/>
                    <a:pt x="1" y="246"/>
                    <a:pt x="176" y="378"/>
                  </a:cubicBezTo>
                  <a:cubicBezTo>
                    <a:pt x="216" y="407"/>
                    <a:pt x="257" y="420"/>
                    <a:pt x="296" y="420"/>
                  </a:cubicBezTo>
                  <a:cubicBezTo>
                    <a:pt x="468" y="420"/>
                    <a:pt x="601" y="174"/>
                    <a:pt x="427" y="44"/>
                  </a:cubicBezTo>
                  <a:cubicBezTo>
                    <a:pt x="387" y="14"/>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9"/>
            <p:cNvSpPr/>
            <p:nvPr/>
          </p:nvSpPr>
          <p:spPr>
            <a:xfrm>
              <a:off x="5100292" y="1139536"/>
              <a:ext cx="30148" cy="21118"/>
            </a:xfrm>
            <a:custGeom>
              <a:avLst/>
              <a:gdLst/>
              <a:ahLst/>
              <a:cxnLst/>
              <a:rect l="l" t="t" r="r" b="b"/>
              <a:pathLst>
                <a:path w="601" h="421" extrusionOk="0">
                  <a:moveTo>
                    <a:pt x="304" y="1"/>
                  </a:moveTo>
                  <a:cubicBezTo>
                    <a:pt x="133" y="1"/>
                    <a:pt x="1" y="246"/>
                    <a:pt x="176" y="377"/>
                  </a:cubicBezTo>
                  <a:cubicBezTo>
                    <a:pt x="216" y="407"/>
                    <a:pt x="257" y="420"/>
                    <a:pt x="297" y="420"/>
                  </a:cubicBezTo>
                  <a:cubicBezTo>
                    <a:pt x="468" y="420"/>
                    <a:pt x="600" y="175"/>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9"/>
            <p:cNvSpPr/>
            <p:nvPr/>
          </p:nvSpPr>
          <p:spPr>
            <a:xfrm>
              <a:off x="5147495" y="1061434"/>
              <a:ext cx="30148" cy="21118"/>
            </a:xfrm>
            <a:custGeom>
              <a:avLst/>
              <a:gdLst/>
              <a:ahLst/>
              <a:cxnLst/>
              <a:rect l="l" t="t" r="r" b="b"/>
              <a:pathLst>
                <a:path w="601" h="421" extrusionOk="0">
                  <a:moveTo>
                    <a:pt x="304" y="1"/>
                  </a:moveTo>
                  <a:cubicBezTo>
                    <a:pt x="133" y="1"/>
                    <a:pt x="0" y="246"/>
                    <a:pt x="175" y="378"/>
                  </a:cubicBezTo>
                  <a:cubicBezTo>
                    <a:pt x="215" y="408"/>
                    <a:pt x="257" y="420"/>
                    <a:pt x="296" y="420"/>
                  </a:cubicBezTo>
                  <a:cubicBezTo>
                    <a:pt x="467" y="420"/>
                    <a:pt x="600" y="174"/>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9"/>
            <p:cNvSpPr/>
            <p:nvPr/>
          </p:nvSpPr>
          <p:spPr>
            <a:xfrm>
              <a:off x="5266100" y="1564537"/>
              <a:ext cx="482538" cy="299988"/>
            </a:xfrm>
            <a:custGeom>
              <a:avLst/>
              <a:gdLst/>
              <a:ahLst/>
              <a:cxnLst/>
              <a:rect l="l" t="t" r="r" b="b"/>
              <a:pathLst>
                <a:path w="10390" h="6459" extrusionOk="0">
                  <a:moveTo>
                    <a:pt x="7497" y="0"/>
                  </a:moveTo>
                  <a:cubicBezTo>
                    <a:pt x="4592" y="0"/>
                    <a:pt x="1" y="3472"/>
                    <a:pt x="1534" y="5676"/>
                  </a:cubicBezTo>
                  <a:cubicBezTo>
                    <a:pt x="1909" y="6213"/>
                    <a:pt x="2692" y="6458"/>
                    <a:pt x="3633" y="6458"/>
                  </a:cubicBezTo>
                  <a:cubicBezTo>
                    <a:pt x="6356" y="6458"/>
                    <a:pt x="10390" y="4402"/>
                    <a:pt x="9581" y="1438"/>
                  </a:cubicBezTo>
                  <a:cubicBezTo>
                    <a:pt x="9302" y="414"/>
                    <a:pt x="8500" y="0"/>
                    <a:pt x="7497"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0" name="Google Shape;3110;p9"/>
          <p:cNvGrpSpPr/>
          <p:nvPr/>
        </p:nvGrpSpPr>
        <p:grpSpPr>
          <a:xfrm rot="-4334575">
            <a:off x="702448" y="602679"/>
            <a:ext cx="817400" cy="759726"/>
            <a:chOff x="5879807" y="1309936"/>
            <a:chExt cx="1080591" cy="1004347"/>
          </a:xfrm>
        </p:grpSpPr>
        <p:sp>
          <p:nvSpPr>
            <p:cNvPr id="3111" name="Google Shape;3111;p9"/>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9"/>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9"/>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9"/>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9"/>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9"/>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9"/>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9"/>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9"/>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9"/>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9"/>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9"/>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9"/>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9"/>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9"/>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9"/>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9"/>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9"/>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9"/>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9"/>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9"/>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9"/>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9"/>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9"/>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9"/>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9"/>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9"/>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8" name="Google Shape;3138;p9"/>
            <p:cNvGrpSpPr/>
            <p:nvPr/>
          </p:nvGrpSpPr>
          <p:grpSpPr>
            <a:xfrm>
              <a:off x="6388800" y="1848875"/>
              <a:ext cx="571599" cy="465408"/>
              <a:chOff x="6388800" y="1848875"/>
              <a:chExt cx="571599" cy="465408"/>
            </a:xfrm>
          </p:grpSpPr>
          <p:sp>
            <p:nvSpPr>
              <p:cNvPr id="3139" name="Google Shape;3139;p9"/>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9"/>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9"/>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9"/>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9"/>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9"/>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9"/>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9"/>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9"/>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9"/>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9"/>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9"/>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9"/>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9"/>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9"/>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9"/>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9"/>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9"/>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9"/>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9"/>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9"/>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9"/>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9"/>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9"/>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9"/>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64" name="Google Shape;3164;p9"/>
          <p:cNvGrpSpPr/>
          <p:nvPr/>
        </p:nvGrpSpPr>
        <p:grpSpPr>
          <a:xfrm rot="3375887">
            <a:off x="8593396" y="568518"/>
            <a:ext cx="1092668" cy="815944"/>
            <a:chOff x="2494785" y="587053"/>
            <a:chExt cx="1411208" cy="1053812"/>
          </a:xfrm>
        </p:grpSpPr>
        <p:sp>
          <p:nvSpPr>
            <p:cNvPr id="3165" name="Google Shape;3165;p9"/>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9"/>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9"/>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9"/>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9"/>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9"/>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9"/>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9"/>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9"/>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9"/>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9"/>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9"/>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9"/>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9"/>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9"/>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9"/>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9"/>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9"/>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9"/>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9"/>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9"/>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9"/>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9"/>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9"/>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9" name="Google Shape;3189;p9"/>
          <p:cNvGrpSpPr/>
          <p:nvPr/>
        </p:nvGrpSpPr>
        <p:grpSpPr>
          <a:xfrm rot="10167995">
            <a:off x="3081219" y="-342290"/>
            <a:ext cx="907696" cy="609845"/>
            <a:chOff x="1655277" y="1307879"/>
            <a:chExt cx="907741" cy="609876"/>
          </a:xfrm>
        </p:grpSpPr>
        <p:sp>
          <p:nvSpPr>
            <p:cNvPr id="3190" name="Google Shape;3190;p9"/>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9"/>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9"/>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9"/>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9"/>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9"/>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9"/>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9"/>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9"/>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9"/>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9"/>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9"/>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9"/>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9"/>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9"/>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9"/>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9"/>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9"/>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9"/>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9" name="Google Shape;3209;p9"/>
          <p:cNvGrpSpPr/>
          <p:nvPr/>
        </p:nvGrpSpPr>
        <p:grpSpPr>
          <a:xfrm rot="4359290">
            <a:off x="-56990" y="37035"/>
            <a:ext cx="539517" cy="420750"/>
            <a:chOff x="3251316" y="2649443"/>
            <a:chExt cx="735796" cy="573820"/>
          </a:xfrm>
        </p:grpSpPr>
        <p:sp>
          <p:nvSpPr>
            <p:cNvPr id="3210" name="Google Shape;3210;p9"/>
            <p:cNvSpPr/>
            <p:nvPr/>
          </p:nvSpPr>
          <p:spPr>
            <a:xfrm>
              <a:off x="3457147" y="2649443"/>
              <a:ext cx="469784" cy="535818"/>
            </a:xfrm>
            <a:custGeom>
              <a:avLst/>
              <a:gdLst/>
              <a:ahLst/>
              <a:cxnLst/>
              <a:rect l="l" t="t" r="r" b="b"/>
              <a:pathLst>
                <a:path w="10273" h="11717" extrusionOk="0">
                  <a:moveTo>
                    <a:pt x="3098" y="1"/>
                  </a:moveTo>
                  <a:cubicBezTo>
                    <a:pt x="2053" y="1"/>
                    <a:pt x="994" y="261"/>
                    <a:pt x="1" y="959"/>
                  </a:cubicBezTo>
                  <a:lnTo>
                    <a:pt x="7965" y="11716"/>
                  </a:lnTo>
                  <a:cubicBezTo>
                    <a:pt x="10272" y="9701"/>
                    <a:pt x="9223" y="4648"/>
                    <a:pt x="9702" y="2703"/>
                  </a:cubicBezTo>
                  <a:cubicBezTo>
                    <a:pt x="9769" y="2433"/>
                    <a:pt x="9629" y="2154"/>
                    <a:pt x="9370" y="2050"/>
                  </a:cubicBezTo>
                  <a:cubicBezTo>
                    <a:pt x="8108" y="1541"/>
                    <a:pt x="5642" y="1"/>
                    <a:pt x="3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9"/>
            <p:cNvSpPr/>
            <p:nvPr/>
          </p:nvSpPr>
          <p:spPr>
            <a:xfrm>
              <a:off x="3251316" y="2662567"/>
              <a:ext cx="735796" cy="560696"/>
            </a:xfrm>
            <a:custGeom>
              <a:avLst/>
              <a:gdLst/>
              <a:ahLst/>
              <a:cxnLst/>
              <a:rect l="l" t="t" r="r" b="b"/>
              <a:pathLst>
                <a:path w="16090" h="12261" extrusionOk="0">
                  <a:moveTo>
                    <a:pt x="6331" y="1"/>
                  </a:moveTo>
                  <a:cubicBezTo>
                    <a:pt x="5611" y="1"/>
                    <a:pt x="4908" y="267"/>
                    <a:pt x="4267" y="878"/>
                  </a:cubicBezTo>
                  <a:cubicBezTo>
                    <a:pt x="1" y="4946"/>
                    <a:pt x="5552" y="12261"/>
                    <a:pt x="10164" y="12261"/>
                  </a:cubicBezTo>
                  <a:cubicBezTo>
                    <a:pt x="10595" y="12261"/>
                    <a:pt x="11019" y="12197"/>
                    <a:pt x="11425" y="12060"/>
                  </a:cubicBezTo>
                  <a:cubicBezTo>
                    <a:pt x="16090" y="10490"/>
                    <a:pt x="10853" y="1"/>
                    <a:pt x="6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9"/>
            <p:cNvSpPr/>
            <p:nvPr/>
          </p:nvSpPr>
          <p:spPr>
            <a:xfrm>
              <a:off x="3327685" y="2721422"/>
              <a:ext cx="586762" cy="448931"/>
            </a:xfrm>
            <a:custGeom>
              <a:avLst/>
              <a:gdLst/>
              <a:ahLst/>
              <a:cxnLst/>
              <a:rect l="l" t="t" r="r" b="b"/>
              <a:pathLst>
                <a:path w="12831" h="9817" extrusionOk="0">
                  <a:moveTo>
                    <a:pt x="5005" y="504"/>
                  </a:moveTo>
                  <a:cubicBezTo>
                    <a:pt x="8151" y="504"/>
                    <a:pt x="12192" y="8137"/>
                    <a:pt x="8979" y="9108"/>
                  </a:cubicBezTo>
                  <a:cubicBezTo>
                    <a:pt x="8741" y="9179"/>
                    <a:pt x="8493" y="9213"/>
                    <a:pt x="8238" y="9213"/>
                  </a:cubicBezTo>
                  <a:cubicBezTo>
                    <a:pt x="5024" y="9213"/>
                    <a:pt x="814" y="3818"/>
                    <a:pt x="3686" y="1059"/>
                  </a:cubicBezTo>
                  <a:cubicBezTo>
                    <a:pt x="4088" y="673"/>
                    <a:pt x="4537" y="504"/>
                    <a:pt x="5005" y="504"/>
                  </a:cubicBezTo>
                  <a:close/>
                  <a:moveTo>
                    <a:pt x="4757" y="1"/>
                  </a:moveTo>
                  <a:cubicBezTo>
                    <a:pt x="4225" y="1"/>
                    <a:pt x="3714" y="194"/>
                    <a:pt x="3255" y="634"/>
                  </a:cubicBezTo>
                  <a:cubicBezTo>
                    <a:pt x="0" y="3757"/>
                    <a:pt x="4715" y="9817"/>
                    <a:pt x="8345" y="9817"/>
                  </a:cubicBezTo>
                  <a:cubicBezTo>
                    <a:pt x="8638" y="9817"/>
                    <a:pt x="8924" y="9777"/>
                    <a:pt x="9198" y="9693"/>
                  </a:cubicBezTo>
                  <a:cubicBezTo>
                    <a:pt x="12830" y="8585"/>
                    <a:pt x="8311" y="1"/>
                    <a:pt x="4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9"/>
            <p:cNvSpPr/>
            <p:nvPr/>
          </p:nvSpPr>
          <p:spPr>
            <a:xfrm>
              <a:off x="3437346" y="2809315"/>
              <a:ext cx="366800" cy="280645"/>
            </a:xfrm>
            <a:custGeom>
              <a:avLst/>
              <a:gdLst/>
              <a:ahLst/>
              <a:cxnLst/>
              <a:rect l="l" t="t" r="r" b="b"/>
              <a:pathLst>
                <a:path w="8021" h="6137" extrusionOk="0">
                  <a:moveTo>
                    <a:pt x="3097" y="691"/>
                  </a:moveTo>
                  <a:cubicBezTo>
                    <a:pt x="4880" y="691"/>
                    <a:pt x="7163" y="5010"/>
                    <a:pt x="5342" y="5562"/>
                  </a:cubicBezTo>
                  <a:cubicBezTo>
                    <a:pt x="5206" y="5603"/>
                    <a:pt x="5064" y="5622"/>
                    <a:pt x="4919" y="5622"/>
                  </a:cubicBezTo>
                  <a:cubicBezTo>
                    <a:pt x="3097" y="5622"/>
                    <a:pt x="719" y="2569"/>
                    <a:pt x="2348" y="1006"/>
                  </a:cubicBezTo>
                  <a:cubicBezTo>
                    <a:pt x="2577" y="787"/>
                    <a:pt x="2831" y="691"/>
                    <a:pt x="3097" y="691"/>
                  </a:cubicBezTo>
                  <a:close/>
                  <a:moveTo>
                    <a:pt x="2974" y="1"/>
                  </a:moveTo>
                  <a:cubicBezTo>
                    <a:pt x="2641" y="1"/>
                    <a:pt x="2322" y="121"/>
                    <a:pt x="2035" y="396"/>
                  </a:cubicBezTo>
                  <a:cubicBezTo>
                    <a:pt x="1" y="2350"/>
                    <a:pt x="2949" y="6137"/>
                    <a:pt x="5217" y="6137"/>
                  </a:cubicBezTo>
                  <a:cubicBezTo>
                    <a:pt x="5400" y="6137"/>
                    <a:pt x="5578" y="6112"/>
                    <a:pt x="5749" y="6060"/>
                  </a:cubicBezTo>
                  <a:cubicBezTo>
                    <a:pt x="8021" y="5367"/>
                    <a:pt x="5195" y="1"/>
                    <a:pt x="2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9"/>
            <p:cNvSpPr/>
            <p:nvPr/>
          </p:nvSpPr>
          <p:spPr>
            <a:xfrm>
              <a:off x="3516322" y="2883444"/>
              <a:ext cx="189002" cy="144598"/>
            </a:xfrm>
            <a:custGeom>
              <a:avLst/>
              <a:gdLst/>
              <a:ahLst/>
              <a:cxnLst/>
              <a:rect l="l" t="t" r="r" b="b"/>
              <a:pathLst>
                <a:path w="4133" h="3162" extrusionOk="0">
                  <a:moveTo>
                    <a:pt x="1707" y="382"/>
                  </a:moveTo>
                  <a:cubicBezTo>
                    <a:pt x="2600" y="382"/>
                    <a:pt x="3744" y="2545"/>
                    <a:pt x="2831" y="2821"/>
                  </a:cubicBezTo>
                  <a:cubicBezTo>
                    <a:pt x="2763" y="2842"/>
                    <a:pt x="2692" y="2852"/>
                    <a:pt x="2620" y="2852"/>
                  </a:cubicBezTo>
                  <a:cubicBezTo>
                    <a:pt x="1708" y="2852"/>
                    <a:pt x="515" y="1322"/>
                    <a:pt x="1332" y="540"/>
                  </a:cubicBezTo>
                  <a:cubicBezTo>
                    <a:pt x="1446" y="430"/>
                    <a:pt x="1574" y="382"/>
                    <a:pt x="1707" y="382"/>
                  </a:cubicBezTo>
                  <a:close/>
                  <a:moveTo>
                    <a:pt x="1533" y="0"/>
                  </a:moveTo>
                  <a:cubicBezTo>
                    <a:pt x="1361" y="0"/>
                    <a:pt x="1197" y="63"/>
                    <a:pt x="1049" y="204"/>
                  </a:cubicBezTo>
                  <a:cubicBezTo>
                    <a:pt x="0" y="1209"/>
                    <a:pt x="1519" y="3161"/>
                    <a:pt x="2687" y="3161"/>
                  </a:cubicBezTo>
                  <a:cubicBezTo>
                    <a:pt x="2782" y="3161"/>
                    <a:pt x="2874" y="3149"/>
                    <a:pt x="2962" y="3122"/>
                  </a:cubicBezTo>
                  <a:cubicBezTo>
                    <a:pt x="4132" y="2765"/>
                    <a:pt x="2677" y="0"/>
                    <a:pt x="1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9"/>
            <p:cNvSpPr/>
            <p:nvPr/>
          </p:nvSpPr>
          <p:spPr>
            <a:xfrm>
              <a:off x="3477680" y="3013820"/>
              <a:ext cx="289242" cy="179307"/>
            </a:xfrm>
            <a:custGeom>
              <a:avLst/>
              <a:gdLst/>
              <a:ahLst/>
              <a:cxnLst/>
              <a:rect l="l" t="t" r="r" b="b"/>
              <a:pathLst>
                <a:path w="6325" h="3921" extrusionOk="0">
                  <a:moveTo>
                    <a:pt x="752" y="0"/>
                  </a:moveTo>
                  <a:cubicBezTo>
                    <a:pt x="465" y="0"/>
                    <a:pt x="274" y="115"/>
                    <a:pt x="235" y="386"/>
                  </a:cubicBezTo>
                  <a:cubicBezTo>
                    <a:pt x="0" y="2037"/>
                    <a:pt x="2804" y="3921"/>
                    <a:pt x="4380" y="3921"/>
                  </a:cubicBezTo>
                  <a:cubicBezTo>
                    <a:pt x="4602" y="3921"/>
                    <a:pt x="4800" y="3883"/>
                    <a:pt x="4961" y="3802"/>
                  </a:cubicBezTo>
                  <a:cubicBezTo>
                    <a:pt x="6325" y="3119"/>
                    <a:pt x="2244" y="0"/>
                    <a:pt x="752"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9"/>
            <p:cNvSpPr/>
            <p:nvPr/>
          </p:nvSpPr>
          <p:spPr>
            <a:xfrm>
              <a:off x="3503700" y="2686621"/>
              <a:ext cx="13125" cy="9237"/>
            </a:xfrm>
            <a:custGeom>
              <a:avLst/>
              <a:gdLst/>
              <a:ahLst/>
              <a:cxnLst/>
              <a:rect l="l" t="t" r="r" b="b"/>
              <a:pathLst>
                <a:path w="287" h="202" extrusionOk="0">
                  <a:moveTo>
                    <a:pt x="140" y="1"/>
                  </a:moveTo>
                  <a:cubicBezTo>
                    <a:pt x="119" y="1"/>
                    <a:pt x="97" y="8"/>
                    <a:pt x="76" y="27"/>
                  </a:cubicBezTo>
                  <a:cubicBezTo>
                    <a:pt x="1" y="94"/>
                    <a:pt x="67" y="202"/>
                    <a:pt x="146" y="202"/>
                  </a:cubicBezTo>
                  <a:cubicBezTo>
                    <a:pt x="167" y="202"/>
                    <a:pt x="189" y="194"/>
                    <a:pt x="209" y="177"/>
                  </a:cubicBezTo>
                  <a:cubicBezTo>
                    <a:pt x="286" y="110"/>
                    <a:pt x="21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9"/>
            <p:cNvSpPr/>
            <p:nvPr/>
          </p:nvSpPr>
          <p:spPr>
            <a:xfrm>
              <a:off x="3530132" y="2680494"/>
              <a:ext cx="13125" cy="9237"/>
            </a:xfrm>
            <a:custGeom>
              <a:avLst/>
              <a:gdLst/>
              <a:ahLst/>
              <a:cxnLst/>
              <a:rect l="l" t="t" r="r" b="b"/>
              <a:pathLst>
                <a:path w="287" h="202" extrusionOk="0">
                  <a:moveTo>
                    <a:pt x="141" y="1"/>
                  </a:moveTo>
                  <a:cubicBezTo>
                    <a:pt x="120" y="1"/>
                    <a:pt x="98" y="8"/>
                    <a:pt x="78" y="26"/>
                  </a:cubicBezTo>
                  <a:cubicBezTo>
                    <a:pt x="1" y="93"/>
                    <a:pt x="68" y="202"/>
                    <a:pt x="148" y="202"/>
                  </a:cubicBezTo>
                  <a:cubicBezTo>
                    <a:pt x="169" y="202"/>
                    <a:pt x="190" y="194"/>
                    <a:pt x="211" y="176"/>
                  </a:cubicBezTo>
                  <a:cubicBezTo>
                    <a:pt x="286" y="110"/>
                    <a:pt x="220"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9"/>
            <p:cNvSpPr/>
            <p:nvPr/>
          </p:nvSpPr>
          <p:spPr>
            <a:xfrm>
              <a:off x="3508090" y="2796282"/>
              <a:ext cx="13125" cy="9192"/>
            </a:xfrm>
            <a:custGeom>
              <a:avLst/>
              <a:gdLst/>
              <a:ahLst/>
              <a:cxnLst/>
              <a:rect l="l" t="t" r="r" b="b"/>
              <a:pathLst>
                <a:path w="287" h="201" extrusionOk="0">
                  <a:moveTo>
                    <a:pt x="141" y="0"/>
                  </a:moveTo>
                  <a:cubicBezTo>
                    <a:pt x="120" y="0"/>
                    <a:pt x="98" y="8"/>
                    <a:pt x="78" y="25"/>
                  </a:cubicBezTo>
                  <a:cubicBezTo>
                    <a:pt x="1" y="92"/>
                    <a:pt x="68" y="200"/>
                    <a:pt x="147" y="200"/>
                  </a:cubicBezTo>
                  <a:cubicBezTo>
                    <a:pt x="168" y="200"/>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9"/>
            <p:cNvSpPr/>
            <p:nvPr/>
          </p:nvSpPr>
          <p:spPr>
            <a:xfrm>
              <a:off x="3540147" y="2781374"/>
              <a:ext cx="13079" cy="9192"/>
            </a:xfrm>
            <a:custGeom>
              <a:avLst/>
              <a:gdLst/>
              <a:ahLst/>
              <a:cxnLst/>
              <a:rect l="l" t="t" r="r" b="b"/>
              <a:pathLst>
                <a:path w="286" h="201" extrusionOk="0">
                  <a:moveTo>
                    <a:pt x="140" y="0"/>
                  </a:moveTo>
                  <a:cubicBezTo>
                    <a:pt x="119" y="0"/>
                    <a:pt x="98" y="8"/>
                    <a:pt x="78" y="25"/>
                  </a:cubicBezTo>
                  <a:cubicBezTo>
                    <a:pt x="1" y="92"/>
                    <a:pt x="68" y="201"/>
                    <a:pt x="147" y="201"/>
                  </a:cubicBezTo>
                  <a:cubicBezTo>
                    <a:pt x="167" y="201"/>
                    <a:pt x="189" y="193"/>
                    <a:pt x="209" y="176"/>
                  </a:cubicBezTo>
                  <a:cubicBezTo>
                    <a:pt x="286" y="108"/>
                    <a:pt x="21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9"/>
            <p:cNvSpPr/>
            <p:nvPr/>
          </p:nvSpPr>
          <p:spPr>
            <a:xfrm>
              <a:off x="3632293" y="2986565"/>
              <a:ext cx="13125" cy="9192"/>
            </a:xfrm>
            <a:custGeom>
              <a:avLst/>
              <a:gdLst/>
              <a:ahLst/>
              <a:cxnLst/>
              <a:rect l="l" t="t" r="r" b="b"/>
              <a:pathLst>
                <a:path w="287" h="201" extrusionOk="0">
                  <a:moveTo>
                    <a:pt x="141" y="0"/>
                  </a:moveTo>
                  <a:cubicBezTo>
                    <a:pt x="120" y="0"/>
                    <a:pt x="98" y="8"/>
                    <a:pt x="78" y="25"/>
                  </a:cubicBezTo>
                  <a:cubicBezTo>
                    <a:pt x="1" y="92"/>
                    <a:pt x="68" y="201"/>
                    <a:pt x="147" y="201"/>
                  </a:cubicBezTo>
                  <a:cubicBezTo>
                    <a:pt x="168" y="201"/>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9"/>
            <p:cNvSpPr/>
            <p:nvPr/>
          </p:nvSpPr>
          <p:spPr>
            <a:xfrm>
              <a:off x="3611120" y="2975681"/>
              <a:ext cx="13079" cy="9192"/>
            </a:xfrm>
            <a:custGeom>
              <a:avLst/>
              <a:gdLst/>
              <a:ahLst/>
              <a:cxnLst/>
              <a:rect l="l" t="t" r="r" b="b"/>
              <a:pathLst>
                <a:path w="286" h="201" extrusionOk="0">
                  <a:moveTo>
                    <a:pt x="139" y="0"/>
                  </a:moveTo>
                  <a:cubicBezTo>
                    <a:pt x="118" y="0"/>
                    <a:pt x="96" y="8"/>
                    <a:pt x="76" y="25"/>
                  </a:cubicBezTo>
                  <a:cubicBezTo>
                    <a:pt x="0" y="92"/>
                    <a:pt x="67" y="200"/>
                    <a:pt x="146" y="200"/>
                  </a:cubicBezTo>
                  <a:cubicBezTo>
                    <a:pt x="167" y="200"/>
                    <a:pt x="189" y="193"/>
                    <a:pt x="209" y="175"/>
                  </a:cubicBezTo>
                  <a:cubicBezTo>
                    <a:pt x="286" y="108"/>
                    <a:pt x="219" y="0"/>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2" name="Google Shape;3222;p9"/>
          <p:cNvGrpSpPr/>
          <p:nvPr/>
        </p:nvGrpSpPr>
        <p:grpSpPr>
          <a:xfrm rot="2700000">
            <a:off x="-126522" y="174548"/>
            <a:ext cx="705621" cy="1423178"/>
            <a:chOff x="4243844" y="2649404"/>
            <a:chExt cx="962480" cy="1941240"/>
          </a:xfrm>
        </p:grpSpPr>
        <p:sp>
          <p:nvSpPr>
            <p:cNvPr id="3223" name="Google Shape;3223;p9"/>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9"/>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9"/>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9"/>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9"/>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9"/>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9"/>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9"/>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9"/>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9"/>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9"/>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9"/>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9"/>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9"/>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9"/>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9"/>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9"/>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9"/>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9"/>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9"/>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9"/>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9"/>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9"/>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9"/>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9"/>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9"/>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9"/>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9"/>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9"/>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9"/>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9"/>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9"/>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9"/>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6" name="Google Shape;3256;p9"/>
          <p:cNvSpPr/>
          <p:nvPr/>
        </p:nvSpPr>
        <p:spPr>
          <a:xfrm>
            <a:off x="6322083" y="3909233"/>
            <a:ext cx="11433" cy="7978"/>
          </a:xfrm>
          <a:custGeom>
            <a:avLst/>
            <a:gdLst/>
            <a:ahLst/>
            <a:cxnLst/>
            <a:rect l="l" t="t" r="r" b="b"/>
            <a:pathLst>
              <a:path w="278" h="194" extrusionOk="0">
                <a:moveTo>
                  <a:pt x="140" y="1"/>
                </a:moveTo>
                <a:cubicBezTo>
                  <a:pt x="59" y="1"/>
                  <a:pt x="0" y="120"/>
                  <a:pt x="86" y="177"/>
                </a:cubicBezTo>
                <a:cubicBezTo>
                  <a:pt x="104" y="189"/>
                  <a:pt x="122" y="194"/>
                  <a:pt x="139" y="194"/>
                </a:cubicBezTo>
                <a:cubicBezTo>
                  <a:pt x="220" y="194"/>
                  <a:pt x="278" y="74"/>
                  <a:pt x="192" y="17"/>
                </a:cubicBezTo>
                <a:cubicBezTo>
                  <a:pt x="174" y="6"/>
                  <a:pt x="157" y="1"/>
                  <a:pt x="140" y="1"/>
                </a:cubicBezTo>
                <a:close/>
              </a:path>
            </a:pathLst>
          </a:custGeom>
          <a:solidFill>
            <a:srgbClr val="385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9"/>
          <p:cNvSpPr/>
          <p:nvPr/>
        </p:nvSpPr>
        <p:spPr>
          <a:xfrm>
            <a:off x="8511269" y="4469330"/>
            <a:ext cx="10980" cy="7690"/>
          </a:xfrm>
          <a:custGeom>
            <a:avLst/>
            <a:gdLst/>
            <a:ahLst/>
            <a:cxnLst/>
            <a:rect l="l" t="t" r="r" b="b"/>
            <a:pathLst>
              <a:path w="267" h="187" extrusionOk="0">
                <a:moveTo>
                  <a:pt x="136" y="1"/>
                </a:moveTo>
                <a:cubicBezTo>
                  <a:pt x="61" y="1"/>
                  <a:pt x="1" y="108"/>
                  <a:pt x="77" y="167"/>
                </a:cubicBezTo>
                <a:cubicBezTo>
                  <a:pt x="95" y="181"/>
                  <a:pt x="114" y="187"/>
                  <a:pt x="132" y="187"/>
                </a:cubicBezTo>
                <a:cubicBezTo>
                  <a:pt x="207" y="187"/>
                  <a:pt x="267" y="81"/>
                  <a:pt x="191" y="21"/>
                </a:cubicBezTo>
                <a:cubicBezTo>
                  <a:pt x="173" y="7"/>
                  <a:pt x="154" y="1"/>
                  <a:pt x="136" y="1"/>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9"/>
          <p:cNvSpPr/>
          <p:nvPr/>
        </p:nvSpPr>
        <p:spPr>
          <a:xfrm>
            <a:off x="8491775" y="4481010"/>
            <a:ext cx="10980" cy="7690"/>
          </a:xfrm>
          <a:custGeom>
            <a:avLst/>
            <a:gdLst/>
            <a:ahLst/>
            <a:cxnLst/>
            <a:rect l="l" t="t" r="r" b="b"/>
            <a:pathLst>
              <a:path w="267" h="187" extrusionOk="0">
                <a:moveTo>
                  <a:pt x="136" y="1"/>
                </a:moveTo>
                <a:cubicBezTo>
                  <a:pt x="61" y="1"/>
                  <a:pt x="1" y="108"/>
                  <a:pt x="77" y="167"/>
                </a:cubicBezTo>
                <a:cubicBezTo>
                  <a:pt x="95" y="181"/>
                  <a:pt x="114" y="187"/>
                  <a:pt x="132" y="187"/>
                </a:cubicBezTo>
                <a:cubicBezTo>
                  <a:pt x="207" y="187"/>
                  <a:pt x="267" y="80"/>
                  <a:pt x="191" y="21"/>
                </a:cubicBezTo>
                <a:cubicBezTo>
                  <a:pt x="173" y="7"/>
                  <a:pt x="154" y="1"/>
                  <a:pt x="136" y="1"/>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9"/>
          <p:cNvSpPr/>
          <p:nvPr/>
        </p:nvSpPr>
        <p:spPr>
          <a:xfrm>
            <a:off x="8466483" y="4719418"/>
            <a:ext cx="10980" cy="7690"/>
          </a:xfrm>
          <a:custGeom>
            <a:avLst/>
            <a:gdLst/>
            <a:ahLst/>
            <a:cxnLst/>
            <a:rect l="l" t="t" r="r" b="b"/>
            <a:pathLst>
              <a:path w="267" h="187" extrusionOk="0">
                <a:moveTo>
                  <a:pt x="136" y="1"/>
                </a:moveTo>
                <a:cubicBezTo>
                  <a:pt x="61" y="1"/>
                  <a:pt x="1" y="108"/>
                  <a:pt x="77" y="167"/>
                </a:cubicBezTo>
                <a:cubicBezTo>
                  <a:pt x="95" y="181"/>
                  <a:pt x="114" y="187"/>
                  <a:pt x="131" y="187"/>
                </a:cubicBezTo>
                <a:cubicBezTo>
                  <a:pt x="207" y="187"/>
                  <a:pt x="267" y="80"/>
                  <a:pt x="191" y="21"/>
                </a:cubicBezTo>
                <a:cubicBezTo>
                  <a:pt x="173" y="7"/>
                  <a:pt x="154" y="1"/>
                  <a:pt x="136" y="1"/>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9"/>
          <p:cNvSpPr/>
          <p:nvPr/>
        </p:nvSpPr>
        <p:spPr>
          <a:xfrm>
            <a:off x="8460396" y="4673110"/>
            <a:ext cx="10980" cy="7690"/>
          </a:xfrm>
          <a:custGeom>
            <a:avLst/>
            <a:gdLst/>
            <a:ahLst/>
            <a:cxnLst/>
            <a:rect l="l" t="t" r="r" b="b"/>
            <a:pathLst>
              <a:path w="267" h="187" extrusionOk="0">
                <a:moveTo>
                  <a:pt x="136" y="0"/>
                </a:moveTo>
                <a:cubicBezTo>
                  <a:pt x="61" y="0"/>
                  <a:pt x="1" y="107"/>
                  <a:pt x="77" y="166"/>
                </a:cubicBezTo>
                <a:cubicBezTo>
                  <a:pt x="95" y="180"/>
                  <a:pt x="114" y="186"/>
                  <a:pt x="132" y="186"/>
                </a:cubicBezTo>
                <a:cubicBezTo>
                  <a:pt x="207" y="186"/>
                  <a:pt x="267" y="80"/>
                  <a:pt x="191" y="20"/>
                </a:cubicBezTo>
                <a:cubicBezTo>
                  <a:pt x="173" y="6"/>
                  <a:pt x="154" y="0"/>
                  <a:pt x="136"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9"/>
          <p:cNvSpPr/>
          <p:nvPr/>
        </p:nvSpPr>
        <p:spPr>
          <a:xfrm>
            <a:off x="8486059" y="4716087"/>
            <a:ext cx="10980" cy="7690"/>
          </a:xfrm>
          <a:custGeom>
            <a:avLst/>
            <a:gdLst/>
            <a:ahLst/>
            <a:cxnLst/>
            <a:rect l="l" t="t" r="r" b="b"/>
            <a:pathLst>
              <a:path w="267" h="187" extrusionOk="0">
                <a:moveTo>
                  <a:pt x="135" y="0"/>
                </a:moveTo>
                <a:cubicBezTo>
                  <a:pt x="60" y="0"/>
                  <a:pt x="0" y="106"/>
                  <a:pt x="76" y="166"/>
                </a:cubicBezTo>
                <a:cubicBezTo>
                  <a:pt x="94" y="180"/>
                  <a:pt x="113" y="186"/>
                  <a:pt x="131" y="186"/>
                </a:cubicBezTo>
                <a:cubicBezTo>
                  <a:pt x="206" y="186"/>
                  <a:pt x="266" y="79"/>
                  <a:pt x="190" y="20"/>
                </a:cubicBezTo>
                <a:cubicBezTo>
                  <a:pt x="172" y="6"/>
                  <a:pt x="153" y="0"/>
                  <a:pt x="135"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9"/>
          <p:cNvSpPr/>
          <p:nvPr/>
        </p:nvSpPr>
        <p:spPr>
          <a:xfrm>
            <a:off x="8312589" y="4622031"/>
            <a:ext cx="10939" cy="7690"/>
          </a:xfrm>
          <a:custGeom>
            <a:avLst/>
            <a:gdLst/>
            <a:ahLst/>
            <a:cxnLst/>
            <a:rect l="l" t="t" r="r" b="b"/>
            <a:pathLst>
              <a:path w="266" h="187" extrusionOk="0">
                <a:moveTo>
                  <a:pt x="136" y="0"/>
                </a:moveTo>
                <a:cubicBezTo>
                  <a:pt x="61" y="0"/>
                  <a:pt x="1" y="107"/>
                  <a:pt x="76" y="166"/>
                </a:cubicBezTo>
                <a:cubicBezTo>
                  <a:pt x="94" y="180"/>
                  <a:pt x="112" y="186"/>
                  <a:pt x="130" y="186"/>
                </a:cubicBezTo>
                <a:cubicBezTo>
                  <a:pt x="206" y="186"/>
                  <a:pt x="265" y="79"/>
                  <a:pt x="189" y="20"/>
                </a:cubicBezTo>
                <a:cubicBezTo>
                  <a:pt x="172" y="6"/>
                  <a:pt x="153" y="0"/>
                  <a:pt x="136"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9"/>
          <p:cNvSpPr/>
          <p:nvPr/>
        </p:nvSpPr>
        <p:spPr>
          <a:xfrm>
            <a:off x="8306502" y="4600358"/>
            <a:ext cx="10939" cy="7649"/>
          </a:xfrm>
          <a:custGeom>
            <a:avLst/>
            <a:gdLst/>
            <a:ahLst/>
            <a:cxnLst/>
            <a:rect l="l" t="t" r="r" b="b"/>
            <a:pathLst>
              <a:path w="266" h="186" extrusionOk="0">
                <a:moveTo>
                  <a:pt x="134" y="1"/>
                </a:moveTo>
                <a:cubicBezTo>
                  <a:pt x="59" y="1"/>
                  <a:pt x="0" y="107"/>
                  <a:pt x="76" y="166"/>
                </a:cubicBezTo>
                <a:cubicBezTo>
                  <a:pt x="94" y="180"/>
                  <a:pt x="113" y="186"/>
                  <a:pt x="131" y="186"/>
                </a:cubicBezTo>
                <a:cubicBezTo>
                  <a:pt x="206" y="186"/>
                  <a:pt x="266" y="80"/>
                  <a:pt x="190" y="21"/>
                </a:cubicBezTo>
                <a:cubicBezTo>
                  <a:pt x="171" y="7"/>
                  <a:pt x="152" y="1"/>
                  <a:pt x="134" y="1"/>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9"/>
          <p:cNvSpPr/>
          <p:nvPr/>
        </p:nvSpPr>
        <p:spPr>
          <a:xfrm>
            <a:off x="8378555" y="4426230"/>
            <a:ext cx="10980" cy="7690"/>
          </a:xfrm>
          <a:custGeom>
            <a:avLst/>
            <a:gdLst/>
            <a:ahLst/>
            <a:cxnLst/>
            <a:rect l="l" t="t" r="r" b="b"/>
            <a:pathLst>
              <a:path w="267" h="187" extrusionOk="0">
                <a:moveTo>
                  <a:pt x="136" y="0"/>
                </a:moveTo>
                <a:cubicBezTo>
                  <a:pt x="61" y="0"/>
                  <a:pt x="1" y="107"/>
                  <a:pt x="77" y="166"/>
                </a:cubicBezTo>
                <a:cubicBezTo>
                  <a:pt x="95" y="180"/>
                  <a:pt x="114" y="186"/>
                  <a:pt x="132" y="186"/>
                </a:cubicBezTo>
                <a:cubicBezTo>
                  <a:pt x="207" y="186"/>
                  <a:pt x="267" y="80"/>
                  <a:pt x="191" y="20"/>
                </a:cubicBezTo>
                <a:cubicBezTo>
                  <a:pt x="173" y="6"/>
                  <a:pt x="154" y="0"/>
                  <a:pt x="136"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9"/>
          <p:cNvSpPr/>
          <p:nvPr/>
        </p:nvSpPr>
        <p:spPr>
          <a:xfrm>
            <a:off x="8349067" y="4443174"/>
            <a:ext cx="10898" cy="7690"/>
          </a:xfrm>
          <a:custGeom>
            <a:avLst/>
            <a:gdLst/>
            <a:ahLst/>
            <a:cxnLst/>
            <a:rect l="l" t="t" r="r" b="b"/>
            <a:pathLst>
              <a:path w="265" h="187" extrusionOk="0">
                <a:moveTo>
                  <a:pt x="134" y="0"/>
                </a:moveTo>
                <a:cubicBezTo>
                  <a:pt x="60" y="0"/>
                  <a:pt x="0" y="106"/>
                  <a:pt x="75" y="167"/>
                </a:cubicBezTo>
                <a:cubicBezTo>
                  <a:pt x="93" y="181"/>
                  <a:pt x="112" y="186"/>
                  <a:pt x="129" y="186"/>
                </a:cubicBezTo>
                <a:cubicBezTo>
                  <a:pt x="205" y="186"/>
                  <a:pt x="265" y="80"/>
                  <a:pt x="189" y="20"/>
                </a:cubicBezTo>
                <a:cubicBezTo>
                  <a:pt x="171" y="6"/>
                  <a:pt x="152" y="0"/>
                  <a:pt x="134"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9"/>
          <p:cNvSpPr/>
          <p:nvPr/>
        </p:nvSpPr>
        <p:spPr>
          <a:xfrm>
            <a:off x="4828423" y="4978389"/>
            <a:ext cx="48857" cy="142251"/>
          </a:xfrm>
          <a:custGeom>
            <a:avLst/>
            <a:gdLst/>
            <a:ahLst/>
            <a:cxnLst/>
            <a:rect l="l" t="t" r="r" b="b"/>
            <a:pathLst>
              <a:path w="1188" h="3459" fill="none" extrusionOk="0">
                <a:moveTo>
                  <a:pt x="1" y="1"/>
                </a:moveTo>
                <a:cubicBezTo>
                  <a:pt x="31" y="1239"/>
                  <a:pt x="452" y="2463"/>
                  <a:pt x="1187" y="3458"/>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9"/>
          <p:cNvSpPr/>
          <p:nvPr/>
        </p:nvSpPr>
        <p:spPr>
          <a:xfrm>
            <a:off x="4793384" y="5112460"/>
            <a:ext cx="25415" cy="55519"/>
          </a:xfrm>
          <a:custGeom>
            <a:avLst/>
            <a:gdLst/>
            <a:ahLst/>
            <a:cxnLst/>
            <a:rect l="l" t="t" r="r" b="b"/>
            <a:pathLst>
              <a:path w="618" h="1350" fill="none" extrusionOk="0">
                <a:moveTo>
                  <a:pt x="0" y="0"/>
                </a:moveTo>
                <a:cubicBezTo>
                  <a:pt x="96" y="490"/>
                  <a:pt x="310" y="956"/>
                  <a:pt x="617" y="1349"/>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9"/>
          <p:cNvSpPr/>
          <p:nvPr/>
        </p:nvSpPr>
        <p:spPr>
          <a:xfrm>
            <a:off x="4739426" y="5177851"/>
            <a:ext cx="14723" cy="24839"/>
          </a:xfrm>
          <a:custGeom>
            <a:avLst/>
            <a:gdLst/>
            <a:ahLst/>
            <a:cxnLst/>
            <a:rect l="l" t="t" r="r" b="b"/>
            <a:pathLst>
              <a:path w="358" h="604" fill="none" extrusionOk="0">
                <a:moveTo>
                  <a:pt x="1" y="1"/>
                </a:moveTo>
                <a:cubicBezTo>
                  <a:pt x="98" y="214"/>
                  <a:pt x="220" y="415"/>
                  <a:pt x="358" y="603"/>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9"/>
          <p:cNvSpPr/>
          <p:nvPr/>
        </p:nvSpPr>
        <p:spPr>
          <a:xfrm rot="10800000">
            <a:off x="2082786" y="798670"/>
            <a:ext cx="13792" cy="9802"/>
          </a:xfrm>
          <a:custGeom>
            <a:avLst/>
            <a:gdLst/>
            <a:ahLst/>
            <a:cxnLst/>
            <a:rect l="l" t="t" r="r" b="b"/>
            <a:pathLst>
              <a:path w="197" h="140" extrusionOk="0">
                <a:moveTo>
                  <a:pt x="95" y="0"/>
                </a:moveTo>
                <a:cubicBezTo>
                  <a:pt x="28" y="0"/>
                  <a:pt x="1" y="111"/>
                  <a:pt x="78" y="136"/>
                </a:cubicBezTo>
                <a:cubicBezTo>
                  <a:pt x="86" y="138"/>
                  <a:pt x="93" y="139"/>
                  <a:pt x="99" y="139"/>
                </a:cubicBezTo>
                <a:cubicBezTo>
                  <a:pt x="168" y="139"/>
                  <a:pt x="196" y="28"/>
                  <a:pt x="118" y="4"/>
                </a:cubicBezTo>
                <a:cubicBezTo>
                  <a:pt x="110" y="2"/>
                  <a:pt x="103" y="0"/>
                  <a:pt x="95" y="0"/>
                </a:cubicBezTo>
                <a:close/>
              </a:path>
            </a:pathLst>
          </a:custGeom>
          <a:solidFill>
            <a:srgbClr val="DF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9"/>
          <p:cNvSpPr/>
          <p:nvPr/>
        </p:nvSpPr>
        <p:spPr>
          <a:xfrm rot="-853324">
            <a:off x="5858869" y="4244912"/>
            <a:ext cx="194903" cy="191211"/>
          </a:xfrm>
          <a:custGeom>
            <a:avLst/>
            <a:gdLst/>
            <a:ahLst/>
            <a:cxnLst/>
            <a:rect l="l" t="t" r="r" b="b"/>
            <a:pathLst>
              <a:path w="4804" h="4713" extrusionOk="0">
                <a:moveTo>
                  <a:pt x="2402" y="1"/>
                </a:moveTo>
                <a:cubicBezTo>
                  <a:pt x="2310" y="1"/>
                  <a:pt x="2218" y="47"/>
                  <a:pt x="2168" y="139"/>
                </a:cubicBezTo>
                <a:lnTo>
                  <a:pt x="1504" y="1352"/>
                </a:lnTo>
                <a:cubicBezTo>
                  <a:pt x="1481" y="1397"/>
                  <a:pt x="1443" y="1436"/>
                  <a:pt x="1397" y="1458"/>
                </a:cubicBezTo>
                <a:lnTo>
                  <a:pt x="185" y="2123"/>
                </a:lnTo>
                <a:cubicBezTo>
                  <a:pt x="1" y="2223"/>
                  <a:pt x="1" y="2490"/>
                  <a:pt x="185" y="2590"/>
                </a:cubicBezTo>
                <a:lnTo>
                  <a:pt x="1397" y="3255"/>
                </a:lnTo>
                <a:cubicBezTo>
                  <a:pt x="1443" y="3278"/>
                  <a:pt x="1481" y="3316"/>
                  <a:pt x="1504" y="3358"/>
                </a:cubicBezTo>
                <a:lnTo>
                  <a:pt x="2168" y="4574"/>
                </a:lnTo>
                <a:cubicBezTo>
                  <a:pt x="2218" y="4666"/>
                  <a:pt x="2310" y="4712"/>
                  <a:pt x="2402" y="4712"/>
                </a:cubicBezTo>
                <a:cubicBezTo>
                  <a:pt x="2494" y="4712"/>
                  <a:pt x="2586" y="4666"/>
                  <a:pt x="2636" y="4574"/>
                </a:cubicBezTo>
                <a:lnTo>
                  <a:pt x="3301" y="3358"/>
                </a:lnTo>
                <a:cubicBezTo>
                  <a:pt x="3323" y="3316"/>
                  <a:pt x="3362" y="3278"/>
                  <a:pt x="3407" y="3255"/>
                </a:cubicBezTo>
                <a:lnTo>
                  <a:pt x="4620" y="2590"/>
                </a:lnTo>
                <a:cubicBezTo>
                  <a:pt x="4804" y="2490"/>
                  <a:pt x="4804" y="2223"/>
                  <a:pt x="4620" y="2123"/>
                </a:cubicBezTo>
                <a:lnTo>
                  <a:pt x="3407" y="1458"/>
                </a:lnTo>
                <a:cubicBezTo>
                  <a:pt x="3362" y="1436"/>
                  <a:pt x="3323" y="1397"/>
                  <a:pt x="3301" y="1352"/>
                </a:cubicBezTo>
                <a:lnTo>
                  <a:pt x="2636" y="139"/>
                </a:lnTo>
                <a:cubicBezTo>
                  <a:pt x="2586" y="47"/>
                  <a:pt x="2494"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9"/>
          <p:cNvSpPr/>
          <p:nvPr/>
        </p:nvSpPr>
        <p:spPr>
          <a:xfrm rot="-853324">
            <a:off x="1686056" y="880887"/>
            <a:ext cx="194903" cy="191211"/>
          </a:xfrm>
          <a:custGeom>
            <a:avLst/>
            <a:gdLst/>
            <a:ahLst/>
            <a:cxnLst/>
            <a:rect l="l" t="t" r="r" b="b"/>
            <a:pathLst>
              <a:path w="4804" h="4713" extrusionOk="0">
                <a:moveTo>
                  <a:pt x="2402" y="1"/>
                </a:moveTo>
                <a:cubicBezTo>
                  <a:pt x="2310" y="1"/>
                  <a:pt x="2218" y="47"/>
                  <a:pt x="2168" y="139"/>
                </a:cubicBezTo>
                <a:lnTo>
                  <a:pt x="1504" y="1352"/>
                </a:lnTo>
                <a:cubicBezTo>
                  <a:pt x="1481" y="1397"/>
                  <a:pt x="1443" y="1436"/>
                  <a:pt x="1397" y="1458"/>
                </a:cubicBezTo>
                <a:lnTo>
                  <a:pt x="185" y="2123"/>
                </a:lnTo>
                <a:cubicBezTo>
                  <a:pt x="1" y="2223"/>
                  <a:pt x="1" y="2490"/>
                  <a:pt x="185" y="2590"/>
                </a:cubicBezTo>
                <a:lnTo>
                  <a:pt x="1397" y="3255"/>
                </a:lnTo>
                <a:cubicBezTo>
                  <a:pt x="1443" y="3278"/>
                  <a:pt x="1481" y="3316"/>
                  <a:pt x="1504" y="3358"/>
                </a:cubicBezTo>
                <a:lnTo>
                  <a:pt x="2168" y="4574"/>
                </a:lnTo>
                <a:cubicBezTo>
                  <a:pt x="2218" y="4666"/>
                  <a:pt x="2310" y="4712"/>
                  <a:pt x="2402" y="4712"/>
                </a:cubicBezTo>
                <a:cubicBezTo>
                  <a:pt x="2494" y="4712"/>
                  <a:pt x="2586" y="4666"/>
                  <a:pt x="2636" y="4574"/>
                </a:cubicBezTo>
                <a:lnTo>
                  <a:pt x="3301" y="3358"/>
                </a:lnTo>
                <a:cubicBezTo>
                  <a:pt x="3323" y="3316"/>
                  <a:pt x="3362" y="3278"/>
                  <a:pt x="3407" y="3255"/>
                </a:cubicBezTo>
                <a:lnTo>
                  <a:pt x="4620" y="2590"/>
                </a:lnTo>
                <a:cubicBezTo>
                  <a:pt x="4804" y="2490"/>
                  <a:pt x="4804" y="2223"/>
                  <a:pt x="4620" y="2123"/>
                </a:cubicBezTo>
                <a:lnTo>
                  <a:pt x="3407" y="1458"/>
                </a:lnTo>
                <a:cubicBezTo>
                  <a:pt x="3362" y="1436"/>
                  <a:pt x="3323" y="1397"/>
                  <a:pt x="3301" y="1352"/>
                </a:cubicBezTo>
                <a:lnTo>
                  <a:pt x="2636" y="139"/>
                </a:lnTo>
                <a:cubicBezTo>
                  <a:pt x="2586" y="47"/>
                  <a:pt x="2494"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9"/>
          <p:cNvSpPr/>
          <p:nvPr/>
        </p:nvSpPr>
        <p:spPr>
          <a:xfrm>
            <a:off x="1003525" y="3967213"/>
            <a:ext cx="327150" cy="300729"/>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9"/>
          <p:cNvSpPr/>
          <p:nvPr/>
        </p:nvSpPr>
        <p:spPr>
          <a:xfrm>
            <a:off x="1301628" y="3904316"/>
            <a:ext cx="142391" cy="138702"/>
          </a:xfrm>
          <a:custGeom>
            <a:avLst/>
            <a:gdLst/>
            <a:ahLst/>
            <a:cxnLst/>
            <a:rect l="l" t="t" r="r" b="b"/>
            <a:pathLst>
              <a:path w="4285" h="4174" extrusionOk="0">
                <a:moveTo>
                  <a:pt x="3728" y="0"/>
                </a:moveTo>
                <a:cubicBezTo>
                  <a:pt x="1" y="0"/>
                  <a:pt x="112" y="4173"/>
                  <a:pt x="112" y="4173"/>
                </a:cubicBezTo>
                <a:cubicBezTo>
                  <a:pt x="4285" y="4062"/>
                  <a:pt x="3728" y="0"/>
                  <a:pt x="3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9"/>
          <p:cNvSpPr/>
          <p:nvPr/>
        </p:nvSpPr>
        <p:spPr>
          <a:xfrm rot="-6491330">
            <a:off x="8238560" y="982675"/>
            <a:ext cx="327162" cy="300741"/>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9"/>
          <p:cNvSpPr/>
          <p:nvPr/>
        </p:nvSpPr>
        <p:spPr>
          <a:xfrm rot="-6491294">
            <a:off x="8130008" y="913178"/>
            <a:ext cx="142392" cy="138703"/>
          </a:xfrm>
          <a:custGeom>
            <a:avLst/>
            <a:gdLst/>
            <a:ahLst/>
            <a:cxnLst/>
            <a:rect l="l" t="t" r="r" b="b"/>
            <a:pathLst>
              <a:path w="4285" h="4174" extrusionOk="0">
                <a:moveTo>
                  <a:pt x="3728" y="0"/>
                </a:moveTo>
                <a:cubicBezTo>
                  <a:pt x="1" y="0"/>
                  <a:pt x="112" y="4173"/>
                  <a:pt x="112" y="4173"/>
                </a:cubicBezTo>
                <a:cubicBezTo>
                  <a:pt x="4285" y="4062"/>
                  <a:pt x="3728" y="0"/>
                  <a:pt x="3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6" name="Google Shape;3276;p9"/>
          <p:cNvGrpSpPr/>
          <p:nvPr/>
        </p:nvGrpSpPr>
        <p:grpSpPr>
          <a:xfrm rot="5036762">
            <a:off x="4195125" y="3968630"/>
            <a:ext cx="800210" cy="743770"/>
            <a:chOff x="5879807" y="1309936"/>
            <a:chExt cx="1080591" cy="1004347"/>
          </a:xfrm>
        </p:grpSpPr>
        <p:sp>
          <p:nvSpPr>
            <p:cNvPr id="3277" name="Google Shape;3277;p9"/>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9"/>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9"/>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9"/>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9"/>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9"/>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9"/>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9"/>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9"/>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9"/>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9"/>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9"/>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9"/>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9"/>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9"/>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9"/>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9"/>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9"/>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9"/>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9"/>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9"/>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9"/>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9"/>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9"/>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9"/>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9"/>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9"/>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4" name="Google Shape;3304;p9"/>
            <p:cNvGrpSpPr/>
            <p:nvPr/>
          </p:nvGrpSpPr>
          <p:grpSpPr>
            <a:xfrm>
              <a:off x="6388800" y="1848875"/>
              <a:ext cx="571599" cy="465408"/>
              <a:chOff x="6388800" y="1848875"/>
              <a:chExt cx="571599" cy="465408"/>
            </a:xfrm>
          </p:grpSpPr>
          <p:sp>
            <p:nvSpPr>
              <p:cNvPr id="3305" name="Google Shape;3305;p9"/>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9"/>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9"/>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9"/>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9"/>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9"/>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9"/>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9"/>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9"/>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9"/>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9"/>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9"/>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9"/>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9"/>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9"/>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9"/>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9"/>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9"/>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9"/>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9"/>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9"/>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9"/>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9"/>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9"/>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9"/>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30" name="Google Shape;3330;p9"/>
          <p:cNvGrpSpPr/>
          <p:nvPr/>
        </p:nvGrpSpPr>
        <p:grpSpPr>
          <a:xfrm>
            <a:off x="3292370" y="464018"/>
            <a:ext cx="229418" cy="202401"/>
            <a:chOff x="4375233" y="4495850"/>
            <a:chExt cx="276540" cy="243975"/>
          </a:xfrm>
        </p:grpSpPr>
        <p:sp>
          <p:nvSpPr>
            <p:cNvPr id="3331" name="Google Shape;3331;p9"/>
            <p:cNvSpPr/>
            <p:nvPr/>
          </p:nvSpPr>
          <p:spPr>
            <a:xfrm>
              <a:off x="4505158" y="4495850"/>
              <a:ext cx="18443" cy="243975"/>
            </a:xfrm>
            <a:custGeom>
              <a:avLst/>
              <a:gdLst/>
              <a:ahLst/>
              <a:cxnLst/>
              <a:rect l="l" t="t" r="r" b="b"/>
              <a:pathLst>
                <a:path w="555" h="7342" extrusionOk="0">
                  <a:moveTo>
                    <a:pt x="128" y="0"/>
                  </a:moveTo>
                  <a:cubicBezTo>
                    <a:pt x="123" y="0"/>
                    <a:pt x="117" y="1"/>
                    <a:pt x="111" y="2"/>
                  </a:cubicBezTo>
                  <a:cubicBezTo>
                    <a:pt x="49" y="4"/>
                    <a:pt x="1" y="57"/>
                    <a:pt x="4" y="120"/>
                  </a:cubicBezTo>
                  <a:lnTo>
                    <a:pt x="326" y="7233"/>
                  </a:lnTo>
                  <a:cubicBezTo>
                    <a:pt x="328" y="7294"/>
                    <a:pt x="379" y="7341"/>
                    <a:pt x="439" y="7341"/>
                  </a:cubicBezTo>
                  <a:lnTo>
                    <a:pt x="444" y="7341"/>
                  </a:lnTo>
                  <a:cubicBezTo>
                    <a:pt x="507" y="7338"/>
                    <a:pt x="555" y="7285"/>
                    <a:pt x="553" y="7222"/>
                  </a:cubicBezTo>
                  <a:lnTo>
                    <a:pt x="231" y="109"/>
                  </a:lnTo>
                  <a:cubicBezTo>
                    <a:pt x="228" y="53"/>
                    <a:pt x="188" y="0"/>
                    <a:pt x="1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9"/>
            <p:cNvSpPr/>
            <p:nvPr/>
          </p:nvSpPr>
          <p:spPr>
            <a:xfrm>
              <a:off x="4375233" y="4594241"/>
              <a:ext cx="276540" cy="20902"/>
            </a:xfrm>
            <a:custGeom>
              <a:avLst/>
              <a:gdLst/>
              <a:ahLst/>
              <a:cxnLst/>
              <a:rect l="l" t="t" r="r" b="b"/>
              <a:pathLst>
                <a:path w="8322" h="629" extrusionOk="0">
                  <a:moveTo>
                    <a:pt x="6337" y="0"/>
                  </a:moveTo>
                  <a:cubicBezTo>
                    <a:pt x="4254" y="0"/>
                    <a:pt x="2166" y="135"/>
                    <a:pt x="107" y="402"/>
                  </a:cubicBezTo>
                  <a:cubicBezTo>
                    <a:pt x="45" y="411"/>
                    <a:pt x="1" y="467"/>
                    <a:pt x="10" y="529"/>
                  </a:cubicBezTo>
                  <a:cubicBezTo>
                    <a:pt x="16" y="587"/>
                    <a:pt x="65" y="629"/>
                    <a:pt x="122" y="629"/>
                  </a:cubicBezTo>
                  <a:lnTo>
                    <a:pt x="122" y="629"/>
                  </a:lnTo>
                  <a:cubicBezTo>
                    <a:pt x="127" y="629"/>
                    <a:pt x="132" y="629"/>
                    <a:pt x="137" y="628"/>
                  </a:cubicBezTo>
                  <a:cubicBezTo>
                    <a:pt x="2189" y="362"/>
                    <a:pt x="4270" y="228"/>
                    <a:pt x="6346" y="228"/>
                  </a:cubicBezTo>
                  <a:cubicBezTo>
                    <a:pt x="6966" y="228"/>
                    <a:pt x="7584" y="240"/>
                    <a:pt x="8202" y="263"/>
                  </a:cubicBezTo>
                  <a:lnTo>
                    <a:pt x="8207" y="263"/>
                  </a:lnTo>
                  <a:cubicBezTo>
                    <a:pt x="8267" y="263"/>
                    <a:pt x="8317" y="216"/>
                    <a:pt x="8319" y="154"/>
                  </a:cubicBezTo>
                  <a:cubicBezTo>
                    <a:pt x="8322" y="92"/>
                    <a:pt x="8273" y="39"/>
                    <a:pt x="8211" y="37"/>
                  </a:cubicBezTo>
                  <a:cubicBezTo>
                    <a:pt x="7587" y="12"/>
                    <a:pt x="6962" y="0"/>
                    <a:pt x="6337" y="0"/>
                  </a:cubicBezTo>
                  <a:close/>
                  <a:moveTo>
                    <a:pt x="122" y="629"/>
                  </a:moveTo>
                  <a:cubicBezTo>
                    <a:pt x="122" y="629"/>
                    <a:pt x="122" y="629"/>
                    <a:pt x="121" y="629"/>
                  </a:cubicBezTo>
                  <a:lnTo>
                    <a:pt x="122" y="629"/>
                  </a:lnTo>
                  <a:cubicBezTo>
                    <a:pt x="122" y="629"/>
                    <a:pt x="122" y="629"/>
                    <a:pt x="122" y="629"/>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9"/>
            <p:cNvSpPr/>
            <p:nvPr/>
          </p:nvSpPr>
          <p:spPr>
            <a:xfrm>
              <a:off x="4431091" y="4519310"/>
              <a:ext cx="163193" cy="164754"/>
            </a:xfrm>
            <a:custGeom>
              <a:avLst/>
              <a:gdLst/>
              <a:ahLst/>
              <a:cxnLst/>
              <a:rect l="l" t="t" r="r" b="b"/>
              <a:pathLst>
                <a:path w="4911" h="4958" extrusionOk="0">
                  <a:moveTo>
                    <a:pt x="4786" y="1"/>
                  </a:moveTo>
                  <a:cubicBezTo>
                    <a:pt x="4758" y="1"/>
                    <a:pt x="4729" y="12"/>
                    <a:pt x="4706" y="33"/>
                  </a:cubicBezTo>
                  <a:cubicBezTo>
                    <a:pt x="3987" y="729"/>
                    <a:pt x="3167" y="1579"/>
                    <a:pt x="2374" y="2400"/>
                  </a:cubicBezTo>
                  <a:cubicBezTo>
                    <a:pt x="1583" y="3220"/>
                    <a:pt x="764" y="4068"/>
                    <a:pt x="47" y="4762"/>
                  </a:cubicBezTo>
                  <a:cubicBezTo>
                    <a:pt x="2" y="4806"/>
                    <a:pt x="1" y="4878"/>
                    <a:pt x="45" y="4922"/>
                  </a:cubicBezTo>
                  <a:cubicBezTo>
                    <a:pt x="67" y="4945"/>
                    <a:pt x="97" y="4958"/>
                    <a:pt x="127" y="4958"/>
                  </a:cubicBezTo>
                  <a:cubicBezTo>
                    <a:pt x="155" y="4958"/>
                    <a:pt x="183" y="4947"/>
                    <a:pt x="205" y="4925"/>
                  </a:cubicBezTo>
                  <a:cubicBezTo>
                    <a:pt x="925" y="4229"/>
                    <a:pt x="1745" y="3379"/>
                    <a:pt x="2537" y="2558"/>
                  </a:cubicBezTo>
                  <a:cubicBezTo>
                    <a:pt x="3330" y="1738"/>
                    <a:pt x="4147" y="889"/>
                    <a:pt x="4864" y="197"/>
                  </a:cubicBezTo>
                  <a:cubicBezTo>
                    <a:pt x="4910" y="152"/>
                    <a:pt x="4911" y="80"/>
                    <a:pt x="4868" y="35"/>
                  </a:cubicBezTo>
                  <a:cubicBezTo>
                    <a:pt x="4845" y="12"/>
                    <a:pt x="4816" y="1"/>
                    <a:pt x="478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9"/>
            <p:cNvSpPr/>
            <p:nvPr/>
          </p:nvSpPr>
          <p:spPr>
            <a:xfrm>
              <a:off x="4442621" y="4519542"/>
              <a:ext cx="178811" cy="170304"/>
            </a:xfrm>
            <a:custGeom>
              <a:avLst/>
              <a:gdLst/>
              <a:ahLst/>
              <a:cxnLst/>
              <a:rect l="l" t="t" r="r" b="b"/>
              <a:pathLst>
                <a:path w="5381" h="5125" extrusionOk="0">
                  <a:moveTo>
                    <a:pt x="130" y="1"/>
                  </a:moveTo>
                  <a:cubicBezTo>
                    <a:pt x="106" y="1"/>
                    <a:pt x="82" y="8"/>
                    <a:pt x="62" y="24"/>
                  </a:cubicBezTo>
                  <a:cubicBezTo>
                    <a:pt x="11" y="60"/>
                    <a:pt x="0" y="131"/>
                    <a:pt x="38" y="182"/>
                  </a:cubicBezTo>
                  <a:cubicBezTo>
                    <a:pt x="1462" y="2112"/>
                    <a:pt x="3194" y="3769"/>
                    <a:pt x="5188" y="5104"/>
                  </a:cubicBezTo>
                  <a:cubicBezTo>
                    <a:pt x="5208" y="5118"/>
                    <a:pt x="5230" y="5124"/>
                    <a:pt x="5251" y="5124"/>
                  </a:cubicBezTo>
                  <a:lnTo>
                    <a:pt x="5251" y="5123"/>
                  </a:lnTo>
                  <a:cubicBezTo>
                    <a:pt x="5288" y="5123"/>
                    <a:pt x="5323" y="5106"/>
                    <a:pt x="5345" y="5073"/>
                  </a:cubicBezTo>
                  <a:cubicBezTo>
                    <a:pt x="5381" y="5021"/>
                    <a:pt x="5366" y="4951"/>
                    <a:pt x="5314" y="4915"/>
                  </a:cubicBezTo>
                  <a:cubicBezTo>
                    <a:pt x="3342" y="3595"/>
                    <a:pt x="1629" y="1956"/>
                    <a:pt x="220" y="47"/>
                  </a:cubicBezTo>
                  <a:cubicBezTo>
                    <a:pt x="199" y="17"/>
                    <a:pt x="165" y="1"/>
                    <a:pt x="1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5" name="Google Shape;3335;p9"/>
          <p:cNvGrpSpPr/>
          <p:nvPr/>
        </p:nvGrpSpPr>
        <p:grpSpPr>
          <a:xfrm rot="6076261">
            <a:off x="1958773" y="4626729"/>
            <a:ext cx="846450" cy="694365"/>
            <a:chOff x="1057098" y="3813966"/>
            <a:chExt cx="1047080" cy="858947"/>
          </a:xfrm>
        </p:grpSpPr>
        <p:sp>
          <p:nvSpPr>
            <p:cNvPr id="3336" name="Google Shape;3336;p9"/>
            <p:cNvSpPr/>
            <p:nvPr/>
          </p:nvSpPr>
          <p:spPr>
            <a:xfrm>
              <a:off x="1057098" y="3813966"/>
              <a:ext cx="1047080" cy="858947"/>
            </a:xfrm>
            <a:custGeom>
              <a:avLst/>
              <a:gdLst/>
              <a:ahLst/>
              <a:cxnLst/>
              <a:rect l="l" t="t" r="r" b="b"/>
              <a:pathLst>
                <a:path w="22897" h="18783" extrusionOk="0">
                  <a:moveTo>
                    <a:pt x="8931" y="1"/>
                  </a:moveTo>
                  <a:cubicBezTo>
                    <a:pt x="3180" y="1"/>
                    <a:pt x="0" y="7822"/>
                    <a:pt x="8312" y="12635"/>
                  </a:cubicBezTo>
                  <a:cubicBezTo>
                    <a:pt x="9403" y="16912"/>
                    <a:pt x="12171" y="18783"/>
                    <a:pt x="14749" y="18783"/>
                  </a:cubicBezTo>
                  <a:cubicBezTo>
                    <a:pt x="19093" y="18783"/>
                    <a:pt x="22897" y="13469"/>
                    <a:pt x="17218" y="5411"/>
                  </a:cubicBezTo>
                  <a:cubicBezTo>
                    <a:pt x="14462" y="1501"/>
                    <a:pt x="11450" y="1"/>
                    <a:pt x="89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9"/>
            <p:cNvSpPr/>
            <p:nvPr/>
          </p:nvSpPr>
          <p:spPr>
            <a:xfrm>
              <a:off x="1411094" y="4326783"/>
              <a:ext cx="154247" cy="131794"/>
            </a:xfrm>
            <a:custGeom>
              <a:avLst/>
              <a:gdLst/>
              <a:ahLst/>
              <a:cxnLst/>
              <a:rect l="l" t="t" r="r" b="b"/>
              <a:pathLst>
                <a:path w="3373" h="2882" extrusionOk="0">
                  <a:moveTo>
                    <a:pt x="404" y="0"/>
                  </a:moveTo>
                  <a:cubicBezTo>
                    <a:pt x="331" y="0"/>
                    <a:pt x="278" y="31"/>
                    <a:pt x="253" y="99"/>
                  </a:cubicBezTo>
                  <a:cubicBezTo>
                    <a:pt x="1" y="774"/>
                    <a:pt x="2343" y="2882"/>
                    <a:pt x="2343" y="2882"/>
                  </a:cubicBezTo>
                  <a:cubicBezTo>
                    <a:pt x="3373" y="2475"/>
                    <a:pt x="1062"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9"/>
            <p:cNvSpPr/>
            <p:nvPr/>
          </p:nvSpPr>
          <p:spPr>
            <a:xfrm>
              <a:off x="1320503" y="4248905"/>
              <a:ext cx="286316" cy="295599"/>
            </a:xfrm>
            <a:custGeom>
              <a:avLst/>
              <a:gdLst/>
              <a:ahLst/>
              <a:cxnLst/>
              <a:rect l="l" t="t" r="r" b="b"/>
              <a:pathLst>
                <a:path w="6261" h="6464" extrusionOk="0">
                  <a:moveTo>
                    <a:pt x="2203" y="0"/>
                  </a:moveTo>
                  <a:cubicBezTo>
                    <a:pt x="2174" y="0"/>
                    <a:pt x="2144" y="10"/>
                    <a:pt x="2119" y="33"/>
                  </a:cubicBezTo>
                  <a:cubicBezTo>
                    <a:pt x="1046" y="1008"/>
                    <a:pt x="1704" y="2139"/>
                    <a:pt x="1724" y="2174"/>
                  </a:cubicBezTo>
                  <a:cubicBezTo>
                    <a:pt x="1726" y="2175"/>
                    <a:pt x="1723" y="2175"/>
                    <a:pt x="1721" y="2175"/>
                  </a:cubicBezTo>
                  <a:cubicBezTo>
                    <a:pt x="1578" y="2200"/>
                    <a:pt x="1443" y="2211"/>
                    <a:pt x="1317" y="2211"/>
                  </a:cubicBezTo>
                  <a:cubicBezTo>
                    <a:pt x="824" y="2211"/>
                    <a:pt x="466" y="2044"/>
                    <a:pt x="227" y="1874"/>
                  </a:cubicBezTo>
                  <a:cubicBezTo>
                    <a:pt x="204" y="1857"/>
                    <a:pt x="179" y="1850"/>
                    <a:pt x="155" y="1850"/>
                  </a:cubicBezTo>
                  <a:cubicBezTo>
                    <a:pt x="73" y="1850"/>
                    <a:pt x="1" y="1939"/>
                    <a:pt x="43" y="2029"/>
                  </a:cubicBezTo>
                  <a:cubicBezTo>
                    <a:pt x="580" y="3193"/>
                    <a:pt x="1575" y="3349"/>
                    <a:pt x="2071" y="3349"/>
                  </a:cubicBezTo>
                  <a:cubicBezTo>
                    <a:pt x="2246" y="3349"/>
                    <a:pt x="2359" y="3330"/>
                    <a:pt x="2368" y="3328"/>
                  </a:cubicBezTo>
                  <a:cubicBezTo>
                    <a:pt x="2370" y="3328"/>
                    <a:pt x="2368" y="3330"/>
                    <a:pt x="2368" y="3331"/>
                  </a:cubicBezTo>
                  <a:cubicBezTo>
                    <a:pt x="2068" y="4883"/>
                    <a:pt x="2900" y="5913"/>
                    <a:pt x="3500" y="6434"/>
                  </a:cubicBezTo>
                  <a:cubicBezTo>
                    <a:pt x="3524" y="6455"/>
                    <a:pt x="3552" y="6464"/>
                    <a:pt x="3579" y="6464"/>
                  </a:cubicBezTo>
                  <a:cubicBezTo>
                    <a:pt x="3661" y="6464"/>
                    <a:pt x="3736" y="6376"/>
                    <a:pt x="3692" y="6287"/>
                  </a:cubicBezTo>
                  <a:cubicBezTo>
                    <a:pt x="3268" y="5418"/>
                    <a:pt x="3481" y="4582"/>
                    <a:pt x="3484" y="4566"/>
                  </a:cubicBezTo>
                  <a:lnTo>
                    <a:pt x="3484" y="4566"/>
                  </a:lnTo>
                  <a:cubicBezTo>
                    <a:pt x="3484" y="4566"/>
                    <a:pt x="3486" y="4567"/>
                    <a:pt x="3486" y="4567"/>
                  </a:cubicBezTo>
                  <a:cubicBezTo>
                    <a:pt x="4065" y="5321"/>
                    <a:pt x="4638" y="5549"/>
                    <a:pt x="5118" y="5549"/>
                  </a:cubicBezTo>
                  <a:cubicBezTo>
                    <a:pt x="5579" y="5549"/>
                    <a:pt x="5956" y="5339"/>
                    <a:pt x="6173" y="5182"/>
                  </a:cubicBezTo>
                  <a:cubicBezTo>
                    <a:pt x="6261" y="5120"/>
                    <a:pt x="6229" y="4984"/>
                    <a:pt x="6123" y="4962"/>
                  </a:cubicBezTo>
                  <a:cubicBezTo>
                    <a:pt x="4354" y="4570"/>
                    <a:pt x="3902" y="3865"/>
                    <a:pt x="3902" y="3865"/>
                  </a:cubicBezTo>
                  <a:cubicBezTo>
                    <a:pt x="4986" y="3264"/>
                    <a:pt x="4934" y="2174"/>
                    <a:pt x="4828" y="1637"/>
                  </a:cubicBezTo>
                  <a:cubicBezTo>
                    <a:pt x="4817" y="1573"/>
                    <a:pt x="4764" y="1539"/>
                    <a:pt x="4710" y="1539"/>
                  </a:cubicBezTo>
                  <a:cubicBezTo>
                    <a:pt x="4670" y="1539"/>
                    <a:pt x="4628" y="1558"/>
                    <a:pt x="4602" y="1599"/>
                  </a:cubicBezTo>
                  <a:cubicBezTo>
                    <a:pt x="4068" y="2434"/>
                    <a:pt x="3051" y="2509"/>
                    <a:pt x="3051" y="2509"/>
                  </a:cubicBezTo>
                  <a:cubicBezTo>
                    <a:pt x="2376" y="1468"/>
                    <a:pt x="2309" y="568"/>
                    <a:pt x="2328" y="127"/>
                  </a:cubicBezTo>
                  <a:cubicBezTo>
                    <a:pt x="2331" y="52"/>
                    <a:pt x="2269" y="0"/>
                    <a:pt x="2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9"/>
            <p:cNvSpPr/>
            <p:nvPr/>
          </p:nvSpPr>
          <p:spPr>
            <a:xfrm>
              <a:off x="1304040" y="4389753"/>
              <a:ext cx="159689" cy="131748"/>
            </a:xfrm>
            <a:custGeom>
              <a:avLst/>
              <a:gdLst/>
              <a:ahLst/>
              <a:cxnLst/>
              <a:rect l="l" t="t" r="r" b="b"/>
              <a:pathLst>
                <a:path w="3492" h="2881" extrusionOk="0">
                  <a:moveTo>
                    <a:pt x="3090" y="1"/>
                  </a:moveTo>
                  <a:cubicBezTo>
                    <a:pt x="3090" y="1"/>
                    <a:pt x="928" y="381"/>
                    <a:pt x="58" y="1227"/>
                  </a:cubicBezTo>
                  <a:cubicBezTo>
                    <a:pt x="17" y="1267"/>
                    <a:pt x="1" y="1326"/>
                    <a:pt x="12" y="1384"/>
                  </a:cubicBezTo>
                  <a:cubicBezTo>
                    <a:pt x="66" y="1661"/>
                    <a:pt x="287" y="2495"/>
                    <a:pt x="1011" y="2864"/>
                  </a:cubicBezTo>
                  <a:cubicBezTo>
                    <a:pt x="1035" y="2875"/>
                    <a:pt x="1059" y="2881"/>
                    <a:pt x="1084" y="2881"/>
                  </a:cubicBezTo>
                  <a:cubicBezTo>
                    <a:pt x="1140" y="2881"/>
                    <a:pt x="1195" y="2852"/>
                    <a:pt x="1229" y="2803"/>
                  </a:cubicBezTo>
                  <a:cubicBezTo>
                    <a:pt x="1510" y="2388"/>
                    <a:pt x="2485" y="1021"/>
                    <a:pt x="3491" y="464"/>
                  </a:cubicBezTo>
                  <a:lnTo>
                    <a:pt x="30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9"/>
            <p:cNvSpPr/>
            <p:nvPr/>
          </p:nvSpPr>
          <p:spPr>
            <a:xfrm>
              <a:off x="1583542" y="4511670"/>
              <a:ext cx="294684" cy="127358"/>
            </a:xfrm>
            <a:custGeom>
              <a:avLst/>
              <a:gdLst/>
              <a:ahLst/>
              <a:cxnLst/>
              <a:rect l="l" t="t" r="r" b="b"/>
              <a:pathLst>
                <a:path w="6444" h="2785" extrusionOk="0">
                  <a:moveTo>
                    <a:pt x="4000" y="0"/>
                  </a:moveTo>
                  <a:cubicBezTo>
                    <a:pt x="2183" y="0"/>
                    <a:pt x="0" y="726"/>
                    <a:pt x="721" y="1893"/>
                  </a:cubicBezTo>
                  <a:cubicBezTo>
                    <a:pt x="1055" y="2434"/>
                    <a:pt x="2114" y="2784"/>
                    <a:pt x="3218" y="2784"/>
                  </a:cubicBezTo>
                  <a:cubicBezTo>
                    <a:pt x="4449" y="2784"/>
                    <a:pt x="5735" y="2348"/>
                    <a:pt x="6129" y="1255"/>
                  </a:cubicBezTo>
                  <a:cubicBezTo>
                    <a:pt x="6443" y="382"/>
                    <a:pt x="5318" y="0"/>
                    <a:pt x="4000"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9"/>
            <p:cNvSpPr/>
            <p:nvPr/>
          </p:nvSpPr>
          <p:spPr>
            <a:xfrm>
              <a:off x="1576911" y="3884665"/>
              <a:ext cx="20716" cy="15182"/>
            </a:xfrm>
            <a:custGeom>
              <a:avLst/>
              <a:gdLst/>
              <a:ahLst/>
              <a:cxnLst/>
              <a:rect l="l" t="t" r="r" b="b"/>
              <a:pathLst>
                <a:path w="453" h="332" extrusionOk="0">
                  <a:moveTo>
                    <a:pt x="235" y="1"/>
                  </a:moveTo>
                  <a:cubicBezTo>
                    <a:pt x="116" y="1"/>
                    <a:pt x="0" y="139"/>
                    <a:pt x="92" y="265"/>
                  </a:cubicBezTo>
                  <a:cubicBezTo>
                    <a:pt x="126" y="312"/>
                    <a:pt x="171" y="332"/>
                    <a:pt x="216" y="332"/>
                  </a:cubicBezTo>
                  <a:cubicBezTo>
                    <a:pt x="336" y="332"/>
                    <a:pt x="453" y="194"/>
                    <a:pt x="360" y="69"/>
                  </a:cubicBezTo>
                  <a:cubicBezTo>
                    <a:pt x="325" y="21"/>
                    <a:pt x="280" y="1"/>
                    <a:pt x="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9"/>
            <p:cNvSpPr/>
            <p:nvPr/>
          </p:nvSpPr>
          <p:spPr>
            <a:xfrm>
              <a:off x="1618663" y="3914343"/>
              <a:ext cx="20761" cy="15137"/>
            </a:xfrm>
            <a:custGeom>
              <a:avLst/>
              <a:gdLst/>
              <a:ahLst/>
              <a:cxnLst/>
              <a:rect l="l" t="t" r="r" b="b"/>
              <a:pathLst>
                <a:path w="454" h="331" extrusionOk="0">
                  <a:moveTo>
                    <a:pt x="236" y="1"/>
                  </a:moveTo>
                  <a:cubicBezTo>
                    <a:pt x="116" y="1"/>
                    <a:pt x="0" y="138"/>
                    <a:pt x="92" y="264"/>
                  </a:cubicBezTo>
                  <a:cubicBezTo>
                    <a:pt x="127" y="311"/>
                    <a:pt x="172" y="331"/>
                    <a:pt x="217" y="331"/>
                  </a:cubicBezTo>
                  <a:cubicBezTo>
                    <a:pt x="337" y="331"/>
                    <a:pt x="453" y="193"/>
                    <a:pt x="362" y="68"/>
                  </a:cubicBezTo>
                  <a:cubicBezTo>
                    <a:pt x="327" y="20"/>
                    <a:pt x="281" y="1"/>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9"/>
            <p:cNvSpPr/>
            <p:nvPr/>
          </p:nvSpPr>
          <p:spPr>
            <a:xfrm>
              <a:off x="1573527" y="3948184"/>
              <a:ext cx="20761" cy="15182"/>
            </a:xfrm>
            <a:custGeom>
              <a:avLst/>
              <a:gdLst/>
              <a:ahLst/>
              <a:cxnLst/>
              <a:rect l="l" t="t" r="r" b="b"/>
              <a:pathLst>
                <a:path w="454" h="332" extrusionOk="0">
                  <a:moveTo>
                    <a:pt x="237" y="0"/>
                  </a:moveTo>
                  <a:cubicBezTo>
                    <a:pt x="118" y="0"/>
                    <a:pt x="1" y="138"/>
                    <a:pt x="94" y="263"/>
                  </a:cubicBezTo>
                  <a:cubicBezTo>
                    <a:pt x="128" y="311"/>
                    <a:pt x="174" y="331"/>
                    <a:pt x="219" y="331"/>
                  </a:cubicBezTo>
                  <a:cubicBezTo>
                    <a:pt x="338" y="331"/>
                    <a:pt x="453" y="193"/>
                    <a:pt x="362" y="67"/>
                  </a:cubicBezTo>
                  <a:cubicBezTo>
                    <a:pt x="327" y="20"/>
                    <a:pt x="282"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9"/>
            <p:cNvSpPr/>
            <p:nvPr/>
          </p:nvSpPr>
          <p:spPr>
            <a:xfrm>
              <a:off x="1258950" y="4143954"/>
              <a:ext cx="20761" cy="15137"/>
            </a:xfrm>
            <a:custGeom>
              <a:avLst/>
              <a:gdLst/>
              <a:ahLst/>
              <a:cxnLst/>
              <a:rect l="l" t="t" r="r" b="b"/>
              <a:pathLst>
                <a:path w="454" h="331" extrusionOk="0">
                  <a:moveTo>
                    <a:pt x="237" y="0"/>
                  </a:moveTo>
                  <a:cubicBezTo>
                    <a:pt x="117" y="0"/>
                    <a:pt x="1" y="138"/>
                    <a:pt x="93" y="263"/>
                  </a:cubicBezTo>
                  <a:cubicBezTo>
                    <a:pt x="128" y="311"/>
                    <a:pt x="174" y="331"/>
                    <a:pt x="219" y="331"/>
                  </a:cubicBezTo>
                  <a:cubicBezTo>
                    <a:pt x="338" y="331"/>
                    <a:pt x="454" y="193"/>
                    <a:pt x="362" y="67"/>
                  </a:cubicBezTo>
                  <a:cubicBezTo>
                    <a:pt x="328" y="20"/>
                    <a:pt x="282"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9"/>
            <p:cNvSpPr/>
            <p:nvPr/>
          </p:nvSpPr>
          <p:spPr>
            <a:xfrm>
              <a:off x="1235765" y="4066167"/>
              <a:ext cx="20761" cy="15137"/>
            </a:xfrm>
            <a:custGeom>
              <a:avLst/>
              <a:gdLst/>
              <a:ahLst/>
              <a:cxnLst/>
              <a:rect l="l" t="t" r="r" b="b"/>
              <a:pathLst>
                <a:path w="454" h="331" extrusionOk="0">
                  <a:moveTo>
                    <a:pt x="237" y="1"/>
                  </a:moveTo>
                  <a:cubicBezTo>
                    <a:pt x="118" y="1"/>
                    <a:pt x="0" y="138"/>
                    <a:pt x="92" y="264"/>
                  </a:cubicBezTo>
                  <a:cubicBezTo>
                    <a:pt x="127" y="311"/>
                    <a:pt x="172" y="330"/>
                    <a:pt x="217" y="330"/>
                  </a:cubicBezTo>
                  <a:cubicBezTo>
                    <a:pt x="337" y="330"/>
                    <a:pt x="453" y="193"/>
                    <a:pt x="362" y="67"/>
                  </a:cubicBezTo>
                  <a:cubicBezTo>
                    <a:pt x="327" y="20"/>
                    <a:pt x="282"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9"/>
            <p:cNvSpPr/>
            <p:nvPr/>
          </p:nvSpPr>
          <p:spPr>
            <a:xfrm>
              <a:off x="1301342" y="4112903"/>
              <a:ext cx="20761" cy="15182"/>
            </a:xfrm>
            <a:custGeom>
              <a:avLst/>
              <a:gdLst/>
              <a:ahLst/>
              <a:cxnLst/>
              <a:rect l="l" t="t" r="r" b="b"/>
              <a:pathLst>
                <a:path w="454" h="332" extrusionOk="0">
                  <a:moveTo>
                    <a:pt x="237" y="0"/>
                  </a:moveTo>
                  <a:cubicBezTo>
                    <a:pt x="118" y="0"/>
                    <a:pt x="0" y="139"/>
                    <a:pt x="93" y="265"/>
                  </a:cubicBezTo>
                  <a:cubicBezTo>
                    <a:pt x="128" y="312"/>
                    <a:pt x="173" y="332"/>
                    <a:pt x="218" y="332"/>
                  </a:cubicBezTo>
                  <a:cubicBezTo>
                    <a:pt x="337" y="332"/>
                    <a:pt x="453" y="194"/>
                    <a:pt x="362" y="67"/>
                  </a:cubicBezTo>
                  <a:cubicBezTo>
                    <a:pt x="327" y="20"/>
                    <a:pt x="282"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9"/>
            <p:cNvSpPr/>
            <p:nvPr/>
          </p:nvSpPr>
          <p:spPr>
            <a:xfrm>
              <a:off x="1288126" y="4066396"/>
              <a:ext cx="20761" cy="15137"/>
            </a:xfrm>
            <a:custGeom>
              <a:avLst/>
              <a:gdLst/>
              <a:ahLst/>
              <a:cxnLst/>
              <a:rect l="l" t="t" r="r" b="b"/>
              <a:pathLst>
                <a:path w="454" h="331" extrusionOk="0">
                  <a:moveTo>
                    <a:pt x="236" y="0"/>
                  </a:moveTo>
                  <a:cubicBezTo>
                    <a:pt x="117" y="0"/>
                    <a:pt x="1" y="137"/>
                    <a:pt x="93" y="264"/>
                  </a:cubicBezTo>
                  <a:cubicBezTo>
                    <a:pt x="128" y="311"/>
                    <a:pt x="173" y="330"/>
                    <a:pt x="218" y="330"/>
                  </a:cubicBezTo>
                  <a:cubicBezTo>
                    <a:pt x="337" y="330"/>
                    <a:pt x="453" y="192"/>
                    <a:pt x="362" y="67"/>
                  </a:cubicBezTo>
                  <a:cubicBezTo>
                    <a:pt x="327" y="20"/>
                    <a:pt x="281" y="0"/>
                    <a:pt x="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9"/>
            <p:cNvSpPr/>
            <p:nvPr/>
          </p:nvSpPr>
          <p:spPr>
            <a:xfrm>
              <a:off x="1823534" y="4472891"/>
              <a:ext cx="20761" cy="15137"/>
            </a:xfrm>
            <a:custGeom>
              <a:avLst/>
              <a:gdLst/>
              <a:ahLst/>
              <a:cxnLst/>
              <a:rect l="l" t="t" r="r" b="b"/>
              <a:pathLst>
                <a:path w="454" h="331" extrusionOk="0">
                  <a:moveTo>
                    <a:pt x="237" y="0"/>
                  </a:moveTo>
                  <a:cubicBezTo>
                    <a:pt x="117" y="0"/>
                    <a:pt x="1" y="138"/>
                    <a:pt x="92" y="263"/>
                  </a:cubicBezTo>
                  <a:cubicBezTo>
                    <a:pt x="127" y="311"/>
                    <a:pt x="173" y="331"/>
                    <a:pt x="218" y="331"/>
                  </a:cubicBezTo>
                  <a:cubicBezTo>
                    <a:pt x="338" y="331"/>
                    <a:pt x="454" y="193"/>
                    <a:pt x="362" y="67"/>
                  </a:cubicBezTo>
                  <a:cubicBezTo>
                    <a:pt x="327" y="20"/>
                    <a:pt x="282"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9"/>
            <p:cNvSpPr/>
            <p:nvPr/>
          </p:nvSpPr>
          <p:spPr>
            <a:xfrm>
              <a:off x="1777849" y="4525617"/>
              <a:ext cx="20716" cy="15182"/>
            </a:xfrm>
            <a:custGeom>
              <a:avLst/>
              <a:gdLst/>
              <a:ahLst/>
              <a:cxnLst/>
              <a:rect l="l" t="t" r="r" b="b"/>
              <a:pathLst>
                <a:path w="453" h="332" extrusionOk="0">
                  <a:moveTo>
                    <a:pt x="235" y="1"/>
                  </a:moveTo>
                  <a:cubicBezTo>
                    <a:pt x="116" y="1"/>
                    <a:pt x="0" y="138"/>
                    <a:pt x="92" y="265"/>
                  </a:cubicBezTo>
                  <a:cubicBezTo>
                    <a:pt x="126" y="312"/>
                    <a:pt x="171" y="331"/>
                    <a:pt x="216" y="331"/>
                  </a:cubicBezTo>
                  <a:cubicBezTo>
                    <a:pt x="336" y="331"/>
                    <a:pt x="453" y="194"/>
                    <a:pt x="360" y="68"/>
                  </a:cubicBezTo>
                  <a:cubicBezTo>
                    <a:pt x="325" y="20"/>
                    <a:pt x="280" y="1"/>
                    <a:pt x="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9"/>
            <p:cNvSpPr/>
            <p:nvPr/>
          </p:nvSpPr>
          <p:spPr>
            <a:xfrm>
              <a:off x="1740899" y="4443395"/>
              <a:ext cx="20761" cy="15182"/>
            </a:xfrm>
            <a:custGeom>
              <a:avLst/>
              <a:gdLst/>
              <a:ahLst/>
              <a:cxnLst/>
              <a:rect l="l" t="t" r="r" b="b"/>
              <a:pathLst>
                <a:path w="454" h="332" extrusionOk="0">
                  <a:moveTo>
                    <a:pt x="236" y="1"/>
                  </a:moveTo>
                  <a:cubicBezTo>
                    <a:pt x="117" y="1"/>
                    <a:pt x="1" y="139"/>
                    <a:pt x="93" y="265"/>
                  </a:cubicBezTo>
                  <a:cubicBezTo>
                    <a:pt x="128" y="312"/>
                    <a:pt x="173" y="332"/>
                    <a:pt x="218" y="332"/>
                  </a:cubicBezTo>
                  <a:cubicBezTo>
                    <a:pt x="337" y="332"/>
                    <a:pt x="453" y="194"/>
                    <a:pt x="362" y="68"/>
                  </a:cubicBezTo>
                  <a:cubicBezTo>
                    <a:pt x="327" y="21"/>
                    <a:pt x="281" y="1"/>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9"/>
            <p:cNvSpPr/>
            <p:nvPr/>
          </p:nvSpPr>
          <p:spPr>
            <a:xfrm>
              <a:off x="1731022" y="4501243"/>
              <a:ext cx="20761" cy="15182"/>
            </a:xfrm>
            <a:custGeom>
              <a:avLst/>
              <a:gdLst/>
              <a:ahLst/>
              <a:cxnLst/>
              <a:rect l="l" t="t" r="r" b="b"/>
              <a:pathLst>
                <a:path w="454" h="332" extrusionOk="0">
                  <a:moveTo>
                    <a:pt x="236" y="0"/>
                  </a:moveTo>
                  <a:cubicBezTo>
                    <a:pt x="117" y="0"/>
                    <a:pt x="1" y="138"/>
                    <a:pt x="92" y="264"/>
                  </a:cubicBezTo>
                  <a:cubicBezTo>
                    <a:pt x="127" y="312"/>
                    <a:pt x="173" y="331"/>
                    <a:pt x="218" y="331"/>
                  </a:cubicBezTo>
                  <a:cubicBezTo>
                    <a:pt x="337" y="331"/>
                    <a:pt x="454" y="193"/>
                    <a:pt x="362" y="68"/>
                  </a:cubicBezTo>
                  <a:cubicBezTo>
                    <a:pt x="327" y="20"/>
                    <a:pt x="281" y="0"/>
                    <a:pt x="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9"/>
            <p:cNvSpPr/>
            <p:nvPr/>
          </p:nvSpPr>
          <p:spPr>
            <a:xfrm>
              <a:off x="1861947" y="4242274"/>
              <a:ext cx="20807" cy="15228"/>
            </a:xfrm>
            <a:custGeom>
              <a:avLst/>
              <a:gdLst/>
              <a:ahLst/>
              <a:cxnLst/>
              <a:rect l="l" t="t" r="r" b="b"/>
              <a:pathLst>
                <a:path w="455" h="333" extrusionOk="0">
                  <a:moveTo>
                    <a:pt x="237" y="1"/>
                  </a:moveTo>
                  <a:cubicBezTo>
                    <a:pt x="118" y="1"/>
                    <a:pt x="1" y="139"/>
                    <a:pt x="94" y="266"/>
                  </a:cubicBezTo>
                  <a:cubicBezTo>
                    <a:pt x="128" y="313"/>
                    <a:pt x="173" y="332"/>
                    <a:pt x="218" y="332"/>
                  </a:cubicBezTo>
                  <a:cubicBezTo>
                    <a:pt x="338" y="332"/>
                    <a:pt x="455" y="194"/>
                    <a:pt x="362" y="68"/>
                  </a:cubicBezTo>
                  <a:cubicBezTo>
                    <a:pt x="327" y="20"/>
                    <a:pt x="282"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9"/>
            <p:cNvSpPr/>
            <p:nvPr/>
          </p:nvSpPr>
          <p:spPr>
            <a:xfrm>
              <a:off x="1845210" y="4188678"/>
              <a:ext cx="20761" cy="15182"/>
            </a:xfrm>
            <a:custGeom>
              <a:avLst/>
              <a:gdLst/>
              <a:ahLst/>
              <a:cxnLst/>
              <a:rect l="l" t="t" r="r" b="b"/>
              <a:pathLst>
                <a:path w="454" h="332" extrusionOk="0">
                  <a:moveTo>
                    <a:pt x="237" y="1"/>
                  </a:moveTo>
                  <a:cubicBezTo>
                    <a:pt x="117" y="1"/>
                    <a:pt x="1" y="139"/>
                    <a:pt x="92" y="264"/>
                  </a:cubicBezTo>
                  <a:cubicBezTo>
                    <a:pt x="128" y="312"/>
                    <a:pt x="173" y="332"/>
                    <a:pt x="219" y="332"/>
                  </a:cubicBezTo>
                  <a:cubicBezTo>
                    <a:pt x="338" y="332"/>
                    <a:pt x="454" y="194"/>
                    <a:pt x="362" y="68"/>
                  </a:cubicBezTo>
                  <a:cubicBezTo>
                    <a:pt x="327" y="20"/>
                    <a:pt x="282"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9"/>
            <p:cNvSpPr/>
            <p:nvPr/>
          </p:nvSpPr>
          <p:spPr>
            <a:xfrm>
              <a:off x="1818686" y="4219363"/>
              <a:ext cx="20761" cy="15182"/>
            </a:xfrm>
            <a:custGeom>
              <a:avLst/>
              <a:gdLst/>
              <a:ahLst/>
              <a:cxnLst/>
              <a:rect l="l" t="t" r="r" b="b"/>
              <a:pathLst>
                <a:path w="454" h="332" extrusionOk="0">
                  <a:moveTo>
                    <a:pt x="236" y="0"/>
                  </a:moveTo>
                  <a:cubicBezTo>
                    <a:pt x="117" y="0"/>
                    <a:pt x="0" y="139"/>
                    <a:pt x="93" y="265"/>
                  </a:cubicBezTo>
                  <a:cubicBezTo>
                    <a:pt x="127" y="312"/>
                    <a:pt x="173" y="332"/>
                    <a:pt x="217" y="332"/>
                  </a:cubicBezTo>
                  <a:cubicBezTo>
                    <a:pt x="337" y="332"/>
                    <a:pt x="454" y="194"/>
                    <a:pt x="361" y="67"/>
                  </a:cubicBezTo>
                  <a:cubicBezTo>
                    <a:pt x="327" y="20"/>
                    <a:pt x="281" y="0"/>
                    <a:pt x="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5" name="Google Shape;3355;p9"/>
          <p:cNvGrpSpPr/>
          <p:nvPr/>
        </p:nvGrpSpPr>
        <p:grpSpPr>
          <a:xfrm rot="10624463" flipH="1">
            <a:off x="6248163" y="4274447"/>
            <a:ext cx="817402" cy="1010671"/>
            <a:chOff x="749700" y="2510750"/>
            <a:chExt cx="1245365" cy="1539822"/>
          </a:xfrm>
        </p:grpSpPr>
        <p:sp>
          <p:nvSpPr>
            <p:cNvPr id="3356" name="Google Shape;3356;p9"/>
            <p:cNvSpPr/>
            <p:nvPr/>
          </p:nvSpPr>
          <p:spPr>
            <a:xfrm>
              <a:off x="827853" y="2510750"/>
              <a:ext cx="1167213" cy="1318716"/>
            </a:xfrm>
            <a:custGeom>
              <a:avLst/>
              <a:gdLst/>
              <a:ahLst/>
              <a:cxnLst/>
              <a:rect l="l" t="t" r="r" b="b"/>
              <a:pathLst>
                <a:path w="25524" h="28837" extrusionOk="0">
                  <a:moveTo>
                    <a:pt x="12496" y="1"/>
                  </a:moveTo>
                  <a:cubicBezTo>
                    <a:pt x="11153" y="1"/>
                    <a:pt x="9812" y="212"/>
                    <a:pt x="8539" y="652"/>
                  </a:cubicBezTo>
                  <a:cubicBezTo>
                    <a:pt x="6123" y="1487"/>
                    <a:pt x="4008" y="3157"/>
                    <a:pt x="2609" y="5292"/>
                  </a:cubicBezTo>
                  <a:cubicBezTo>
                    <a:pt x="1019" y="7717"/>
                    <a:pt x="749" y="10534"/>
                    <a:pt x="830" y="13368"/>
                  </a:cubicBezTo>
                  <a:cubicBezTo>
                    <a:pt x="878" y="15078"/>
                    <a:pt x="1000" y="16798"/>
                    <a:pt x="816" y="18505"/>
                  </a:cubicBezTo>
                  <a:cubicBezTo>
                    <a:pt x="632" y="20199"/>
                    <a:pt x="144" y="21854"/>
                    <a:pt x="67" y="23565"/>
                  </a:cubicBezTo>
                  <a:cubicBezTo>
                    <a:pt x="0" y="25064"/>
                    <a:pt x="331" y="26777"/>
                    <a:pt x="1416" y="27890"/>
                  </a:cubicBezTo>
                  <a:cubicBezTo>
                    <a:pt x="2038" y="28527"/>
                    <a:pt x="3101" y="28836"/>
                    <a:pt x="4090" y="28836"/>
                  </a:cubicBezTo>
                  <a:cubicBezTo>
                    <a:pt x="4566" y="28836"/>
                    <a:pt x="5024" y="28765"/>
                    <a:pt x="5408" y="28624"/>
                  </a:cubicBezTo>
                  <a:cubicBezTo>
                    <a:pt x="6489" y="28228"/>
                    <a:pt x="7361" y="27409"/>
                    <a:pt x="8113" y="26538"/>
                  </a:cubicBezTo>
                  <a:cubicBezTo>
                    <a:pt x="8865" y="25666"/>
                    <a:pt x="9534" y="24716"/>
                    <a:pt x="10379" y="23935"/>
                  </a:cubicBezTo>
                  <a:cubicBezTo>
                    <a:pt x="13733" y="20833"/>
                    <a:pt x="19189" y="20912"/>
                    <a:pt x="22493" y="17756"/>
                  </a:cubicBezTo>
                  <a:cubicBezTo>
                    <a:pt x="24683" y="15663"/>
                    <a:pt x="25523" y="12356"/>
                    <a:pt x="24897" y="9392"/>
                  </a:cubicBezTo>
                  <a:cubicBezTo>
                    <a:pt x="24270" y="6429"/>
                    <a:pt x="22290" y="3839"/>
                    <a:pt x="19759" y="2174"/>
                  </a:cubicBezTo>
                  <a:cubicBezTo>
                    <a:pt x="17619" y="765"/>
                    <a:pt x="15052" y="1"/>
                    <a:pt x="124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9"/>
            <p:cNvSpPr/>
            <p:nvPr/>
          </p:nvSpPr>
          <p:spPr>
            <a:xfrm>
              <a:off x="1056595" y="2877094"/>
              <a:ext cx="846462" cy="928959"/>
            </a:xfrm>
            <a:custGeom>
              <a:avLst/>
              <a:gdLst/>
              <a:ahLst/>
              <a:cxnLst/>
              <a:rect l="l" t="t" r="r" b="b"/>
              <a:pathLst>
                <a:path w="18510" h="20314" fill="none" extrusionOk="0">
                  <a:moveTo>
                    <a:pt x="18509" y="0"/>
                  </a:moveTo>
                  <a:cubicBezTo>
                    <a:pt x="18246" y="2323"/>
                    <a:pt x="17952" y="4739"/>
                    <a:pt x="16684" y="6703"/>
                  </a:cubicBezTo>
                  <a:cubicBezTo>
                    <a:pt x="15366" y="8748"/>
                    <a:pt x="13162" y="10034"/>
                    <a:pt x="10983" y="11120"/>
                  </a:cubicBezTo>
                  <a:cubicBezTo>
                    <a:pt x="8803" y="12204"/>
                    <a:pt x="6515" y="13200"/>
                    <a:pt x="4775" y="14902"/>
                  </a:cubicBezTo>
                  <a:cubicBezTo>
                    <a:pt x="3049" y="16588"/>
                    <a:pt x="1949" y="18891"/>
                    <a:pt x="1" y="20313"/>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9"/>
            <p:cNvSpPr/>
            <p:nvPr/>
          </p:nvSpPr>
          <p:spPr>
            <a:xfrm>
              <a:off x="860321" y="2540612"/>
              <a:ext cx="606608" cy="1181252"/>
            </a:xfrm>
            <a:custGeom>
              <a:avLst/>
              <a:gdLst/>
              <a:ahLst/>
              <a:cxnLst/>
              <a:rect l="l" t="t" r="r" b="b"/>
              <a:pathLst>
                <a:path w="13265" h="25831" fill="none" extrusionOk="0">
                  <a:moveTo>
                    <a:pt x="13264" y="1"/>
                  </a:moveTo>
                  <a:cubicBezTo>
                    <a:pt x="10596" y="92"/>
                    <a:pt x="7970" y="1120"/>
                    <a:pt x="5947" y="2864"/>
                  </a:cubicBezTo>
                  <a:cubicBezTo>
                    <a:pt x="3924" y="4607"/>
                    <a:pt x="2520" y="7055"/>
                    <a:pt x="2036" y="9680"/>
                  </a:cubicBezTo>
                  <a:cubicBezTo>
                    <a:pt x="1458" y="12819"/>
                    <a:pt x="2163" y="16094"/>
                    <a:pt x="1537" y="19223"/>
                  </a:cubicBezTo>
                  <a:cubicBezTo>
                    <a:pt x="1096" y="21431"/>
                    <a:pt x="1" y="23675"/>
                    <a:pt x="657" y="25830"/>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9"/>
            <p:cNvSpPr/>
            <p:nvPr/>
          </p:nvSpPr>
          <p:spPr>
            <a:xfrm>
              <a:off x="992572" y="2741550"/>
              <a:ext cx="812211" cy="1026959"/>
            </a:xfrm>
            <a:custGeom>
              <a:avLst/>
              <a:gdLst/>
              <a:ahLst/>
              <a:cxnLst/>
              <a:rect l="l" t="t" r="r" b="b"/>
              <a:pathLst>
                <a:path w="17761" h="22457" fill="none" extrusionOk="0">
                  <a:moveTo>
                    <a:pt x="17760" y="1"/>
                  </a:moveTo>
                  <a:cubicBezTo>
                    <a:pt x="17431" y="2626"/>
                    <a:pt x="17051" y="5378"/>
                    <a:pt x="15472" y="7500"/>
                  </a:cubicBezTo>
                  <a:cubicBezTo>
                    <a:pt x="13154" y="10611"/>
                    <a:pt x="8830" y="11602"/>
                    <a:pt x="6283" y="14529"/>
                  </a:cubicBezTo>
                  <a:cubicBezTo>
                    <a:pt x="5158" y="15822"/>
                    <a:pt x="4450" y="17417"/>
                    <a:pt x="3580" y="18894"/>
                  </a:cubicBezTo>
                  <a:cubicBezTo>
                    <a:pt x="2710" y="20371"/>
                    <a:pt x="1587" y="21808"/>
                    <a:pt x="0" y="22457"/>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9"/>
            <p:cNvSpPr/>
            <p:nvPr/>
          </p:nvSpPr>
          <p:spPr>
            <a:xfrm>
              <a:off x="940852" y="2623337"/>
              <a:ext cx="702321" cy="1103694"/>
            </a:xfrm>
            <a:custGeom>
              <a:avLst/>
              <a:gdLst/>
              <a:ahLst/>
              <a:cxnLst/>
              <a:rect l="l" t="t" r="r" b="b"/>
              <a:pathLst>
                <a:path w="15358" h="24135" fill="none" extrusionOk="0">
                  <a:moveTo>
                    <a:pt x="159" y="24135"/>
                  </a:moveTo>
                  <a:cubicBezTo>
                    <a:pt x="1" y="23148"/>
                    <a:pt x="277" y="22139"/>
                    <a:pt x="692" y="21232"/>
                  </a:cubicBezTo>
                  <a:cubicBezTo>
                    <a:pt x="1107" y="20323"/>
                    <a:pt x="1661" y="19487"/>
                    <a:pt x="2107" y="18593"/>
                  </a:cubicBezTo>
                  <a:cubicBezTo>
                    <a:pt x="4127" y="14540"/>
                    <a:pt x="3801" y="9582"/>
                    <a:pt x="6033" y="5642"/>
                  </a:cubicBezTo>
                  <a:cubicBezTo>
                    <a:pt x="7904" y="2340"/>
                    <a:pt x="11564" y="125"/>
                    <a:pt x="15358" y="1"/>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9"/>
            <p:cNvSpPr/>
            <p:nvPr/>
          </p:nvSpPr>
          <p:spPr>
            <a:xfrm>
              <a:off x="987451" y="2669068"/>
              <a:ext cx="723632" cy="1062628"/>
            </a:xfrm>
            <a:custGeom>
              <a:avLst/>
              <a:gdLst/>
              <a:ahLst/>
              <a:cxnLst/>
              <a:rect l="l" t="t" r="r" b="b"/>
              <a:pathLst>
                <a:path w="15824" h="23237" fill="none" extrusionOk="0">
                  <a:moveTo>
                    <a:pt x="15824" y="0"/>
                  </a:moveTo>
                  <a:cubicBezTo>
                    <a:pt x="12432" y="5561"/>
                    <a:pt x="6660" y="9472"/>
                    <a:pt x="3791" y="15317"/>
                  </a:cubicBezTo>
                  <a:cubicBezTo>
                    <a:pt x="2496" y="17953"/>
                    <a:pt x="1821" y="20934"/>
                    <a:pt x="1" y="23237"/>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9"/>
            <p:cNvSpPr/>
            <p:nvPr/>
          </p:nvSpPr>
          <p:spPr>
            <a:xfrm>
              <a:off x="749700" y="3603013"/>
              <a:ext cx="417195" cy="447560"/>
            </a:xfrm>
            <a:custGeom>
              <a:avLst/>
              <a:gdLst/>
              <a:ahLst/>
              <a:cxnLst/>
              <a:rect l="l" t="t" r="r" b="b"/>
              <a:pathLst>
                <a:path w="9123" h="9787" extrusionOk="0">
                  <a:moveTo>
                    <a:pt x="2107" y="0"/>
                  </a:moveTo>
                  <a:cubicBezTo>
                    <a:pt x="2040" y="0"/>
                    <a:pt x="1973" y="4"/>
                    <a:pt x="1904" y="12"/>
                  </a:cubicBezTo>
                  <a:cubicBezTo>
                    <a:pt x="1" y="221"/>
                    <a:pt x="2249" y="3658"/>
                    <a:pt x="3865" y="4652"/>
                  </a:cubicBezTo>
                  <a:cubicBezTo>
                    <a:pt x="3322" y="5234"/>
                    <a:pt x="1190" y="7607"/>
                    <a:pt x="1144" y="8948"/>
                  </a:cubicBezTo>
                  <a:cubicBezTo>
                    <a:pt x="1144" y="8948"/>
                    <a:pt x="1526" y="9786"/>
                    <a:pt x="2180" y="9786"/>
                  </a:cubicBezTo>
                  <a:cubicBezTo>
                    <a:pt x="2336" y="9786"/>
                    <a:pt x="2507" y="9739"/>
                    <a:pt x="2693" y="9621"/>
                  </a:cubicBezTo>
                  <a:cubicBezTo>
                    <a:pt x="2913" y="9477"/>
                    <a:pt x="2806" y="6489"/>
                    <a:pt x="4170" y="4810"/>
                  </a:cubicBezTo>
                  <a:cubicBezTo>
                    <a:pt x="4790" y="5097"/>
                    <a:pt x="5600" y="5233"/>
                    <a:pt x="6371" y="5233"/>
                  </a:cubicBezTo>
                  <a:cubicBezTo>
                    <a:pt x="7539" y="5233"/>
                    <a:pt x="8615" y="4921"/>
                    <a:pt x="8802" y="4348"/>
                  </a:cubicBezTo>
                  <a:cubicBezTo>
                    <a:pt x="9123" y="3368"/>
                    <a:pt x="4958" y="2769"/>
                    <a:pt x="4958" y="2769"/>
                  </a:cubicBezTo>
                  <a:cubicBezTo>
                    <a:pt x="4958" y="2769"/>
                    <a:pt x="3943" y="0"/>
                    <a:pt x="2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9"/>
            <p:cNvSpPr/>
            <p:nvPr/>
          </p:nvSpPr>
          <p:spPr>
            <a:xfrm>
              <a:off x="1650262" y="3045060"/>
              <a:ext cx="19847" cy="13902"/>
            </a:xfrm>
            <a:custGeom>
              <a:avLst/>
              <a:gdLst/>
              <a:ahLst/>
              <a:cxnLst/>
              <a:rect l="l" t="t" r="r" b="b"/>
              <a:pathLst>
                <a:path w="434" h="304" extrusionOk="0">
                  <a:moveTo>
                    <a:pt x="216" y="1"/>
                  </a:moveTo>
                  <a:cubicBezTo>
                    <a:pt x="74" y="1"/>
                    <a:pt x="0" y="223"/>
                    <a:pt x="158" y="290"/>
                  </a:cubicBezTo>
                  <a:cubicBezTo>
                    <a:pt x="179" y="299"/>
                    <a:pt x="199" y="303"/>
                    <a:pt x="219" y="303"/>
                  </a:cubicBezTo>
                  <a:cubicBezTo>
                    <a:pt x="359" y="303"/>
                    <a:pt x="433" y="81"/>
                    <a:pt x="277" y="14"/>
                  </a:cubicBezTo>
                  <a:cubicBezTo>
                    <a:pt x="256"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9"/>
            <p:cNvSpPr/>
            <p:nvPr/>
          </p:nvSpPr>
          <p:spPr>
            <a:xfrm>
              <a:off x="1677701" y="2990504"/>
              <a:ext cx="19847" cy="13948"/>
            </a:xfrm>
            <a:custGeom>
              <a:avLst/>
              <a:gdLst/>
              <a:ahLst/>
              <a:cxnLst/>
              <a:rect l="l" t="t" r="r" b="b"/>
              <a:pathLst>
                <a:path w="434" h="305" extrusionOk="0">
                  <a:moveTo>
                    <a:pt x="217" y="1"/>
                  </a:moveTo>
                  <a:cubicBezTo>
                    <a:pt x="75" y="1"/>
                    <a:pt x="1" y="223"/>
                    <a:pt x="158" y="290"/>
                  </a:cubicBezTo>
                  <a:cubicBezTo>
                    <a:pt x="180" y="300"/>
                    <a:pt x="200" y="304"/>
                    <a:pt x="220" y="304"/>
                  </a:cubicBezTo>
                  <a:cubicBezTo>
                    <a:pt x="360" y="304"/>
                    <a:pt x="433" y="83"/>
                    <a:pt x="278" y="14"/>
                  </a:cubicBezTo>
                  <a:cubicBezTo>
                    <a:pt x="256" y="5"/>
                    <a:pt x="236"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9"/>
            <p:cNvSpPr/>
            <p:nvPr/>
          </p:nvSpPr>
          <p:spPr>
            <a:xfrm>
              <a:off x="1597216" y="2996495"/>
              <a:ext cx="19847" cy="13948"/>
            </a:xfrm>
            <a:custGeom>
              <a:avLst/>
              <a:gdLst/>
              <a:ahLst/>
              <a:cxnLst/>
              <a:rect l="l" t="t" r="r" b="b"/>
              <a:pathLst>
                <a:path w="434" h="305" extrusionOk="0">
                  <a:moveTo>
                    <a:pt x="216" y="1"/>
                  </a:moveTo>
                  <a:cubicBezTo>
                    <a:pt x="75" y="1"/>
                    <a:pt x="1" y="223"/>
                    <a:pt x="157" y="290"/>
                  </a:cubicBezTo>
                  <a:cubicBezTo>
                    <a:pt x="179" y="300"/>
                    <a:pt x="199" y="304"/>
                    <a:pt x="219" y="304"/>
                  </a:cubicBezTo>
                  <a:cubicBezTo>
                    <a:pt x="359" y="304"/>
                    <a:pt x="434" y="83"/>
                    <a:pt x="277" y="14"/>
                  </a:cubicBezTo>
                  <a:cubicBezTo>
                    <a:pt x="255"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9"/>
            <p:cNvSpPr/>
            <p:nvPr/>
          </p:nvSpPr>
          <p:spPr>
            <a:xfrm>
              <a:off x="1018456" y="3103183"/>
              <a:ext cx="19801" cy="13902"/>
            </a:xfrm>
            <a:custGeom>
              <a:avLst/>
              <a:gdLst/>
              <a:ahLst/>
              <a:cxnLst/>
              <a:rect l="l" t="t" r="r" b="b"/>
              <a:pathLst>
                <a:path w="433" h="304" extrusionOk="0">
                  <a:moveTo>
                    <a:pt x="216" y="1"/>
                  </a:moveTo>
                  <a:cubicBezTo>
                    <a:pt x="75" y="1"/>
                    <a:pt x="0" y="223"/>
                    <a:pt x="158" y="290"/>
                  </a:cubicBezTo>
                  <a:cubicBezTo>
                    <a:pt x="179" y="300"/>
                    <a:pt x="200" y="304"/>
                    <a:pt x="219" y="304"/>
                  </a:cubicBezTo>
                  <a:cubicBezTo>
                    <a:pt x="360" y="304"/>
                    <a:pt x="433" y="83"/>
                    <a:pt x="277" y="14"/>
                  </a:cubicBezTo>
                  <a:cubicBezTo>
                    <a:pt x="256" y="5"/>
                    <a:pt x="236"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9"/>
            <p:cNvSpPr/>
            <p:nvPr/>
          </p:nvSpPr>
          <p:spPr>
            <a:xfrm>
              <a:off x="988685" y="3057087"/>
              <a:ext cx="19801" cy="13902"/>
            </a:xfrm>
            <a:custGeom>
              <a:avLst/>
              <a:gdLst/>
              <a:ahLst/>
              <a:cxnLst/>
              <a:rect l="l" t="t" r="r" b="b"/>
              <a:pathLst>
                <a:path w="433" h="304" extrusionOk="0">
                  <a:moveTo>
                    <a:pt x="215" y="1"/>
                  </a:moveTo>
                  <a:cubicBezTo>
                    <a:pt x="73" y="1"/>
                    <a:pt x="0" y="222"/>
                    <a:pt x="157" y="291"/>
                  </a:cubicBezTo>
                  <a:cubicBezTo>
                    <a:pt x="178" y="300"/>
                    <a:pt x="199" y="304"/>
                    <a:pt x="218" y="304"/>
                  </a:cubicBezTo>
                  <a:cubicBezTo>
                    <a:pt x="359" y="304"/>
                    <a:pt x="433" y="82"/>
                    <a:pt x="277"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9"/>
            <p:cNvSpPr/>
            <p:nvPr/>
          </p:nvSpPr>
          <p:spPr>
            <a:xfrm>
              <a:off x="1056274" y="3045518"/>
              <a:ext cx="19847" cy="13902"/>
            </a:xfrm>
            <a:custGeom>
              <a:avLst/>
              <a:gdLst/>
              <a:ahLst/>
              <a:cxnLst/>
              <a:rect l="l" t="t" r="r" b="b"/>
              <a:pathLst>
                <a:path w="434" h="304" extrusionOk="0">
                  <a:moveTo>
                    <a:pt x="215" y="0"/>
                  </a:moveTo>
                  <a:cubicBezTo>
                    <a:pt x="74" y="0"/>
                    <a:pt x="0" y="222"/>
                    <a:pt x="156" y="290"/>
                  </a:cubicBezTo>
                  <a:cubicBezTo>
                    <a:pt x="178" y="299"/>
                    <a:pt x="198" y="303"/>
                    <a:pt x="218" y="303"/>
                  </a:cubicBezTo>
                  <a:cubicBezTo>
                    <a:pt x="359" y="303"/>
                    <a:pt x="433" y="82"/>
                    <a:pt x="276" y="14"/>
                  </a:cubicBezTo>
                  <a:cubicBezTo>
                    <a:pt x="255" y="4"/>
                    <a:pt x="234" y="0"/>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9"/>
            <p:cNvSpPr/>
            <p:nvPr/>
          </p:nvSpPr>
          <p:spPr>
            <a:xfrm>
              <a:off x="1311631" y="2609664"/>
              <a:ext cx="19801" cy="13902"/>
            </a:xfrm>
            <a:custGeom>
              <a:avLst/>
              <a:gdLst/>
              <a:ahLst/>
              <a:cxnLst/>
              <a:rect l="l" t="t" r="r" b="b"/>
              <a:pathLst>
                <a:path w="433" h="304" extrusionOk="0">
                  <a:moveTo>
                    <a:pt x="214" y="0"/>
                  </a:moveTo>
                  <a:cubicBezTo>
                    <a:pt x="73" y="0"/>
                    <a:pt x="0" y="221"/>
                    <a:pt x="156" y="290"/>
                  </a:cubicBezTo>
                  <a:cubicBezTo>
                    <a:pt x="177" y="299"/>
                    <a:pt x="198" y="303"/>
                    <a:pt x="217" y="303"/>
                  </a:cubicBezTo>
                  <a:cubicBezTo>
                    <a:pt x="359" y="303"/>
                    <a:pt x="433" y="81"/>
                    <a:pt x="275" y="14"/>
                  </a:cubicBezTo>
                  <a:cubicBezTo>
                    <a:pt x="254" y="4"/>
                    <a:pt x="233" y="0"/>
                    <a:pt x="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9"/>
            <p:cNvSpPr/>
            <p:nvPr/>
          </p:nvSpPr>
          <p:spPr>
            <a:xfrm>
              <a:off x="1367605" y="2604177"/>
              <a:ext cx="19847" cy="13948"/>
            </a:xfrm>
            <a:custGeom>
              <a:avLst/>
              <a:gdLst/>
              <a:ahLst/>
              <a:cxnLst/>
              <a:rect l="l" t="t" r="r" b="b"/>
              <a:pathLst>
                <a:path w="434" h="305" extrusionOk="0">
                  <a:moveTo>
                    <a:pt x="215" y="1"/>
                  </a:moveTo>
                  <a:cubicBezTo>
                    <a:pt x="74" y="1"/>
                    <a:pt x="0" y="223"/>
                    <a:pt x="156" y="290"/>
                  </a:cubicBezTo>
                  <a:cubicBezTo>
                    <a:pt x="178" y="300"/>
                    <a:pt x="199" y="304"/>
                    <a:pt x="218" y="304"/>
                  </a:cubicBezTo>
                  <a:cubicBezTo>
                    <a:pt x="359" y="304"/>
                    <a:pt x="433" y="83"/>
                    <a:pt x="276"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9"/>
            <p:cNvSpPr/>
            <p:nvPr/>
          </p:nvSpPr>
          <p:spPr>
            <a:xfrm>
              <a:off x="1390241" y="2752251"/>
              <a:ext cx="19847" cy="13902"/>
            </a:xfrm>
            <a:custGeom>
              <a:avLst/>
              <a:gdLst/>
              <a:ahLst/>
              <a:cxnLst/>
              <a:rect l="l" t="t" r="r" b="b"/>
              <a:pathLst>
                <a:path w="434" h="304" extrusionOk="0">
                  <a:moveTo>
                    <a:pt x="215" y="1"/>
                  </a:moveTo>
                  <a:cubicBezTo>
                    <a:pt x="74" y="1"/>
                    <a:pt x="0" y="223"/>
                    <a:pt x="156" y="290"/>
                  </a:cubicBezTo>
                  <a:cubicBezTo>
                    <a:pt x="178" y="300"/>
                    <a:pt x="199" y="304"/>
                    <a:pt x="218" y="304"/>
                  </a:cubicBezTo>
                  <a:cubicBezTo>
                    <a:pt x="360" y="304"/>
                    <a:pt x="433" y="83"/>
                    <a:pt x="276"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9"/>
            <p:cNvSpPr/>
            <p:nvPr/>
          </p:nvSpPr>
          <p:spPr>
            <a:xfrm>
              <a:off x="1299924" y="2821074"/>
              <a:ext cx="19847" cy="13856"/>
            </a:xfrm>
            <a:custGeom>
              <a:avLst/>
              <a:gdLst/>
              <a:ahLst/>
              <a:cxnLst/>
              <a:rect l="l" t="t" r="r" b="b"/>
              <a:pathLst>
                <a:path w="434" h="303" extrusionOk="0">
                  <a:moveTo>
                    <a:pt x="215" y="0"/>
                  </a:moveTo>
                  <a:cubicBezTo>
                    <a:pt x="74" y="0"/>
                    <a:pt x="0" y="222"/>
                    <a:pt x="156" y="290"/>
                  </a:cubicBezTo>
                  <a:cubicBezTo>
                    <a:pt x="178" y="299"/>
                    <a:pt x="198" y="303"/>
                    <a:pt x="218" y="303"/>
                  </a:cubicBezTo>
                  <a:cubicBezTo>
                    <a:pt x="359" y="303"/>
                    <a:pt x="433" y="81"/>
                    <a:pt x="276" y="13"/>
                  </a:cubicBezTo>
                  <a:cubicBezTo>
                    <a:pt x="255" y="4"/>
                    <a:pt x="234" y="0"/>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9"/>
            <p:cNvSpPr/>
            <p:nvPr/>
          </p:nvSpPr>
          <p:spPr>
            <a:xfrm>
              <a:off x="1377483" y="2839686"/>
              <a:ext cx="19847" cy="13856"/>
            </a:xfrm>
            <a:custGeom>
              <a:avLst/>
              <a:gdLst/>
              <a:ahLst/>
              <a:cxnLst/>
              <a:rect l="l" t="t" r="r" b="b"/>
              <a:pathLst>
                <a:path w="434" h="303" extrusionOk="0">
                  <a:moveTo>
                    <a:pt x="216" y="0"/>
                  </a:moveTo>
                  <a:cubicBezTo>
                    <a:pt x="74" y="0"/>
                    <a:pt x="0" y="221"/>
                    <a:pt x="158" y="290"/>
                  </a:cubicBezTo>
                  <a:cubicBezTo>
                    <a:pt x="179" y="299"/>
                    <a:pt x="199" y="303"/>
                    <a:pt x="218" y="303"/>
                  </a:cubicBezTo>
                  <a:cubicBezTo>
                    <a:pt x="359" y="303"/>
                    <a:pt x="433" y="81"/>
                    <a:pt x="277" y="13"/>
                  </a:cubicBezTo>
                  <a:cubicBezTo>
                    <a:pt x="256" y="4"/>
                    <a:pt x="235" y="0"/>
                    <a:pt x="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9"/>
            <p:cNvSpPr/>
            <p:nvPr/>
          </p:nvSpPr>
          <p:spPr>
            <a:xfrm>
              <a:off x="1109367" y="3624003"/>
              <a:ext cx="19801" cy="13948"/>
            </a:xfrm>
            <a:custGeom>
              <a:avLst/>
              <a:gdLst/>
              <a:ahLst/>
              <a:cxnLst/>
              <a:rect l="l" t="t" r="r" b="b"/>
              <a:pathLst>
                <a:path w="433" h="305" extrusionOk="0">
                  <a:moveTo>
                    <a:pt x="216" y="1"/>
                  </a:moveTo>
                  <a:cubicBezTo>
                    <a:pt x="75" y="1"/>
                    <a:pt x="0" y="223"/>
                    <a:pt x="157" y="290"/>
                  </a:cubicBezTo>
                  <a:cubicBezTo>
                    <a:pt x="179" y="300"/>
                    <a:pt x="200" y="304"/>
                    <a:pt x="219" y="304"/>
                  </a:cubicBezTo>
                  <a:cubicBezTo>
                    <a:pt x="359" y="304"/>
                    <a:pt x="433" y="83"/>
                    <a:pt x="277" y="14"/>
                  </a:cubicBezTo>
                  <a:cubicBezTo>
                    <a:pt x="256" y="5"/>
                    <a:pt x="236" y="1"/>
                    <a:pt x="216" y="1"/>
                  </a:cubicBezTo>
                  <a:close/>
                </a:path>
              </a:pathLst>
            </a:custGeom>
            <a:solidFill>
              <a:srgbClr val="FF6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9"/>
            <p:cNvSpPr/>
            <p:nvPr/>
          </p:nvSpPr>
          <p:spPr>
            <a:xfrm>
              <a:off x="1134976" y="3573837"/>
              <a:ext cx="19847" cy="13902"/>
            </a:xfrm>
            <a:custGeom>
              <a:avLst/>
              <a:gdLst/>
              <a:ahLst/>
              <a:cxnLst/>
              <a:rect l="l" t="t" r="r" b="b"/>
              <a:pathLst>
                <a:path w="434" h="304" extrusionOk="0">
                  <a:moveTo>
                    <a:pt x="215" y="1"/>
                  </a:moveTo>
                  <a:cubicBezTo>
                    <a:pt x="74" y="1"/>
                    <a:pt x="0" y="223"/>
                    <a:pt x="156" y="290"/>
                  </a:cubicBezTo>
                  <a:cubicBezTo>
                    <a:pt x="178" y="300"/>
                    <a:pt x="198" y="304"/>
                    <a:pt x="218" y="304"/>
                  </a:cubicBezTo>
                  <a:cubicBezTo>
                    <a:pt x="360" y="304"/>
                    <a:pt x="433" y="82"/>
                    <a:pt x="276"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9"/>
            <p:cNvSpPr/>
            <p:nvPr/>
          </p:nvSpPr>
          <p:spPr>
            <a:xfrm>
              <a:off x="1095968" y="3590117"/>
              <a:ext cx="19847" cy="13948"/>
            </a:xfrm>
            <a:custGeom>
              <a:avLst/>
              <a:gdLst/>
              <a:ahLst/>
              <a:cxnLst/>
              <a:rect l="l" t="t" r="r" b="b"/>
              <a:pathLst>
                <a:path w="434" h="305" extrusionOk="0">
                  <a:moveTo>
                    <a:pt x="216" y="1"/>
                  </a:moveTo>
                  <a:cubicBezTo>
                    <a:pt x="75" y="1"/>
                    <a:pt x="1" y="223"/>
                    <a:pt x="157" y="290"/>
                  </a:cubicBezTo>
                  <a:cubicBezTo>
                    <a:pt x="178" y="300"/>
                    <a:pt x="199" y="304"/>
                    <a:pt x="219" y="304"/>
                  </a:cubicBezTo>
                  <a:cubicBezTo>
                    <a:pt x="360" y="304"/>
                    <a:pt x="433" y="83"/>
                    <a:pt x="276" y="14"/>
                  </a:cubicBezTo>
                  <a:cubicBezTo>
                    <a:pt x="255"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9"/>
            <p:cNvSpPr/>
            <p:nvPr/>
          </p:nvSpPr>
          <p:spPr>
            <a:xfrm>
              <a:off x="1330243" y="3420962"/>
              <a:ext cx="19847" cy="13902"/>
            </a:xfrm>
            <a:custGeom>
              <a:avLst/>
              <a:gdLst/>
              <a:ahLst/>
              <a:cxnLst/>
              <a:rect l="l" t="t" r="r" b="b"/>
              <a:pathLst>
                <a:path w="434" h="304" extrusionOk="0">
                  <a:moveTo>
                    <a:pt x="216" y="0"/>
                  </a:moveTo>
                  <a:cubicBezTo>
                    <a:pt x="74" y="0"/>
                    <a:pt x="0" y="222"/>
                    <a:pt x="157" y="290"/>
                  </a:cubicBezTo>
                  <a:cubicBezTo>
                    <a:pt x="179" y="299"/>
                    <a:pt x="199" y="303"/>
                    <a:pt x="219" y="303"/>
                  </a:cubicBezTo>
                  <a:cubicBezTo>
                    <a:pt x="359" y="303"/>
                    <a:pt x="433" y="83"/>
                    <a:pt x="277" y="14"/>
                  </a:cubicBezTo>
                  <a:cubicBezTo>
                    <a:pt x="256" y="5"/>
                    <a:pt x="235" y="0"/>
                    <a:pt x="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9"/>
            <p:cNvSpPr/>
            <p:nvPr/>
          </p:nvSpPr>
          <p:spPr>
            <a:xfrm>
              <a:off x="1394860" y="3413233"/>
              <a:ext cx="19801" cy="13902"/>
            </a:xfrm>
            <a:custGeom>
              <a:avLst/>
              <a:gdLst/>
              <a:ahLst/>
              <a:cxnLst/>
              <a:rect l="l" t="t" r="r" b="b"/>
              <a:pathLst>
                <a:path w="433" h="304" extrusionOk="0">
                  <a:moveTo>
                    <a:pt x="216" y="0"/>
                  </a:moveTo>
                  <a:cubicBezTo>
                    <a:pt x="75" y="0"/>
                    <a:pt x="0" y="222"/>
                    <a:pt x="158" y="290"/>
                  </a:cubicBezTo>
                  <a:cubicBezTo>
                    <a:pt x="179" y="299"/>
                    <a:pt x="200" y="303"/>
                    <a:pt x="219" y="303"/>
                  </a:cubicBezTo>
                  <a:cubicBezTo>
                    <a:pt x="360" y="303"/>
                    <a:pt x="433" y="82"/>
                    <a:pt x="277" y="13"/>
                  </a:cubicBezTo>
                  <a:cubicBezTo>
                    <a:pt x="256" y="4"/>
                    <a:pt x="236" y="0"/>
                    <a:pt x="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9"/>
            <p:cNvSpPr/>
            <p:nvPr/>
          </p:nvSpPr>
          <p:spPr>
            <a:xfrm>
              <a:off x="1355624" y="3385978"/>
              <a:ext cx="19847" cy="13902"/>
            </a:xfrm>
            <a:custGeom>
              <a:avLst/>
              <a:gdLst/>
              <a:ahLst/>
              <a:cxnLst/>
              <a:rect l="l" t="t" r="r" b="b"/>
              <a:pathLst>
                <a:path w="434" h="304" extrusionOk="0">
                  <a:moveTo>
                    <a:pt x="215" y="1"/>
                  </a:moveTo>
                  <a:cubicBezTo>
                    <a:pt x="75" y="1"/>
                    <a:pt x="1" y="223"/>
                    <a:pt x="157" y="290"/>
                  </a:cubicBezTo>
                  <a:cubicBezTo>
                    <a:pt x="178" y="300"/>
                    <a:pt x="199" y="304"/>
                    <a:pt x="218" y="304"/>
                  </a:cubicBezTo>
                  <a:cubicBezTo>
                    <a:pt x="359" y="304"/>
                    <a:pt x="433" y="83"/>
                    <a:pt x="276" y="14"/>
                  </a:cubicBezTo>
                  <a:cubicBezTo>
                    <a:pt x="255" y="5"/>
                    <a:pt x="235"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9"/>
            <p:cNvSpPr/>
            <p:nvPr/>
          </p:nvSpPr>
          <p:spPr>
            <a:xfrm>
              <a:off x="975332" y="2775481"/>
              <a:ext cx="19893" cy="13902"/>
            </a:xfrm>
            <a:custGeom>
              <a:avLst/>
              <a:gdLst/>
              <a:ahLst/>
              <a:cxnLst/>
              <a:rect l="l" t="t" r="r" b="b"/>
              <a:pathLst>
                <a:path w="435" h="304" extrusionOk="0">
                  <a:moveTo>
                    <a:pt x="216" y="1"/>
                  </a:moveTo>
                  <a:cubicBezTo>
                    <a:pt x="75" y="1"/>
                    <a:pt x="1" y="223"/>
                    <a:pt x="157" y="290"/>
                  </a:cubicBezTo>
                  <a:cubicBezTo>
                    <a:pt x="178" y="299"/>
                    <a:pt x="199" y="303"/>
                    <a:pt x="218" y="303"/>
                  </a:cubicBezTo>
                  <a:cubicBezTo>
                    <a:pt x="360" y="303"/>
                    <a:pt x="434" y="81"/>
                    <a:pt x="277" y="14"/>
                  </a:cubicBezTo>
                  <a:cubicBezTo>
                    <a:pt x="255"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9"/>
            <p:cNvSpPr/>
            <p:nvPr/>
          </p:nvSpPr>
          <p:spPr>
            <a:xfrm>
              <a:off x="991201" y="2738897"/>
              <a:ext cx="19847" cy="13948"/>
            </a:xfrm>
            <a:custGeom>
              <a:avLst/>
              <a:gdLst/>
              <a:ahLst/>
              <a:cxnLst/>
              <a:rect l="l" t="t" r="r" b="b"/>
              <a:pathLst>
                <a:path w="434" h="305" extrusionOk="0">
                  <a:moveTo>
                    <a:pt x="215" y="1"/>
                  </a:moveTo>
                  <a:cubicBezTo>
                    <a:pt x="75" y="1"/>
                    <a:pt x="0" y="223"/>
                    <a:pt x="156" y="290"/>
                  </a:cubicBezTo>
                  <a:cubicBezTo>
                    <a:pt x="178" y="300"/>
                    <a:pt x="199" y="304"/>
                    <a:pt x="219" y="304"/>
                  </a:cubicBezTo>
                  <a:cubicBezTo>
                    <a:pt x="360" y="304"/>
                    <a:pt x="433" y="83"/>
                    <a:pt x="276" y="14"/>
                  </a:cubicBezTo>
                  <a:cubicBezTo>
                    <a:pt x="255" y="5"/>
                    <a:pt x="235"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9"/>
            <p:cNvSpPr/>
            <p:nvPr/>
          </p:nvSpPr>
          <p:spPr>
            <a:xfrm>
              <a:off x="1523179" y="2979117"/>
              <a:ext cx="465714" cy="394650"/>
            </a:xfrm>
            <a:custGeom>
              <a:avLst/>
              <a:gdLst/>
              <a:ahLst/>
              <a:cxnLst/>
              <a:rect l="l" t="t" r="r" b="b"/>
              <a:pathLst>
                <a:path w="10184" h="8630" extrusionOk="0">
                  <a:moveTo>
                    <a:pt x="7412" y="0"/>
                  </a:moveTo>
                  <a:cubicBezTo>
                    <a:pt x="3906" y="0"/>
                    <a:pt x="0" y="5310"/>
                    <a:pt x="2683" y="8085"/>
                  </a:cubicBezTo>
                  <a:cubicBezTo>
                    <a:pt x="3048" y="8463"/>
                    <a:pt x="3445" y="8629"/>
                    <a:pt x="3855" y="8629"/>
                  </a:cubicBezTo>
                  <a:cubicBezTo>
                    <a:pt x="6701" y="8629"/>
                    <a:pt x="10184" y="634"/>
                    <a:pt x="8263" y="112"/>
                  </a:cubicBezTo>
                  <a:cubicBezTo>
                    <a:pt x="7985" y="36"/>
                    <a:pt x="7700" y="0"/>
                    <a:pt x="7412"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3" name="Google Shape;3383;p9"/>
          <p:cNvGrpSpPr/>
          <p:nvPr/>
        </p:nvGrpSpPr>
        <p:grpSpPr>
          <a:xfrm>
            <a:off x="7539745" y="4781018"/>
            <a:ext cx="229418" cy="202401"/>
            <a:chOff x="4375233" y="4495850"/>
            <a:chExt cx="276540" cy="243975"/>
          </a:xfrm>
        </p:grpSpPr>
        <p:sp>
          <p:nvSpPr>
            <p:cNvPr id="3384" name="Google Shape;3384;p9"/>
            <p:cNvSpPr/>
            <p:nvPr/>
          </p:nvSpPr>
          <p:spPr>
            <a:xfrm>
              <a:off x="4505158" y="4495850"/>
              <a:ext cx="18443" cy="243975"/>
            </a:xfrm>
            <a:custGeom>
              <a:avLst/>
              <a:gdLst/>
              <a:ahLst/>
              <a:cxnLst/>
              <a:rect l="l" t="t" r="r" b="b"/>
              <a:pathLst>
                <a:path w="555" h="7342" extrusionOk="0">
                  <a:moveTo>
                    <a:pt x="128" y="0"/>
                  </a:moveTo>
                  <a:cubicBezTo>
                    <a:pt x="123" y="0"/>
                    <a:pt x="117" y="1"/>
                    <a:pt x="111" y="2"/>
                  </a:cubicBezTo>
                  <a:cubicBezTo>
                    <a:pt x="49" y="4"/>
                    <a:pt x="1" y="57"/>
                    <a:pt x="4" y="120"/>
                  </a:cubicBezTo>
                  <a:lnTo>
                    <a:pt x="326" y="7233"/>
                  </a:lnTo>
                  <a:cubicBezTo>
                    <a:pt x="328" y="7294"/>
                    <a:pt x="379" y="7341"/>
                    <a:pt x="439" y="7341"/>
                  </a:cubicBezTo>
                  <a:lnTo>
                    <a:pt x="444" y="7341"/>
                  </a:lnTo>
                  <a:cubicBezTo>
                    <a:pt x="507" y="7338"/>
                    <a:pt x="555" y="7285"/>
                    <a:pt x="553" y="7222"/>
                  </a:cubicBezTo>
                  <a:lnTo>
                    <a:pt x="231" y="109"/>
                  </a:lnTo>
                  <a:cubicBezTo>
                    <a:pt x="228" y="53"/>
                    <a:pt x="188" y="0"/>
                    <a:pt x="1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9"/>
            <p:cNvSpPr/>
            <p:nvPr/>
          </p:nvSpPr>
          <p:spPr>
            <a:xfrm>
              <a:off x="4375233" y="4594241"/>
              <a:ext cx="276540" cy="20902"/>
            </a:xfrm>
            <a:custGeom>
              <a:avLst/>
              <a:gdLst/>
              <a:ahLst/>
              <a:cxnLst/>
              <a:rect l="l" t="t" r="r" b="b"/>
              <a:pathLst>
                <a:path w="8322" h="629" extrusionOk="0">
                  <a:moveTo>
                    <a:pt x="6337" y="0"/>
                  </a:moveTo>
                  <a:cubicBezTo>
                    <a:pt x="4254" y="0"/>
                    <a:pt x="2166" y="135"/>
                    <a:pt x="107" y="402"/>
                  </a:cubicBezTo>
                  <a:cubicBezTo>
                    <a:pt x="45" y="411"/>
                    <a:pt x="1" y="467"/>
                    <a:pt x="10" y="529"/>
                  </a:cubicBezTo>
                  <a:cubicBezTo>
                    <a:pt x="16" y="587"/>
                    <a:pt x="65" y="629"/>
                    <a:pt x="122" y="629"/>
                  </a:cubicBezTo>
                  <a:lnTo>
                    <a:pt x="122" y="629"/>
                  </a:lnTo>
                  <a:cubicBezTo>
                    <a:pt x="127" y="629"/>
                    <a:pt x="132" y="629"/>
                    <a:pt x="137" y="628"/>
                  </a:cubicBezTo>
                  <a:cubicBezTo>
                    <a:pt x="2189" y="362"/>
                    <a:pt x="4270" y="228"/>
                    <a:pt x="6346" y="228"/>
                  </a:cubicBezTo>
                  <a:cubicBezTo>
                    <a:pt x="6966" y="228"/>
                    <a:pt x="7584" y="240"/>
                    <a:pt x="8202" y="263"/>
                  </a:cubicBezTo>
                  <a:lnTo>
                    <a:pt x="8207" y="263"/>
                  </a:lnTo>
                  <a:cubicBezTo>
                    <a:pt x="8267" y="263"/>
                    <a:pt x="8317" y="216"/>
                    <a:pt x="8319" y="154"/>
                  </a:cubicBezTo>
                  <a:cubicBezTo>
                    <a:pt x="8322" y="92"/>
                    <a:pt x="8273" y="39"/>
                    <a:pt x="8211" y="37"/>
                  </a:cubicBezTo>
                  <a:cubicBezTo>
                    <a:pt x="7587" y="12"/>
                    <a:pt x="6962" y="0"/>
                    <a:pt x="6337" y="0"/>
                  </a:cubicBezTo>
                  <a:close/>
                  <a:moveTo>
                    <a:pt x="122" y="629"/>
                  </a:moveTo>
                  <a:cubicBezTo>
                    <a:pt x="122" y="629"/>
                    <a:pt x="122" y="629"/>
                    <a:pt x="121" y="629"/>
                  </a:cubicBezTo>
                  <a:lnTo>
                    <a:pt x="122" y="629"/>
                  </a:lnTo>
                  <a:cubicBezTo>
                    <a:pt x="122" y="629"/>
                    <a:pt x="122" y="629"/>
                    <a:pt x="122" y="629"/>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9"/>
            <p:cNvSpPr/>
            <p:nvPr/>
          </p:nvSpPr>
          <p:spPr>
            <a:xfrm>
              <a:off x="4431091" y="4519310"/>
              <a:ext cx="163193" cy="164754"/>
            </a:xfrm>
            <a:custGeom>
              <a:avLst/>
              <a:gdLst/>
              <a:ahLst/>
              <a:cxnLst/>
              <a:rect l="l" t="t" r="r" b="b"/>
              <a:pathLst>
                <a:path w="4911" h="4958" extrusionOk="0">
                  <a:moveTo>
                    <a:pt x="4786" y="1"/>
                  </a:moveTo>
                  <a:cubicBezTo>
                    <a:pt x="4758" y="1"/>
                    <a:pt x="4729" y="12"/>
                    <a:pt x="4706" y="33"/>
                  </a:cubicBezTo>
                  <a:cubicBezTo>
                    <a:pt x="3987" y="729"/>
                    <a:pt x="3167" y="1579"/>
                    <a:pt x="2374" y="2400"/>
                  </a:cubicBezTo>
                  <a:cubicBezTo>
                    <a:pt x="1583" y="3220"/>
                    <a:pt x="764" y="4068"/>
                    <a:pt x="47" y="4762"/>
                  </a:cubicBezTo>
                  <a:cubicBezTo>
                    <a:pt x="2" y="4806"/>
                    <a:pt x="1" y="4878"/>
                    <a:pt x="45" y="4922"/>
                  </a:cubicBezTo>
                  <a:cubicBezTo>
                    <a:pt x="67" y="4945"/>
                    <a:pt x="97" y="4958"/>
                    <a:pt x="127" y="4958"/>
                  </a:cubicBezTo>
                  <a:cubicBezTo>
                    <a:pt x="155" y="4958"/>
                    <a:pt x="183" y="4947"/>
                    <a:pt x="205" y="4925"/>
                  </a:cubicBezTo>
                  <a:cubicBezTo>
                    <a:pt x="925" y="4229"/>
                    <a:pt x="1745" y="3379"/>
                    <a:pt x="2537" y="2558"/>
                  </a:cubicBezTo>
                  <a:cubicBezTo>
                    <a:pt x="3330" y="1738"/>
                    <a:pt x="4147" y="889"/>
                    <a:pt x="4864" y="197"/>
                  </a:cubicBezTo>
                  <a:cubicBezTo>
                    <a:pt x="4910" y="152"/>
                    <a:pt x="4911" y="80"/>
                    <a:pt x="4868" y="35"/>
                  </a:cubicBezTo>
                  <a:cubicBezTo>
                    <a:pt x="4845" y="12"/>
                    <a:pt x="4816" y="1"/>
                    <a:pt x="478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9"/>
            <p:cNvSpPr/>
            <p:nvPr/>
          </p:nvSpPr>
          <p:spPr>
            <a:xfrm>
              <a:off x="4442621" y="4519542"/>
              <a:ext cx="178811" cy="170304"/>
            </a:xfrm>
            <a:custGeom>
              <a:avLst/>
              <a:gdLst/>
              <a:ahLst/>
              <a:cxnLst/>
              <a:rect l="l" t="t" r="r" b="b"/>
              <a:pathLst>
                <a:path w="5381" h="5125" extrusionOk="0">
                  <a:moveTo>
                    <a:pt x="130" y="1"/>
                  </a:moveTo>
                  <a:cubicBezTo>
                    <a:pt x="106" y="1"/>
                    <a:pt x="82" y="8"/>
                    <a:pt x="62" y="24"/>
                  </a:cubicBezTo>
                  <a:cubicBezTo>
                    <a:pt x="11" y="60"/>
                    <a:pt x="0" y="131"/>
                    <a:pt x="38" y="182"/>
                  </a:cubicBezTo>
                  <a:cubicBezTo>
                    <a:pt x="1462" y="2112"/>
                    <a:pt x="3194" y="3769"/>
                    <a:pt x="5188" y="5104"/>
                  </a:cubicBezTo>
                  <a:cubicBezTo>
                    <a:pt x="5208" y="5118"/>
                    <a:pt x="5230" y="5124"/>
                    <a:pt x="5251" y="5124"/>
                  </a:cubicBezTo>
                  <a:lnTo>
                    <a:pt x="5251" y="5123"/>
                  </a:lnTo>
                  <a:cubicBezTo>
                    <a:pt x="5288" y="5123"/>
                    <a:pt x="5323" y="5106"/>
                    <a:pt x="5345" y="5073"/>
                  </a:cubicBezTo>
                  <a:cubicBezTo>
                    <a:pt x="5381" y="5021"/>
                    <a:pt x="5366" y="4951"/>
                    <a:pt x="5314" y="4915"/>
                  </a:cubicBezTo>
                  <a:cubicBezTo>
                    <a:pt x="3342" y="3595"/>
                    <a:pt x="1629" y="1956"/>
                    <a:pt x="220" y="47"/>
                  </a:cubicBezTo>
                  <a:cubicBezTo>
                    <a:pt x="199" y="17"/>
                    <a:pt x="165" y="1"/>
                    <a:pt x="1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8" name="Google Shape;3388;p9"/>
          <p:cNvSpPr/>
          <p:nvPr/>
        </p:nvSpPr>
        <p:spPr>
          <a:xfrm>
            <a:off x="8048300" y="4930601"/>
            <a:ext cx="327150" cy="300729"/>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9"/>
          <p:cNvSpPr/>
          <p:nvPr/>
        </p:nvSpPr>
        <p:spPr>
          <a:xfrm>
            <a:off x="8346403" y="4867704"/>
            <a:ext cx="142391" cy="138702"/>
          </a:xfrm>
          <a:custGeom>
            <a:avLst/>
            <a:gdLst/>
            <a:ahLst/>
            <a:cxnLst/>
            <a:rect l="l" t="t" r="r" b="b"/>
            <a:pathLst>
              <a:path w="4285" h="4174" extrusionOk="0">
                <a:moveTo>
                  <a:pt x="3728" y="0"/>
                </a:moveTo>
                <a:cubicBezTo>
                  <a:pt x="1" y="0"/>
                  <a:pt x="112" y="4173"/>
                  <a:pt x="112" y="4173"/>
                </a:cubicBezTo>
                <a:cubicBezTo>
                  <a:pt x="4285" y="4062"/>
                  <a:pt x="3728" y="0"/>
                  <a:pt x="3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9"/>
          <p:cNvSpPr txBox="1">
            <a:spLocks noGrp="1"/>
          </p:cNvSpPr>
          <p:nvPr>
            <p:ph type="title"/>
          </p:nvPr>
        </p:nvSpPr>
        <p:spPr>
          <a:xfrm>
            <a:off x="2135550" y="1769100"/>
            <a:ext cx="4872900" cy="146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391" name="Google Shape;3391;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92"/>
        <p:cNvGrpSpPr/>
        <p:nvPr/>
      </p:nvGrpSpPr>
      <p:grpSpPr>
        <a:xfrm>
          <a:off x="0" y="0"/>
          <a:ext cx="0" cy="0"/>
          <a:chOff x="0" y="0"/>
          <a:chExt cx="0" cy="0"/>
        </a:xfrm>
      </p:grpSpPr>
      <p:sp>
        <p:nvSpPr>
          <p:cNvPr id="3393" name="Google Shape;3393;p10"/>
          <p:cNvSpPr>
            <a:spLocks noGrp="1"/>
          </p:cNvSpPr>
          <p:nvPr>
            <p:ph type="pic" idx="2"/>
          </p:nvPr>
        </p:nvSpPr>
        <p:spPr>
          <a:xfrm>
            <a:off x="-15100" y="0"/>
            <a:ext cx="9191700" cy="5143500"/>
          </a:xfrm>
          <a:prstGeom prst="rect">
            <a:avLst/>
          </a:prstGeom>
          <a:noFill/>
          <a:ln>
            <a:noFill/>
          </a:ln>
        </p:spPr>
      </p:sp>
      <p:sp>
        <p:nvSpPr>
          <p:cNvPr id="3394" name="Google Shape;3394;p10"/>
          <p:cNvSpPr txBox="1">
            <a:spLocks noGrp="1"/>
          </p:cNvSpPr>
          <p:nvPr>
            <p:ph type="title"/>
          </p:nvPr>
        </p:nvSpPr>
        <p:spPr>
          <a:xfrm>
            <a:off x="720000" y="4014450"/>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395" name="Google Shape;3395;p10"/>
          <p:cNvSpPr/>
          <p:nvPr/>
        </p:nvSpPr>
        <p:spPr>
          <a:xfrm>
            <a:off x="473001" y="3187264"/>
            <a:ext cx="322530" cy="234471"/>
          </a:xfrm>
          <a:custGeom>
            <a:avLst/>
            <a:gdLst/>
            <a:ahLst/>
            <a:cxnLst/>
            <a:rect l="l" t="t" r="r" b="b"/>
            <a:pathLst>
              <a:path w="9706" h="7056" extrusionOk="0">
                <a:moveTo>
                  <a:pt x="6288" y="0"/>
                </a:moveTo>
                <a:cubicBezTo>
                  <a:pt x="4105" y="0"/>
                  <a:pt x="1" y="3418"/>
                  <a:pt x="1180" y="6350"/>
                </a:cubicBezTo>
                <a:cubicBezTo>
                  <a:pt x="1379" y="6845"/>
                  <a:pt x="1738" y="7055"/>
                  <a:pt x="2189" y="7055"/>
                </a:cubicBezTo>
                <a:cubicBezTo>
                  <a:pt x="4617" y="7055"/>
                  <a:pt x="9706" y="942"/>
                  <a:pt x="6755" y="63"/>
                </a:cubicBezTo>
                <a:cubicBezTo>
                  <a:pt x="6613" y="21"/>
                  <a:pt x="6456" y="0"/>
                  <a:pt x="6288"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396"/>
        <p:cNvGrpSpPr/>
        <p:nvPr/>
      </p:nvGrpSpPr>
      <p:grpSpPr>
        <a:xfrm>
          <a:off x="0" y="0"/>
          <a:ext cx="0" cy="0"/>
          <a:chOff x="0" y="0"/>
          <a:chExt cx="0" cy="0"/>
        </a:xfrm>
      </p:grpSpPr>
      <p:sp>
        <p:nvSpPr>
          <p:cNvPr id="3397" name="Google Shape;3397;p11"/>
          <p:cNvSpPr txBox="1">
            <a:spLocks noGrp="1"/>
          </p:cNvSpPr>
          <p:nvPr>
            <p:ph type="title" hasCustomPrompt="1"/>
          </p:nvPr>
        </p:nvSpPr>
        <p:spPr>
          <a:xfrm>
            <a:off x="2638350" y="1288250"/>
            <a:ext cx="3867300" cy="19707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13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398" name="Google Shape;3398;p11"/>
          <p:cNvSpPr txBox="1">
            <a:spLocks noGrp="1"/>
          </p:cNvSpPr>
          <p:nvPr>
            <p:ph type="subTitle" idx="1"/>
          </p:nvPr>
        </p:nvSpPr>
        <p:spPr>
          <a:xfrm>
            <a:off x="2638350" y="3076325"/>
            <a:ext cx="38673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3399" name="Google Shape;3399;p11"/>
          <p:cNvSpPr/>
          <p:nvPr/>
        </p:nvSpPr>
        <p:spPr>
          <a:xfrm rot="10799815" flipH="1">
            <a:off x="-719931" y="-828692"/>
            <a:ext cx="10642438" cy="1996906"/>
          </a:xfrm>
          <a:custGeom>
            <a:avLst/>
            <a:gdLst/>
            <a:ahLst/>
            <a:cxnLst/>
            <a:rect l="l" t="t" r="r" b="b"/>
            <a:pathLst>
              <a:path w="229190" h="68634" extrusionOk="0">
                <a:moveTo>
                  <a:pt x="114831" y="1"/>
                </a:moveTo>
                <a:cubicBezTo>
                  <a:pt x="110565" y="1"/>
                  <a:pt x="106183" y="1898"/>
                  <a:pt x="102790" y="4630"/>
                </a:cubicBezTo>
                <a:cubicBezTo>
                  <a:pt x="97958" y="8519"/>
                  <a:pt x="94571" y="13866"/>
                  <a:pt x="90728" y="18736"/>
                </a:cubicBezTo>
                <a:cubicBezTo>
                  <a:pt x="86885" y="23604"/>
                  <a:pt x="82191" y="28256"/>
                  <a:pt x="76180" y="29787"/>
                </a:cubicBezTo>
                <a:cubicBezTo>
                  <a:pt x="74718" y="30159"/>
                  <a:pt x="73245" y="30331"/>
                  <a:pt x="71773" y="30331"/>
                </a:cubicBezTo>
                <a:cubicBezTo>
                  <a:pt x="65287" y="30331"/>
                  <a:pt x="58835" y="27006"/>
                  <a:pt x="53605" y="22908"/>
                </a:cubicBezTo>
                <a:lnTo>
                  <a:pt x="53605" y="22906"/>
                </a:lnTo>
                <a:cubicBezTo>
                  <a:pt x="47901" y="18435"/>
                  <a:pt x="43007" y="12980"/>
                  <a:pt x="37011" y="8870"/>
                </a:cubicBezTo>
                <a:cubicBezTo>
                  <a:pt x="32522" y="5793"/>
                  <a:pt x="25061" y="2844"/>
                  <a:pt x="18332" y="2844"/>
                </a:cubicBezTo>
                <a:cubicBezTo>
                  <a:pt x="14892" y="2844"/>
                  <a:pt x="11644" y="3614"/>
                  <a:pt x="9081" y="5532"/>
                </a:cubicBezTo>
                <a:cubicBezTo>
                  <a:pt x="5393" y="8292"/>
                  <a:pt x="3726" y="13274"/>
                  <a:pt x="2504" y="17509"/>
                </a:cubicBezTo>
                <a:cubicBezTo>
                  <a:pt x="616" y="24041"/>
                  <a:pt x="0" y="30946"/>
                  <a:pt x="785" y="37702"/>
                </a:cubicBezTo>
                <a:cubicBezTo>
                  <a:pt x="1669" y="45338"/>
                  <a:pt x="4528" y="53105"/>
                  <a:pt x="10419" y="58041"/>
                </a:cubicBezTo>
                <a:cubicBezTo>
                  <a:pt x="16723" y="63325"/>
                  <a:pt x="25387" y="64572"/>
                  <a:pt x="33568" y="65426"/>
                </a:cubicBezTo>
                <a:cubicBezTo>
                  <a:pt x="55013" y="67664"/>
                  <a:pt x="76545" y="68633"/>
                  <a:pt x="98096" y="68633"/>
                </a:cubicBezTo>
                <a:cubicBezTo>
                  <a:pt x="132137" y="68633"/>
                  <a:pt x="166224" y="66216"/>
                  <a:pt x="200086" y="62570"/>
                </a:cubicBezTo>
                <a:cubicBezTo>
                  <a:pt x="206251" y="61908"/>
                  <a:pt x="212556" y="61161"/>
                  <a:pt x="218105" y="58392"/>
                </a:cubicBezTo>
                <a:cubicBezTo>
                  <a:pt x="223651" y="55623"/>
                  <a:pt x="228376" y="50388"/>
                  <a:pt x="228792" y="44201"/>
                </a:cubicBezTo>
                <a:cubicBezTo>
                  <a:pt x="229190" y="38262"/>
                  <a:pt x="224385" y="32037"/>
                  <a:pt x="218533" y="32037"/>
                </a:cubicBezTo>
                <a:cubicBezTo>
                  <a:pt x="218291" y="32037"/>
                  <a:pt x="218048" y="32048"/>
                  <a:pt x="217803" y="32069"/>
                </a:cubicBezTo>
                <a:cubicBezTo>
                  <a:pt x="214493" y="32361"/>
                  <a:pt x="211654" y="34423"/>
                  <a:pt x="208670" y="35887"/>
                </a:cubicBezTo>
                <a:cubicBezTo>
                  <a:pt x="205126" y="37626"/>
                  <a:pt x="201204" y="38459"/>
                  <a:pt x="197269" y="38459"/>
                </a:cubicBezTo>
                <a:cubicBezTo>
                  <a:pt x="189609" y="38459"/>
                  <a:pt x="181898" y="35302"/>
                  <a:pt x="176830" y="29526"/>
                </a:cubicBezTo>
                <a:cubicBezTo>
                  <a:pt x="174033" y="26339"/>
                  <a:pt x="172015" y="22511"/>
                  <a:pt x="169056" y="19476"/>
                </a:cubicBezTo>
                <a:cubicBezTo>
                  <a:pt x="166691" y="17052"/>
                  <a:pt x="163400" y="15155"/>
                  <a:pt x="160116" y="15155"/>
                </a:cubicBezTo>
                <a:cubicBezTo>
                  <a:pt x="159290" y="15155"/>
                  <a:pt x="158465" y="15275"/>
                  <a:pt x="157654" y="15536"/>
                </a:cubicBezTo>
                <a:cubicBezTo>
                  <a:pt x="153434" y="16900"/>
                  <a:pt x="151002" y="21593"/>
                  <a:pt x="146826" y="23080"/>
                </a:cubicBezTo>
                <a:cubicBezTo>
                  <a:pt x="145903" y="23408"/>
                  <a:pt x="144977" y="23559"/>
                  <a:pt x="144059" y="23559"/>
                </a:cubicBezTo>
                <a:cubicBezTo>
                  <a:pt x="139213" y="23559"/>
                  <a:pt x="134590" y="19359"/>
                  <a:pt x="131786" y="15010"/>
                </a:cubicBezTo>
                <a:cubicBezTo>
                  <a:pt x="128452" y="9839"/>
                  <a:pt x="125709" y="3641"/>
                  <a:pt x="120104" y="1102"/>
                </a:cubicBezTo>
                <a:cubicBezTo>
                  <a:pt x="118423" y="341"/>
                  <a:pt x="116637" y="1"/>
                  <a:pt x="1148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1"/>
          <p:cNvSpPr/>
          <p:nvPr/>
        </p:nvSpPr>
        <p:spPr>
          <a:xfrm rot="-187" flipH="1">
            <a:off x="-1030831" y="3810655"/>
            <a:ext cx="10524978" cy="1938224"/>
          </a:xfrm>
          <a:custGeom>
            <a:avLst/>
            <a:gdLst/>
            <a:ahLst/>
            <a:cxnLst/>
            <a:rect l="l" t="t" r="r" b="b"/>
            <a:pathLst>
              <a:path w="229190" h="68634" extrusionOk="0">
                <a:moveTo>
                  <a:pt x="114831" y="1"/>
                </a:moveTo>
                <a:cubicBezTo>
                  <a:pt x="110565" y="1"/>
                  <a:pt x="106183" y="1898"/>
                  <a:pt x="102790" y="4630"/>
                </a:cubicBezTo>
                <a:cubicBezTo>
                  <a:pt x="97958" y="8519"/>
                  <a:pt x="94571" y="13866"/>
                  <a:pt x="90728" y="18736"/>
                </a:cubicBezTo>
                <a:cubicBezTo>
                  <a:pt x="86885" y="23604"/>
                  <a:pt x="82191" y="28256"/>
                  <a:pt x="76180" y="29787"/>
                </a:cubicBezTo>
                <a:cubicBezTo>
                  <a:pt x="74718" y="30159"/>
                  <a:pt x="73245" y="30331"/>
                  <a:pt x="71773" y="30331"/>
                </a:cubicBezTo>
                <a:cubicBezTo>
                  <a:pt x="65287" y="30331"/>
                  <a:pt x="58835" y="27006"/>
                  <a:pt x="53605" y="22908"/>
                </a:cubicBezTo>
                <a:lnTo>
                  <a:pt x="53605" y="22906"/>
                </a:lnTo>
                <a:cubicBezTo>
                  <a:pt x="47901" y="18435"/>
                  <a:pt x="43007" y="12980"/>
                  <a:pt x="37011" y="8870"/>
                </a:cubicBezTo>
                <a:cubicBezTo>
                  <a:pt x="32522" y="5793"/>
                  <a:pt x="25061" y="2844"/>
                  <a:pt x="18332" y="2844"/>
                </a:cubicBezTo>
                <a:cubicBezTo>
                  <a:pt x="14892" y="2844"/>
                  <a:pt x="11644" y="3614"/>
                  <a:pt x="9081" y="5532"/>
                </a:cubicBezTo>
                <a:cubicBezTo>
                  <a:pt x="5393" y="8292"/>
                  <a:pt x="3726" y="13274"/>
                  <a:pt x="2504" y="17509"/>
                </a:cubicBezTo>
                <a:cubicBezTo>
                  <a:pt x="616" y="24041"/>
                  <a:pt x="0" y="30946"/>
                  <a:pt x="785" y="37702"/>
                </a:cubicBezTo>
                <a:cubicBezTo>
                  <a:pt x="1669" y="45338"/>
                  <a:pt x="4528" y="53105"/>
                  <a:pt x="10419" y="58041"/>
                </a:cubicBezTo>
                <a:cubicBezTo>
                  <a:pt x="16723" y="63325"/>
                  <a:pt x="25387" y="64572"/>
                  <a:pt x="33568" y="65426"/>
                </a:cubicBezTo>
                <a:cubicBezTo>
                  <a:pt x="55013" y="67664"/>
                  <a:pt x="76545" y="68633"/>
                  <a:pt x="98096" y="68633"/>
                </a:cubicBezTo>
                <a:cubicBezTo>
                  <a:pt x="132137" y="68633"/>
                  <a:pt x="166224" y="66216"/>
                  <a:pt x="200086" y="62570"/>
                </a:cubicBezTo>
                <a:cubicBezTo>
                  <a:pt x="206251" y="61908"/>
                  <a:pt x="212556" y="61161"/>
                  <a:pt x="218105" y="58392"/>
                </a:cubicBezTo>
                <a:cubicBezTo>
                  <a:pt x="223651" y="55623"/>
                  <a:pt x="228376" y="50388"/>
                  <a:pt x="228792" y="44201"/>
                </a:cubicBezTo>
                <a:cubicBezTo>
                  <a:pt x="229190" y="38262"/>
                  <a:pt x="224385" y="32037"/>
                  <a:pt x="218533" y="32037"/>
                </a:cubicBezTo>
                <a:cubicBezTo>
                  <a:pt x="218291" y="32037"/>
                  <a:pt x="218048" y="32048"/>
                  <a:pt x="217803" y="32069"/>
                </a:cubicBezTo>
                <a:cubicBezTo>
                  <a:pt x="214493" y="32361"/>
                  <a:pt x="211654" y="34423"/>
                  <a:pt x="208670" y="35887"/>
                </a:cubicBezTo>
                <a:cubicBezTo>
                  <a:pt x="205126" y="37626"/>
                  <a:pt x="201204" y="38459"/>
                  <a:pt x="197269" y="38459"/>
                </a:cubicBezTo>
                <a:cubicBezTo>
                  <a:pt x="189609" y="38459"/>
                  <a:pt x="181898" y="35302"/>
                  <a:pt x="176830" y="29526"/>
                </a:cubicBezTo>
                <a:cubicBezTo>
                  <a:pt x="174033" y="26339"/>
                  <a:pt x="172015" y="22511"/>
                  <a:pt x="169056" y="19476"/>
                </a:cubicBezTo>
                <a:cubicBezTo>
                  <a:pt x="166691" y="17052"/>
                  <a:pt x="163400" y="15155"/>
                  <a:pt x="160116" y="15155"/>
                </a:cubicBezTo>
                <a:cubicBezTo>
                  <a:pt x="159290" y="15155"/>
                  <a:pt x="158465" y="15275"/>
                  <a:pt x="157654" y="15536"/>
                </a:cubicBezTo>
                <a:cubicBezTo>
                  <a:pt x="153434" y="16900"/>
                  <a:pt x="151002" y="21593"/>
                  <a:pt x="146826" y="23080"/>
                </a:cubicBezTo>
                <a:cubicBezTo>
                  <a:pt x="145903" y="23408"/>
                  <a:pt x="144977" y="23559"/>
                  <a:pt x="144059" y="23559"/>
                </a:cubicBezTo>
                <a:cubicBezTo>
                  <a:pt x="139213" y="23559"/>
                  <a:pt x="134590" y="19359"/>
                  <a:pt x="131786" y="15010"/>
                </a:cubicBezTo>
                <a:cubicBezTo>
                  <a:pt x="128452" y="9839"/>
                  <a:pt x="125709" y="3641"/>
                  <a:pt x="120104" y="1102"/>
                </a:cubicBezTo>
                <a:cubicBezTo>
                  <a:pt x="118423" y="341"/>
                  <a:pt x="116637" y="1"/>
                  <a:pt x="1148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1"/>
          <p:cNvSpPr/>
          <p:nvPr/>
        </p:nvSpPr>
        <p:spPr>
          <a:xfrm rot="327776">
            <a:off x="938607" y="4786612"/>
            <a:ext cx="194907" cy="191215"/>
          </a:xfrm>
          <a:custGeom>
            <a:avLst/>
            <a:gdLst/>
            <a:ahLst/>
            <a:cxnLst/>
            <a:rect l="l" t="t" r="r" b="b"/>
            <a:pathLst>
              <a:path w="4804" h="4713" extrusionOk="0">
                <a:moveTo>
                  <a:pt x="2402" y="1"/>
                </a:moveTo>
                <a:cubicBezTo>
                  <a:pt x="2310" y="1"/>
                  <a:pt x="2218" y="47"/>
                  <a:pt x="2168" y="139"/>
                </a:cubicBezTo>
                <a:lnTo>
                  <a:pt x="1504" y="1352"/>
                </a:lnTo>
                <a:cubicBezTo>
                  <a:pt x="1481" y="1397"/>
                  <a:pt x="1443" y="1436"/>
                  <a:pt x="1397" y="1458"/>
                </a:cubicBezTo>
                <a:lnTo>
                  <a:pt x="185" y="2123"/>
                </a:lnTo>
                <a:cubicBezTo>
                  <a:pt x="1" y="2223"/>
                  <a:pt x="1" y="2490"/>
                  <a:pt x="185" y="2590"/>
                </a:cubicBezTo>
                <a:lnTo>
                  <a:pt x="1397" y="3255"/>
                </a:lnTo>
                <a:cubicBezTo>
                  <a:pt x="1443" y="3278"/>
                  <a:pt x="1481" y="3316"/>
                  <a:pt x="1504" y="3358"/>
                </a:cubicBezTo>
                <a:lnTo>
                  <a:pt x="2168" y="4574"/>
                </a:lnTo>
                <a:cubicBezTo>
                  <a:pt x="2218" y="4666"/>
                  <a:pt x="2310" y="4712"/>
                  <a:pt x="2402" y="4712"/>
                </a:cubicBezTo>
                <a:cubicBezTo>
                  <a:pt x="2494" y="4712"/>
                  <a:pt x="2586" y="4666"/>
                  <a:pt x="2636" y="4574"/>
                </a:cubicBezTo>
                <a:lnTo>
                  <a:pt x="3301" y="3358"/>
                </a:lnTo>
                <a:cubicBezTo>
                  <a:pt x="3323" y="3316"/>
                  <a:pt x="3362" y="3278"/>
                  <a:pt x="3407" y="3255"/>
                </a:cubicBezTo>
                <a:lnTo>
                  <a:pt x="4620" y="2590"/>
                </a:lnTo>
                <a:cubicBezTo>
                  <a:pt x="4804" y="2490"/>
                  <a:pt x="4804" y="2223"/>
                  <a:pt x="4620" y="2123"/>
                </a:cubicBezTo>
                <a:lnTo>
                  <a:pt x="3407" y="1458"/>
                </a:lnTo>
                <a:cubicBezTo>
                  <a:pt x="3362" y="1436"/>
                  <a:pt x="3323" y="1397"/>
                  <a:pt x="3301" y="1352"/>
                </a:cubicBezTo>
                <a:lnTo>
                  <a:pt x="2636" y="139"/>
                </a:lnTo>
                <a:cubicBezTo>
                  <a:pt x="2586" y="47"/>
                  <a:pt x="2494"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2" name="Google Shape;3402;p11"/>
          <p:cNvGrpSpPr/>
          <p:nvPr/>
        </p:nvGrpSpPr>
        <p:grpSpPr>
          <a:xfrm rot="9813654">
            <a:off x="-546174" y="3590940"/>
            <a:ext cx="1086596" cy="765463"/>
            <a:chOff x="2494785" y="587053"/>
            <a:chExt cx="1411208" cy="1053812"/>
          </a:xfrm>
        </p:grpSpPr>
        <p:sp>
          <p:nvSpPr>
            <p:cNvPr id="3403" name="Google Shape;3403;p11"/>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1"/>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1"/>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1"/>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1"/>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1"/>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1"/>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1"/>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1"/>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1"/>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1"/>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1"/>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1"/>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1"/>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1"/>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1"/>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1"/>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1"/>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1"/>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1"/>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1"/>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1"/>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1"/>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1"/>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7" name="Google Shape;3427;p11"/>
          <p:cNvSpPr/>
          <p:nvPr/>
        </p:nvSpPr>
        <p:spPr>
          <a:xfrm rot="-8757571">
            <a:off x="3557997" y="4371329"/>
            <a:ext cx="261450" cy="240335"/>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8" name="Google Shape;3428;p11"/>
          <p:cNvGrpSpPr/>
          <p:nvPr/>
        </p:nvGrpSpPr>
        <p:grpSpPr>
          <a:xfrm rot="-10706224">
            <a:off x="3547048" y="4763528"/>
            <a:ext cx="539539" cy="420767"/>
            <a:chOff x="3251316" y="2649443"/>
            <a:chExt cx="735796" cy="573820"/>
          </a:xfrm>
        </p:grpSpPr>
        <p:sp>
          <p:nvSpPr>
            <p:cNvPr id="3429" name="Google Shape;3429;p11"/>
            <p:cNvSpPr/>
            <p:nvPr/>
          </p:nvSpPr>
          <p:spPr>
            <a:xfrm>
              <a:off x="3457147" y="2649443"/>
              <a:ext cx="469784" cy="535818"/>
            </a:xfrm>
            <a:custGeom>
              <a:avLst/>
              <a:gdLst/>
              <a:ahLst/>
              <a:cxnLst/>
              <a:rect l="l" t="t" r="r" b="b"/>
              <a:pathLst>
                <a:path w="10273" h="11717" extrusionOk="0">
                  <a:moveTo>
                    <a:pt x="3098" y="1"/>
                  </a:moveTo>
                  <a:cubicBezTo>
                    <a:pt x="2053" y="1"/>
                    <a:pt x="994" y="261"/>
                    <a:pt x="1" y="959"/>
                  </a:cubicBezTo>
                  <a:lnTo>
                    <a:pt x="7965" y="11716"/>
                  </a:lnTo>
                  <a:cubicBezTo>
                    <a:pt x="10272" y="9701"/>
                    <a:pt x="9223" y="4648"/>
                    <a:pt x="9702" y="2703"/>
                  </a:cubicBezTo>
                  <a:cubicBezTo>
                    <a:pt x="9769" y="2433"/>
                    <a:pt x="9629" y="2154"/>
                    <a:pt x="9370" y="2050"/>
                  </a:cubicBezTo>
                  <a:cubicBezTo>
                    <a:pt x="8108" y="1541"/>
                    <a:pt x="5642" y="1"/>
                    <a:pt x="3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1"/>
            <p:cNvSpPr/>
            <p:nvPr/>
          </p:nvSpPr>
          <p:spPr>
            <a:xfrm>
              <a:off x="3251316" y="2662567"/>
              <a:ext cx="735796" cy="560696"/>
            </a:xfrm>
            <a:custGeom>
              <a:avLst/>
              <a:gdLst/>
              <a:ahLst/>
              <a:cxnLst/>
              <a:rect l="l" t="t" r="r" b="b"/>
              <a:pathLst>
                <a:path w="16090" h="12261" extrusionOk="0">
                  <a:moveTo>
                    <a:pt x="6331" y="1"/>
                  </a:moveTo>
                  <a:cubicBezTo>
                    <a:pt x="5611" y="1"/>
                    <a:pt x="4908" y="267"/>
                    <a:pt x="4267" y="878"/>
                  </a:cubicBezTo>
                  <a:cubicBezTo>
                    <a:pt x="1" y="4946"/>
                    <a:pt x="5552" y="12261"/>
                    <a:pt x="10164" y="12261"/>
                  </a:cubicBezTo>
                  <a:cubicBezTo>
                    <a:pt x="10595" y="12261"/>
                    <a:pt x="11019" y="12197"/>
                    <a:pt x="11425" y="12060"/>
                  </a:cubicBezTo>
                  <a:cubicBezTo>
                    <a:pt x="16090" y="10490"/>
                    <a:pt x="10853" y="1"/>
                    <a:pt x="6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1"/>
            <p:cNvSpPr/>
            <p:nvPr/>
          </p:nvSpPr>
          <p:spPr>
            <a:xfrm>
              <a:off x="3327685" y="2721422"/>
              <a:ext cx="586762" cy="448931"/>
            </a:xfrm>
            <a:custGeom>
              <a:avLst/>
              <a:gdLst/>
              <a:ahLst/>
              <a:cxnLst/>
              <a:rect l="l" t="t" r="r" b="b"/>
              <a:pathLst>
                <a:path w="12831" h="9817" extrusionOk="0">
                  <a:moveTo>
                    <a:pt x="5005" y="504"/>
                  </a:moveTo>
                  <a:cubicBezTo>
                    <a:pt x="8151" y="504"/>
                    <a:pt x="12192" y="8137"/>
                    <a:pt x="8979" y="9108"/>
                  </a:cubicBezTo>
                  <a:cubicBezTo>
                    <a:pt x="8741" y="9179"/>
                    <a:pt x="8493" y="9213"/>
                    <a:pt x="8238" y="9213"/>
                  </a:cubicBezTo>
                  <a:cubicBezTo>
                    <a:pt x="5024" y="9213"/>
                    <a:pt x="814" y="3818"/>
                    <a:pt x="3686" y="1059"/>
                  </a:cubicBezTo>
                  <a:cubicBezTo>
                    <a:pt x="4088" y="673"/>
                    <a:pt x="4537" y="504"/>
                    <a:pt x="5005" y="504"/>
                  </a:cubicBezTo>
                  <a:close/>
                  <a:moveTo>
                    <a:pt x="4757" y="1"/>
                  </a:moveTo>
                  <a:cubicBezTo>
                    <a:pt x="4225" y="1"/>
                    <a:pt x="3714" y="194"/>
                    <a:pt x="3255" y="634"/>
                  </a:cubicBezTo>
                  <a:cubicBezTo>
                    <a:pt x="0" y="3757"/>
                    <a:pt x="4715" y="9817"/>
                    <a:pt x="8345" y="9817"/>
                  </a:cubicBezTo>
                  <a:cubicBezTo>
                    <a:pt x="8638" y="9817"/>
                    <a:pt x="8924" y="9777"/>
                    <a:pt x="9198" y="9693"/>
                  </a:cubicBezTo>
                  <a:cubicBezTo>
                    <a:pt x="12830" y="8585"/>
                    <a:pt x="8311" y="1"/>
                    <a:pt x="4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1"/>
            <p:cNvSpPr/>
            <p:nvPr/>
          </p:nvSpPr>
          <p:spPr>
            <a:xfrm>
              <a:off x="3437346" y="2809315"/>
              <a:ext cx="366800" cy="280645"/>
            </a:xfrm>
            <a:custGeom>
              <a:avLst/>
              <a:gdLst/>
              <a:ahLst/>
              <a:cxnLst/>
              <a:rect l="l" t="t" r="r" b="b"/>
              <a:pathLst>
                <a:path w="8021" h="6137" extrusionOk="0">
                  <a:moveTo>
                    <a:pt x="3097" y="691"/>
                  </a:moveTo>
                  <a:cubicBezTo>
                    <a:pt x="4880" y="691"/>
                    <a:pt x="7163" y="5010"/>
                    <a:pt x="5342" y="5562"/>
                  </a:cubicBezTo>
                  <a:cubicBezTo>
                    <a:pt x="5206" y="5603"/>
                    <a:pt x="5064" y="5622"/>
                    <a:pt x="4919" y="5622"/>
                  </a:cubicBezTo>
                  <a:cubicBezTo>
                    <a:pt x="3097" y="5622"/>
                    <a:pt x="719" y="2569"/>
                    <a:pt x="2348" y="1006"/>
                  </a:cubicBezTo>
                  <a:cubicBezTo>
                    <a:pt x="2577" y="787"/>
                    <a:pt x="2831" y="691"/>
                    <a:pt x="3097" y="691"/>
                  </a:cubicBezTo>
                  <a:close/>
                  <a:moveTo>
                    <a:pt x="2974" y="1"/>
                  </a:moveTo>
                  <a:cubicBezTo>
                    <a:pt x="2641" y="1"/>
                    <a:pt x="2322" y="121"/>
                    <a:pt x="2035" y="396"/>
                  </a:cubicBezTo>
                  <a:cubicBezTo>
                    <a:pt x="1" y="2350"/>
                    <a:pt x="2949" y="6137"/>
                    <a:pt x="5217" y="6137"/>
                  </a:cubicBezTo>
                  <a:cubicBezTo>
                    <a:pt x="5400" y="6137"/>
                    <a:pt x="5578" y="6112"/>
                    <a:pt x="5749" y="6060"/>
                  </a:cubicBezTo>
                  <a:cubicBezTo>
                    <a:pt x="8021" y="5367"/>
                    <a:pt x="5195" y="1"/>
                    <a:pt x="2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1"/>
            <p:cNvSpPr/>
            <p:nvPr/>
          </p:nvSpPr>
          <p:spPr>
            <a:xfrm>
              <a:off x="3516322" y="2883444"/>
              <a:ext cx="189002" cy="144598"/>
            </a:xfrm>
            <a:custGeom>
              <a:avLst/>
              <a:gdLst/>
              <a:ahLst/>
              <a:cxnLst/>
              <a:rect l="l" t="t" r="r" b="b"/>
              <a:pathLst>
                <a:path w="4133" h="3162" extrusionOk="0">
                  <a:moveTo>
                    <a:pt x="1707" y="382"/>
                  </a:moveTo>
                  <a:cubicBezTo>
                    <a:pt x="2600" y="382"/>
                    <a:pt x="3744" y="2545"/>
                    <a:pt x="2831" y="2821"/>
                  </a:cubicBezTo>
                  <a:cubicBezTo>
                    <a:pt x="2763" y="2842"/>
                    <a:pt x="2692" y="2852"/>
                    <a:pt x="2620" y="2852"/>
                  </a:cubicBezTo>
                  <a:cubicBezTo>
                    <a:pt x="1708" y="2852"/>
                    <a:pt x="515" y="1322"/>
                    <a:pt x="1332" y="540"/>
                  </a:cubicBezTo>
                  <a:cubicBezTo>
                    <a:pt x="1446" y="430"/>
                    <a:pt x="1574" y="382"/>
                    <a:pt x="1707" y="382"/>
                  </a:cubicBezTo>
                  <a:close/>
                  <a:moveTo>
                    <a:pt x="1533" y="0"/>
                  </a:moveTo>
                  <a:cubicBezTo>
                    <a:pt x="1361" y="0"/>
                    <a:pt x="1197" y="63"/>
                    <a:pt x="1049" y="204"/>
                  </a:cubicBezTo>
                  <a:cubicBezTo>
                    <a:pt x="0" y="1209"/>
                    <a:pt x="1519" y="3161"/>
                    <a:pt x="2687" y="3161"/>
                  </a:cubicBezTo>
                  <a:cubicBezTo>
                    <a:pt x="2782" y="3161"/>
                    <a:pt x="2874" y="3149"/>
                    <a:pt x="2962" y="3122"/>
                  </a:cubicBezTo>
                  <a:cubicBezTo>
                    <a:pt x="4132" y="2765"/>
                    <a:pt x="2677" y="0"/>
                    <a:pt x="1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1"/>
            <p:cNvSpPr/>
            <p:nvPr/>
          </p:nvSpPr>
          <p:spPr>
            <a:xfrm>
              <a:off x="3477680" y="3013820"/>
              <a:ext cx="289242" cy="179307"/>
            </a:xfrm>
            <a:custGeom>
              <a:avLst/>
              <a:gdLst/>
              <a:ahLst/>
              <a:cxnLst/>
              <a:rect l="l" t="t" r="r" b="b"/>
              <a:pathLst>
                <a:path w="6325" h="3921" extrusionOk="0">
                  <a:moveTo>
                    <a:pt x="752" y="0"/>
                  </a:moveTo>
                  <a:cubicBezTo>
                    <a:pt x="465" y="0"/>
                    <a:pt x="274" y="115"/>
                    <a:pt x="235" y="386"/>
                  </a:cubicBezTo>
                  <a:cubicBezTo>
                    <a:pt x="0" y="2037"/>
                    <a:pt x="2804" y="3921"/>
                    <a:pt x="4380" y="3921"/>
                  </a:cubicBezTo>
                  <a:cubicBezTo>
                    <a:pt x="4602" y="3921"/>
                    <a:pt x="4800" y="3883"/>
                    <a:pt x="4961" y="3802"/>
                  </a:cubicBezTo>
                  <a:cubicBezTo>
                    <a:pt x="6325" y="3119"/>
                    <a:pt x="2244" y="0"/>
                    <a:pt x="752"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1"/>
            <p:cNvSpPr/>
            <p:nvPr/>
          </p:nvSpPr>
          <p:spPr>
            <a:xfrm>
              <a:off x="3503700" y="2686621"/>
              <a:ext cx="13125" cy="9237"/>
            </a:xfrm>
            <a:custGeom>
              <a:avLst/>
              <a:gdLst/>
              <a:ahLst/>
              <a:cxnLst/>
              <a:rect l="l" t="t" r="r" b="b"/>
              <a:pathLst>
                <a:path w="287" h="202" extrusionOk="0">
                  <a:moveTo>
                    <a:pt x="140" y="1"/>
                  </a:moveTo>
                  <a:cubicBezTo>
                    <a:pt x="119" y="1"/>
                    <a:pt x="97" y="8"/>
                    <a:pt x="76" y="27"/>
                  </a:cubicBezTo>
                  <a:cubicBezTo>
                    <a:pt x="1" y="94"/>
                    <a:pt x="67" y="202"/>
                    <a:pt x="146" y="202"/>
                  </a:cubicBezTo>
                  <a:cubicBezTo>
                    <a:pt x="167" y="202"/>
                    <a:pt x="189" y="194"/>
                    <a:pt x="209" y="177"/>
                  </a:cubicBezTo>
                  <a:cubicBezTo>
                    <a:pt x="286" y="110"/>
                    <a:pt x="21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1"/>
            <p:cNvSpPr/>
            <p:nvPr/>
          </p:nvSpPr>
          <p:spPr>
            <a:xfrm>
              <a:off x="3530132" y="2680494"/>
              <a:ext cx="13125" cy="9237"/>
            </a:xfrm>
            <a:custGeom>
              <a:avLst/>
              <a:gdLst/>
              <a:ahLst/>
              <a:cxnLst/>
              <a:rect l="l" t="t" r="r" b="b"/>
              <a:pathLst>
                <a:path w="287" h="202" extrusionOk="0">
                  <a:moveTo>
                    <a:pt x="141" y="1"/>
                  </a:moveTo>
                  <a:cubicBezTo>
                    <a:pt x="120" y="1"/>
                    <a:pt x="98" y="8"/>
                    <a:pt x="78" y="26"/>
                  </a:cubicBezTo>
                  <a:cubicBezTo>
                    <a:pt x="1" y="93"/>
                    <a:pt x="68" y="202"/>
                    <a:pt x="148" y="202"/>
                  </a:cubicBezTo>
                  <a:cubicBezTo>
                    <a:pt x="169" y="202"/>
                    <a:pt x="190" y="194"/>
                    <a:pt x="211" y="176"/>
                  </a:cubicBezTo>
                  <a:cubicBezTo>
                    <a:pt x="286" y="110"/>
                    <a:pt x="220"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1"/>
            <p:cNvSpPr/>
            <p:nvPr/>
          </p:nvSpPr>
          <p:spPr>
            <a:xfrm>
              <a:off x="3508090" y="2796282"/>
              <a:ext cx="13125" cy="9192"/>
            </a:xfrm>
            <a:custGeom>
              <a:avLst/>
              <a:gdLst/>
              <a:ahLst/>
              <a:cxnLst/>
              <a:rect l="l" t="t" r="r" b="b"/>
              <a:pathLst>
                <a:path w="287" h="201" extrusionOk="0">
                  <a:moveTo>
                    <a:pt x="141" y="0"/>
                  </a:moveTo>
                  <a:cubicBezTo>
                    <a:pt x="120" y="0"/>
                    <a:pt x="98" y="8"/>
                    <a:pt x="78" y="25"/>
                  </a:cubicBezTo>
                  <a:cubicBezTo>
                    <a:pt x="1" y="92"/>
                    <a:pt x="68" y="200"/>
                    <a:pt x="147" y="200"/>
                  </a:cubicBezTo>
                  <a:cubicBezTo>
                    <a:pt x="168" y="200"/>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1"/>
            <p:cNvSpPr/>
            <p:nvPr/>
          </p:nvSpPr>
          <p:spPr>
            <a:xfrm>
              <a:off x="3540147" y="2781374"/>
              <a:ext cx="13079" cy="9192"/>
            </a:xfrm>
            <a:custGeom>
              <a:avLst/>
              <a:gdLst/>
              <a:ahLst/>
              <a:cxnLst/>
              <a:rect l="l" t="t" r="r" b="b"/>
              <a:pathLst>
                <a:path w="286" h="201" extrusionOk="0">
                  <a:moveTo>
                    <a:pt x="140" y="0"/>
                  </a:moveTo>
                  <a:cubicBezTo>
                    <a:pt x="119" y="0"/>
                    <a:pt x="98" y="8"/>
                    <a:pt x="78" y="25"/>
                  </a:cubicBezTo>
                  <a:cubicBezTo>
                    <a:pt x="1" y="92"/>
                    <a:pt x="68" y="201"/>
                    <a:pt x="147" y="201"/>
                  </a:cubicBezTo>
                  <a:cubicBezTo>
                    <a:pt x="167" y="201"/>
                    <a:pt x="189" y="193"/>
                    <a:pt x="209" y="176"/>
                  </a:cubicBezTo>
                  <a:cubicBezTo>
                    <a:pt x="286" y="108"/>
                    <a:pt x="21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1"/>
            <p:cNvSpPr/>
            <p:nvPr/>
          </p:nvSpPr>
          <p:spPr>
            <a:xfrm>
              <a:off x="3632293" y="2986565"/>
              <a:ext cx="13125" cy="9192"/>
            </a:xfrm>
            <a:custGeom>
              <a:avLst/>
              <a:gdLst/>
              <a:ahLst/>
              <a:cxnLst/>
              <a:rect l="l" t="t" r="r" b="b"/>
              <a:pathLst>
                <a:path w="287" h="201" extrusionOk="0">
                  <a:moveTo>
                    <a:pt x="141" y="0"/>
                  </a:moveTo>
                  <a:cubicBezTo>
                    <a:pt x="120" y="0"/>
                    <a:pt x="98" y="8"/>
                    <a:pt x="78" y="25"/>
                  </a:cubicBezTo>
                  <a:cubicBezTo>
                    <a:pt x="1" y="92"/>
                    <a:pt x="68" y="201"/>
                    <a:pt x="147" y="201"/>
                  </a:cubicBezTo>
                  <a:cubicBezTo>
                    <a:pt x="168" y="201"/>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1"/>
            <p:cNvSpPr/>
            <p:nvPr/>
          </p:nvSpPr>
          <p:spPr>
            <a:xfrm>
              <a:off x="3611120" y="2975681"/>
              <a:ext cx="13079" cy="9192"/>
            </a:xfrm>
            <a:custGeom>
              <a:avLst/>
              <a:gdLst/>
              <a:ahLst/>
              <a:cxnLst/>
              <a:rect l="l" t="t" r="r" b="b"/>
              <a:pathLst>
                <a:path w="286" h="201" extrusionOk="0">
                  <a:moveTo>
                    <a:pt x="139" y="0"/>
                  </a:moveTo>
                  <a:cubicBezTo>
                    <a:pt x="118" y="0"/>
                    <a:pt x="96" y="8"/>
                    <a:pt x="76" y="25"/>
                  </a:cubicBezTo>
                  <a:cubicBezTo>
                    <a:pt x="0" y="92"/>
                    <a:pt x="67" y="200"/>
                    <a:pt x="146" y="200"/>
                  </a:cubicBezTo>
                  <a:cubicBezTo>
                    <a:pt x="167" y="200"/>
                    <a:pt x="189" y="193"/>
                    <a:pt x="209" y="175"/>
                  </a:cubicBezTo>
                  <a:cubicBezTo>
                    <a:pt x="286" y="108"/>
                    <a:pt x="219" y="0"/>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1" name="Google Shape;3441;p11"/>
          <p:cNvGrpSpPr/>
          <p:nvPr/>
        </p:nvGrpSpPr>
        <p:grpSpPr>
          <a:xfrm rot="9234618">
            <a:off x="2855825" y="4068212"/>
            <a:ext cx="705592" cy="1423119"/>
            <a:chOff x="4243844" y="2649404"/>
            <a:chExt cx="962480" cy="1941240"/>
          </a:xfrm>
        </p:grpSpPr>
        <p:sp>
          <p:nvSpPr>
            <p:cNvPr id="3442" name="Google Shape;3442;p11"/>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1"/>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1"/>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1"/>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1"/>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1"/>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1"/>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1"/>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1"/>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1"/>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1"/>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1"/>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1"/>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1"/>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1"/>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1"/>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1"/>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1"/>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1"/>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1"/>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1"/>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1"/>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1"/>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1"/>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1"/>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1"/>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1"/>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1"/>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1"/>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1"/>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1"/>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1"/>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1"/>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5" name="Google Shape;3475;p11"/>
          <p:cNvGrpSpPr/>
          <p:nvPr/>
        </p:nvGrpSpPr>
        <p:grpSpPr>
          <a:xfrm rot="-1289572">
            <a:off x="1448074" y="3872494"/>
            <a:ext cx="1243482" cy="755253"/>
            <a:chOff x="4693941" y="4517447"/>
            <a:chExt cx="1243433" cy="755223"/>
          </a:xfrm>
        </p:grpSpPr>
        <p:sp>
          <p:nvSpPr>
            <p:cNvPr id="3476" name="Google Shape;3476;p11"/>
            <p:cNvSpPr/>
            <p:nvPr/>
          </p:nvSpPr>
          <p:spPr>
            <a:xfrm>
              <a:off x="5364914" y="4572639"/>
              <a:ext cx="365067" cy="471457"/>
            </a:xfrm>
            <a:custGeom>
              <a:avLst/>
              <a:gdLst/>
              <a:ahLst/>
              <a:cxnLst/>
              <a:rect l="l" t="t" r="r" b="b"/>
              <a:pathLst>
                <a:path w="8877" h="11464" extrusionOk="0">
                  <a:moveTo>
                    <a:pt x="1690" y="0"/>
                  </a:moveTo>
                  <a:cubicBezTo>
                    <a:pt x="114" y="0"/>
                    <a:pt x="0" y="5036"/>
                    <a:pt x="0" y="5036"/>
                  </a:cubicBezTo>
                  <a:lnTo>
                    <a:pt x="680" y="6971"/>
                  </a:lnTo>
                  <a:cubicBezTo>
                    <a:pt x="680" y="6971"/>
                    <a:pt x="5439" y="11463"/>
                    <a:pt x="7295" y="11463"/>
                  </a:cubicBezTo>
                  <a:cubicBezTo>
                    <a:pt x="7563" y="11463"/>
                    <a:pt x="7770" y="11370"/>
                    <a:pt x="7894" y="11156"/>
                  </a:cubicBezTo>
                  <a:cubicBezTo>
                    <a:pt x="8876" y="9456"/>
                    <a:pt x="1013" y="5568"/>
                    <a:pt x="1013" y="5568"/>
                  </a:cubicBezTo>
                  <a:cubicBezTo>
                    <a:pt x="1013" y="5568"/>
                    <a:pt x="3367" y="116"/>
                    <a:pt x="1742" y="2"/>
                  </a:cubicBezTo>
                  <a:cubicBezTo>
                    <a:pt x="1724" y="1"/>
                    <a:pt x="1707" y="0"/>
                    <a:pt x="1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1"/>
            <p:cNvSpPr/>
            <p:nvPr/>
          </p:nvSpPr>
          <p:spPr>
            <a:xfrm>
              <a:off x="5356071" y="4517447"/>
              <a:ext cx="581302" cy="458955"/>
            </a:xfrm>
            <a:custGeom>
              <a:avLst/>
              <a:gdLst/>
              <a:ahLst/>
              <a:cxnLst/>
              <a:rect l="l" t="t" r="r" b="b"/>
              <a:pathLst>
                <a:path w="14135" h="11160" extrusionOk="0">
                  <a:moveTo>
                    <a:pt x="5741" y="0"/>
                  </a:moveTo>
                  <a:cubicBezTo>
                    <a:pt x="3674" y="0"/>
                    <a:pt x="1" y="6761"/>
                    <a:pt x="1" y="6761"/>
                  </a:cubicBezTo>
                  <a:lnTo>
                    <a:pt x="746" y="8087"/>
                  </a:lnTo>
                  <a:cubicBezTo>
                    <a:pt x="746" y="8087"/>
                    <a:pt x="6900" y="11160"/>
                    <a:pt x="9554" y="11160"/>
                  </a:cubicBezTo>
                  <a:cubicBezTo>
                    <a:pt x="10236" y="11160"/>
                    <a:pt x="10687" y="10957"/>
                    <a:pt x="10744" y="10447"/>
                  </a:cubicBezTo>
                  <a:lnTo>
                    <a:pt x="10742" y="10447"/>
                  </a:lnTo>
                  <a:cubicBezTo>
                    <a:pt x="11018" y="7954"/>
                    <a:pt x="2244" y="7487"/>
                    <a:pt x="2244" y="7487"/>
                  </a:cubicBezTo>
                  <a:cubicBezTo>
                    <a:pt x="2244" y="7487"/>
                    <a:pt x="14135" y="6105"/>
                    <a:pt x="13178" y="3828"/>
                  </a:cubicBezTo>
                  <a:cubicBezTo>
                    <a:pt x="12996" y="3395"/>
                    <a:pt x="12472" y="3219"/>
                    <a:pt x="11742" y="3219"/>
                  </a:cubicBezTo>
                  <a:cubicBezTo>
                    <a:pt x="8637" y="3219"/>
                    <a:pt x="1811" y="6396"/>
                    <a:pt x="1811" y="6396"/>
                  </a:cubicBezTo>
                  <a:cubicBezTo>
                    <a:pt x="1811" y="6396"/>
                    <a:pt x="8115" y="1352"/>
                    <a:pt x="6192" y="130"/>
                  </a:cubicBezTo>
                  <a:cubicBezTo>
                    <a:pt x="6053" y="41"/>
                    <a:pt x="5902" y="0"/>
                    <a:pt x="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1"/>
            <p:cNvSpPr/>
            <p:nvPr/>
          </p:nvSpPr>
          <p:spPr>
            <a:xfrm>
              <a:off x="5355701" y="4584524"/>
              <a:ext cx="459161" cy="244365"/>
            </a:xfrm>
            <a:custGeom>
              <a:avLst/>
              <a:gdLst/>
              <a:ahLst/>
              <a:cxnLst/>
              <a:rect l="l" t="t" r="r" b="b"/>
              <a:pathLst>
                <a:path w="11165" h="5942" fill="none" extrusionOk="0">
                  <a:moveTo>
                    <a:pt x="4829" y="0"/>
                  </a:moveTo>
                  <a:lnTo>
                    <a:pt x="0" y="5942"/>
                  </a:lnTo>
                  <a:lnTo>
                    <a:pt x="11165" y="2676"/>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1"/>
            <p:cNvSpPr/>
            <p:nvPr/>
          </p:nvSpPr>
          <p:spPr>
            <a:xfrm>
              <a:off x="5385806" y="4832473"/>
              <a:ext cx="269122" cy="71187"/>
            </a:xfrm>
            <a:custGeom>
              <a:avLst/>
              <a:gdLst/>
              <a:ahLst/>
              <a:cxnLst/>
              <a:rect l="l" t="t" r="r" b="b"/>
              <a:pathLst>
                <a:path w="6544" h="1731" fill="none" extrusionOk="0">
                  <a:moveTo>
                    <a:pt x="0" y="0"/>
                  </a:moveTo>
                  <a:lnTo>
                    <a:pt x="6544" y="1731"/>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1"/>
            <p:cNvSpPr/>
            <p:nvPr/>
          </p:nvSpPr>
          <p:spPr>
            <a:xfrm>
              <a:off x="4693941" y="4636631"/>
              <a:ext cx="854495" cy="636039"/>
            </a:xfrm>
            <a:custGeom>
              <a:avLst/>
              <a:gdLst/>
              <a:ahLst/>
              <a:cxnLst/>
              <a:rect l="l" t="t" r="r" b="b"/>
              <a:pathLst>
                <a:path w="20778" h="15466" extrusionOk="0">
                  <a:moveTo>
                    <a:pt x="9961" y="1"/>
                  </a:moveTo>
                  <a:cubicBezTo>
                    <a:pt x="9461" y="1"/>
                    <a:pt x="8962" y="53"/>
                    <a:pt x="8473" y="160"/>
                  </a:cubicBezTo>
                  <a:cubicBezTo>
                    <a:pt x="7777" y="313"/>
                    <a:pt x="7098" y="574"/>
                    <a:pt x="6506" y="967"/>
                  </a:cubicBezTo>
                  <a:cubicBezTo>
                    <a:pt x="6274" y="1120"/>
                    <a:pt x="6056" y="1292"/>
                    <a:pt x="5856" y="1486"/>
                  </a:cubicBezTo>
                  <a:cubicBezTo>
                    <a:pt x="5145" y="2175"/>
                    <a:pt x="4675" y="3141"/>
                    <a:pt x="4688" y="4131"/>
                  </a:cubicBezTo>
                  <a:cubicBezTo>
                    <a:pt x="4694" y="4577"/>
                    <a:pt x="4782" y="5033"/>
                    <a:pt x="4835" y="5480"/>
                  </a:cubicBezTo>
                  <a:cubicBezTo>
                    <a:pt x="4915" y="6155"/>
                    <a:pt x="4876" y="6963"/>
                    <a:pt x="4214" y="7346"/>
                  </a:cubicBezTo>
                  <a:cubicBezTo>
                    <a:pt x="3727" y="7627"/>
                    <a:pt x="3061" y="7411"/>
                    <a:pt x="2638" y="7799"/>
                  </a:cubicBezTo>
                  <a:cubicBezTo>
                    <a:pt x="2235" y="8166"/>
                    <a:pt x="2391" y="8824"/>
                    <a:pt x="2599" y="9325"/>
                  </a:cubicBezTo>
                  <a:cubicBezTo>
                    <a:pt x="2808" y="9827"/>
                    <a:pt x="3030" y="10445"/>
                    <a:pt x="2698" y="10877"/>
                  </a:cubicBezTo>
                  <a:cubicBezTo>
                    <a:pt x="2240" y="11473"/>
                    <a:pt x="1121" y="11172"/>
                    <a:pt x="706" y="11797"/>
                  </a:cubicBezTo>
                  <a:cubicBezTo>
                    <a:pt x="225" y="12518"/>
                    <a:pt x="1217" y="13632"/>
                    <a:pt x="656" y="14289"/>
                  </a:cubicBezTo>
                  <a:cubicBezTo>
                    <a:pt x="469" y="14505"/>
                    <a:pt x="78" y="14641"/>
                    <a:pt x="37" y="14953"/>
                  </a:cubicBezTo>
                  <a:cubicBezTo>
                    <a:pt x="1" y="15240"/>
                    <a:pt x="262" y="15426"/>
                    <a:pt x="511" y="15426"/>
                  </a:cubicBezTo>
                  <a:cubicBezTo>
                    <a:pt x="550" y="15426"/>
                    <a:pt x="589" y="15422"/>
                    <a:pt x="626" y="15412"/>
                  </a:cubicBezTo>
                  <a:cubicBezTo>
                    <a:pt x="990" y="15320"/>
                    <a:pt x="1315" y="15231"/>
                    <a:pt x="1568" y="14925"/>
                  </a:cubicBezTo>
                  <a:cubicBezTo>
                    <a:pt x="1756" y="14701"/>
                    <a:pt x="1860" y="14419"/>
                    <a:pt x="2000" y="14161"/>
                  </a:cubicBezTo>
                  <a:cubicBezTo>
                    <a:pt x="2139" y="13901"/>
                    <a:pt x="2336" y="13648"/>
                    <a:pt x="2613" y="13555"/>
                  </a:cubicBezTo>
                  <a:cubicBezTo>
                    <a:pt x="2698" y="13527"/>
                    <a:pt x="2785" y="13515"/>
                    <a:pt x="2873" y="13515"/>
                  </a:cubicBezTo>
                  <a:cubicBezTo>
                    <a:pt x="3086" y="13515"/>
                    <a:pt x="3305" y="13585"/>
                    <a:pt x="3509" y="13656"/>
                  </a:cubicBezTo>
                  <a:cubicBezTo>
                    <a:pt x="3730" y="13733"/>
                    <a:pt x="3964" y="13816"/>
                    <a:pt x="4196" y="13816"/>
                  </a:cubicBezTo>
                  <a:cubicBezTo>
                    <a:pt x="4265" y="13816"/>
                    <a:pt x="4335" y="13808"/>
                    <a:pt x="4404" y="13791"/>
                  </a:cubicBezTo>
                  <a:cubicBezTo>
                    <a:pt x="4697" y="13719"/>
                    <a:pt x="4920" y="13479"/>
                    <a:pt x="5089" y="13228"/>
                  </a:cubicBezTo>
                  <a:cubicBezTo>
                    <a:pt x="5331" y="12867"/>
                    <a:pt x="5504" y="12416"/>
                    <a:pt x="5981" y="12335"/>
                  </a:cubicBezTo>
                  <a:cubicBezTo>
                    <a:pt x="6030" y="12327"/>
                    <a:pt x="6078" y="12323"/>
                    <a:pt x="6126" y="12323"/>
                  </a:cubicBezTo>
                  <a:cubicBezTo>
                    <a:pt x="7197" y="12323"/>
                    <a:pt x="8244" y="14253"/>
                    <a:pt x="9108" y="14721"/>
                  </a:cubicBezTo>
                  <a:cubicBezTo>
                    <a:pt x="10020" y="15216"/>
                    <a:pt x="11048" y="15466"/>
                    <a:pt x="12076" y="15466"/>
                  </a:cubicBezTo>
                  <a:cubicBezTo>
                    <a:pt x="12193" y="15466"/>
                    <a:pt x="12310" y="15463"/>
                    <a:pt x="12427" y="15456"/>
                  </a:cubicBezTo>
                  <a:cubicBezTo>
                    <a:pt x="13478" y="15398"/>
                    <a:pt x="14513" y="15078"/>
                    <a:pt x="15406" y="14500"/>
                  </a:cubicBezTo>
                  <a:cubicBezTo>
                    <a:pt x="20777" y="11018"/>
                    <a:pt x="17856" y="2965"/>
                    <a:pt x="12965" y="667"/>
                  </a:cubicBezTo>
                  <a:cubicBezTo>
                    <a:pt x="12029" y="227"/>
                    <a:pt x="10995" y="1"/>
                    <a:pt x="9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1"/>
            <p:cNvSpPr/>
            <p:nvPr/>
          </p:nvSpPr>
          <p:spPr>
            <a:xfrm>
              <a:off x="4917009" y="4896671"/>
              <a:ext cx="76493" cy="214467"/>
            </a:xfrm>
            <a:custGeom>
              <a:avLst/>
              <a:gdLst/>
              <a:ahLst/>
              <a:cxnLst/>
              <a:rect l="l" t="t" r="r" b="b"/>
              <a:pathLst>
                <a:path w="1860" h="5215" fill="none" extrusionOk="0">
                  <a:moveTo>
                    <a:pt x="1" y="1"/>
                  </a:moveTo>
                  <a:cubicBezTo>
                    <a:pt x="171" y="1858"/>
                    <a:pt x="817" y="3669"/>
                    <a:pt x="1859" y="5215"/>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1"/>
            <p:cNvSpPr/>
            <p:nvPr/>
          </p:nvSpPr>
          <p:spPr>
            <a:xfrm>
              <a:off x="5064816" y="4684625"/>
              <a:ext cx="265010" cy="141429"/>
            </a:xfrm>
            <a:custGeom>
              <a:avLst/>
              <a:gdLst/>
              <a:ahLst/>
              <a:cxnLst/>
              <a:rect l="l" t="t" r="r" b="b"/>
              <a:pathLst>
                <a:path w="6444" h="3439" extrusionOk="0">
                  <a:moveTo>
                    <a:pt x="1801" y="1"/>
                  </a:moveTo>
                  <a:cubicBezTo>
                    <a:pt x="1399" y="1"/>
                    <a:pt x="1061" y="89"/>
                    <a:pt x="838" y="294"/>
                  </a:cubicBezTo>
                  <a:cubicBezTo>
                    <a:pt x="1" y="1060"/>
                    <a:pt x="3906" y="3438"/>
                    <a:pt x="5587" y="3438"/>
                  </a:cubicBezTo>
                  <a:cubicBezTo>
                    <a:pt x="6132" y="3438"/>
                    <a:pt x="6443" y="3188"/>
                    <a:pt x="6284" y="2553"/>
                  </a:cubicBezTo>
                  <a:cubicBezTo>
                    <a:pt x="5996" y="1406"/>
                    <a:pt x="3399" y="1"/>
                    <a:pt x="1801" y="1"/>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3" name="Google Shape;3483;p11"/>
          <p:cNvGrpSpPr/>
          <p:nvPr/>
        </p:nvGrpSpPr>
        <p:grpSpPr>
          <a:xfrm rot="-10463717">
            <a:off x="7023664" y="3807517"/>
            <a:ext cx="1086603" cy="765466"/>
            <a:chOff x="2494785" y="587053"/>
            <a:chExt cx="1411208" cy="1053812"/>
          </a:xfrm>
        </p:grpSpPr>
        <p:sp>
          <p:nvSpPr>
            <p:cNvPr id="3484" name="Google Shape;3484;p11"/>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1"/>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1"/>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1"/>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1"/>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1"/>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1"/>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1"/>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1"/>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1"/>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1"/>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1"/>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1"/>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1"/>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1"/>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1"/>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1"/>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1"/>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1"/>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1"/>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1"/>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1"/>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1"/>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1"/>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8" name="Google Shape;3508;p11"/>
          <p:cNvGrpSpPr/>
          <p:nvPr/>
        </p:nvGrpSpPr>
        <p:grpSpPr>
          <a:xfrm rot="-7219233">
            <a:off x="8611999" y="4526481"/>
            <a:ext cx="539563" cy="420785"/>
            <a:chOff x="3251316" y="2649443"/>
            <a:chExt cx="735796" cy="573820"/>
          </a:xfrm>
        </p:grpSpPr>
        <p:sp>
          <p:nvSpPr>
            <p:cNvPr id="3509" name="Google Shape;3509;p11"/>
            <p:cNvSpPr/>
            <p:nvPr/>
          </p:nvSpPr>
          <p:spPr>
            <a:xfrm>
              <a:off x="3457147" y="2649443"/>
              <a:ext cx="469784" cy="535818"/>
            </a:xfrm>
            <a:custGeom>
              <a:avLst/>
              <a:gdLst/>
              <a:ahLst/>
              <a:cxnLst/>
              <a:rect l="l" t="t" r="r" b="b"/>
              <a:pathLst>
                <a:path w="10273" h="11717" extrusionOk="0">
                  <a:moveTo>
                    <a:pt x="3098" y="1"/>
                  </a:moveTo>
                  <a:cubicBezTo>
                    <a:pt x="2053" y="1"/>
                    <a:pt x="994" y="261"/>
                    <a:pt x="1" y="959"/>
                  </a:cubicBezTo>
                  <a:lnTo>
                    <a:pt x="7965" y="11716"/>
                  </a:lnTo>
                  <a:cubicBezTo>
                    <a:pt x="10272" y="9701"/>
                    <a:pt x="9223" y="4648"/>
                    <a:pt x="9702" y="2703"/>
                  </a:cubicBezTo>
                  <a:cubicBezTo>
                    <a:pt x="9769" y="2433"/>
                    <a:pt x="9629" y="2154"/>
                    <a:pt x="9370" y="2050"/>
                  </a:cubicBezTo>
                  <a:cubicBezTo>
                    <a:pt x="8108" y="1541"/>
                    <a:pt x="5642" y="1"/>
                    <a:pt x="3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1"/>
            <p:cNvSpPr/>
            <p:nvPr/>
          </p:nvSpPr>
          <p:spPr>
            <a:xfrm>
              <a:off x="3251316" y="2662567"/>
              <a:ext cx="735796" cy="560696"/>
            </a:xfrm>
            <a:custGeom>
              <a:avLst/>
              <a:gdLst/>
              <a:ahLst/>
              <a:cxnLst/>
              <a:rect l="l" t="t" r="r" b="b"/>
              <a:pathLst>
                <a:path w="16090" h="12261" extrusionOk="0">
                  <a:moveTo>
                    <a:pt x="6331" y="1"/>
                  </a:moveTo>
                  <a:cubicBezTo>
                    <a:pt x="5611" y="1"/>
                    <a:pt x="4908" y="267"/>
                    <a:pt x="4267" y="878"/>
                  </a:cubicBezTo>
                  <a:cubicBezTo>
                    <a:pt x="1" y="4946"/>
                    <a:pt x="5552" y="12261"/>
                    <a:pt x="10164" y="12261"/>
                  </a:cubicBezTo>
                  <a:cubicBezTo>
                    <a:pt x="10595" y="12261"/>
                    <a:pt x="11019" y="12197"/>
                    <a:pt x="11425" y="12060"/>
                  </a:cubicBezTo>
                  <a:cubicBezTo>
                    <a:pt x="16090" y="10490"/>
                    <a:pt x="10853" y="1"/>
                    <a:pt x="6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1"/>
            <p:cNvSpPr/>
            <p:nvPr/>
          </p:nvSpPr>
          <p:spPr>
            <a:xfrm>
              <a:off x="3327685" y="2721422"/>
              <a:ext cx="586762" cy="448931"/>
            </a:xfrm>
            <a:custGeom>
              <a:avLst/>
              <a:gdLst/>
              <a:ahLst/>
              <a:cxnLst/>
              <a:rect l="l" t="t" r="r" b="b"/>
              <a:pathLst>
                <a:path w="12831" h="9817" extrusionOk="0">
                  <a:moveTo>
                    <a:pt x="5005" y="504"/>
                  </a:moveTo>
                  <a:cubicBezTo>
                    <a:pt x="8151" y="504"/>
                    <a:pt x="12192" y="8137"/>
                    <a:pt x="8979" y="9108"/>
                  </a:cubicBezTo>
                  <a:cubicBezTo>
                    <a:pt x="8741" y="9179"/>
                    <a:pt x="8493" y="9213"/>
                    <a:pt x="8238" y="9213"/>
                  </a:cubicBezTo>
                  <a:cubicBezTo>
                    <a:pt x="5024" y="9213"/>
                    <a:pt x="814" y="3818"/>
                    <a:pt x="3686" y="1059"/>
                  </a:cubicBezTo>
                  <a:cubicBezTo>
                    <a:pt x="4088" y="673"/>
                    <a:pt x="4537" y="504"/>
                    <a:pt x="5005" y="504"/>
                  </a:cubicBezTo>
                  <a:close/>
                  <a:moveTo>
                    <a:pt x="4757" y="1"/>
                  </a:moveTo>
                  <a:cubicBezTo>
                    <a:pt x="4225" y="1"/>
                    <a:pt x="3714" y="194"/>
                    <a:pt x="3255" y="634"/>
                  </a:cubicBezTo>
                  <a:cubicBezTo>
                    <a:pt x="0" y="3757"/>
                    <a:pt x="4715" y="9817"/>
                    <a:pt x="8345" y="9817"/>
                  </a:cubicBezTo>
                  <a:cubicBezTo>
                    <a:pt x="8638" y="9817"/>
                    <a:pt x="8924" y="9777"/>
                    <a:pt x="9198" y="9693"/>
                  </a:cubicBezTo>
                  <a:cubicBezTo>
                    <a:pt x="12830" y="8585"/>
                    <a:pt x="8311" y="1"/>
                    <a:pt x="4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1"/>
            <p:cNvSpPr/>
            <p:nvPr/>
          </p:nvSpPr>
          <p:spPr>
            <a:xfrm>
              <a:off x="3437346" y="2809315"/>
              <a:ext cx="366800" cy="280645"/>
            </a:xfrm>
            <a:custGeom>
              <a:avLst/>
              <a:gdLst/>
              <a:ahLst/>
              <a:cxnLst/>
              <a:rect l="l" t="t" r="r" b="b"/>
              <a:pathLst>
                <a:path w="8021" h="6137" extrusionOk="0">
                  <a:moveTo>
                    <a:pt x="3097" y="691"/>
                  </a:moveTo>
                  <a:cubicBezTo>
                    <a:pt x="4880" y="691"/>
                    <a:pt x="7163" y="5010"/>
                    <a:pt x="5342" y="5562"/>
                  </a:cubicBezTo>
                  <a:cubicBezTo>
                    <a:pt x="5206" y="5603"/>
                    <a:pt x="5064" y="5622"/>
                    <a:pt x="4919" y="5622"/>
                  </a:cubicBezTo>
                  <a:cubicBezTo>
                    <a:pt x="3097" y="5622"/>
                    <a:pt x="719" y="2569"/>
                    <a:pt x="2348" y="1006"/>
                  </a:cubicBezTo>
                  <a:cubicBezTo>
                    <a:pt x="2577" y="787"/>
                    <a:pt x="2831" y="691"/>
                    <a:pt x="3097" y="691"/>
                  </a:cubicBezTo>
                  <a:close/>
                  <a:moveTo>
                    <a:pt x="2974" y="1"/>
                  </a:moveTo>
                  <a:cubicBezTo>
                    <a:pt x="2641" y="1"/>
                    <a:pt x="2322" y="121"/>
                    <a:pt x="2035" y="396"/>
                  </a:cubicBezTo>
                  <a:cubicBezTo>
                    <a:pt x="1" y="2350"/>
                    <a:pt x="2949" y="6137"/>
                    <a:pt x="5217" y="6137"/>
                  </a:cubicBezTo>
                  <a:cubicBezTo>
                    <a:pt x="5400" y="6137"/>
                    <a:pt x="5578" y="6112"/>
                    <a:pt x="5749" y="6060"/>
                  </a:cubicBezTo>
                  <a:cubicBezTo>
                    <a:pt x="8021" y="5367"/>
                    <a:pt x="5195" y="1"/>
                    <a:pt x="2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1"/>
            <p:cNvSpPr/>
            <p:nvPr/>
          </p:nvSpPr>
          <p:spPr>
            <a:xfrm>
              <a:off x="3516322" y="2883444"/>
              <a:ext cx="189002" cy="144598"/>
            </a:xfrm>
            <a:custGeom>
              <a:avLst/>
              <a:gdLst/>
              <a:ahLst/>
              <a:cxnLst/>
              <a:rect l="l" t="t" r="r" b="b"/>
              <a:pathLst>
                <a:path w="4133" h="3162" extrusionOk="0">
                  <a:moveTo>
                    <a:pt x="1707" y="382"/>
                  </a:moveTo>
                  <a:cubicBezTo>
                    <a:pt x="2600" y="382"/>
                    <a:pt x="3744" y="2545"/>
                    <a:pt x="2831" y="2821"/>
                  </a:cubicBezTo>
                  <a:cubicBezTo>
                    <a:pt x="2763" y="2842"/>
                    <a:pt x="2692" y="2852"/>
                    <a:pt x="2620" y="2852"/>
                  </a:cubicBezTo>
                  <a:cubicBezTo>
                    <a:pt x="1708" y="2852"/>
                    <a:pt x="515" y="1322"/>
                    <a:pt x="1332" y="540"/>
                  </a:cubicBezTo>
                  <a:cubicBezTo>
                    <a:pt x="1446" y="430"/>
                    <a:pt x="1574" y="382"/>
                    <a:pt x="1707" y="382"/>
                  </a:cubicBezTo>
                  <a:close/>
                  <a:moveTo>
                    <a:pt x="1533" y="0"/>
                  </a:moveTo>
                  <a:cubicBezTo>
                    <a:pt x="1361" y="0"/>
                    <a:pt x="1197" y="63"/>
                    <a:pt x="1049" y="204"/>
                  </a:cubicBezTo>
                  <a:cubicBezTo>
                    <a:pt x="0" y="1209"/>
                    <a:pt x="1519" y="3161"/>
                    <a:pt x="2687" y="3161"/>
                  </a:cubicBezTo>
                  <a:cubicBezTo>
                    <a:pt x="2782" y="3161"/>
                    <a:pt x="2874" y="3149"/>
                    <a:pt x="2962" y="3122"/>
                  </a:cubicBezTo>
                  <a:cubicBezTo>
                    <a:pt x="4132" y="2765"/>
                    <a:pt x="2677" y="0"/>
                    <a:pt x="1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1"/>
            <p:cNvSpPr/>
            <p:nvPr/>
          </p:nvSpPr>
          <p:spPr>
            <a:xfrm>
              <a:off x="3477680" y="3013820"/>
              <a:ext cx="289242" cy="179307"/>
            </a:xfrm>
            <a:custGeom>
              <a:avLst/>
              <a:gdLst/>
              <a:ahLst/>
              <a:cxnLst/>
              <a:rect l="l" t="t" r="r" b="b"/>
              <a:pathLst>
                <a:path w="6325" h="3921" extrusionOk="0">
                  <a:moveTo>
                    <a:pt x="752" y="0"/>
                  </a:moveTo>
                  <a:cubicBezTo>
                    <a:pt x="465" y="0"/>
                    <a:pt x="274" y="115"/>
                    <a:pt x="235" y="386"/>
                  </a:cubicBezTo>
                  <a:cubicBezTo>
                    <a:pt x="0" y="2037"/>
                    <a:pt x="2804" y="3921"/>
                    <a:pt x="4380" y="3921"/>
                  </a:cubicBezTo>
                  <a:cubicBezTo>
                    <a:pt x="4602" y="3921"/>
                    <a:pt x="4800" y="3883"/>
                    <a:pt x="4961" y="3802"/>
                  </a:cubicBezTo>
                  <a:cubicBezTo>
                    <a:pt x="6325" y="3119"/>
                    <a:pt x="2244" y="0"/>
                    <a:pt x="752"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1"/>
            <p:cNvSpPr/>
            <p:nvPr/>
          </p:nvSpPr>
          <p:spPr>
            <a:xfrm>
              <a:off x="3503700" y="2686621"/>
              <a:ext cx="13125" cy="9237"/>
            </a:xfrm>
            <a:custGeom>
              <a:avLst/>
              <a:gdLst/>
              <a:ahLst/>
              <a:cxnLst/>
              <a:rect l="l" t="t" r="r" b="b"/>
              <a:pathLst>
                <a:path w="287" h="202" extrusionOk="0">
                  <a:moveTo>
                    <a:pt x="140" y="1"/>
                  </a:moveTo>
                  <a:cubicBezTo>
                    <a:pt x="119" y="1"/>
                    <a:pt x="97" y="8"/>
                    <a:pt x="76" y="27"/>
                  </a:cubicBezTo>
                  <a:cubicBezTo>
                    <a:pt x="1" y="94"/>
                    <a:pt x="67" y="202"/>
                    <a:pt x="146" y="202"/>
                  </a:cubicBezTo>
                  <a:cubicBezTo>
                    <a:pt x="167" y="202"/>
                    <a:pt x="189" y="194"/>
                    <a:pt x="209" y="177"/>
                  </a:cubicBezTo>
                  <a:cubicBezTo>
                    <a:pt x="286" y="110"/>
                    <a:pt x="21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1"/>
            <p:cNvSpPr/>
            <p:nvPr/>
          </p:nvSpPr>
          <p:spPr>
            <a:xfrm>
              <a:off x="3530132" y="2680494"/>
              <a:ext cx="13125" cy="9237"/>
            </a:xfrm>
            <a:custGeom>
              <a:avLst/>
              <a:gdLst/>
              <a:ahLst/>
              <a:cxnLst/>
              <a:rect l="l" t="t" r="r" b="b"/>
              <a:pathLst>
                <a:path w="287" h="202" extrusionOk="0">
                  <a:moveTo>
                    <a:pt x="141" y="1"/>
                  </a:moveTo>
                  <a:cubicBezTo>
                    <a:pt x="120" y="1"/>
                    <a:pt x="98" y="8"/>
                    <a:pt x="78" y="26"/>
                  </a:cubicBezTo>
                  <a:cubicBezTo>
                    <a:pt x="1" y="93"/>
                    <a:pt x="68" y="202"/>
                    <a:pt x="148" y="202"/>
                  </a:cubicBezTo>
                  <a:cubicBezTo>
                    <a:pt x="169" y="202"/>
                    <a:pt x="190" y="194"/>
                    <a:pt x="211" y="176"/>
                  </a:cubicBezTo>
                  <a:cubicBezTo>
                    <a:pt x="286" y="110"/>
                    <a:pt x="220"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1"/>
            <p:cNvSpPr/>
            <p:nvPr/>
          </p:nvSpPr>
          <p:spPr>
            <a:xfrm>
              <a:off x="3508090" y="2796282"/>
              <a:ext cx="13125" cy="9192"/>
            </a:xfrm>
            <a:custGeom>
              <a:avLst/>
              <a:gdLst/>
              <a:ahLst/>
              <a:cxnLst/>
              <a:rect l="l" t="t" r="r" b="b"/>
              <a:pathLst>
                <a:path w="287" h="201" extrusionOk="0">
                  <a:moveTo>
                    <a:pt x="141" y="0"/>
                  </a:moveTo>
                  <a:cubicBezTo>
                    <a:pt x="120" y="0"/>
                    <a:pt x="98" y="8"/>
                    <a:pt x="78" y="25"/>
                  </a:cubicBezTo>
                  <a:cubicBezTo>
                    <a:pt x="1" y="92"/>
                    <a:pt x="68" y="200"/>
                    <a:pt x="147" y="200"/>
                  </a:cubicBezTo>
                  <a:cubicBezTo>
                    <a:pt x="168" y="200"/>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1"/>
            <p:cNvSpPr/>
            <p:nvPr/>
          </p:nvSpPr>
          <p:spPr>
            <a:xfrm>
              <a:off x="3540147" y="2781374"/>
              <a:ext cx="13079" cy="9192"/>
            </a:xfrm>
            <a:custGeom>
              <a:avLst/>
              <a:gdLst/>
              <a:ahLst/>
              <a:cxnLst/>
              <a:rect l="l" t="t" r="r" b="b"/>
              <a:pathLst>
                <a:path w="286" h="201" extrusionOk="0">
                  <a:moveTo>
                    <a:pt x="140" y="0"/>
                  </a:moveTo>
                  <a:cubicBezTo>
                    <a:pt x="119" y="0"/>
                    <a:pt x="98" y="8"/>
                    <a:pt x="78" y="25"/>
                  </a:cubicBezTo>
                  <a:cubicBezTo>
                    <a:pt x="1" y="92"/>
                    <a:pt x="68" y="201"/>
                    <a:pt x="147" y="201"/>
                  </a:cubicBezTo>
                  <a:cubicBezTo>
                    <a:pt x="167" y="201"/>
                    <a:pt x="189" y="193"/>
                    <a:pt x="209" y="176"/>
                  </a:cubicBezTo>
                  <a:cubicBezTo>
                    <a:pt x="286" y="108"/>
                    <a:pt x="21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1"/>
            <p:cNvSpPr/>
            <p:nvPr/>
          </p:nvSpPr>
          <p:spPr>
            <a:xfrm>
              <a:off x="3632293" y="2986565"/>
              <a:ext cx="13125" cy="9192"/>
            </a:xfrm>
            <a:custGeom>
              <a:avLst/>
              <a:gdLst/>
              <a:ahLst/>
              <a:cxnLst/>
              <a:rect l="l" t="t" r="r" b="b"/>
              <a:pathLst>
                <a:path w="287" h="201" extrusionOk="0">
                  <a:moveTo>
                    <a:pt x="141" y="0"/>
                  </a:moveTo>
                  <a:cubicBezTo>
                    <a:pt x="120" y="0"/>
                    <a:pt x="98" y="8"/>
                    <a:pt x="78" y="25"/>
                  </a:cubicBezTo>
                  <a:cubicBezTo>
                    <a:pt x="1" y="92"/>
                    <a:pt x="68" y="201"/>
                    <a:pt x="147" y="201"/>
                  </a:cubicBezTo>
                  <a:cubicBezTo>
                    <a:pt x="168" y="201"/>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1"/>
            <p:cNvSpPr/>
            <p:nvPr/>
          </p:nvSpPr>
          <p:spPr>
            <a:xfrm>
              <a:off x="3611120" y="2975681"/>
              <a:ext cx="13079" cy="9192"/>
            </a:xfrm>
            <a:custGeom>
              <a:avLst/>
              <a:gdLst/>
              <a:ahLst/>
              <a:cxnLst/>
              <a:rect l="l" t="t" r="r" b="b"/>
              <a:pathLst>
                <a:path w="286" h="201" extrusionOk="0">
                  <a:moveTo>
                    <a:pt x="139" y="0"/>
                  </a:moveTo>
                  <a:cubicBezTo>
                    <a:pt x="118" y="0"/>
                    <a:pt x="96" y="8"/>
                    <a:pt x="76" y="25"/>
                  </a:cubicBezTo>
                  <a:cubicBezTo>
                    <a:pt x="0" y="92"/>
                    <a:pt x="67" y="200"/>
                    <a:pt x="146" y="200"/>
                  </a:cubicBezTo>
                  <a:cubicBezTo>
                    <a:pt x="167" y="200"/>
                    <a:pt x="189" y="193"/>
                    <a:pt x="209" y="175"/>
                  </a:cubicBezTo>
                  <a:cubicBezTo>
                    <a:pt x="286" y="108"/>
                    <a:pt x="219" y="0"/>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1" name="Google Shape;3521;p11"/>
          <p:cNvGrpSpPr/>
          <p:nvPr/>
        </p:nvGrpSpPr>
        <p:grpSpPr>
          <a:xfrm rot="-8878882">
            <a:off x="8371920" y="3406261"/>
            <a:ext cx="705620" cy="1423174"/>
            <a:chOff x="4243844" y="2649404"/>
            <a:chExt cx="962480" cy="1941240"/>
          </a:xfrm>
        </p:grpSpPr>
        <p:sp>
          <p:nvSpPr>
            <p:cNvPr id="3522" name="Google Shape;3522;p11"/>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1"/>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1"/>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1"/>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1"/>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1"/>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1"/>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1"/>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1"/>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1"/>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1"/>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1"/>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1"/>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1"/>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1"/>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1"/>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1"/>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1"/>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1"/>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1"/>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1"/>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1"/>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1"/>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1"/>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1"/>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1"/>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1"/>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1"/>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1"/>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1"/>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1"/>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1"/>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1"/>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5" name="Google Shape;3555;p11"/>
          <p:cNvGrpSpPr/>
          <p:nvPr/>
        </p:nvGrpSpPr>
        <p:grpSpPr>
          <a:xfrm rot="-2141895">
            <a:off x="51681" y="4436574"/>
            <a:ext cx="843467" cy="566693"/>
            <a:chOff x="1655277" y="1307879"/>
            <a:chExt cx="907741" cy="609876"/>
          </a:xfrm>
        </p:grpSpPr>
        <p:sp>
          <p:nvSpPr>
            <p:cNvPr id="3556" name="Google Shape;3556;p11"/>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1"/>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1"/>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1"/>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1"/>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1"/>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1"/>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1"/>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1"/>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1"/>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1"/>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1"/>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1"/>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1"/>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1"/>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1"/>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1"/>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1"/>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1"/>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5" name="Google Shape;3575;p11"/>
          <p:cNvGrpSpPr/>
          <p:nvPr/>
        </p:nvGrpSpPr>
        <p:grpSpPr>
          <a:xfrm rot="6893482">
            <a:off x="4873288" y="4359682"/>
            <a:ext cx="993007" cy="929098"/>
            <a:chOff x="4581418" y="582238"/>
            <a:chExt cx="1463942" cy="1369725"/>
          </a:xfrm>
        </p:grpSpPr>
        <p:sp>
          <p:nvSpPr>
            <p:cNvPr id="3576" name="Google Shape;3576;p11"/>
            <p:cNvSpPr/>
            <p:nvPr/>
          </p:nvSpPr>
          <p:spPr>
            <a:xfrm>
              <a:off x="4692426" y="1390797"/>
              <a:ext cx="610879" cy="487279"/>
            </a:xfrm>
            <a:custGeom>
              <a:avLst/>
              <a:gdLst/>
              <a:ahLst/>
              <a:cxnLst/>
              <a:rect l="l" t="t" r="r" b="b"/>
              <a:pathLst>
                <a:path w="12178" h="9714" extrusionOk="0">
                  <a:moveTo>
                    <a:pt x="2738" y="1"/>
                  </a:moveTo>
                  <a:cubicBezTo>
                    <a:pt x="1915" y="1"/>
                    <a:pt x="1277" y="279"/>
                    <a:pt x="1005" y="998"/>
                  </a:cubicBezTo>
                  <a:cubicBezTo>
                    <a:pt x="0" y="3654"/>
                    <a:pt x="1240" y="6601"/>
                    <a:pt x="3898" y="6601"/>
                  </a:cubicBezTo>
                  <a:cubicBezTo>
                    <a:pt x="4403" y="6601"/>
                    <a:pt x="4959" y="6494"/>
                    <a:pt x="5561" y="6259"/>
                  </a:cubicBezTo>
                  <a:cubicBezTo>
                    <a:pt x="5561" y="6259"/>
                    <a:pt x="6012" y="9713"/>
                    <a:pt x="9033" y="9713"/>
                  </a:cubicBezTo>
                  <a:cubicBezTo>
                    <a:pt x="9869" y="9713"/>
                    <a:pt x="10902" y="9449"/>
                    <a:pt x="12177" y="8773"/>
                  </a:cubicBezTo>
                  <a:lnTo>
                    <a:pt x="10456" y="3202"/>
                  </a:lnTo>
                  <a:cubicBezTo>
                    <a:pt x="10456" y="3202"/>
                    <a:pt x="5531" y="1"/>
                    <a:pt x="2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1"/>
            <p:cNvSpPr/>
            <p:nvPr/>
          </p:nvSpPr>
          <p:spPr>
            <a:xfrm>
              <a:off x="4681491" y="1553823"/>
              <a:ext cx="480356" cy="398140"/>
            </a:xfrm>
            <a:custGeom>
              <a:avLst/>
              <a:gdLst/>
              <a:ahLst/>
              <a:cxnLst/>
              <a:rect l="l" t="t" r="r" b="b"/>
              <a:pathLst>
                <a:path w="9576" h="7937" extrusionOk="0">
                  <a:moveTo>
                    <a:pt x="3728" y="1"/>
                  </a:moveTo>
                  <a:cubicBezTo>
                    <a:pt x="3705" y="1"/>
                    <a:pt x="3693" y="1"/>
                    <a:pt x="3693" y="1"/>
                  </a:cubicBezTo>
                  <a:cubicBezTo>
                    <a:pt x="3693" y="1"/>
                    <a:pt x="3551" y="1839"/>
                    <a:pt x="5463" y="2883"/>
                  </a:cubicBezTo>
                  <a:cubicBezTo>
                    <a:pt x="5463" y="2883"/>
                    <a:pt x="3660" y="5233"/>
                    <a:pt x="1041" y="5233"/>
                  </a:cubicBezTo>
                  <a:cubicBezTo>
                    <a:pt x="974" y="5233"/>
                    <a:pt x="906" y="5232"/>
                    <a:pt x="839" y="5229"/>
                  </a:cubicBezTo>
                  <a:lnTo>
                    <a:pt x="839" y="5229"/>
                  </a:lnTo>
                  <a:cubicBezTo>
                    <a:pt x="838" y="5229"/>
                    <a:pt x="0" y="6530"/>
                    <a:pt x="1440" y="7937"/>
                  </a:cubicBezTo>
                  <a:cubicBezTo>
                    <a:pt x="1440" y="7937"/>
                    <a:pt x="5469" y="7257"/>
                    <a:pt x="6579" y="3501"/>
                  </a:cubicBezTo>
                  <a:cubicBezTo>
                    <a:pt x="6579" y="3501"/>
                    <a:pt x="6964" y="3989"/>
                    <a:pt x="7845" y="3989"/>
                  </a:cubicBezTo>
                  <a:cubicBezTo>
                    <a:pt x="8229" y="3989"/>
                    <a:pt x="8708" y="3897"/>
                    <a:pt x="9290" y="3630"/>
                  </a:cubicBezTo>
                  <a:cubicBezTo>
                    <a:pt x="9290" y="3630"/>
                    <a:pt x="9576" y="2647"/>
                    <a:pt x="7380" y="1291"/>
                  </a:cubicBezTo>
                  <a:cubicBezTo>
                    <a:pt x="5380" y="55"/>
                    <a:pt x="3962" y="1"/>
                    <a:pt x="3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1"/>
            <p:cNvSpPr/>
            <p:nvPr/>
          </p:nvSpPr>
          <p:spPr>
            <a:xfrm>
              <a:off x="4581418" y="582238"/>
              <a:ext cx="1463942" cy="1318521"/>
            </a:xfrm>
            <a:custGeom>
              <a:avLst/>
              <a:gdLst/>
              <a:ahLst/>
              <a:cxnLst/>
              <a:rect l="l" t="t" r="r" b="b"/>
              <a:pathLst>
                <a:path w="29184" h="26285" extrusionOk="0">
                  <a:moveTo>
                    <a:pt x="16691" y="0"/>
                  </a:moveTo>
                  <a:cubicBezTo>
                    <a:pt x="11304" y="0"/>
                    <a:pt x="648" y="5517"/>
                    <a:pt x="293" y="12653"/>
                  </a:cubicBezTo>
                  <a:cubicBezTo>
                    <a:pt x="0" y="18539"/>
                    <a:pt x="3915" y="19638"/>
                    <a:pt x="6880" y="19638"/>
                  </a:cubicBezTo>
                  <a:cubicBezTo>
                    <a:pt x="8647" y="19638"/>
                    <a:pt x="10078" y="19247"/>
                    <a:pt x="10078" y="19247"/>
                  </a:cubicBezTo>
                  <a:cubicBezTo>
                    <a:pt x="10078" y="19247"/>
                    <a:pt x="10534" y="26285"/>
                    <a:pt x="16261" y="26285"/>
                  </a:cubicBezTo>
                  <a:cubicBezTo>
                    <a:pt x="17154" y="26285"/>
                    <a:pt x="18175" y="26114"/>
                    <a:pt x="19342" y="25719"/>
                  </a:cubicBezTo>
                  <a:cubicBezTo>
                    <a:pt x="27997" y="22789"/>
                    <a:pt x="29184" y="4085"/>
                    <a:pt x="23091" y="3933"/>
                  </a:cubicBezTo>
                  <a:lnTo>
                    <a:pt x="19728" y="1786"/>
                  </a:lnTo>
                  <a:cubicBezTo>
                    <a:pt x="19575" y="554"/>
                    <a:pt x="18397" y="0"/>
                    <a:pt x="16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1"/>
            <p:cNvSpPr/>
            <p:nvPr/>
          </p:nvSpPr>
          <p:spPr>
            <a:xfrm>
              <a:off x="4613421" y="665757"/>
              <a:ext cx="1287621" cy="1062492"/>
            </a:xfrm>
            <a:custGeom>
              <a:avLst/>
              <a:gdLst/>
              <a:ahLst/>
              <a:cxnLst/>
              <a:rect l="l" t="t" r="r" b="b"/>
              <a:pathLst>
                <a:path w="25669" h="21181" extrusionOk="0">
                  <a:moveTo>
                    <a:pt x="20065" y="1"/>
                  </a:moveTo>
                  <a:cubicBezTo>
                    <a:pt x="14232" y="1"/>
                    <a:pt x="0" y="15107"/>
                    <a:pt x="6839" y="19893"/>
                  </a:cubicBezTo>
                  <a:cubicBezTo>
                    <a:pt x="8116" y="20787"/>
                    <a:pt x="9389" y="21180"/>
                    <a:pt x="10627" y="21180"/>
                  </a:cubicBezTo>
                  <a:cubicBezTo>
                    <a:pt x="18948" y="21180"/>
                    <a:pt x="25668" y="3393"/>
                    <a:pt x="21405" y="380"/>
                  </a:cubicBezTo>
                  <a:cubicBezTo>
                    <a:pt x="21039" y="121"/>
                    <a:pt x="20586" y="1"/>
                    <a:pt x="20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1"/>
            <p:cNvSpPr/>
            <p:nvPr/>
          </p:nvSpPr>
          <p:spPr>
            <a:xfrm>
              <a:off x="5036838" y="773204"/>
              <a:ext cx="328464" cy="318331"/>
            </a:xfrm>
            <a:custGeom>
              <a:avLst/>
              <a:gdLst/>
              <a:ahLst/>
              <a:cxnLst/>
              <a:rect l="l" t="t" r="r" b="b"/>
              <a:pathLst>
                <a:path w="6548" h="6346" fill="none" extrusionOk="0">
                  <a:moveTo>
                    <a:pt x="1" y="6346"/>
                  </a:moveTo>
                  <a:cubicBezTo>
                    <a:pt x="3269" y="2384"/>
                    <a:pt x="6547" y="0"/>
                    <a:pt x="6547" y="0"/>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1"/>
            <p:cNvSpPr/>
            <p:nvPr/>
          </p:nvSpPr>
          <p:spPr>
            <a:xfrm>
              <a:off x="5375580" y="1277281"/>
              <a:ext cx="271479" cy="363678"/>
            </a:xfrm>
            <a:custGeom>
              <a:avLst/>
              <a:gdLst/>
              <a:ahLst/>
              <a:cxnLst/>
              <a:rect l="l" t="t" r="r" b="b"/>
              <a:pathLst>
                <a:path w="5412" h="7250" fill="none" extrusionOk="0">
                  <a:moveTo>
                    <a:pt x="0" y="7250"/>
                  </a:moveTo>
                  <a:cubicBezTo>
                    <a:pt x="3513" y="4219"/>
                    <a:pt x="5411" y="1"/>
                    <a:pt x="5411" y="1"/>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1"/>
            <p:cNvSpPr/>
            <p:nvPr/>
          </p:nvSpPr>
          <p:spPr>
            <a:xfrm>
              <a:off x="4763506" y="1629417"/>
              <a:ext cx="178980" cy="165436"/>
            </a:xfrm>
            <a:custGeom>
              <a:avLst/>
              <a:gdLst/>
              <a:ahLst/>
              <a:cxnLst/>
              <a:rect l="l" t="t" r="r" b="b"/>
              <a:pathLst>
                <a:path w="3568" h="3298" extrusionOk="0">
                  <a:moveTo>
                    <a:pt x="1691" y="784"/>
                  </a:moveTo>
                  <a:cubicBezTo>
                    <a:pt x="1725" y="816"/>
                    <a:pt x="1755" y="851"/>
                    <a:pt x="1782" y="891"/>
                  </a:cubicBezTo>
                  <a:cubicBezTo>
                    <a:pt x="1911" y="1074"/>
                    <a:pt x="1940" y="1386"/>
                    <a:pt x="1717" y="1517"/>
                  </a:cubicBezTo>
                  <a:cubicBezTo>
                    <a:pt x="1678" y="1539"/>
                    <a:pt x="1635" y="1550"/>
                    <a:pt x="1593" y="1550"/>
                  </a:cubicBezTo>
                  <a:cubicBezTo>
                    <a:pt x="1472" y="1550"/>
                    <a:pt x="1359" y="1463"/>
                    <a:pt x="1367" y="1328"/>
                  </a:cubicBezTo>
                  <a:cubicBezTo>
                    <a:pt x="1380" y="1127"/>
                    <a:pt x="1554" y="926"/>
                    <a:pt x="1691" y="784"/>
                  </a:cubicBezTo>
                  <a:close/>
                  <a:moveTo>
                    <a:pt x="2370" y="1"/>
                  </a:moveTo>
                  <a:cubicBezTo>
                    <a:pt x="2257" y="1"/>
                    <a:pt x="2142" y="19"/>
                    <a:pt x="2025" y="59"/>
                  </a:cubicBezTo>
                  <a:cubicBezTo>
                    <a:pt x="1891" y="105"/>
                    <a:pt x="1768" y="176"/>
                    <a:pt x="1653" y="260"/>
                  </a:cubicBezTo>
                  <a:cubicBezTo>
                    <a:pt x="1547" y="209"/>
                    <a:pt x="1434" y="171"/>
                    <a:pt x="1319" y="150"/>
                  </a:cubicBezTo>
                  <a:cubicBezTo>
                    <a:pt x="1248" y="137"/>
                    <a:pt x="1178" y="131"/>
                    <a:pt x="1108" y="131"/>
                  </a:cubicBezTo>
                  <a:cubicBezTo>
                    <a:pt x="733" y="131"/>
                    <a:pt x="380" y="308"/>
                    <a:pt x="131" y="592"/>
                  </a:cubicBezTo>
                  <a:cubicBezTo>
                    <a:pt x="0" y="742"/>
                    <a:pt x="149" y="916"/>
                    <a:pt x="306" y="916"/>
                  </a:cubicBezTo>
                  <a:cubicBezTo>
                    <a:pt x="362" y="916"/>
                    <a:pt x="419" y="894"/>
                    <a:pt x="465" y="841"/>
                  </a:cubicBezTo>
                  <a:lnTo>
                    <a:pt x="465" y="843"/>
                  </a:lnTo>
                  <a:cubicBezTo>
                    <a:pt x="633" y="651"/>
                    <a:pt x="876" y="553"/>
                    <a:pt x="1117" y="553"/>
                  </a:cubicBezTo>
                  <a:cubicBezTo>
                    <a:pt x="1185" y="553"/>
                    <a:pt x="1253" y="560"/>
                    <a:pt x="1319" y="576"/>
                  </a:cubicBezTo>
                  <a:cubicBezTo>
                    <a:pt x="1278" y="624"/>
                    <a:pt x="1238" y="674"/>
                    <a:pt x="1201" y="723"/>
                  </a:cubicBezTo>
                  <a:cubicBezTo>
                    <a:pt x="1003" y="990"/>
                    <a:pt x="847" y="1352"/>
                    <a:pt x="1038" y="1665"/>
                  </a:cubicBezTo>
                  <a:cubicBezTo>
                    <a:pt x="1156" y="1860"/>
                    <a:pt x="1372" y="1963"/>
                    <a:pt x="1591" y="1963"/>
                  </a:cubicBezTo>
                  <a:cubicBezTo>
                    <a:pt x="1710" y="1963"/>
                    <a:pt x="1830" y="1933"/>
                    <a:pt x="1934" y="1870"/>
                  </a:cubicBezTo>
                  <a:cubicBezTo>
                    <a:pt x="2261" y="1672"/>
                    <a:pt x="2371" y="1255"/>
                    <a:pt x="2253" y="905"/>
                  </a:cubicBezTo>
                  <a:cubicBezTo>
                    <a:pt x="2204" y="758"/>
                    <a:pt x="2122" y="631"/>
                    <a:pt x="2018" y="522"/>
                  </a:cubicBezTo>
                  <a:cubicBezTo>
                    <a:pt x="2100" y="474"/>
                    <a:pt x="2186" y="437"/>
                    <a:pt x="2279" y="421"/>
                  </a:cubicBezTo>
                  <a:cubicBezTo>
                    <a:pt x="2315" y="415"/>
                    <a:pt x="2350" y="413"/>
                    <a:pt x="2385" y="413"/>
                  </a:cubicBezTo>
                  <a:cubicBezTo>
                    <a:pt x="2829" y="413"/>
                    <a:pt x="3123" y="888"/>
                    <a:pt x="3101" y="1308"/>
                  </a:cubicBezTo>
                  <a:cubicBezTo>
                    <a:pt x="3066" y="1997"/>
                    <a:pt x="2515" y="2496"/>
                    <a:pt x="2028" y="2919"/>
                  </a:cubicBezTo>
                  <a:cubicBezTo>
                    <a:pt x="1867" y="3059"/>
                    <a:pt x="1998" y="3298"/>
                    <a:pt x="2161" y="3298"/>
                  </a:cubicBezTo>
                  <a:cubicBezTo>
                    <a:pt x="2202" y="3298"/>
                    <a:pt x="2245" y="3283"/>
                    <a:pt x="2285" y="3248"/>
                  </a:cubicBezTo>
                  <a:cubicBezTo>
                    <a:pt x="2905" y="2709"/>
                    <a:pt x="3567" y="2050"/>
                    <a:pt x="3515" y="1159"/>
                  </a:cubicBezTo>
                  <a:cubicBezTo>
                    <a:pt x="3477" y="533"/>
                    <a:pt x="2972" y="1"/>
                    <a:pt x="2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1"/>
            <p:cNvSpPr/>
            <p:nvPr/>
          </p:nvSpPr>
          <p:spPr>
            <a:xfrm>
              <a:off x="5592280" y="709649"/>
              <a:ext cx="30198" cy="21118"/>
            </a:xfrm>
            <a:custGeom>
              <a:avLst/>
              <a:gdLst/>
              <a:ahLst/>
              <a:cxnLst/>
              <a:rect l="l" t="t" r="r" b="b"/>
              <a:pathLst>
                <a:path w="602" h="421" extrusionOk="0">
                  <a:moveTo>
                    <a:pt x="306" y="0"/>
                  </a:moveTo>
                  <a:cubicBezTo>
                    <a:pt x="134" y="0"/>
                    <a:pt x="1" y="246"/>
                    <a:pt x="176" y="378"/>
                  </a:cubicBezTo>
                  <a:cubicBezTo>
                    <a:pt x="216" y="407"/>
                    <a:pt x="257" y="420"/>
                    <a:pt x="296" y="420"/>
                  </a:cubicBezTo>
                  <a:cubicBezTo>
                    <a:pt x="467" y="420"/>
                    <a:pt x="601" y="174"/>
                    <a:pt x="426" y="43"/>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1"/>
            <p:cNvSpPr/>
            <p:nvPr/>
          </p:nvSpPr>
          <p:spPr>
            <a:xfrm>
              <a:off x="5510265" y="730165"/>
              <a:ext cx="30198" cy="21068"/>
            </a:xfrm>
            <a:custGeom>
              <a:avLst/>
              <a:gdLst/>
              <a:ahLst/>
              <a:cxnLst/>
              <a:rect l="l" t="t" r="r" b="b"/>
              <a:pathLst>
                <a:path w="602" h="420" extrusionOk="0">
                  <a:moveTo>
                    <a:pt x="307" y="0"/>
                  </a:moveTo>
                  <a:cubicBezTo>
                    <a:pt x="135" y="0"/>
                    <a:pt x="1" y="246"/>
                    <a:pt x="176" y="378"/>
                  </a:cubicBezTo>
                  <a:cubicBezTo>
                    <a:pt x="216" y="407"/>
                    <a:pt x="257" y="420"/>
                    <a:pt x="296" y="420"/>
                  </a:cubicBezTo>
                  <a:cubicBezTo>
                    <a:pt x="468" y="420"/>
                    <a:pt x="602" y="174"/>
                    <a:pt x="427" y="42"/>
                  </a:cubicBezTo>
                  <a:cubicBezTo>
                    <a:pt x="387" y="13"/>
                    <a:pt x="346"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1"/>
            <p:cNvSpPr/>
            <p:nvPr/>
          </p:nvSpPr>
          <p:spPr>
            <a:xfrm>
              <a:off x="5574773" y="797131"/>
              <a:ext cx="30148" cy="21068"/>
            </a:xfrm>
            <a:custGeom>
              <a:avLst/>
              <a:gdLst/>
              <a:ahLst/>
              <a:cxnLst/>
              <a:rect l="l" t="t" r="r" b="b"/>
              <a:pathLst>
                <a:path w="601" h="420" extrusionOk="0">
                  <a:moveTo>
                    <a:pt x="305" y="0"/>
                  </a:moveTo>
                  <a:cubicBezTo>
                    <a:pt x="133" y="0"/>
                    <a:pt x="0" y="246"/>
                    <a:pt x="176" y="378"/>
                  </a:cubicBezTo>
                  <a:cubicBezTo>
                    <a:pt x="215" y="407"/>
                    <a:pt x="256" y="420"/>
                    <a:pt x="295" y="420"/>
                  </a:cubicBezTo>
                  <a:cubicBezTo>
                    <a:pt x="466" y="420"/>
                    <a:pt x="601" y="174"/>
                    <a:pt x="425" y="42"/>
                  </a:cubicBezTo>
                  <a:cubicBezTo>
                    <a:pt x="385" y="13"/>
                    <a:pt x="344"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1"/>
            <p:cNvSpPr/>
            <p:nvPr/>
          </p:nvSpPr>
          <p:spPr>
            <a:xfrm>
              <a:off x="5066182" y="1645118"/>
              <a:ext cx="30148" cy="21118"/>
            </a:xfrm>
            <a:custGeom>
              <a:avLst/>
              <a:gdLst/>
              <a:ahLst/>
              <a:cxnLst/>
              <a:rect l="l" t="t" r="r" b="b"/>
              <a:pathLst>
                <a:path w="601" h="421" extrusionOk="0">
                  <a:moveTo>
                    <a:pt x="306" y="1"/>
                  </a:moveTo>
                  <a:cubicBezTo>
                    <a:pt x="134" y="1"/>
                    <a:pt x="0" y="247"/>
                    <a:pt x="176" y="378"/>
                  </a:cubicBezTo>
                  <a:cubicBezTo>
                    <a:pt x="216" y="408"/>
                    <a:pt x="257" y="420"/>
                    <a:pt x="296" y="420"/>
                  </a:cubicBezTo>
                  <a:cubicBezTo>
                    <a:pt x="468" y="420"/>
                    <a:pt x="601" y="174"/>
                    <a:pt x="425" y="43"/>
                  </a:cubicBezTo>
                  <a:cubicBezTo>
                    <a:pt x="385" y="13"/>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1"/>
            <p:cNvSpPr/>
            <p:nvPr/>
          </p:nvSpPr>
          <p:spPr>
            <a:xfrm>
              <a:off x="5186219" y="1665885"/>
              <a:ext cx="30198" cy="21068"/>
            </a:xfrm>
            <a:custGeom>
              <a:avLst/>
              <a:gdLst/>
              <a:ahLst/>
              <a:cxnLst/>
              <a:rect l="l" t="t" r="r" b="b"/>
              <a:pathLst>
                <a:path w="602" h="420" extrusionOk="0">
                  <a:moveTo>
                    <a:pt x="306" y="0"/>
                  </a:moveTo>
                  <a:cubicBezTo>
                    <a:pt x="135" y="0"/>
                    <a:pt x="1" y="246"/>
                    <a:pt x="176" y="378"/>
                  </a:cubicBezTo>
                  <a:cubicBezTo>
                    <a:pt x="216" y="407"/>
                    <a:pt x="257" y="420"/>
                    <a:pt x="296" y="420"/>
                  </a:cubicBezTo>
                  <a:cubicBezTo>
                    <a:pt x="468" y="420"/>
                    <a:pt x="601" y="174"/>
                    <a:pt x="425" y="42"/>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1"/>
            <p:cNvSpPr/>
            <p:nvPr/>
          </p:nvSpPr>
          <p:spPr>
            <a:xfrm>
              <a:off x="5102198" y="1599822"/>
              <a:ext cx="30198" cy="21068"/>
            </a:xfrm>
            <a:custGeom>
              <a:avLst/>
              <a:gdLst/>
              <a:ahLst/>
              <a:cxnLst/>
              <a:rect l="l" t="t" r="r" b="b"/>
              <a:pathLst>
                <a:path w="602" h="420" extrusionOk="0">
                  <a:moveTo>
                    <a:pt x="305" y="1"/>
                  </a:moveTo>
                  <a:cubicBezTo>
                    <a:pt x="134" y="1"/>
                    <a:pt x="1" y="246"/>
                    <a:pt x="176" y="378"/>
                  </a:cubicBezTo>
                  <a:cubicBezTo>
                    <a:pt x="216" y="407"/>
                    <a:pt x="257" y="420"/>
                    <a:pt x="296" y="420"/>
                  </a:cubicBezTo>
                  <a:cubicBezTo>
                    <a:pt x="468" y="420"/>
                    <a:pt x="601" y="174"/>
                    <a:pt x="425" y="44"/>
                  </a:cubicBezTo>
                  <a:cubicBezTo>
                    <a:pt x="386" y="14"/>
                    <a:pt x="344"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1"/>
            <p:cNvSpPr/>
            <p:nvPr/>
          </p:nvSpPr>
          <p:spPr>
            <a:xfrm>
              <a:off x="5206334" y="1585325"/>
              <a:ext cx="30198" cy="21068"/>
            </a:xfrm>
            <a:custGeom>
              <a:avLst/>
              <a:gdLst/>
              <a:ahLst/>
              <a:cxnLst/>
              <a:rect l="l" t="t" r="r" b="b"/>
              <a:pathLst>
                <a:path w="602" h="420" extrusionOk="0">
                  <a:moveTo>
                    <a:pt x="306" y="1"/>
                  </a:moveTo>
                  <a:cubicBezTo>
                    <a:pt x="134" y="1"/>
                    <a:pt x="1" y="246"/>
                    <a:pt x="176" y="378"/>
                  </a:cubicBezTo>
                  <a:cubicBezTo>
                    <a:pt x="216" y="407"/>
                    <a:pt x="257" y="420"/>
                    <a:pt x="296" y="420"/>
                  </a:cubicBezTo>
                  <a:cubicBezTo>
                    <a:pt x="468" y="420"/>
                    <a:pt x="601" y="174"/>
                    <a:pt x="427" y="44"/>
                  </a:cubicBezTo>
                  <a:cubicBezTo>
                    <a:pt x="387" y="14"/>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1"/>
            <p:cNvSpPr/>
            <p:nvPr/>
          </p:nvSpPr>
          <p:spPr>
            <a:xfrm>
              <a:off x="5100292" y="1139536"/>
              <a:ext cx="30148" cy="21118"/>
            </a:xfrm>
            <a:custGeom>
              <a:avLst/>
              <a:gdLst/>
              <a:ahLst/>
              <a:cxnLst/>
              <a:rect l="l" t="t" r="r" b="b"/>
              <a:pathLst>
                <a:path w="601" h="421" extrusionOk="0">
                  <a:moveTo>
                    <a:pt x="304" y="1"/>
                  </a:moveTo>
                  <a:cubicBezTo>
                    <a:pt x="133" y="1"/>
                    <a:pt x="1" y="246"/>
                    <a:pt x="176" y="377"/>
                  </a:cubicBezTo>
                  <a:cubicBezTo>
                    <a:pt x="216" y="407"/>
                    <a:pt x="257" y="420"/>
                    <a:pt x="297" y="420"/>
                  </a:cubicBezTo>
                  <a:cubicBezTo>
                    <a:pt x="468" y="420"/>
                    <a:pt x="600" y="175"/>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1"/>
            <p:cNvSpPr/>
            <p:nvPr/>
          </p:nvSpPr>
          <p:spPr>
            <a:xfrm>
              <a:off x="5147495" y="1061434"/>
              <a:ext cx="30148" cy="21118"/>
            </a:xfrm>
            <a:custGeom>
              <a:avLst/>
              <a:gdLst/>
              <a:ahLst/>
              <a:cxnLst/>
              <a:rect l="l" t="t" r="r" b="b"/>
              <a:pathLst>
                <a:path w="601" h="421" extrusionOk="0">
                  <a:moveTo>
                    <a:pt x="304" y="1"/>
                  </a:moveTo>
                  <a:cubicBezTo>
                    <a:pt x="133" y="1"/>
                    <a:pt x="0" y="246"/>
                    <a:pt x="175" y="378"/>
                  </a:cubicBezTo>
                  <a:cubicBezTo>
                    <a:pt x="215" y="408"/>
                    <a:pt x="257" y="420"/>
                    <a:pt x="296" y="420"/>
                  </a:cubicBezTo>
                  <a:cubicBezTo>
                    <a:pt x="467" y="420"/>
                    <a:pt x="600" y="174"/>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1"/>
            <p:cNvSpPr/>
            <p:nvPr/>
          </p:nvSpPr>
          <p:spPr>
            <a:xfrm>
              <a:off x="5266100" y="1564537"/>
              <a:ext cx="482538" cy="299988"/>
            </a:xfrm>
            <a:custGeom>
              <a:avLst/>
              <a:gdLst/>
              <a:ahLst/>
              <a:cxnLst/>
              <a:rect l="l" t="t" r="r" b="b"/>
              <a:pathLst>
                <a:path w="10390" h="6459" extrusionOk="0">
                  <a:moveTo>
                    <a:pt x="7497" y="0"/>
                  </a:moveTo>
                  <a:cubicBezTo>
                    <a:pt x="4592" y="0"/>
                    <a:pt x="1" y="3472"/>
                    <a:pt x="1534" y="5676"/>
                  </a:cubicBezTo>
                  <a:cubicBezTo>
                    <a:pt x="1909" y="6213"/>
                    <a:pt x="2692" y="6458"/>
                    <a:pt x="3633" y="6458"/>
                  </a:cubicBezTo>
                  <a:cubicBezTo>
                    <a:pt x="6356" y="6458"/>
                    <a:pt x="10390" y="4402"/>
                    <a:pt x="9581" y="1438"/>
                  </a:cubicBezTo>
                  <a:cubicBezTo>
                    <a:pt x="9302" y="414"/>
                    <a:pt x="8500" y="0"/>
                    <a:pt x="7497"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3" name="Google Shape;3593;p11"/>
          <p:cNvSpPr/>
          <p:nvPr/>
        </p:nvSpPr>
        <p:spPr>
          <a:xfrm rot="609253">
            <a:off x="8627276" y="174803"/>
            <a:ext cx="194901" cy="191209"/>
          </a:xfrm>
          <a:custGeom>
            <a:avLst/>
            <a:gdLst/>
            <a:ahLst/>
            <a:cxnLst/>
            <a:rect l="l" t="t" r="r" b="b"/>
            <a:pathLst>
              <a:path w="4804" h="4713" extrusionOk="0">
                <a:moveTo>
                  <a:pt x="2402" y="1"/>
                </a:moveTo>
                <a:cubicBezTo>
                  <a:pt x="2310" y="1"/>
                  <a:pt x="2218" y="47"/>
                  <a:pt x="2168" y="139"/>
                </a:cubicBezTo>
                <a:lnTo>
                  <a:pt x="1504" y="1352"/>
                </a:lnTo>
                <a:cubicBezTo>
                  <a:pt x="1481" y="1397"/>
                  <a:pt x="1443" y="1436"/>
                  <a:pt x="1397" y="1458"/>
                </a:cubicBezTo>
                <a:lnTo>
                  <a:pt x="185" y="2123"/>
                </a:lnTo>
                <a:cubicBezTo>
                  <a:pt x="1" y="2223"/>
                  <a:pt x="1" y="2490"/>
                  <a:pt x="185" y="2590"/>
                </a:cubicBezTo>
                <a:lnTo>
                  <a:pt x="1397" y="3255"/>
                </a:lnTo>
                <a:cubicBezTo>
                  <a:pt x="1443" y="3278"/>
                  <a:pt x="1481" y="3316"/>
                  <a:pt x="1504" y="3358"/>
                </a:cubicBezTo>
                <a:lnTo>
                  <a:pt x="2168" y="4574"/>
                </a:lnTo>
                <a:cubicBezTo>
                  <a:pt x="2218" y="4666"/>
                  <a:pt x="2310" y="4712"/>
                  <a:pt x="2402" y="4712"/>
                </a:cubicBezTo>
                <a:cubicBezTo>
                  <a:pt x="2494" y="4712"/>
                  <a:pt x="2586" y="4666"/>
                  <a:pt x="2636" y="4574"/>
                </a:cubicBezTo>
                <a:lnTo>
                  <a:pt x="3301" y="3358"/>
                </a:lnTo>
                <a:cubicBezTo>
                  <a:pt x="3323" y="3316"/>
                  <a:pt x="3362" y="3278"/>
                  <a:pt x="3407" y="3255"/>
                </a:cubicBezTo>
                <a:lnTo>
                  <a:pt x="4620" y="2590"/>
                </a:lnTo>
                <a:cubicBezTo>
                  <a:pt x="4804" y="2490"/>
                  <a:pt x="4804" y="2223"/>
                  <a:pt x="4620" y="2123"/>
                </a:cubicBezTo>
                <a:lnTo>
                  <a:pt x="3407" y="1458"/>
                </a:lnTo>
                <a:cubicBezTo>
                  <a:pt x="3362" y="1436"/>
                  <a:pt x="3323" y="1397"/>
                  <a:pt x="3301" y="1352"/>
                </a:cubicBezTo>
                <a:lnTo>
                  <a:pt x="2636" y="139"/>
                </a:lnTo>
                <a:cubicBezTo>
                  <a:pt x="2586" y="47"/>
                  <a:pt x="2494"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4" name="Google Shape;3594;p11"/>
          <p:cNvGrpSpPr/>
          <p:nvPr/>
        </p:nvGrpSpPr>
        <p:grpSpPr>
          <a:xfrm rot="-7252599">
            <a:off x="7470730" y="-177080"/>
            <a:ext cx="962904" cy="894964"/>
            <a:chOff x="5879807" y="1309936"/>
            <a:chExt cx="1080591" cy="1004347"/>
          </a:xfrm>
        </p:grpSpPr>
        <p:sp>
          <p:nvSpPr>
            <p:cNvPr id="3595" name="Google Shape;3595;p11"/>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1"/>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1"/>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1"/>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1"/>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1"/>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1"/>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1"/>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1"/>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1"/>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1"/>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1"/>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1"/>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1"/>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1"/>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1"/>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1"/>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1"/>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1"/>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1"/>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1"/>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1"/>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1"/>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1"/>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1"/>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1"/>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1"/>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2" name="Google Shape;3622;p11"/>
            <p:cNvGrpSpPr/>
            <p:nvPr/>
          </p:nvGrpSpPr>
          <p:grpSpPr>
            <a:xfrm>
              <a:off x="6388800" y="1848875"/>
              <a:ext cx="571599" cy="465408"/>
              <a:chOff x="6388800" y="1848875"/>
              <a:chExt cx="571599" cy="465408"/>
            </a:xfrm>
          </p:grpSpPr>
          <p:sp>
            <p:nvSpPr>
              <p:cNvPr id="3623" name="Google Shape;3623;p11"/>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1"/>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1"/>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1"/>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1"/>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1"/>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1"/>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1"/>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1"/>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1"/>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1"/>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1"/>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1"/>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1"/>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1"/>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1"/>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1"/>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1"/>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1"/>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1"/>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1"/>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1"/>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1"/>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1"/>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1"/>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48" name="Google Shape;3648;p11"/>
          <p:cNvGrpSpPr/>
          <p:nvPr/>
        </p:nvGrpSpPr>
        <p:grpSpPr>
          <a:xfrm rot="-1063456">
            <a:off x="1818981" y="74442"/>
            <a:ext cx="1086556" cy="765456"/>
            <a:chOff x="2494785" y="587053"/>
            <a:chExt cx="1411208" cy="1053812"/>
          </a:xfrm>
        </p:grpSpPr>
        <p:sp>
          <p:nvSpPr>
            <p:cNvPr id="3649" name="Google Shape;3649;p11"/>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1"/>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1"/>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1"/>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1"/>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1"/>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1"/>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1"/>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1"/>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1"/>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1"/>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1"/>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1"/>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1"/>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1"/>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1"/>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1"/>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1"/>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1"/>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1"/>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1"/>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1"/>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1"/>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1"/>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3" name="Google Shape;3673;p11"/>
          <p:cNvGrpSpPr/>
          <p:nvPr/>
        </p:nvGrpSpPr>
        <p:grpSpPr>
          <a:xfrm rot="-7297735">
            <a:off x="6574962" y="-12949"/>
            <a:ext cx="843495" cy="566711"/>
            <a:chOff x="1655277" y="1307879"/>
            <a:chExt cx="907741" cy="609876"/>
          </a:xfrm>
        </p:grpSpPr>
        <p:sp>
          <p:nvSpPr>
            <p:cNvPr id="3674" name="Google Shape;3674;p11"/>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1"/>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1"/>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1"/>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1"/>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1"/>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1"/>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1"/>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1"/>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1"/>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1"/>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1"/>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1"/>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1"/>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1"/>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1"/>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1"/>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1"/>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1"/>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3" name="Google Shape;3693;p11"/>
          <p:cNvSpPr/>
          <p:nvPr/>
        </p:nvSpPr>
        <p:spPr>
          <a:xfrm>
            <a:off x="5031575" y="163301"/>
            <a:ext cx="327150" cy="300729"/>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1"/>
          <p:cNvSpPr/>
          <p:nvPr/>
        </p:nvSpPr>
        <p:spPr>
          <a:xfrm>
            <a:off x="5329678" y="100404"/>
            <a:ext cx="142391" cy="138702"/>
          </a:xfrm>
          <a:custGeom>
            <a:avLst/>
            <a:gdLst/>
            <a:ahLst/>
            <a:cxnLst/>
            <a:rect l="l" t="t" r="r" b="b"/>
            <a:pathLst>
              <a:path w="4285" h="4174" extrusionOk="0">
                <a:moveTo>
                  <a:pt x="3728" y="0"/>
                </a:moveTo>
                <a:cubicBezTo>
                  <a:pt x="1" y="0"/>
                  <a:pt x="112" y="4173"/>
                  <a:pt x="112" y="4173"/>
                </a:cubicBezTo>
                <a:cubicBezTo>
                  <a:pt x="4285" y="4062"/>
                  <a:pt x="3728" y="0"/>
                  <a:pt x="3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11"/>
          <p:cNvGrpSpPr/>
          <p:nvPr/>
        </p:nvGrpSpPr>
        <p:grpSpPr>
          <a:xfrm rot="636488">
            <a:off x="4922682" y="-374047"/>
            <a:ext cx="539583" cy="420801"/>
            <a:chOff x="3251316" y="2649443"/>
            <a:chExt cx="735796" cy="573820"/>
          </a:xfrm>
        </p:grpSpPr>
        <p:sp>
          <p:nvSpPr>
            <p:cNvPr id="3696" name="Google Shape;3696;p11"/>
            <p:cNvSpPr/>
            <p:nvPr/>
          </p:nvSpPr>
          <p:spPr>
            <a:xfrm>
              <a:off x="3457147" y="2649443"/>
              <a:ext cx="469784" cy="535818"/>
            </a:xfrm>
            <a:custGeom>
              <a:avLst/>
              <a:gdLst/>
              <a:ahLst/>
              <a:cxnLst/>
              <a:rect l="l" t="t" r="r" b="b"/>
              <a:pathLst>
                <a:path w="10273" h="11717" extrusionOk="0">
                  <a:moveTo>
                    <a:pt x="3098" y="1"/>
                  </a:moveTo>
                  <a:cubicBezTo>
                    <a:pt x="2053" y="1"/>
                    <a:pt x="994" y="261"/>
                    <a:pt x="1" y="959"/>
                  </a:cubicBezTo>
                  <a:lnTo>
                    <a:pt x="7965" y="11716"/>
                  </a:lnTo>
                  <a:cubicBezTo>
                    <a:pt x="10272" y="9701"/>
                    <a:pt x="9223" y="4648"/>
                    <a:pt x="9702" y="2703"/>
                  </a:cubicBezTo>
                  <a:cubicBezTo>
                    <a:pt x="9769" y="2433"/>
                    <a:pt x="9629" y="2154"/>
                    <a:pt x="9370" y="2050"/>
                  </a:cubicBezTo>
                  <a:cubicBezTo>
                    <a:pt x="8108" y="1541"/>
                    <a:pt x="5642" y="1"/>
                    <a:pt x="3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1"/>
            <p:cNvSpPr/>
            <p:nvPr/>
          </p:nvSpPr>
          <p:spPr>
            <a:xfrm>
              <a:off x="3251316" y="2662567"/>
              <a:ext cx="735796" cy="560696"/>
            </a:xfrm>
            <a:custGeom>
              <a:avLst/>
              <a:gdLst/>
              <a:ahLst/>
              <a:cxnLst/>
              <a:rect l="l" t="t" r="r" b="b"/>
              <a:pathLst>
                <a:path w="16090" h="12261" extrusionOk="0">
                  <a:moveTo>
                    <a:pt x="6331" y="1"/>
                  </a:moveTo>
                  <a:cubicBezTo>
                    <a:pt x="5611" y="1"/>
                    <a:pt x="4908" y="267"/>
                    <a:pt x="4267" y="878"/>
                  </a:cubicBezTo>
                  <a:cubicBezTo>
                    <a:pt x="1" y="4946"/>
                    <a:pt x="5552" y="12261"/>
                    <a:pt x="10164" y="12261"/>
                  </a:cubicBezTo>
                  <a:cubicBezTo>
                    <a:pt x="10595" y="12261"/>
                    <a:pt x="11019" y="12197"/>
                    <a:pt x="11425" y="12060"/>
                  </a:cubicBezTo>
                  <a:cubicBezTo>
                    <a:pt x="16090" y="10490"/>
                    <a:pt x="10853" y="1"/>
                    <a:pt x="6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1"/>
            <p:cNvSpPr/>
            <p:nvPr/>
          </p:nvSpPr>
          <p:spPr>
            <a:xfrm>
              <a:off x="3327685" y="2721422"/>
              <a:ext cx="586762" cy="448931"/>
            </a:xfrm>
            <a:custGeom>
              <a:avLst/>
              <a:gdLst/>
              <a:ahLst/>
              <a:cxnLst/>
              <a:rect l="l" t="t" r="r" b="b"/>
              <a:pathLst>
                <a:path w="12831" h="9817" extrusionOk="0">
                  <a:moveTo>
                    <a:pt x="5005" y="504"/>
                  </a:moveTo>
                  <a:cubicBezTo>
                    <a:pt x="8151" y="504"/>
                    <a:pt x="12192" y="8137"/>
                    <a:pt x="8979" y="9108"/>
                  </a:cubicBezTo>
                  <a:cubicBezTo>
                    <a:pt x="8741" y="9179"/>
                    <a:pt x="8493" y="9213"/>
                    <a:pt x="8238" y="9213"/>
                  </a:cubicBezTo>
                  <a:cubicBezTo>
                    <a:pt x="5024" y="9213"/>
                    <a:pt x="814" y="3818"/>
                    <a:pt x="3686" y="1059"/>
                  </a:cubicBezTo>
                  <a:cubicBezTo>
                    <a:pt x="4088" y="673"/>
                    <a:pt x="4537" y="504"/>
                    <a:pt x="5005" y="504"/>
                  </a:cubicBezTo>
                  <a:close/>
                  <a:moveTo>
                    <a:pt x="4757" y="1"/>
                  </a:moveTo>
                  <a:cubicBezTo>
                    <a:pt x="4225" y="1"/>
                    <a:pt x="3714" y="194"/>
                    <a:pt x="3255" y="634"/>
                  </a:cubicBezTo>
                  <a:cubicBezTo>
                    <a:pt x="0" y="3757"/>
                    <a:pt x="4715" y="9817"/>
                    <a:pt x="8345" y="9817"/>
                  </a:cubicBezTo>
                  <a:cubicBezTo>
                    <a:pt x="8638" y="9817"/>
                    <a:pt x="8924" y="9777"/>
                    <a:pt x="9198" y="9693"/>
                  </a:cubicBezTo>
                  <a:cubicBezTo>
                    <a:pt x="12830" y="8585"/>
                    <a:pt x="8311" y="1"/>
                    <a:pt x="4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1"/>
            <p:cNvSpPr/>
            <p:nvPr/>
          </p:nvSpPr>
          <p:spPr>
            <a:xfrm>
              <a:off x="3437346" y="2809315"/>
              <a:ext cx="366800" cy="280645"/>
            </a:xfrm>
            <a:custGeom>
              <a:avLst/>
              <a:gdLst/>
              <a:ahLst/>
              <a:cxnLst/>
              <a:rect l="l" t="t" r="r" b="b"/>
              <a:pathLst>
                <a:path w="8021" h="6137" extrusionOk="0">
                  <a:moveTo>
                    <a:pt x="3097" y="691"/>
                  </a:moveTo>
                  <a:cubicBezTo>
                    <a:pt x="4880" y="691"/>
                    <a:pt x="7163" y="5010"/>
                    <a:pt x="5342" y="5562"/>
                  </a:cubicBezTo>
                  <a:cubicBezTo>
                    <a:pt x="5206" y="5603"/>
                    <a:pt x="5064" y="5622"/>
                    <a:pt x="4919" y="5622"/>
                  </a:cubicBezTo>
                  <a:cubicBezTo>
                    <a:pt x="3097" y="5622"/>
                    <a:pt x="719" y="2569"/>
                    <a:pt x="2348" y="1006"/>
                  </a:cubicBezTo>
                  <a:cubicBezTo>
                    <a:pt x="2577" y="787"/>
                    <a:pt x="2831" y="691"/>
                    <a:pt x="3097" y="691"/>
                  </a:cubicBezTo>
                  <a:close/>
                  <a:moveTo>
                    <a:pt x="2974" y="1"/>
                  </a:moveTo>
                  <a:cubicBezTo>
                    <a:pt x="2641" y="1"/>
                    <a:pt x="2322" y="121"/>
                    <a:pt x="2035" y="396"/>
                  </a:cubicBezTo>
                  <a:cubicBezTo>
                    <a:pt x="1" y="2350"/>
                    <a:pt x="2949" y="6137"/>
                    <a:pt x="5217" y="6137"/>
                  </a:cubicBezTo>
                  <a:cubicBezTo>
                    <a:pt x="5400" y="6137"/>
                    <a:pt x="5578" y="6112"/>
                    <a:pt x="5749" y="6060"/>
                  </a:cubicBezTo>
                  <a:cubicBezTo>
                    <a:pt x="8021" y="5367"/>
                    <a:pt x="5195" y="1"/>
                    <a:pt x="2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1"/>
            <p:cNvSpPr/>
            <p:nvPr/>
          </p:nvSpPr>
          <p:spPr>
            <a:xfrm>
              <a:off x="3516322" y="2883444"/>
              <a:ext cx="189002" cy="144598"/>
            </a:xfrm>
            <a:custGeom>
              <a:avLst/>
              <a:gdLst/>
              <a:ahLst/>
              <a:cxnLst/>
              <a:rect l="l" t="t" r="r" b="b"/>
              <a:pathLst>
                <a:path w="4133" h="3162" extrusionOk="0">
                  <a:moveTo>
                    <a:pt x="1707" y="382"/>
                  </a:moveTo>
                  <a:cubicBezTo>
                    <a:pt x="2600" y="382"/>
                    <a:pt x="3744" y="2545"/>
                    <a:pt x="2831" y="2821"/>
                  </a:cubicBezTo>
                  <a:cubicBezTo>
                    <a:pt x="2763" y="2842"/>
                    <a:pt x="2692" y="2852"/>
                    <a:pt x="2620" y="2852"/>
                  </a:cubicBezTo>
                  <a:cubicBezTo>
                    <a:pt x="1708" y="2852"/>
                    <a:pt x="515" y="1322"/>
                    <a:pt x="1332" y="540"/>
                  </a:cubicBezTo>
                  <a:cubicBezTo>
                    <a:pt x="1446" y="430"/>
                    <a:pt x="1574" y="382"/>
                    <a:pt x="1707" y="382"/>
                  </a:cubicBezTo>
                  <a:close/>
                  <a:moveTo>
                    <a:pt x="1533" y="0"/>
                  </a:moveTo>
                  <a:cubicBezTo>
                    <a:pt x="1361" y="0"/>
                    <a:pt x="1197" y="63"/>
                    <a:pt x="1049" y="204"/>
                  </a:cubicBezTo>
                  <a:cubicBezTo>
                    <a:pt x="0" y="1209"/>
                    <a:pt x="1519" y="3161"/>
                    <a:pt x="2687" y="3161"/>
                  </a:cubicBezTo>
                  <a:cubicBezTo>
                    <a:pt x="2782" y="3161"/>
                    <a:pt x="2874" y="3149"/>
                    <a:pt x="2962" y="3122"/>
                  </a:cubicBezTo>
                  <a:cubicBezTo>
                    <a:pt x="4132" y="2765"/>
                    <a:pt x="2677" y="0"/>
                    <a:pt x="1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1"/>
            <p:cNvSpPr/>
            <p:nvPr/>
          </p:nvSpPr>
          <p:spPr>
            <a:xfrm>
              <a:off x="3477680" y="3013820"/>
              <a:ext cx="289242" cy="179307"/>
            </a:xfrm>
            <a:custGeom>
              <a:avLst/>
              <a:gdLst/>
              <a:ahLst/>
              <a:cxnLst/>
              <a:rect l="l" t="t" r="r" b="b"/>
              <a:pathLst>
                <a:path w="6325" h="3921" extrusionOk="0">
                  <a:moveTo>
                    <a:pt x="752" y="0"/>
                  </a:moveTo>
                  <a:cubicBezTo>
                    <a:pt x="465" y="0"/>
                    <a:pt x="274" y="115"/>
                    <a:pt x="235" y="386"/>
                  </a:cubicBezTo>
                  <a:cubicBezTo>
                    <a:pt x="0" y="2037"/>
                    <a:pt x="2804" y="3921"/>
                    <a:pt x="4380" y="3921"/>
                  </a:cubicBezTo>
                  <a:cubicBezTo>
                    <a:pt x="4602" y="3921"/>
                    <a:pt x="4800" y="3883"/>
                    <a:pt x="4961" y="3802"/>
                  </a:cubicBezTo>
                  <a:cubicBezTo>
                    <a:pt x="6325" y="3119"/>
                    <a:pt x="2244" y="0"/>
                    <a:pt x="752"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1"/>
            <p:cNvSpPr/>
            <p:nvPr/>
          </p:nvSpPr>
          <p:spPr>
            <a:xfrm>
              <a:off x="3503700" y="2686621"/>
              <a:ext cx="13125" cy="9237"/>
            </a:xfrm>
            <a:custGeom>
              <a:avLst/>
              <a:gdLst/>
              <a:ahLst/>
              <a:cxnLst/>
              <a:rect l="l" t="t" r="r" b="b"/>
              <a:pathLst>
                <a:path w="287" h="202" extrusionOk="0">
                  <a:moveTo>
                    <a:pt x="140" y="1"/>
                  </a:moveTo>
                  <a:cubicBezTo>
                    <a:pt x="119" y="1"/>
                    <a:pt x="97" y="8"/>
                    <a:pt x="76" y="27"/>
                  </a:cubicBezTo>
                  <a:cubicBezTo>
                    <a:pt x="1" y="94"/>
                    <a:pt x="67" y="202"/>
                    <a:pt x="146" y="202"/>
                  </a:cubicBezTo>
                  <a:cubicBezTo>
                    <a:pt x="167" y="202"/>
                    <a:pt x="189" y="194"/>
                    <a:pt x="209" y="177"/>
                  </a:cubicBezTo>
                  <a:cubicBezTo>
                    <a:pt x="286" y="110"/>
                    <a:pt x="21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1"/>
            <p:cNvSpPr/>
            <p:nvPr/>
          </p:nvSpPr>
          <p:spPr>
            <a:xfrm>
              <a:off x="3530132" y="2680494"/>
              <a:ext cx="13125" cy="9237"/>
            </a:xfrm>
            <a:custGeom>
              <a:avLst/>
              <a:gdLst/>
              <a:ahLst/>
              <a:cxnLst/>
              <a:rect l="l" t="t" r="r" b="b"/>
              <a:pathLst>
                <a:path w="287" h="202" extrusionOk="0">
                  <a:moveTo>
                    <a:pt x="141" y="1"/>
                  </a:moveTo>
                  <a:cubicBezTo>
                    <a:pt x="120" y="1"/>
                    <a:pt x="98" y="8"/>
                    <a:pt x="78" y="26"/>
                  </a:cubicBezTo>
                  <a:cubicBezTo>
                    <a:pt x="1" y="93"/>
                    <a:pt x="68" y="202"/>
                    <a:pt x="148" y="202"/>
                  </a:cubicBezTo>
                  <a:cubicBezTo>
                    <a:pt x="169" y="202"/>
                    <a:pt x="190" y="194"/>
                    <a:pt x="211" y="176"/>
                  </a:cubicBezTo>
                  <a:cubicBezTo>
                    <a:pt x="286" y="110"/>
                    <a:pt x="220"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1"/>
            <p:cNvSpPr/>
            <p:nvPr/>
          </p:nvSpPr>
          <p:spPr>
            <a:xfrm>
              <a:off x="3508090" y="2796282"/>
              <a:ext cx="13125" cy="9192"/>
            </a:xfrm>
            <a:custGeom>
              <a:avLst/>
              <a:gdLst/>
              <a:ahLst/>
              <a:cxnLst/>
              <a:rect l="l" t="t" r="r" b="b"/>
              <a:pathLst>
                <a:path w="287" h="201" extrusionOk="0">
                  <a:moveTo>
                    <a:pt x="141" y="0"/>
                  </a:moveTo>
                  <a:cubicBezTo>
                    <a:pt x="120" y="0"/>
                    <a:pt x="98" y="8"/>
                    <a:pt x="78" y="25"/>
                  </a:cubicBezTo>
                  <a:cubicBezTo>
                    <a:pt x="1" y="92"/>
                    <a:pt x="68" y="200"/>
                    <a:pt x="147" y="200"/>
                  </a:cubicBezTo>
                  <a:cubicBezTo>
                    <a:pt x="168" y="200"/>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1"/>
            <p:cNvSpPr/>
            <p:nvPr/>
          </p:nvSpPr>
          <p:spPr>
            <a:xfrm>
              <a:off x="3540147" y="2781374"/>
              <a:ext cx="13079" cy="9192"/>
            </a:xfrm>
            <a:custGeom>
              <a:avLst/>
              <a:gdLst/>
              <a:ahLst/>
              <a:cxnLst/>
              <a:rect l="l" t="t" r="r" b="b"/>
              <a:pathLst>
                <a:path w="286" h="201" extrusionOk="0">
                  <a:moveTo>
                    <a:pt x="140" y="0"/>
                  </a:moveTo>
                  <a:cubicBezTo>
                    <a:pt x="119" y="0"/>
                    <a:pt x="98" y="8"/>
                    <a:pt x="78" y="25"/>
                  </a:cubicBezTo>
                  <a:cubicBezTo>
                    <a:pt x="1" y="92"/>
                    <a:pt x="68" y="201"/>
                    <a:pt x="147" y="201"/>
                  </a:cubicBezTo>
                  <a:cubicBezTo>
                    <a:pt x="167" y="201"/>
                    <a:pt x="189" y="193"/>
                    <a:pt x="209" y="176"/>
                  </a:cubicBezTo>
                  <a:cubicBezTo>
                    <a:pt x="286" y="108"/>
                    <a:pt x="21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1"/>
            <p:cNvSpPr/>
            <p:nvPr/>
          </p:nvSpPr>
          <p:spPr>
            <a:xfrm>
              <a:off x="3632293" y="2986565"/>
              <a:ext cx="13125" cy="9192"/>
            </a:xfrm>
            <a:custGeom>
              <a:avLst/>
              <a:gdLst/>
              <a:ahLst/>
              <a:cxnLst/>
              <a:rect l="l" t="t" r="r" b="b"/>
              <a:pathLst>
                <a:path w="287" h="201" extrusionOk="0">
                  <a:moveTo>
                    <a:pt x="141" y="0"/>
                  </a:moveTo>
                  <a:cubicBezTo>
                    <a:pt x="120" y="0"/>
                    <a:pt x="98" y="8"/>
                    <a:pt x="78" y="25"/>
                  </a:cubicBezTo>
                  <a:cubicBezTo>
                    <a:pt x="1" y="92"/>
                    <a:pt x="68" y="201"/>
                    <a:pt x="147" y="201"/>
                  </a:cubicBezTo>
                  <a:cubicBezTo>
                    <a:pt x="168" y="201"/>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1"/>
            <p:cNvSpPr/>
            <p:nvPr/>
          </p:nvSpPr>
          <p:spPr>
            <a:xfrm>
              <a:off x="3611120" y="2975681"/>
              <a:ext cx="13079" cy="9192"/>
            </a:xfrm>
            <a:custGeom>
              <a:avLst/>
              <a:gdLst/>
              <a:ahLst/>
              <a:cxnLst/>
              <a:rect l="l" t="t" r="r" b="b"/>
              <a:pathLst>
                <a:path w="286" h="201" extrusionOk="0">
                  <a:moveTo>
                    <a:pt x="139" y="0"/>
                  </a:moveTo>
                  <a:cubicBezTo>
                    <a:pt x="118" y="0"/>
                    <a:pt x="96" y="8"/>
                    <a:pt x="76" y="25"/>
                  </a:cubicBezTo>
                  <a:cubicBezTo>
                    <a:pt x="0" y="92"/>
                    <a:pt x="67" y="200"/>
                    <a:pt x="146" y="200"/>
                  </a:cubicBezTo>
                  <a:cubicBezTo>
                    <a:pt x="167" y="200"/>
                    <a:pt x="189" y="193"/>
                    <a:pt x="209" y="175"/>
                  </a:cubicBezTo>
                  <a:cubicBezTo>
                    <a:pt x="286" y="108"/>
                    <a:pt x="219" y="0"/>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8" name="Google Shape;3708;p11"/>
          <p:cNvGrpSpPr/>
          <p:nvPr/>
        </p:nvGrpSpPr>
        <p:grpSpPr>
          <a:xfrm rot="-1022751">
            <a:off x="5409698" y="-588149"/>
            <a:ext cx="705599" cy="1423133"/>
            <a:chOff x="4243844" y="2649404"/>
            <a:chExt cx="962480" cy="1941240"/>
          </a:xfrm>
        </p:grpSpPr>
        <p:sp>
          <p:nvSpPr>
            <p:cNvPr id="3709" name="Google Shape;3709;p11"/>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1"/>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1"/>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1"/>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1"/>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1"/>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1"/>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1"/>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1"/>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1"/>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1"/>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1"/>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1"/>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1"/>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1"/>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1"/>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1"/>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1"/>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1"/>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1"/>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1"/>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1"/>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1"/>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1"/>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1"/>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1"/>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1"/>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1"/>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1"/>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1"/>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1"/>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1"/>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1"/>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2" name="Google Shape;3742;p11"/>
          <p:cNvGrpSpPr/>
          <p:nvPr/>
        </p:nvGrpSpPr>
        <p:grpSpPr>
          <a:xfrm rot="10347638">
            <a:off x="3789755" y="-30840"/>
            <a:ext cx="1243364" cy="755181"/>
            <a:chOff x="4693941" y="4517447"/>
            <a:chExt cx="1243433" cy="755223"/>
          </a:xfrm>
        </p:grpSpPr>
        <p:sp>
          <p:nvSpPr>
            <p:cNvPr id="3743" name="Google Shape;3743;p11"/>
            <p:cNvSpPr/>
            <p:nvPr/>
          </p:nvSpPr>
          <p:spPr>
            <a:xfrm>
              <a:off x="5364914" y="4572639"/>
              <a:ext cx="365067" cy="471457"/>
            </a:xfrm>
            <a:custGeom>
              <a:avLst/>
              <a:gdLst/>
              <a:ahLst/>
              <a:cxnLst/>
              <a:rect l="l" t="t" r="r" b="b"/>
              <a:pathLst>
                <a:path w="8877" h="11464" extrusionOk="0">
                  <a:moveTo>
                    <a:pt x="1690" y="0"/>
                  </a:moveTo>
                  <a:cubicBezTo>
                    <a:pt x="114" y="0"/>
                    <a:pt x="0" y="5036"/>
                    <a:pt x="0" y="5036"/>
                  </a:cubicBezTo>
                  <a:lnTo>
                    <a:pt x="680" y="6971"/>
                  </a:lnTo>
                  <a:cubicBezTo>
                    <a:pt x="680" y="6971"/>
                    <a:pt x="5439" y="11463"/>
                    <a:pt x="7295" y="11463"/>
                  </a:cubicBezTo>
                  <a:cubicBezTo>
                    <a:pt x="7563" y="11463"/>
                    <a:pt x="7770" y="11370"/>
                    <a:pt x="7894" y="11156"/>
                  </a:cubicBezTo>
                  <a:cubicBezTo>
                    <a:pt x="8876" y="9456"/>
                    <a:pt x="1013" y="5568"/>
                    <a:pt x="1013" y="5568"/>
                  </a:cubicBezTo>
                  <a:cubicBezTo>
                    <a:pt x="1013" y="5568"/>
                    <a:pt x="3367" y="116"/>
                    <a:pt x="1742" y="2"/>
                  </a:cubicBezTo>
                  <a:cubicBezTo>
                    <a:pt x="1724" y="1"/>
                    <a:pt x="1707" y="0"/>
                    <a:pt x="1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1"/>
            <p:cNvSpPr/>
            <p:nvPr/>
          </p:nvSpPr>
          <p:spPr>
            <a:xfrm>
              <a:off x="5356071" y="4517447"/>
              <a:ext cx="581302" cy="458955"/>
            </a:xfrm>
            <a:custGeom>
              <a:avLst/>
              <a:gdLst/>
              <a:ahLst/>
              <a:cxnLst/>
              <a:rect l="l" t="t" r="r" b="b"/>
              <a:pathLst>
                <a:path w="14135" h="11160" extrusionOk="0">
                  <a:moveTo>
                    <a:pt x="5741" y="0"/>
                  </a:moveTo>
                  <a:cubicBezTo>
                    <a:pt x="3674" y="0"/>
                    <a:pt x="1" y="6761"/>
                    <a:pt x="1" y="6761"/>
                  </a:cubicBezTo>
                  <a:lnTo>
                    <a:pt x="746" y="8087"/>
                  </a:lnTo>
                  <a:cubicBezTo>
                    <a:pt x="746" y="8087"/>
                    <a:pt x="6900" y="11160"/>
                    <a:pt x="9554" y="11160"/>
                  </a:cubicBezTo>
                  <a:cubicBezTo>
                    <a:pt x="10236" y="11160"/>
                    <a:pt x="10687" y="10957"/>
                    <a:pt x="10744" y="10447"/>
                  </a:cubicBezTo>
                  <a:lnTo>
                    <a:pt x="10742" y="10447"/>
                  </a:lnTo>
                  <a:cubicBezTo>
                    <a:pt x="11018" y="7954"/>
                    <a:pt x="2244" y="7487"/>
                    <a:pt x="2244" y="7487"/>
                  </a:cubicBezTo>
                  <a:cubicBezTo>
                    <a:pt x="2244" y="7487"/>
                    <a:pt x="14135" y="6105"/>
                    <a:pt x="13178" y="3828"/>
                  </a:cubicBezTo>
                  <a:cubicBezTo>
                    <a:pt x="12996" y="3395"/>
                    <a:pt x="12472" y="3219"/>
                    <a:pt x="11742" y="3219"/>
                  </a:cubicBezTo>
                  <a:cubicBezTo>
                    <a:pt x="8637" y="3219"/>
                    <a:pt x="1811" y="6396"/>
                    <a:pt x="1811" y="6396"/>
                  </a:cubicBezTo>
                  <a:cubicBezTo>
                    <a:pt x="1811" y="6396"/>
                    <a:pt x="8115" y="1352"/>
                    <a:pt x="6192" y="130"/>
                  </a:cubicBezTo>
                  <a:cubicBezTo>
                    <a:pt x="6053" y="41"/>
                    <a:pt x="5902" y="0"/>
                    <a:pt x="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1"/>
            <p:cNvSpPr/>
            <p:nvPr/>
          </p:nvSpPr>
          <p:spPr>
            <a:xfrm>
              <a:off x="5355701" y="4584524"/>
              <a:ext cx="459161" cy="244365"/>
            </a:xfrm>
            <a:custGeom>
              <a:avLst/>
              <a:gdLst/>
              <a:ahLst/>
              <a:cxnLst/>
              <a:rect l="l" t="t" r="r" b="b"/>
              <a:pathLst>
                <a:path w="11165" h="5942" fill="none" extrusionOk="0">
                  <a:moveTo>
                    <a:pt x="4829" y="0"/>
                  </a:moveTo>
                  <a:lnTo>
                    <a:pt x="0" y="5942"/>
                  </a:lnTo>
                  <a:lnTo>
                    <a:pt x="11165" y="2676"/>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1"/>
            <p:cNvSpPr/>
            <p:nvPr/>
          </p:nvSpPr>
          <p:spPr>
            <a:xfrm>
              <a:off x="5385806" y="4832473"/>
              <a:ext cx="269122" cy="71187"/>
            </a:xfrm>
            <a:custGeom>
              <a:avLst/>
              <a:gdLst/>
              <a:ahLst/>
              <a:cxnLst/>
              <a:rect l="l" t="t" r="r" b="b"/>
              <a:pathLst>
                <a:path w="6544" h="1731" fill="none" extrusionOk="0">
                  <a:moveTo>
                    <a:pt x="0" y="0"/>
                  </a:moveTo>
                  <a:lnTo>
                    <a:pt x="6544" y="1731"/>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1"/>
            <p:cNvSpPr/>
            <p:nvPr/>
          </p:nvSpPr>
          <p:spPr>
            <a:xfrm>
              <a:off x="4693941" y="4636631"/>
              <a:ext cx="854495" cy="636039"/>
            </a:xfrm>
            <a:custGeom>
              <a:avLst/>
              <a:gdLst/>
              <a:ahLst/>
              <a:cxnLst/>
              <a:rect l="l" t="t" r="r" b="b"/>
              <a:pathLst>
                <a:path w="20778" h="15466" extrusionOk="0">
                  <a:moveTo>
                    <a:pt x="9961" y="1"/>
                  </a:moveTo>
                  <a:cubicBezTo>
                    <a:pt x="9461" y="1"/>
                    <a:pt x="8962" y="53"/>
                    <a:pt x="8473" y="160"/>
                  </a:cubicBezTo>
                  <a:cubicBezTo>
                    <a:pt x="7777" y="313"/>
                    <a:pt x="7098" y="574"/>
                    <a:pt x="6506" y="967"/>
                  </a:cubicBezTo>
                  <a:cubicBezTo>
                    <a:pt x="6274" y="1120"/>
                    <a:pt x="6056" y="1292"/>
                    <a:pt x="5856" y="1486"/>
                  </a:cubicBezTo>
                  <a:cubicBezTo>
                    <a:pt x="5145" y="2175"/>
                    <a:pt x="4675" y="3141"/>
                    <a:pt x="4688" y="4131"/>
                  </a:cubicBezTo>
                  <a:cubicBezTo>
                    <a:pt x="4694" y="4577"/>
                    <a:pt x="4782" y="5033"/>
                    <a:pt x="4835" y="5480"/>
                  </a:cubicBezTo>
                  <a:cubicBezTo>
                    <a:pt x="4915" y="6155"/>
                    <a:pt x="4876" y="6963"/>
                    <a:pt x="4214" y="7346"/>
                  </a:cubicBezTo>
                  <a:cubicBezTo>
                    <a:pt x="3727" y="7627"/>
                    <a:pt x="3061" y="7411"/>
                    <a:pt x="2638" y="7799"/>
                  </a:cubicBezTo>
                  <a:cubicBezTo>
                    <a:pt x="2235" y="8166"/>
                    <a:pt x="2391" y="8824"/>
                    <a:pt x="2599" y="9325"/>
                  </a:cubicBezTo>
                  <a:cubicBezTo>
                    <a:pt x="2808" y="9827"/>
                    <a:pt x="3030" y="10445"/>
                    <a:pt x="2698" y="10877"/>
                  </a:cubicBezTo>
                  <a:cubicBezTo>
                    <a:pt x="2240" y="11473"/>
                    <a:pt x="1121" y="11172"/>
                    <a:pt x="706" y="11797"/>
                  </a:cubicBezTo>
                  <a:cubicBezTo>
                    <a:pt x="225" y="12518"/>
                    <a:pt x="1217" y="13632"/>
                    <a:pt x="656" y="14289"/>
                  </a:cubicBezTo>
                  <a:cubicBezTo>
                    <a:pt x="469" y="14505"/>
                    <a:pt x="78" y="14641"/>
                    <a:pt x="37" y="14953"/>
                  </a:cubicBezTo>
                  <a:cubicBezTo>
                    <a:pt x="1" y="15240"/>
                    <a:pt x="262" y="15426"/>
                    <a:pt x="511" y="15426"/>
                  </a:cubicBezTo>
                  <a:cubicBezTo>
                    <a:pt x="550" y="15426"/>
                    <a:pt x="589" y="15422"/>
                    <a:pt x="626" y="15412"/>
                  </a:cubicBezTo>
                  <a:cubicBezTo>
                    <a:pt x="990" y="15320"/>
                    <a:pt x="1315" y="15231"/>
                    <a:pt x="1568" y="14925"/>
                  </a:cubicBezTo>
                  <a:cubicBezTo>
                    <a:pt x="1756" y="14701"/>
                    <a:pt x="1860" y="14419"/>
                    <a:pt x="2000" y="14161"/>
                  </a:cubicBezTo>
                  <a:cubicBezTo>
                    <a:pt x="2139" y="13901"/>
                    <a:pt x="2336" y="13648"/>
                    <a:pt x="2613" y="13555"/>
                  </a:cubicBezTo>
                  <a:cubicBezTo>
                    <a:pt x="2698" y="13527"/>
                    <a:pt x="2785" y="13515"/>
                    <a:pt x="2873" y="13515"/>
                  </a:cubicBezTo>
                  <a:cubicBezTo>
                    <a:pt x="3086" y="13515"/>
                    <a:pt x="3305" y="13585"/>
                    <a:pt x="3509" y="13656"/>
                  </a:cubicBezTo>
                  <a:cubicBezTo>
                    <a:pt x="3730" y="13733"/>
                    <a:pt x="3964" y="13816"/>
                    <a:pt x="4196" y="13816"/>
                  </a:cubicBezTo>
                  <a:cubicBezTo>
                    <a:pt x="4265" y="13816"/>
                    <a:pt x="4335" y="13808"/>
                    <a:pt x="4404" y="13791"/>
                  </a:cubicBezTo>
                  <a:cubicBezTo>
                    <a:pt x="4697" y="13719"/>
                    <a:pt x="4920" y="13479"/>
                    <a:pt x="5089" y="13228"/>
                  </a:cubicBezTo>
                  <a:cubicBezTo>
                    <a:pt x="5331" y="12867"/>
                    <a:pt x="5504" y="12416"/>
                    <a:pt x="5981" y="12335"/>
                  </a:cubicBezTo>
                  <a:cubicBezTo>
                    <a:pt x="6030" y="12327"/>
                    <a:pt x="6078" y="12323"/>
                    <a:pt x="6126" y="12323"/>
                  </a:cubicBezTo>
                  <a:cubicBezTo>
                    <a:pt x="7197" y="12323"/>
                    <a:pt x="8244" y="14253"/>
                    <a:pt x="9108" y="14721"/>
                  </a:cubicBezTo>
                  <a:cubicBezTo>
                    <a:pt x="10020" y="15216"/>
                    <a:pt x="11048" y="15466"/>
                    <a:pt x="12076" y="15466"/>
                  </a:cubicBezTo>
                  <a:cubicBezTo>
                    <a:pt x="12193" y="15466"/>
                    <a:pt x="12310" y="15463"/>
                    <a:pt x="12427" y="15456"/>
                  </a:cubicBezTo>
                  <a:cubicBezTo>
                    <a:pt x="13478" y="15398"/>
                    <a:pt x="14513" y="15078"/>
                    <a:pt x="15406" y="14500"/>
                  </a:cubicBezTo>
                  <a:cubicBezTo>
                    <a:pt x="20777" y="11018"/>
                    <a:pt x="17856" y="2965"/>
                    <a:pt x="12965" y="667"/>
                  </a:cubicBezTo>
                  <a:cubicBezTo>
                    <a:pt x="12029" y="227"/>
                    <a:pt x="10995" y="1"/>
                    <a:pt x="9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1"/>
            <p:cNvSpPr/>
            <p:nvPr/>
          </p:nvSpPr>
          <p:spPr>
            <a:xfrm>
              <a:off x="4917009" y="4896671"/>
              <a:ext cx="76493" cy="214467"/>
            </a:xfrm>
            <a:custGeom>
              <a:avLst/>
              <a:gdLst/>
              <a:ahLst/>
              <a:cxnLst/>
              <a:rect l="l" t="t" r="r" b="b"/>
              <a:pathLst>
                <a:path w="1860" h="5215" fill="none" extrusionOk="0">
                  <a:moveTo>
                    <a:pt x="1" y="1"/>
                  </a:moveTo>
                  <a:cubicBezTo>
                    <a:pt x="171" y="1858"/>
                    <a:pt x="817" y="3669"/>
                    <a:pt x="1859" y="5215"/>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1"/>
            <p:cNvSpPr/>
            <p:nvPr/>
          </p:nvSpPr>
          <p:spPr>
            <a:xfrm>
              <a:off x="5064816" y="4684625"/>
              <a:ext cx="265010" cy="141429"/>
            </a:xfrm>
            <a:custGeom>
              <a:avLst/>
              <a:gdLst/>
              <a:ahLst/>
              <a:cxnLst/>
              <a:rect l="l" t="t" r="r" b="b"/>
              <a:pathLst>
                <a:path w="6444" h="3439" extrusionOk="0">
                  <a:moveTo>
                    <a:pt x="1801" y="1"/>
                  </a:moveTo>
                  <a:cubicBezTo>
                    <a:pt x="1399" y="1"/>
                    <a:pt x="1061" y="89"/>
                    <a:pt x="838" y="294"/>
                  </a:cubicBezTo>
                  <a:cubicBezTo>
                    <a:pt x="1" y="1060"/>
                    <a:pt x="3906" y="3438"/>
                    <a:pt x="5587" y="3438"/>
                  </a:cubicBezTo>
                  <a:cubicBezTo>
                    <a:pt x="6132" y="3438"/>
                    <a:pt x="6443" y="3188"/>
                    <a:pt x="6284" y="2553"/>
                  </a:cubicBezTo>
                  <a:cubicBezTo>
                    <a:pt x="5996" y="1406"/>
                    <a:pt x="3399" y="1"/>
                    <a:pt x="1801" y="1"/>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0" name="Google Shape;3750;p11"/>
          <p:cNvGrpSpPr/>
          <p:nvPr/>
        </p:nvGrpSpPr>
        <p:grpSpPr>
          <a:xfrm rot="-3290598">
            <a:off x="876301" y="-558054"/>
            <a:ext cx="993055" cy="929144"/>
            <a:chOff x="4581418" y="582238"/>
            <a:chExt cx="1463942" cy="1369725"/>
          </a:xfrm>
        </p:grpSpPr>
        <p:sp>
          <p:nvSpPr>
            <p:cNvPr id="3751" name="Google Shape;3751;p11"/>
            <p:cNvSpPr/>
            <p:nvPr/>
          </p:nvSpPr>
          <p:spPr>
            <a:xfrm>
              <a:off x="4692426" y="1390797"/>
              <a:ext cx="610879" cy="487279"/>
            </a:xfrm>
            <a:custGeom>
              <a:avLst/>
              <a:gdLst/>
              <a:ahLst/>
              <a:cxnLst/>
              <a:rect l="l" t="t" r="r" b="b"/>
              <a:pathLst>
                <a:path w="12178" h="9714" extrusionOk="0">
                  <a:moveTo>
                    <a:pt x="2738" y="1"/>
                  </a:moveTo>
                  <a:cubicBezTo>
                    <a:pt x="1915" y="1"/>
                    <a:pt x="1277" y="279"/>
                    <a:pt x="1005" y="998"/>
                  </a:cubicBezTo>
                  <a:cubicBezTo>
                    <a:pt x="0" y="3654"/>
                    <a:pt x="1240" y="6601"/>
                    <a:pt x="3898" y="6601"/>
                  </a:cubicBezTo>
                  <a:cubicBezTo>
                    <a:pt x="4403" y="6601"/>
                    <a:pt x="4959" y="6494"/>
                    <a:pt x="5561" y="6259"/>
                  </a:cubicBezTo>
                  <a:cubicBezTo>
                    <a:pt x="5561" y="6259"/>
                    <a:pt x="6012" y="9713"/>
                    <a:pt x="9033" y="9713"/>
                  </a:cubicBezTo>
                  <a:cubicBezTo>
                    <a:pt x="9869" y="9713"/>
                    <a:pt x="10902" y="9449"/>
                    <a:pt x="12177" y="8773"/>
                  </a:cubicBezTo>
                  <a:lnTo>
                    <a:pt x="10456" y="3202"/>
                  </a:lnTo>
                  <a:cubicBezTo>
                    <a:pt x="10456" y="3202"/>
                    <a:pt x="5531" y="1"/>
                    <a:pt x="2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1"/>
            <p:cNvSpPr/>
            <p:nvPr/>
          </p:nvSpPr>
          <p:spPr>
            <a:xfrm>
              <a:off x="4681491" y="1553823"/>
              <a:ext cx="480356" cy="398140"/>
            </a:xfrm>
            <a:custGeom>
              <a:avLst/>
              <a:gdLst/>
              <a:ahLst/>
              <a:cxnLst/>
              <a:rect l="l" t="t" r="r" b="b"/>
              <a:pathLst>
                <a:path w="9576" h="7937" extrusionOk="0">
                  <a:moveTo>
                    <a:pt x="3728" y="1"/>
                  </a:moveTo>
                  <a:cubicBezTo>
                    <a:pt x="3705" y="1"/>
                    <a:pt x="3693" y="1"/>
                    <a:pt x="3693" y="1"/>
                  </a:cubicBezTo>
                  <a:cubicBezTo>
                    <a:pt x="3693" y="1"/>
                    <a:pt x="3551" y="1839"/>
                    <a:pt x="5463" y="2883"/>
                  </a:cubicBezTo>
                  <a:cubicBezTo>
                    <a:pt x="5463" y="2883"/>
                    <a:pt x="3660" y="5233"/>
                    <a:pt x="1041" y="5233"/>
                  </a:cubicBezTo>
                  <a:cubicBezTo>
                    <a:pt x="974" y="5233"/>
                    <a:pt x="906" y="5232"/>
                    <a:pt x="839" y="5229"/>
                  </a:cubicBezTo>
                  <a:lnTo>
                    <a:pt x="839" y="5229"/>
                  </a:lnTo>
                  <a:cubicBezTo>
                    <a:pt x="838" y="5229"/>
                    <a:pt x="0" y="6530"/>
                    <a:pt x="1440" y="7937"/>
                  </a:cubicBezTo>
                  <a:cubicBezTo>
                    <a:pt x="1440" y="7937"/>
                    <a:pt x="5469" y="7257"/>
                    <a:pt x="6579" y="3501"/>
                  </a:cubicBezTo>
                  <a:cubicBezTo>
                    <a:pt x="6579" y="3501"/>
                    <a:pt x="6964" y="3989"/>
                    <a:pt x="7845" y="3989"/>
                  </a:cubicBezTo>
                  <a:cubicBezTo>
                    <a:pt x="8229" y="3989"/>
                    <a:pt x="8708" y="3897"/>
                    <a:pt x="9290" y="3630"/>
                  </a:cubicBezTo>
                  <a:cubicBezTo>
                    <a:pt x="9290" y="3630"/>
                    <a:pt x="9576" y="2647"/>
                    <a:pt x="7380" y="1291"/>
                  </a:cubicBezTo>
                  <a:cubicBezTo>
                    <a:pt x="5380" y="55"/>
                    <a:pt x="3962" y="1"/>
                    <a:pt x="3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1"/>
            <p:cNvSpPr/>
            <p:nvPr/>
          </p:nvSpPr>
          <p:spPr>
            <a:xfrm>
              <a:off x="4581418" y="582238"/>
              <a:ext cx="1463942" cy="1318521"/>
            </a:xfrm>
            <a:custGeom>
              <a:avLst/>
              <a:gdLst/>
              <a:ahLst/>
              <a:cxnLst/>
              <a:rect l="l" t="t" r="r" b="b"/>
              <a:pathLst>
                <a:path w="29184" h="26285" extrusionOk="0">
                  <a:moveTo>
                    <a:pt x="16691" y="0"/>
                  </a:moveTo>
                  <a:cubicBezTo>
                    <a:pt x="11304" y="0"/>
                    <a:pt x="648" y="5517"/>
                    <a:pt x="293" y="12653"/>
                  </a:cubicBezTo>
                  <a:cubicBezTo>
                    <a:pt x="0" y="18539"/>
                    <a:pt x="3915" y="19638"/>
                    <a:pt x="6880" y="19638"/>
                  </a:cubicBezTo>
                  <a:cubicBezTo>
                    <a:pt x="8647" y="19638"/>
                    <a:pt x="10078" y="19247"/>
                    <a:pt x="10078" y="19247"/>
                  </a:cubicBezTo>
                  <a:cubicBezTo>
                    <a:pt x="10078" y="19247"/>
                    <a:pt x="10534" y="26285"/>
                    <a:pt x="16261" y="26285"/>
                  </a:cubicBezTo>
                  <a:cubicBezTo>
                    <a:pt x="17154" y="26285"/>
                    <a:pt x="18175" y="26114"/>
                    <a:pt x="19342" y="25719"/>
                  </a:cubicBezTo>
                  <a:cubicBezTo>
                    <a:pt x="27997" y="22789"/>
                    <a:pt x="29184" y="4085"/>
                    <a:pt x="23091" y="3933"/>
                  </a:cubicBezTo>
                  <a:lnTo>
                    <a:pt x="19728" y="1786"/>
                  </a:lnTo>
                  <a:cubicBezTo>
                    <a:pt x="19575" y="554"/>
                    <a:pt x="18397" y="0"/>
                    <a:pt x="16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1"/>
            <p:cNvSpPr/>
            <p:nvPr/>
          </p:nvSpPr>
          <p:spPr>
            <a:xfrm>
              <a:off x="4613421" y="665757"/>
              <a:ext cx="1287621" cy="1062492"/>
            </a:xfrm>
            <a:custGeom>
              <a:avLst/>
              <a:gdLst/>
              <a:ahLst/>
              <a:cxnLst/>
              <a:rect l="l" t="t" r="r" b="b"/>
              <a:pathLst>
                <a:path w="25669" h="21181" extrusionOk="0">
                  <a:moveTo>
                    <a:pt x="20065" y="1"/>
                  </a:moveTo>
                  <a:cubicBezTo>
                    <a:pt x="14232" y="1"/>
                    <a:pt x="0" y="15107"/>
                    <a:pt x="6839" y="19893"/>
                  </a:cubicBezTo>
                  <a:cubicBezTo>
                    <a:pt x="8116" y="20787"/>
                    <a:pt x="9389" y="21180"/>
                    <a:pt x="10627" y="21180"/>
                  </a:cubicBezTo>
                  <a:cubicBezTo>
                    <a:pt x="18948" y="21180"/>
                    <a:pt x="25668" y="3393"/>
                    <a:pt x="21405" y="380"/>
                  </a:cubicBezTo>
                  <a:cubicBezTo>
                    <a:pt x="21039" y="121"/>
                    <a:pt x="20586" y="1"/>
                    <a:pt x="20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1"/>
            <p:cNvSpPr/>
            <p:nvPr/>
          </p:nvSpPr>
          <p:spPr>
            <a:xfrm>
              <a:off x="5036838" y="773204"/>
              <a:ext cx="328464" cy="318331"/>
            </a:xfrm>
            <a:custGeom>
              <a:avLst/>
              <a:gdLst/>
              <a:ahLst/>
              <a:cxnLst/>
              <a:rect l="l" t="t" r="r" b="b"/>
              <a:pathLst>
                <a:path w="6548" h="6346" fill="none" extrusionOk="0">
                  <a:moveTo>
                    <a:pt x="1" y="6346"/>
                  </a:moveTo>
                  <a:cubicBezTo>
                    <a:pt x="3269" y="2384"/>
                    <a:pt x="6547" y="0"/>
                    <a:pt x="6547" y="0"/>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1"/>
            <p:cNvSpPr/>
            <p:nvPr/>
          </p:nvSpPr>
          <p:spPr>
            <a:xfrm>
              <a:off x="5375580" y="1277281"/>
              <a:ext cx="271479" cy="363678"/>
            </a:xfrm>
            <a:custGeom>
              <a:avLst/>
              <a:gdLst/>
              <a:ahLst/>
              <a:cxnLst/>
              <a:rect l="l" t="t" r="r" b="b"/>
              <a:pathLst>
                <a:path w="5412" h="7250" fill="none" extrusionOk="0">
                  <a:moveTo>
                    <a:pt x="0" y="7250"/>
                  </a:moveTo>
                  <a:cubicBezTo>
                    <a:pt x="3513" y="4219"/>
                    <a:pt x="5411" y="1"/>
                    <a:pt x="5411" y="1"/>
                  </a:cubicBez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1"/>
            <p:cNvSpPr/>
            <p:nvPr/>
          </p:nvSpPr>
          <p:spPr>
            <a:xfrm>
              <a:off x="4763506" y="1629417"/>
              <a:ext cx="178980" cy="165436"/>
            </a:xfrm>
            <a:custGeom>
              <a:avLst/>
              <a:gdLst/>
              <a:ahLst/>
              <a:cxnLst/>
              <a:rect l="l" t="t" r="r" b="b"/>
              <a:pathLst>
                <a:path w="3568" h="3298" extrusionOk="0">
                  <a:moveTo>
                    <a:pt x="1691" y="784"/>
                  </a:moveTo>
                  <a:cubicBezTo>
                    <a:pt x="1725" y="816"/>
                    <a:pt x="1755" y="851"/>
                    <a:pt x="1782" y="891"/>
                  </a:cubicBezTo>
                  <a:cubicBezTo>
                    <a:pt x="1911" y="1074"/>
                    <a:pt x="1940" y="1386"/>
                    <a:pt x="1717" y="1517"/>
                  </a:cubicBezTo>
                  <a:cubicBezTo>
                    <a:pt x="1678" y="1539"/>
                    <a:pt x="1635" y="1550"/>
                    <a:pt x="1593" y="1550"/>
                  </a:cubicBezTo>
                  <a:cubicBezTo>
                    <a:pt x="1472" y="1550"/>
                    <a:pt x="1359" y="1463"/>
                    <a:pt x="1367" y="1328"/>
                  </a:cubicBezTo>
                  <a:cubicBezTo>
                    <a:pt x="1380" y="1127"/>
                    <a:pt x="1554" y="926"/>
                    <a:pt x="1691" y="784"/>
                  </a:cubicBezTo>
                  <a:close/>
                  <a:moveTo>
                    <a:pt x="2370" y="1"/>
                  </a:moveTo>
                  <a:cubicBezTo>
                    <a:pt x="2257" y="1"/>
                    <a:pt x="2142" y="19"/>
                    <a:pt x="2025" y="59"/>
                  </a:cubicBezTo>
                  <a:cubicBezTo>
                    <a:pt x="1891" y="105"/>
                    <a:pt x="1768" y="176"/>
                    <a:pt x="1653" y="260"/>
                  </a:cubicBezTo>
                  <a:cubicBezTo>
                    <a:pt x="1547" y="209"/>
                    <a:pt x="1434" y="171"/>
                    <a:pt x="1319" y="150"/>
                  </a:cubicBezTo>
                  <a:cubicBezTo>
                    <a:pt x="1248" y="137"/>
                    <a:pt x="1178" y="131"/>
                    <a:pt x="1108" y="131"/>
                  </a:cubicBezTo>
                  <a:cubicBezTo>
                    <a:pt x="733" y="131"/>
                    <a:pt x="380" y="308"/>
                    <a:pt x="131" y="592"/>
                  </a:cubicBezTo>
                  <a:cubicBezTo>
                    <a:pt x="0" y="742"/>
                    <a:pt x="149" y="916"/>
                    <a:pt x="306" y="916"/>
                  </a:cubicBezTo>
                  <a:cubicBezTo>
                    <a:pt x="362" y="916"/>
                    <a:pt x="419" y="894"/>
                    <a:pt x="465" y="841"/>
                  </a:cubicBezTo>
                  <a:lnTo>
                    <a:pt x="465" y="843"/>
                  </a:lnTo>
                  <a:cubicBezTo>
                    <a:pt x="633" y="651"/>
                    <a:pt x="876" y="553"/>
                    <a:pt x="1117" y="553"/>
                  </a:cubicBezTo>
                  <a:cubicBezTo>
                    <a:pt x="1185" y="553"/>
                    <a:pt x="1253" y="560"/>
                    <a:pt x="1319" y="576"/>
                  </a:cubicBezTo>
                  <a:cubicBezTo>
                    <a:pt x="1278" y="624"/>
                    <a:pt x="1238" y="674"/>
                    <a:pt x="1201" y="723"/>
                  </a:cubicBezTo>
                  <a:cubicBezTo>
                    <a:pt x="1003" y="990"/>
                    <a:pt x="847" y="1352"/>
                    <a:pt x="1038" y="1665"/>
                  </a:cubicBezTo>
                  <a:cubicBezTo>
                    <a:pt x="1156" y="1860"/>
                    <a:pt x="1372" y="1963"/>
                    <a:pt x="1591" y="1963"/>
                  </a:cubicBezTo>
                  <a:cubicBezTo>
                    <a:pt x="1710" y="1963"/>
                    <a:pt x="1830" y="1933"/>
                    <a:pt x="1934" y="1870"/>
                  </a:cubicBezTo>
                  <a:cubicBezTo>
                    <a:pt x="2261" y="1672"/>
                    <a:pt x="2371" y="1255"/>
                    <a:pt x="2253" y="905"/>
                  </a:cubicBezTo>
                  <a:cubicBezTo>
                    <a:pt x="2204" y="758"/>
                    <a:pt x="2122" y="631"/>
                    <a:pt x="2018" y="522"/>
                  </a:cubicBezTo>
                  <a:cubicBezTo>
                    <a:pt x="2100" y="474"/>
                    <a:pt x="2186" y="437"/>
                    <a:pt x="2279" y="421"/>
                  </a:cubicBezTo>
                  <a:cubicBezTo>
                    <a:pt x="2315" y="415"/>
                    <a:pt x="2350" y="413"/>
                    <a:pt x="2385" y="413"/>
                  </a:cubicBezTo>
                  <a:cubicBezTo>
                    <a:pt x="2829" y="413"/>
                    <a:pt x="3123" y="888"/>
                    <a:pt x="3101" y="1308"/>
                  </a:cubicBezTo>
                  <a:cubicBezTo>
                    <a:pt x="3066" y="1997"/>
                    <a:pt x="2515" y="2496"/>
                    <a:pt x="2028" y="2919"/>
                  </a:cubicBezTo>
                  <a:cubicBezTo>
                    <a:pt x="1867" y="3059"/>
                    <a:pt x="1998" y="3298"/>
                    <a:pt x="2161" y="3298"/>
                  </a:cubicBezTo>
                  <a:cubicBezTo>
                    <a:pt x="2202" y="3298"/>
                    <a:pt x="2245" y="3283"/>
                    <a:pt x="2285" y="3248"/>
                  </a:cubicBezTo>
                  <a:cubicBezTo>
                    <a:pt x="2905" y="2709"/>
                    <a:pt x="3567" y="2050"/>
                    <a:pt x="3515" y="1159"/>
                  </a:cubicBezTo>
                  <a:cubicBezTo>
                    <a:pt x="3477" y="533"/>
                    <a:pt x="2972" y="1"/>
                    <a:pt x="2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1"/>
            <p:cNvSpPr/>
            <p:nvPr/>
          </p:nvSpPr>
          <p:spPr>
            <a:xfrm>
              <a:off x="5592280" y="709649"/>
              <a:ext cx="30198" cy="21118"/>
            </a:xfrm>
            <a:custGeom>
              <a:avLst/>
              <a:gdLst/>
              <a:ahLst/>
              <a:cxnLst/>
              <a:rect l="l" t="t" r="r" b="b"/>
              <a:pathLst>
                <a:path w="602" h="421" extrusionOk="0">
                  <a:moveTo>
                    <a:pt x="306" y="0"/>
                  </a:moveTo>
                  <a:cubicBezTo>
                    <a:pt x="134" y="0"/>
                    <a:pt x="1" y="246"/>
                    <a:pt x="176" y="378"/>
                  </a:cubicBezTo>
                  <a:cubicBezTo>
                    <a:pt x="216" y="407"/>
                    <a:pt x="257" y="420"/>
                    <a:pt x="296" y="420"/>
                  </a:cubicBezTo>
                  <a:cubicBezTo>
                    <a:pt x="467" y="420"/>
                    <a:pt x="601" y="174"/>
                    <a:pt x="426" y="43"/>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1"/>
            <p:cNvSpPr/>
            <p:nvPr/>
          </p:nvSpPr>
          <p:spPr>
            <a:xfrm>
              <a:off x="5510265" y="730165"/>
              <a:ext cx="30198" cy="21068"/>
            </a:xfrm>
            <a:custGeom>
              <a:avLst/>
              <a:gdLst/>
              <a:ahLst/>
              <a:cxnLst/>
              <a:rect l="l" t="t" r="r" b="b"/>
              <a:pathLst>
                <a:path w="602" h="420" extrusionOk="0">
                  <a:moveTo>
                    <a:pt x="307" y="0"/>
                  </a:moveTo>
                  <a:cubicBezTo>
                    <a:pt x="135" y="0"/>
                    <a:pt x="1" y="246"/>
                    <a:pt x="176" y="378"/>
                  </a:cubicBezTo>
                  <a:cubicBezTo>
                    <a:pt x="216" y="407"/>
                    <a:pt x="257" y="420"/>
                    <a:pt x="296" y="420"/>
                  </a:cubicBezTo>
                  <a:cubicBezTo>
                    <a:pt x="468" y="420"/>
                    <a:pt x="602" y="174"/>
                    <a:pt x="427" y="42"/>
                  </a:cubicBezTo>
                  <a:cubicBezTo>
                    <a:pt x="387" y="13"/>
                    <a:pt x="346"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1"/>
            <p:cNvSpPr/>
            <p:nvPr/>
          </p:nvSpPr>
          <p:spPr>
            <a:xfrm>
              <a:off x="5574773" y="797131"/>
              <a:ext cx="30148" cy="21068"/>
            </a:xfrm>
            <a:custGeom>
              <a:avLst/>
              <a:gdLst/>
              <a:ahLst/>
              <a:cxnLst/>
              <a:rect l="l" t="t" r="r" b="b"/>
              <a:pathLst>
                <a:path w="601" h="420" extrusionOk="0">
                  <a:moveTo>
                    <a:pt x="305" y="0"/>
                  </a:moveTo>
                  <a:cubicBezTo>
                    <a:pt x="133" y="0"/>
                    <a:pt x="0" y="246"/>
                    <a:pt x="176" y="378"/>
                  </a:cubicBezTo>
                  <a:cubicBezTo>
                    <a:pt x="215" y="407"/>
                    <a:pt x="256" y="420"/>
                    <a:pt x="295" y="420"/>
                  </a:cubicBezTo>
                  <a:cubicBezTo>
                    <a:pt x="466" y="420"/>
                    <a:pt x="601" y="174"/>
                    <a:pt x="425" y="42"/>
                  </a:cubicBezTo>
                  <a:cubicBezTo>
                    <a:pt x="385" y="13"/>
                    <a:pt x="344"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1"/>
            <p:cNvSpPr/>
            <p:nvPr/>
          </p:nvSpPr>
          <p:spPr>
            <a:xfrm>
              <a:off x="5066182" y="1645118"/>
              <a:ext cx="30148" cy="21118"/>
            </a:xfrm>
            <a:custGeom>
              <a:avLst/>
              <a:gdLst/>
              <a:ahLst/>
              <a:cxnLst/>
              <a:rect l="l" t="t" r="r" b="b"/>
              <a:pathLst>
                <a:path w="601" h="421" extrusionOk="0">
                  <a:moveTo>
                    <a:pt x="306" y="1"/>
                  </a:moveTo>
                  <a:cubicBezTo>
                    <a:pt x="134" y="1"/>
                    <a:pt x="0" y="247"/>
                    <a:pt x="176" y="378"/>
                  </a:cubicBezTo>
                  <a:cubicBezTo>
                    <a:pt x="216" y="408"/>
                    <a:pt x="257" y="420"/>
                    <a:pt x="296" y="420"/>
                  </a:cubicBezTo>
                  <a:cubicBezTo>
                    <a:pt x="468" y="420"/>
                    <a:pt x="601" y="174"/>
                    <a:pt x="425" y="43"/>
                  </a:cubicBezTo>
                  <a:cubicBezTo>
                    <a:pt x="385" y="13"/>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1"/>
            <p:cNvSpPr/>
            <p:nvPr/>
          </p:nvSpPr>
          <p:spPr>
            <a:xfrm>
              <a:off x="5186219" y="1665885"/>
              <a:ext cx="30198" cy="21068"/>
            </a:xfrm>
            <a:custGeom>
              <a:avLst/>
              <a:gdLst/>
              <a:ahLst/>
              <a:cxnLst/>
              <a:rect l="l" t="t" r="r" b="b"/>
              <a:pathLst>
                <a:path w="602" h="420" extrusionOk="0">
                  <a:moveTo>
                    <a:pt x="306" y="0"/>
                  </a:moveTo>
                  <a:cubicBezTo>
                    <a:pt x="135" y="0"/>
                    <a:pt x="1" y="246"/>
                    <a:pt x="176" y="378"/>
                  </a:cubicBezTo>
                  <a:cubicBezTo>
                    <a:pt x="216" y="407"/>
                    <a:pt x="257" y="420"/>
                    <a:pt x="296" y="420"/>
                  </a:cubicBezTo>
                  <a:cubicBezTo>
                    <a:pt x="468" y="420"/>
                    <a:pt x="601" y="174"/>
                    <a:pt x="425" y="42"/>
                  </a:cubicBezTo>
                  <a:cubicBezTo>
                    <a:pt x="386" y="13"/>
                    <a:pt x="34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1"/>
            <p:cNvSpPr/>
            <p:nvPr/>
          </p:nvSpPr>
          <p:spPr>
            <a:xfrm>
              <a:off x="5102198" y="1599822"/>
              <a:ext cx="30198" cy="21068"/>
            </a:xfrm>
            <a:custGeom>
              <a:avLst/>
              <a:gdLst/>
              <a:ahLst/>
              <a:cxnLst/>
              <a:rect l="l" t="t" r="r" b="b"/>
              <a:pathLst>
                <a:path w="602" h="420" extrusionOk="0">
                  <a:moveTo>
                    <a:pt x="305" y="1"/>
                  </a:moveTo>
                  <a:cubicBezTo>
                    <a:pt x="134" y="1"/>
                    <a:pt x="1" y="246"/>
                    <a:pt x="176" y="378"/>
                  </a:cubicBezTo>
                  <a:cubicBezTo>
                    <a:pt x="216" y="407"/>
                    <a:pt x="257" y="420"/>
                    <a:pt x="296" y="420"/>
                  </a:cubicBezTo>
                  <a:cubicBezTo>
                    <a:pt x="468" y="420"/>
                    <a:pt x="601" y="174"/>
                    <a:pt x="425" y="44"/>
                  </a:cubicBezTo>
                  <a:cubicBezTo>
                    <a:pt x="386" y="14"/>
                    <a:pt x="344"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1"/>
            <p:cNvSpPr/>
            <p:nvPr/>
          </p:nvSpPr>
          <p:spPr>
            <a:xfrm>
              <a:off x="5206334" y="1585325"/>
              <a:ext cx="30198" cy="21068"/>
            </a:xfrm>
            <a:custGeom>
              <a:avLst/>
              <a:gdLst/>
              <a:ahLst/>
              <a:cxnLst/>
              <a:rect l="l" t="t" r="r" b="b"/>
              <a:pathLst>
                <a:path w="602" h="420" extrusionOk="0">
                  <a:moveTo>
                    <a:pt x="306" y="1"/>
                  </a:moveTo>
                  <a:cubicBezTo>
                    <a:pt x="134" y="1"/>
                    <a:pt x="1" y="246"/>
                    <a:pt x="176" y="378"/>
                  </a:cubicBezTo>
                  <a:cubicBezTo>
                    <a:pt x="216" y="407"/>
                    <a:pt x="257" y="420"/>
                    <a:pt x="296" y="420"/>
                  </a:cubicBezTo>
                  <a:cubicBezTo>
                    <a:pt x="468" y="420"/>
                    <a:pt x="601" y="174"/>
                    <a:pt x="427" y="44"/>
                  </a:cubicBezTo>
                  <a:cubicBezTo>
                    <a:pt x="387" y="14"/>
                    <a:pt x="34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1"/>
            <p:cNvSpPr/>
            <p:nvPr/>
          </p:nvSpPr>
          <p:spPr>
            <a:xfrm>
              <a:off x="5100292" y="1139536"/>
              <a:ext cx="30148" cy="21118"/>
            </a:xfrm>
            <a:custGeom>
              <a:avLst/>
              <a:gdLst/>
              <a:ahLst/>
              <a:cxnLst/>
              <a:rect l="l" t="t" r="r" b="b"/>
              <a:pathLst>
                <a:path w="601" h="421" extrusionOk="0">
                  <a:moveTo>
                    <a:pt x="304" y="1"/>
                  </a:moveTo>
                  <a:cubicBezTo>
                    <a:pt x="133" y="1"/>
                    <a:pt x="1" y="246"/>
                    <a:pt x="176" y="377"/>
                  </a:cubicBezTo>
                  <a:cubicBezTo>
                    <a:pt x="216" y="407"/>
                    <a:pt x="257" y="420"/>
                    <a:pt x="297" y="420"/>
                  </a:cubicBezTo>
                  <a:cubicBezTo>
                    <a:pt x="468" y="420"/>
                    <a:pt x="600" y="175"/>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1"/>
            <p:cNvSpPr/>
            <p:nvPr/>
          </p:nvSpPr>
          <p:spPr>
            <a:xfrm>
              <a:off x="5147495" y="1061434"/>
              <a:ext cx="30148" cy="21118"/>
            </a:xfrm>
            <a:custGeom>
              <a:avLst/>
              <a:gdLst/>
              <a:ahLst/>
              <a:cxnLst/>
              <a:rect l="l" t="t" r="r" b="b"/>
              <a:pathLst>
                <a:path w="601" h="421" extrusionOk="0">
                  <a:moveTo>
                    <a:pt x="304" y="1"/>
                  </a:moveTo>
                  <a:cubicBezTo>
                    <a:pt x="133" y="1"/>
                    <a:pt x="0" y="246"/>
                    <a:pt x="175" y="378"/>
                  </a:cubicBezTo>
                  <a:cubicBezTo>
                    <a:pt x="215" y="408"/>
                    <a:pt x="257" y="420"/>
                    <a:pt x="296" y="420"/>
                  </a:cubicBezTo>
                  <a:cubicBezTo>
                    <a:pt x="467" y="420"/>
                    <a:pt x="600" y="174"/>
                    <a:pt x="425" y="44"/>
                  </a:cubicBezTo>
                  <a:cubicBezTo>
                    <a:pt x="385" y="14"/>
                    <a:pt x="34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1"/>
            <p:cNvSpPr/>
            <p:nvPr/>
          </p:nvSpPr>
          <p:spPr>
            <a:xfrm>
              <a:off x="5266100" y="1564537"/>
              <a:ext cx="482538" cy="299988"/>
            </a:xfrm>
            <a:custGeom>
              <a:avLst/>
              <a:gdLst/>
              <a:ahLst/>
              <a:cxnLst/>
              <a:rect l="l" t="t" r="r" b="b"/>
              <a:pathLst>
                <a:path w="10390" h="6459" extrusionOk="0">
                  <a:moveTo>
                    <a:pt x="7497" y="0"/>
                  </a:moveTo>
                  <a:cubicBezTo>
                    <a:pt x="4592" y="0"/>
                    <a:pt x="1" y="3472"/>
                    <a:pt x="1534" y="5676"/>
                  </a:cubicBezTo>
                  <a:cubicBezTo>
                    <a:pt x="1909" y="6213"/>
                    <a:pt x="2692" y="6458"/>
                    <a:pt x="3633" y="6458"/>
                  </a:cubicBezTo>
                  <a:cubicBezTo>
                    <a:pt x="6356" y="6458"/>
                    <a:pt x="10390" y="4402"/>
                    <a:pt x="9581" y="1438"/>
                  </a:cubicBezTo>
                  <a:cubicBezTo>
                    <a:pt x="9302" y="414"/>
                    <a:pt x="8500" y="0"/>
                    <a:pt x="7497"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8" name="Google Shape;3768;p11"/>
          <p:cNvGrpSpPr/>
          <p:nvPr/>
        </p:nvGrpSpPr>
        <p:grpSpPr>
          <a:xfrm rot="-4334575">
            <a:off x="702448" y="602679"/>
            <a:ext cx="817400" cy="759726"/>
            <a:chOff x="5879807" y="1309936"/>
            <a:chExt cx="1080591" cy="1004347"/>
          </a:xfrm>
        </p:grpSpPr>
        <p:sp>
          <p:nvSpPr>
            <p:cNvPr id="3769" name="Google Shape;3769;p11"/>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1"/>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1"/>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1"/>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1"/>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1"/>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1"/>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1"/>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1"/>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1"/>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1"/>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1"/>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1"/>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1"/>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1"/>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1"/>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1"/>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1"/>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1"/>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1"/>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1"/>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1"/>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1"/>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1"/>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1"/>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1"/>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1"/>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6" name="Google Shape;3796;p11"/>
            <p:cNvGrpSpPr/>
            <p:nvPr/>
          </p:nvGrpSpPr>
          <p:grpSpPr>
            <a:xfrm>
              <a:off x="6388800" y="1848875"/>
              <a:ext cx="571599" cy="465408"/>
              <a:chOff x="6388800" y="1848875"/>
              <a:chExt cx="571599" cy="465408"/>
            </a:xfrm>
          </p:grpSpPr>
          <p:sp>
            <p:nvSpPr>
              <p:cNvPr id="3797" name="Google Shape;3797;p11"/>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1"/>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1"/>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1"/>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1"/>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1"/>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1"/>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1"/>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1"/>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1"/>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1"/>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1"/>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1"/>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1"/>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1"/>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1"/>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1"/>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1"/>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1"/>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1"/>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1"/>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1"/>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1"/>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1"/>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1"/>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22" name="Google Shape;3822;p11"/>
          <p:cNvGrpSpPr/>
          <p:nvPr/>
        </p:nvGrpSpPr>
        <p:grpSpPr>
          <a:xfrm rot="3375887">
            <a:off x="8593396" y="568518"/>
            <a:ext cx="1092668" cy="815944"/>
            <a:chOff x="2494785" y="587053"/>
            <a:chExt cx="1411208" cy="1053812"/>
          </a:xfrm>
        </p:grpSpPr>
        <p:sp>
          <p:nvSpPr>
            <p:cNvPr id="3823" name="Google Shape;3823;p11"/>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1"/>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1"/>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1"/>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1"/>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1"/>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1"/>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1"/>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1"/>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1"/>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1"/>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1"/>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1"/>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1"/>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1"/>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1"/>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1"/>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1"/>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1"/>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1"/>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1"/>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1"/>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1"/>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1"/>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7" name="Google Shape;3847;p11"/>
          <p:cNvGrpSpPr/>
          <p:nvPr/>
        </p:nvGrpSpPr>
        <p:grpSpPr>
          <a:xfrm rot="10167995">
            <a:off x="3081219" y="-342290"/>
            <a:ext cx="907696" cy="609845"/>
            <a:chOff x="1655277" y="1307879"/>
            <a:chExt cx="907741" cy="609876"/>
          </a:xfrm>
        </p:grpSpPr>
        <p:sp>
          <p:nvSpPr>
            <p:cNvPr id="3848" name="Google Shape;3848;p11"/>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1"/>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1"/>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1"/>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1"/>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1"/>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1"/>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1"/>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11"/>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1"/>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1"/>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1"/>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1"/>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1"/>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1"/>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1"/>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1"/>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1"/>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1"/>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7" name="Google Shape;3867;p11"/>
          <p:cNvGrpSpPr/>
          <p:nvPr/>
        </p:nvGrpSpPr>
        <p:grpSpPr>
          <a:xfrm rot="4359290">
            <a:off x="-56990" y="37035"/>
            <a:ext cx="539517" cy="420750"/>
            <a:chOff x="3251316" y="2649443"/>
            <a:chExt cx="735796" cy="573820"/>
          </a:xfrm>
        </p:grpSpPr>
        <p:sp>
          <p:nvSpPr>
            <p:cNvPr id="3868" name="Google Shape;3868;p11"/>
            <p:cNvSpPr/>
            <p:nvPr/>
          </p:nvSpPr>
          <p:spPr>
            <a:xfrm>
              <a:off x="3457147" y="2649443"/>
              <a:ext cx="469784" cy="535818"/>
            </a:xfrm>
            <a:custGeom>
              <a:avLst/>
              <a:gdLst/>
              <a:ahLst/>
              <a:cxnLst/>
              <a:rect l="l" t="t" r="r" b="b"/>
              <a:pathLst>
                <a:path w="10273" h="11717" extrusionOk="0">
                  <a:moveTo>
                    <a:pt x="3098" y="1"/>
                  </a:moveTo>
                  <a:cubicBezTo>
                    <a:pt x="2053" y="1"/>
                    <a:pt x="994" y="261"/>
                    <a:pt x="1" y="959"/>
                  </a:cubicBezTo>
                  <a:lnTo>
                    <a:pt x="7965" y="11716"/>
                  </a:lnTo>
                  <a:cubicBezTo>
                    <a:pt x="10272" y="9701"/>
                    <a:pt x="9223" y="4648"/>
                    <a:pt x="9702" y="2703"/>
                  </a:cubicBezTo>
                  <a:cubicBezTo>
                    <a:pt x="9769" y="2433"/>
                    <a:pt x="9629" y="2154"/>
                    <a:pt x="9370" y="2050"/>
                  </a:cubicBezTo>
                  <a:cubicBezTo>
                    <a:pt x="8108" y="1541"/>
                    <a:pt x="5642" y="1"/>
                    <a:pt x="3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1"/>
            <p:cNvSpPr/>
            <p:nvPr/>
          </p:nvSpPr>
          <p:spPr>
            <a:xfrm>
              <a:off x="3251316" y="2662567"/>
              <a:ext cx="735796" cy="560696"/>
            </a:xfrm>
            <a:custGeom>
              <a:avLst/>
              <a:gdLst/>
              <a:ahLst/>
              <a:cxnLst/>
              <a:rect l="l" t="t" r="r" b="b"/>
              <a:pathLst>
                <a:path w="16090" h="12261" extrusionOk="0">
                  <a:moveTo>
                    <a:pt x="6331" y="1"/>
                  </a:moveTo>
                  <a:cubicBezTo>
                    <a:pt x="5611" y="1"/>
                    <a:pt x="4908" y="267"/>
                    <a:pt x="4267" y="878"/>
                  </a:cubicBezTo>
                  <a:cubicBezTo>
                    <a:pt x="1" y="4946"/>
                    <a:pt x="5552" y="12261"/>
                    <a:pt x="10164" y="12261"/>
                  </a:cubicBezTo>
                  <a:cubicBezTo>
                    <a:pt x="10595" y="12261"/>
                    <a:pt x="11019" y="12197"/>
                    <a:pt x="11425" y="12060"/>
                  </a:cubicBezTo>
                  <a:cubicBezTo>
                    <a:pt x="16090" y="10490"/>
                    <a:pt x="10853" y="1"/>
                    <a:pt x="6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1"/>
            <p:cNvSpPr/>
            <p:nvPr/>
          </p:nvSpPr>
          <p:spPr>
            <a:xfrm>
              <a:off x="3327685" y="2721422"/>
              <a:ext cx="586762" cy="448931"/>
            </a:xfrm>
            <a:custGeom>
              <a:avLst/>
              <a:gdLst/>
              <a:ahLst/>
              <a:cxnLst/>
              <a:rect l="l" t="t" r="r" b="b"/>
              <a:pathLst>
                <a:path w="12831" h="9817" extrusionOk="0">
                  <a:moveTo>
                    <a:pt x="5005" y="504"/>
                  </a:moveTo>
                  <a:cubicBezTo>
                    <a:pt x="8151" y="504"/>
                    <a:pt x="12192" y="8137"/>
                    <a:pt x="8979" y="9108"/>
                  </a:cubicBezTo>
                  <a:cubicBezTo>
                    <a:pt x="8741" y="9179"/>
                    <a:pt x="8493" y="9213"/>
                    <a:pt x="8238" y="9213"/>
                  </a:cubicBezTo>
                  <a:cubicBezTo>
                    <a:pt x="5024" y="9213"/>
                    <a:pt x="814" y="3818"/>
                    <a:pt x="3686" y="1059"/>
                  </a:cubicBezTo>
                  <a:cubicBezTo>
                    <a:pt x="4088" y="673"/>
                    <a:pt x="4537" y="504"/>
                    <a:pt x="5005" y="504"/>
                  </a:cubicBezTo>
                  <a:close/>
                  <a:moveTo>
                    <a:pt x="4757" y="1"/>
                  </a:moveTo>
                  <a:cubicBezTo>
                    <a:pt x="4225" y="1"/>
                    <a:pt x="3714" y="194"/>
                    <a:pt x="3255" y="634"/>
                  </a:cubicBezTo>
                  <a:cubicBezTo>
                    <a:pt x="0" y="3757"/>
                    <a:pt x="4715" y="9817"/>
                    <a:pt x="8345" y="9817"/>
                  </a:cubicBezTo>
                  <a:cubicBezTo>
                    <a:pt x="8638" y="9817"/>
                    <a:pt x="8924" y="9777"/>
                    <a:pt x="9198" y="9693"/>
                  </a:cubicBezTo>
                  <a:cubicBezTo>
                    <a:pt x="12830" y="8585"/>
                    <a:pt x="8311" y="1"/>
                    <a:pt x="4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1"/>
            <p:cNvSpPr/>
            <p:nvPr/>
          </p:nvSpPr>
          <p:spPr>
            <a:xfrm>
              <a:off x="3437346" y="2809315"/>
              <a:ext cx="366800" cy="280645"/>
            </a:xfrm>
            <a:custGeom>
              <a:avLst/>
              <a:gdLst/>
              <a:ahLst/>
              <a:cxnLst/>
              <a:rect l="l" t="t" r="r" b="b"/>
              <a:pathLst>
                <a:path w="8021" h="6137" extrusionOk="0">
                  <a:moveTo>
                    <a:pt x="3097" y="691"/>
                  </a:moveTo>
                  <a:cubicBezTo>
                    <a:pt x="4880" y="691"/>
                    <a:pt x="7163" y="5010"/>
                    <a:pt x="5342" y="5562"/>
                  </a:cubicBezTo>
                  <a:cubicBezTo>
                    <a:pt x="5206" y="5603"/>
                    <a:pt x="5064" y="5622"/>
                    <a:pt x="4919" y="5622"/>
                  </a:cubicBezTo>
                  <a:cubicBezTo>
                    <a:pt x="3097" y="5622"/>
                    <a:pt x="719" y="2569"/>
                    <a:pt x="2348" y="1006"/>
                  </a:cubicBezTo>
                  <a:cubicBezTo>
                    <a:pt x="2577" y="787"/>
                    <a:pt x="2831" y="691"/>
                    <a:pt x="3097" y="691"/>
                  </a:cubicBezTo>
                  <a:close/>
                  <a:moveTo>
                    <a:pt x="2974" y="1"/>
                  </a:moveTo>
                  <a:cubicBezTo>
                    <a:pt x="2641" y="1"/>
                    <a:pt x="2322" y="121"/>
                    <a:pt x="2035" y="396"/>
                  </a:cubicBezTo>
                  <a:cubicBezTo>
                    <a:pt x="1" y="2350"/>
                    <a:pt x="2949" y="6137"/>
                    <a:pt x="5217" y="6137"/>
                  </a:cubicBezTo>
                  <a:cubicBezTo>
                    <a:pt x="5400" y="6137"/>
                    <a:pt x="5578" y="6112"/>
                    <a:pt x="5749" y="6060"/>
                  </a:cubicBezTo>
                  <a:cubicBezTo>
                    <a:pt x="8021" y="5367"/>
                    <a:pt x="5195" y="1"/>
                    <a:pt x="2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1"/>
            <p:cNvSpPr/>
            <p:nvPr/>
          </p:nvSpPr>
          <p:spPr>
            <a:xfrm>
              <a:off x="3516322" y="2883444"/>
              <a:ext cx="189002" cy="144598"/>
            </a:xfrm>
            <a:custGeom>
              <a:avLst/>
              <a:gdLst/>
              <a:ahLst/>
              <a:cxnLst/>
              <a:rect l="l" t="t" r="r" b="b"/>
              <a:pathLst>
                <a:path w="4133" h="3162" extrusionOk="0">
                  <a:moveTo>
                    <a:pt x="1707" y="382"/>
                  </a:moveTo>
                  <a:cubicBezTo>
                    <a:pt x="2600" y="382"/>
                    <a:pt x="3744" y="2545"/>
                    <a:pt x="2831" y="2821"/>
                  </a:cubicBezTo>
                  <a:cubicBezTo>
                    <a:pt x="2763" y="2842"/>
                    <a:pt x="2692" y="2852"/>
                    <a:pt x="2620" y="2852"/>
                  </a:cubicBezTo>
                  <a:cubicBezTo>
                    <a:pt x="1708" y="2852"/>
                    <a:pt x="515" y="1322"/>
                    <a:pt x="1332" y="540"/>
                  </a:cubicBezTo>
                  <a:cubicBezTo>
                    <a:pt x="1446" y="430"/>
                    <a:pt x="1574" y="382"/>
                    <a:pt x="1707" y="382"/>
                  </a:cubicBezTo>
                  <a:close/>
                  <a:moveTo>
                    <a:pt x="1533" y="0"/>
                  </a:moveTo>
                  <a:cubicBezTo>
                    <a:pt x="1361" y="0"/>
                    <a:pt x="1197" y="63"/>
                    <a:pt x="1049" y="204"/>
                  </a:cubicBezTo>
                  <a:cubicBezTo>
                    <a:pt x="0" y="1209"/>
                    <a:pt x="1519" y="3161"/>
                    <a:pt x="2687" y="3161"/>
                  </a:cubicBezTo>
                  <a:cubicBezTo>
                    <a:pt x="2782" y="3161"/>
                    <a:pt x="2874" y="3149"/>
                    <a:pt x="2962" y="3122"/>
                  </a:cubicBezTo>
                  <a:cubicBezTo>
                    <a:pt x="4132" y="2765"/>
                    <a:pt x="2677" y="0"/>
                    <a:pt x="1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1"/>
            <p:cNvSpPr/>
            <p:nvPr/>
          </p:nvSpPr>
          <p:spPr>
            <a:xfrm>
              <a:off x="3477680" y="3013820"/>
              <a:ext cx="289242" cy="179307"/>
            </a:xfrm>
            <a:custGeom>
              <a:avLst/>
              <a:gdLst/>
              <a:ahLst/>
              <a:cxnLst/>
              <a:rect l="l" t="t" r="r" b="b"/>
              <a:pathLst>
                <a:path w="6325" h="3921" extrusionOk="0">
                  <a:moveTo>
                    <a:pt x="752" y="0"/>
                  </a:moveTo>
                  <a:cubicBezTo>
                    <a:pt x="465" y="0"/>
                    <a:pt x="274" y="115"/>
                    <a:pt x="235" y="386"/>
                  </a:cubicBezTo>
                  <a:cubicBezTo>
                    <a:pt x="0" y="2037"/>
                    <a:pt x="2804" y="3921"/>
                    <a:pt x="4380" y="3921"/>
                  </a:cubicBezTo>
                  <a:cubicBezTo>
                    <a:pt x="4602" y="3921"/>
                    <a:pt x="4800" y="3883"/>
                    <a:pt x="4961" y="3802"/>
                  </a:cubicBezTo>
                  <a:cubicBezTo>
                    <a:pt x="6325" y="3119"/>
                    <a:pt x="2244" y="0"/>
                    <a:pt x="752" y="0"/>
                  </a:cubicBezTo>
                  <a:close/>
                </a:path>
              </a:pathLst>
            </a:custGeom>
            <a:solidFill>
              <a:srgbClr val="F9F7E4">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1"/>
            <p:cNvSpPr/>
            <p:nvPr/>
          </p:nvSpPr>
          <p:spPr>
            <a:xfrm>
              <a:off x="3503700" y="2686621"/>
              <a:ext cx="13125" cy="9237"/>
            </a:xfrm>
            <a:custGeom>
              <a:avLst/>
              <a:gdLst/>
              <a:ahLst/>
              <a:cxnLst/>
              <a:rect l="l" t="t" r="r" b="b"/>
              <a:pathLst>
                <a:path w="287" h="202" extrusionOk="0">
                  <a:moveTo>
                    <a:pt x="140" y="1"/>
                  </a:moveTo>
                  <a:cubicBezTo>
                    <a:pt x="119" y="1"/>
                    <a:pt x="97" y="8"/>
                    <a:pt x="76" y="27"/>
                  </a:cubicBezTo>
                  <a:cubicBezTo>
                    <a:pt x="1" y="94"/>
                    <a:pt x="67" y="202"/>
                    <a:pt x="146" y="202"/>
                  </a:cubicBezTo>
                  <a:cubicBezTo>
                    <a:pt x="167" y="202"/>
                    <a:pt x="189" y="194"/>
                    <a:pt x="209" y="177"/>
                  </a:cubicBezTo>
                  <a:cubicBezTo>
                    <a:pt x="286" y="110"/>
                    <a:pt x="21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1"/>
            <p:cNvSpPr/>
            <p:nvPr/>
          </p:nvSpPr>
          <p:spPr>
            <a:xfrm>
              <a:off x="3530132" y="2680494"/>
              <a:ext cx="13125" cy="9237"/>
            </a:xfrm>
            <a:custGeom>
              <a:avLst/>
              <a:gdLst/>
              <a:ahLst/>
              <a:cxnLst/>
              <a:rect l="l" t="t" r="r" b="b"/>
              <a:pathLst>
                <a:path w="287" h="202" extrusionOk="0">
                  <a:moveTo>
                    <a:pt x="141" y="1"/>
                  </a:moveTo>
                  <a:cubicBezTo>
                    <a:pt x="120" y="1"/>
                    <a:pt x="98" y="8"/>
                    <a:pt x="78" y="26"/>
                  </a:cubicBezTo>
                  <a:cubicBezTo>
                    <a:pt x="1" y="93"/>
                    <a:pt x="68" y="202"/>
                    <a:pt x="148" y="202"/>
                  </a:cubicBezTo>
                  <a:cubicBezTo>
                    <a:pt x="169" y="202"/>
                    <a:pt x="190" y="194"/>
                    <a:pt x="211" y="176"/>
                  </a:cubicBezTo>
                  <a:cubicBezTo>
                    <a:pt x="286" y="110"/>
                    <a:pt x="220"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1"/>
            <p:cNvSpPr/>
            <p:nvPr/>
          </p:nvSpPr>
          <p:spPr>
            <a:xfrm>
              <a:off x="3508090" y="2796282"/>
              <a:ext cx="13125" cy="9192"/>
            </a:xfrm>
            <a:custGeom>
              <a:avLst/>
              <a:gdLst/>
              <a:ahLst/>
              <a:cxnLst/>
              <a:rect l="l" t="t" r="r" b="b"/>
              <a:pathLst>
                <a:path w="287" h="201" extrusionOk="0">
                  <a:moveTo>
                    <a:pt x="141" y="0"/>
                  </a:moveTo>
                  <a:cubicBezTo>
                    <a:pt x="120" y="0"/>
                    <a:pt x="98" y="8"/>
                    <a:pt x="78" y="25"/>
                  </a:cubicBezTo>
                  <a:cubicBezTo>
                    <a:pt x="1" y="92"/>
                    <a:pt x="68" y="200"/>
                    <a:pt x="147" y="200"/>
                  </a:cubicBezTo>
                  <a:cubicBezTo>
                    <a:pt x="168" y="200"/>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1"/>
            <p:cNvSpPr/>
            <p:nvPr/>
          </p:nvSpPr>
          <p:spPr>
            <a:xfrm>
              <a:off x="3540147" y="2781374"/>
              <a:ext cx="13079" cy="9192"/>
            </a:xfrm>
            <a:custGeom>
              <a:avLst/>
              <a:gdLst/>
              <a:ahLst/>
              <a:cxnLst/>
              <a:rect l="l" t="t" r="r" b="b"/>
              <a:pathLst>
                <a:path w="286" h="201" extrusionOk="0">
                  <a:moveTo>
                    <a:pt x="140" y="0"/>
                  </a:moveTo>
                  <a:cubicBezTo>
                    <a:pt x="119" y="0"/>
                    <a:pt x="98" y="8"/>
                    <a:pt x="78" y="25"/>
                  </a:cubicBezTo>
                  <a:cubicBezTo>
                    <a:pt x="1" y="92"/>
                    <a:pt x="68" y="201"/>
                    <a:pt x="147" y="201"/>
                  </a:cubicBezTo>
                  <a:cubicBezTo>
                    <a:pt x="167" y="201"/>
                    <a:pt x="189" y="193"/>
                    <a:pt x="209" y="176"/>
                  </a:cubicBezTo>
                  <a:cubicBezTo>
                    <a:pt x="286" y="108"/>
                    <a:pt x="21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1"/>
            <p:cNvSpPr/>
            <p:nvPr/>
          </p:nvSpPr>
          <p:spPr>
            <a:xfrm>
              <a:off x="3632293" y="2986565"/>
              <a:ext cx="13125" cy="9192"/>
            </a:xfrm>
            <a:custGeom>
              <a:avLst/>
              <a:gdLst/>
              <a:ahLst/>
              <a:cxnLst/>
              <a:rect l="l" t="t" r="r" b="b"/>
              <a:pathLst>
                <a:path w="287" h="201" extrusionOk="0">
                  <a:moveTo>
                    <a:pt x="141" y="0"/>
                  </a:moveTo>
                  <a:cubicBezTo>
                    <a:pt x="120" y="0"/>
                    <a:pt x="98" y="8"/>
                    <a:pt x="78" y="25"/>
                  </a:cubicBezTo>
                  <a:cubicBezTo>
                    <a:pt x="1" y="92"/>
                    <a:pt x="68" y="201"/>
                    <a:pt x="147" y="201"/>
                  </a:cubicBezTo>
                  <a:cubicBezTo>
                    <a:pt x="168" y="201"/>
                    <a:pt x="190" y="193"/>
                    <a:pt x="210" y="175"/>
                  </a:cubicBezTo>
                  <a:cubicBezTo>
                    <a:pt x="286" y="108"/>
                    <a:pt x="22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1"/>
            <p:cNvSpPr/>
            <p:nvPr/>
          </p:nvSpPr>
          <p:spPr>
            <a:xfrm>
              <a:off x="3611120" y="2975681"/>
              <a:ext cx="13079" cy="9192"/>
            </a:xfrm>
            <a:custGeom>
              <a:avLst/>
              <a:gdLst/>
              <a:ahLst/>
              <a:cxnLst/>
              <a:rect l="l" t="t" r="r" b="b"/>
              <a:pathLst>
                <a:path w="286" h="201" extrusionOk="0">
                  <a:moveTo>
                    <a:pt x="139" y="0"/>
                  </a:moveTo>
                  <a:cubicBezTo>
                    <a:pt x="118" y="0"/>
                    <a:pt x="96" y="8"/>
                    <a:pt x="76" y="25"/>
                  </a:cubicBezTo>
                  <a:cubicBezTo>
                    <a:pt x="0" y="92"/>
                    <a:pt x="67" y="200"/>
                    <a:pt x="146" y="200"/>
                  </a:cubicBezTo>
                  <a:cubicBezTo>
                    <a:pt x="167" y="200"/>
                    <a:pt x="189" y="193"/>
                    <a:pt x="209" y="175"/>
                  </a:cubicBezTo>
                  <a:cubicBezTo>
                    <a:pt x="286" y="108"/>
                    <a:pt x="219" y="0"/>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0" name="Google Shape;3880;p11"/>
          <p:cNvGrpSpPr/>
          <p:nvPr/>
        </p:nvGrpSpPr>
        <p:grpSpPr>
          <a:xfrm rot="2700000">
            <a:off x="-126522" y="174548"/>
            <a:ext cx="705621" cy="1423178"/>
            <a:chOff x="4243844" y="2649404"/>
            <a:chExt cx="962480" cy="1941240"/>
          </a:xfrm>
        </p:grpSpPr>
        <p:sp>
          <p:nvSpPr>
            <p:cNvPr id="3881" name="Google Shape;3881;p11"/>
            <p:cNvSpPr/>
            <p:nvPr/>
          </p:nvSpPr>
          <p:spPr>
            <a:xfrm>
              <a:off x="4723781" y="3271973"/>
              <a:ext cx="482543" cy="824603"/>
            </a:xfrm>
            <a:custGeom>
              <a:avLst/>
              <a:gdLst/>
              <a:ahLst/>
              <a:cxnLst/>
              <a:rect l="l" t="t" r="r" b="b"/>
              <a:pathLst>
                <a:path w="10552" h="18032" extrusionOk="0">
                  <a:moveTo>
                    <a:pt x="1" y="0"/>
                  </a:moveTo>
                  <a:cubicBezTo>
                    <a:pt x="1" y="0"/>
                    <a:pt x="2640" y="11052"/>
                    <a:pt x="7401" y="17659"/>
                  </a:cubicBezTo>
                  <a:cubicBezTo>
                    <a:pt x="7576" y="17900"/>
                    <a:pt x="7850" y="18031"/>
                    <a:pt x="8131" y="18031"/>
                  </a:cubicBezTo>
                  <a:cubicBezTo>
                    <a:pt x="8272" y="18031"/>
                    <a:pt x="8414" y="17998"/>
                    <a:pt x="8546" y="17929"/>
                  </a:cubicBezTo>
                  <a:cubicBezTo>
                    <a:pt x="9009" y="17688"/>
                    <a:pt x="9619" y="17334"/>
                    <a:pt x="10114" y="16923"/>
                  </a:cubicBezTo>
                  <a:cubicBezTo>
                    <a:pt x="10493" y="16610"/>
                    <a:pt x="10552" y="16053"/>
                    <a:pt x="10245" y="15668"/>
                  </a:cubicBezTo>
                  <a:cubicBezTo>
                    <a:pt x="8631" y="13637"/>
                    <a:pt x="3453" y="6816"/>
                    <a:pt x="1211" y="1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1"/>
            <p:cNvSpPr/>
            <p:nvPr/>
          </p:nvSpPr>
          <p:spPr>
            <a:xfrm>
              <a:off x="4805638" y="3515257"/>
              <a:ext cx="198514" cy="411753"/>
            </a:xfrm>
            <a:custGeom>
              <a:avLst/>
              <a:gdLst/>
              <a:ahLst/>
              <a:cxnLst/>
              <a:rect l="l" t="t" r="r" b="b"/>
              <a:pathLst>
                <a:path w="4341" h="9004" fill="none" extrusionOk="0">
                  <a:moveTo>
                    <a:pt x="4340" y="9004"/>
                  </a:moveTo>
                  <a:cubicBezTo>
                    <a:pt x="2001" y="4964"/>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1"/>
            <p:cNvSpPr/>
            <p:nvPr/>
          </p:nvSpPr>
          <p:spPr>
            <a:xfrm>
              <a:off x="4740198" y="3415520"/>
              <a:ext cx="413216" cy="1050418"/>
            </a:xfrm>
            <a:custGeom>
              <a:avLst/>
              <a:gdLst/>
              <a:ahLst/>
              <a:cxnLst/>
              <a:rect l="l" t="t" r="r" b="b"/>
              <a:pathLst>
                <a:path w="9036" h="22970" extrusionOk="0">
                  <a:moveTo>
                    <a:pt x="1" y="0"/>
                  </a:moveTo>
                  <a:cubicBezTo>
                    <a:pt x="1" y="1"/>
                    <a:pt x="775" y="13574"/>
                    <a:pt x="4986" y="22360"/>
                  </a:cubicBezTo>
                  <a:cubicBezTo>
                    <a:pt x="5169" y="22742"/>
                    <a:pt x="5552" y="22969"/>
                    <a:pt x="5957" y="22969"/>
                  </a:cubicBezTo>
                  <a:cubicBezTo>
                    <a:pt x="6063" y="22969"/>
                    <a:pt x="6171" y="22954"/>
                    <a:pt x="6278" y="22921"/>
                  </a:cubicBezTo>
                  <a:cubicBezTo>
                    <a:pt x="6873" y="22734"/>
                    <a:pt x="7667" y="22446"/>
                    <a:pt x="8336" y="22068"/>
                  </a:cubicBezTo>
                  <a:cubicBezTo>
                    <a:pt x="8848" y="21779"/>
                    <a:pt x="9035" y="21134"/>
                    <a:pt x="8756" y="20617"/>
                  </a:cubicBezTo>
                  <a:cubicBezTo>
                    <a:pt x="7283" y="17885"/>
                    <a:pt x="2628" y="8756"/>
                    <a:pt x="1398" y="41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1"/>
            <p:cNvSpPr/>
            <p:nvPr/>
          </p:nvSpPr>
          <p:spPr>
            <a:xfrm>
              <a:off x="4764024" y="3596519"/>
              <a:ext cx="169292" cy="614200"/>
            </a:xfrm>
            <a:custGeom>
              <a:avLst/>
              <a:gdLst/>
              <a:ahLst/>
              <a:cxnLst/>
              <a:rect l="l" t="t" r="r" b="b"/>
              <a:pathLst>
                <a:path w="3702" h="13431" fill="none" extrusionOk="0">
                  <a:moveTo>
                    <a:pt x="3702" y="13430"/>
                  </a:moveTo>
                  <a:cubicBezTo>
                    <a:pt x="625" y="5217"/>
                    <a:pt x="1" y="0"/>
                    <a:pt x="1"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1"/>
            <p:cNvSpPr/>
            <p:nvPr/>
          </p:nvSpPr>
          <p:spPr>
            <a:xfrm>
              <a:off x="4600676" y="3431342"/>
              <a:ext cx="290751" cy="1159301"/>
            </a:xfrm>
            <a:custGeom>
              <a:avLst/>
              <a:gdLst/>
              <a:ahLst/>
              <a:cxnLst/>
              <a:rect l="l" t="t" r="r" b="b"/>
              <a:pathLst>
                <a:path w="6358" h="25351" extrusionOk="0">
                  <a:moveTo>
                    <a:pt x="3314" y="1"/>
                  </a:moveTo>
                  <a:lnTo>
                    <a:pt x="1997" y="826"/>
                  </a:lnTo>
                  <a:cubicBezTo>
                    <a:pt x="3090" y="9750"/>
                    <a:pt x="884" y="20454"/>
                    <a:pt x="141" y="23683"/>
                  </a:cubicBezTo>
                  <a:cubicBezTo>
                    <a:pt x="1" y="24293"/>
                    <a:pt x="376" y="24903"/>
                    <a:pt x="984" y="25056"/>
                  </a:cubicBezTo>
                  <a:cubicBezTo>
                    <a:pt x="1779" y="25255"/>
                    <a:pt x="2677" y="25327"/>
                    <a:pt x="3343" y="25350"/>
                  </a:cubicBezTo>
                  <a:cubicBezTo>
                    <a:pt x="3356" y="25350"/>
                    <a:pt x="3369" y="25350"/>
                    <a:pt x="3382" y="25350"/>
                  </a:cubicBezTo>
                  <a:cubicBezTo>
                    <a:pt x="3934" y="25350"/>
                    <a:pt x="4413" y="24957"/>
                    <a:pt x="4511" y="24409"/>
                  </a:cubicBezTo>
                  <a:cubicBezTo>
                    <a:pt x="6357" y="14181"/>
                    <a:pt x="3314" y="1"/>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1"/>
            <p:cNvSpPr/>
            <p:nvPr/>
          </p:nvSpPr>
          <p:spPr>
            <a:xfrm>
              <a:off x="4762835" y="3559844"/>
              <a:ext cx="41889" cy="720385"/>
            </a:xfrm>
            <a:custGeom>
              <a:avLst/>
              <a:gdLst/>
              <a:ahLst/>
              <a:cxnLst/>
              <a:rect l="l" t="t" r="r" b="b"/>
              <a:pathLst>
                <a:path w="916" h="15753" fill="none" extrusionOk="0">
                  <a:moveTo>
                    <a:pt x="458" y="1"/>
                  </a:moveTo>
                  <a:cubicBezTo>
                    <a:pt x="916" y="9584"/>
                    <a:pt x="1" y="15752"/>
                    <a:pt x="1" y="15752"/>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1"/>
            <p:cNvSpPr/>
            <p:nvPr/>
          </p:nvSpPr>
          <p:spPr>
            <a:xfrm>
              <a:off x="4535948" y="3128044"/>
              <a:ext cx="287687" cy="1086270"/>
            </a:xfrm>
            <a:custGeom>
              <a:avLst/>
              <a:gdLst/>
              <a:ahLst/>
              <a:cxnLst/>
              <a:rect l="l" t="t" r="r" b="b"/>
              <a:pathLst>
                <a:path w="6291" h="23754" extrusionOk="0">
                  <a:moveTo>
                    <a:pt x="3906" y="0"/>
                  </a:moveTo>
                  <a:lnTo>
                    <a:pt x="2645" y="731"/>
                  </a:lnTo>
                  <a:cubicBezTo>
                    <a:pt x="3375" y="9127"/>
                    <a:pt x="954" y="19084"/>
                    <a:pt x="153" y="22082"/>
                  </a:cubicBezTo>
                  <a:cubicBezTo>
                    <a:pt x="1" y="22651"/>
                    <a:pt x="331" y="23233"/>
                    <a:pt x="897" y="23398"/>
                  </a:cubicBezTo>
                  <a:cubicBezTo>
                    <a:pt x="1634" y="23612"/>
                    <a:pt x="2474" y="23708"/>
                    <a:pt x="3095" y="23751"/>
                  </a:cubicBezTo>
                  <a:cubicBezTo>
                    <a:pt x="3120" y="23753"/>
                    <a:pt x="3146" y="23753"/>
                    <a:pt x="3170" y="23753"/>
                  </a:cubicBezTo>
                  <a:cubicBezTo>
                    <a:pt x="3673" y="23753"/>
                    <a:pt x="4115" y="23405"/>
                    <a:pt x="4223" y="22908"/>
                  </a:cubicBezTo>
                  <a:cubicBezTo>
                    <a:pt x="6290" y="13387"/>
                    <a:pt x="3906" y="0"/>
                    <a:pt x="39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1"/>
            <p:cNvSpPr/>
            <p:nvPr/>
          </p:nvSpPr>
          <p:spPr>
            <a:xfrm>
              <a:off x="4695520" y="3446250"/>
              <a:ext cx="35029" cy="500423"/>
            </a:xfrm>
            <a:custGeom>
              <a:avLst/>
              <a:gdLst/>
              <a:ahLst/>
              <a:cxnLst/>
              <a:rect l="l" t="t" r="r" b="b"/>
              <a:pathLst>
                <a:path w="766" h="10943" fill="none" extrusionOk="0">
                  <a:moveTo>
                    <a:pt x="1" y="10942"/>
                  </a:moveTo>
                  <a:cubicBezTo>
                    <a:pt x="766" y="6295"/>
                    <a:pt x="55" y="0"/>
                    <a:pt x="55" y="0"/>
                  </a:cubicBezTo>
                </a:path>
              </a:pathLst>
            </a:custGeom>
            <a:no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1"/>
            <p:cNvSpPr/>
            <p:nvPr/>
          </p:nvSpPr>
          <p:spPr>
            <a:xfrm>
              <a:off x="4447846" y="2649404"/>
              <a:ext cx="250738" cy="101749"/>
            </a:xfrm>
            <a:custGeom>
              <a:avLst/>
              <a:gdLst/>
              <a:ahLst/>
              <a:cxnLst/>
              <a:rect l="l" t="t" r="r" b="b"/>
              <a:pathLst>
                <a:path w="5483" h="2225" extrusionOk="0">
                  <a:moveTo>
                    <a:pt x="4190" y="0"/>
                  </a:moveTo>
                  <a:cubicBezTo>
                    <a:pt x="3672" y="0"/>
                    <a:pt x="3183" y="1169"/>
                    <a:pt x="3183" y="1169"/>
                  </a:cubicBezTo>
                  <a:cubicBezTo>
                    <a:pt x="3183" y="1169"/>
                    <a:pt x="2044" y="103"/>
                    <a:pt x="1476" y="103"/>
                  </a:cubicBezTo>
                  <a:cubicBezTo>
                    <a:pt x="1417" y="103"/>
                    <a:pt x="1364" y="114"/>
                    <a:pt x="1320" y="140"/>
                  </a:cubicBezTo>
                  <a:cubicBezTo>
                    <a:pt x="844" y="411"/>
                    <a:pt x="1901" y="1179"/>
                    <a:pt x="1901" y="1179"/>
                  </a:cubicBezTo>
                  <a:cubicBezTo>
                    <a:pt x="1901" y="1179"/>
                    <a:pt x="1381" y="1037"/>
                    <a:pt x="916" y="1037"/>
                  </a:cubicBezTo>
                  <a:cubicBezTo>
                    <a:pt x="607" y="1037"/>
                    <a:pt x="323" y="1099"/>
                    <a:pt x="231" y="1308"/>
                  </a:cubicBezTo>
                  <a:cubicBezTo>
                    <a:pt x="1" y="1831"/>
                    <a:pt x="2353" y="2225"/>
                    <a:pt x="2353" y="2225"/>
                  </a:cubicBezTo>
                  <a:lnTo>
                    <a:pt x="4285" y="1941"/>
                  </a:lnTo>
                  <a:cubicBezTo>
                    <a:pt x="4285" y="1941"/>
                    <a:pt x="5482" y="1064"/>
                    <a:pt x="5347" y="799"/>
                  </a:cubicBezTo>
                  <a:cubicBezTo>
                    <a:pt x="5326" y="758"/>
                    <a:pt x="5284" y="740"/>
                    <a:pt x="5228" y="740"/>
                  </a:cubicBezTo>
                  <a:cubicBezTo>
                    <a:pt x="4925" y="740"/>
                    <a:pt x="4211" y="1254"/>
                    <a:pt x="4211" y="1254"/>
                  </a:cubicBezTo>
                  <a:cubicBezTo>
                    <a:pt x="4211" y="1254"/>
                    <a:pt x="4737" y="34"/>
                    <a:pt x="4211" y="1"/>
                  </a:cubicBezTo>
                  <a:cubicBezTo>
                    <a:pt x="4204" y="0"/>
                    <a:pt x="4197" y="0"/>
                    <a:pt x="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1"/>
            <p:cNvSpPr/>
            <p:nvPr/>
          </p:nvSpPr>
          <p:spPr>
            <a:xfrm>
              <a:off x="4243844" y="2727922"/>
              <a:ext cx="860776" cy="1034413"/>
            </a:xfrm>
            <a:custGeom>
              <a:avLst/>
              <a:gdLst/>
              <a:ahLst/>
              <a:cxnLst/>
              <a:rect l="l" t="t" r="r" b="b"/>
              <a:pathLst>
                <a:path w="18823" h="22620" extrusionOk="0">
                  <a:moveTo>
                    <a:pt x="9653" y="0"/>
                  </a:moveTo>
                  <a:cubicBezTo>
                    <a:pt x="5669" y="0"/>
                    <a:pt x="1541" y="1821"/>
                    <a:pt x="995" y="5044"/>
                  </a:cubicBezTo>
                  <a:cubicBezTo>
                    <a:pt x="1" y="10920"/>
                    <a:pt x="5235" y="13524"/>
                    <a:pt x="6458" y="14781"/>
                  </a:cubicBezTo>
                  <a:cubicBezTo>
                    <a:pt x="7545" y="15898"/>
                    <a:pt x="7987" y="18590"/>
                    <a:pt x="7330" y="21132"/>
                  </a:cubicBezTo>
                  <a:cubicBezTo>
                    <a:pt x="7290" y="21286"/>
                    <a:pt x="7413" y="21402"/>
                    <a:pt x="7541" y="21402"/>
                  </a:cubicBezTo>
                  <a:cubicBezTo>
                    <a:pt x="7600" y="21402"/>
                    <a:pt x="7661" y="21377"/>
                    <a:pt x="7706" y="21319"/>
                  </a:cubicBezTo>
                  <a:cubicBezTo>
                    <a:pt x="8503" y="20307"/>
                    <a:pt x="9704" y="18284"/>
                    <a:pt x="9520" y="15447"/>
                  </a:cubicBezTo>
                  <a:lnTo>
                    <a:pt x="9520" y="15447"/>
                  </a:lnTo>
                  <a:cubicBezTo>
                    <a:pt x="9520" y="15447"/>
                    <a:pt x="10988" y="19480"/>
                    <a:pt x="11273" y="22426"/>
                  </a:cubicBezTo>
                  <a:cubicBezTo>
                    <a:pt x="11285" y="22552"/>
                    <a:pt x="11386" y="22619"/>
                    <a:pt x="11487" y="22619"/>
                  </a:cubicBezTo>
                  <a:cubicBezTo>
                    <a:pt x="11575" y="22619"/>
                    <a:pt x="11663" y="22568"/>
                    <a:pt x="11693" y="22461"/>
                  </a:cubicBezTo>
                  <a:cubicBezTo>
                    <a:pt x="12116" y="20923"/>
                    <a:pt x="12661" y="18110"/>
                    <a:pt x="12014" y="15327"/>
                  </a:cubicBezTo>
                  <a:lnTo>
                    <a:pt x="12014" y="15327"/>
                  </a:lnTo>
                  <a:cubicBezTo>
                    <a:pt x="12015" y="15328"/>
                    <a:pt x="12982" y="18739"/>
                    <a:pt x="15896" y="20280"/>
                  </a:cubicBezTo>
                  <a:cubicBezTo>
                    <a:pt x="15929" y="20298"/>
                    <a:pt x="15963" y="20305"/>
                    <a:pt x="15995" y="20305"/>
                  </a:cubicBezTo>
                  <a:cubicBezTo>
                    <a:pt x="16151" y="20305"/>
                    <a:pt x="16274" y="20120"/>
                    <a:pt x="16170" y="19968"/>
                  </a:cubicBezTo>
                  <a:cubicBezTo>
                    <a:pt x="15096" y="18370"/>
                    <a:pt x="14139" y="16732"/>
                    <a:pt x="14406" y="14691"/>
                  </a:cubicBezTo>
                  <a:cubicBezTo>
                    <a:pt x="14834" y="11397"/>
                    <a:pt x="18822" y="8490"/>
                    <a:pt x="17122" y="3933"/>
                  </a:cubicBezTo>
                  <a:cubicBezTo>
                    <a:pt x="16114" y="1233"/>
                    <a:pt x="12933" y="0"/>
                    <a:pt x="96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1"/>
            <p:cNvSpPr/>
            <p:nvPr/>
          </p:nvSpPr>
          <p:spPr>
            <a:xfrm>
              <a:off x="4393884" y="2950856"/>
              <a:ext cx="16326" cy="12164"/>
            </a:xfrm>
            <a:custGeom>
              <a:avLst/>
              <a:gdLst/>
              <a:ahLst/>
              <a:cxnLst/>
              <a:rect l="l" t="t" r="r" b="b"/>
              <a:pathLst>
                <a:path w="357" h="266" extrusionOk="0">
                  <a:moveTo>
                    <a:pt x="180" y="1"/>
                  </a:moveTo>
                  <a:cubicBezTo>
                    <a:pt x="175" y="1"/>
                    <a:pt x="169" y="1"/>
                    <a:pt x="164" y="1"/>
                  </a:cubicBezTo>
                  <a:cubicBezTo>
                    <a:pt x="0" y="20"/>
                    <a:pt x="20" y="266"/>
                    <a:pt x="175" y="266"/>
                  </a:cubicBezTo>
                  <a:cubicBezTo>
                    <a:pt x="181" y="266"/>
                    <a:pt x="187" y="266"/>
                    <a:pt x="192" y="265"/>
                  </a:cubicBezTo>
                  <a:cubicBezTo>
                    <a:pt x="356" y="248"/>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1"/>
            <p:cNvSpPr/>
            <p:nvPr/>
          </p:nvSpPr>
          <p:spPr>
            <a:xfrm>
              <a:off x="4433944" y="3008705"/>
              <a:ext cx="16326" cy="12164"/>
            </a:xfrm>
            <a:custGeom>
              <a:avLst/>
              <a:gdLst/>
              <a:ahLst/>
              <a:cxnLst/>
              <a:rect l="l" t="t" r="r" b="b"/>
              <a:pathLst>
                <a:path w="357" h="266" extrusionOk="0">
                  <a:moveTo>
                    <a:pt x="180" y="0"/>
                  </a:moveTo>
                  <a:cubicBezTo>
                    <a:pt x="175" y="0"/>
                    <a:pt x="170" y="0"/>
                    <a:pt x="164" y="1"/>
                  </a:cubicBezTo>
                  <a:cubicBezTo>
                    <a:pt x="1" y="20"/>
                    <a:pt x="22" y="265"/>
                    <a:pt x="177" y="265"/>
                  </a:cubicBezTo>
                  <a:cubicBezTo>
                    <a:pt x="182" y="265"/>
                    <a:pt x="188" y="265"/>
                    <a:pt x="193" y="264"/>
                  </a:cubicBezTo>
                  <a:cubicBezTo>
                    <a:pt x="357"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1"/>
            <p:cNvSpPr/>
            <p:nvPr/>
          </p:nvSpPr>
          <p:spPr>
            <a:xfrm>
              <a:off x="4378245" y="2998187"/>
              <a:ext cx="16326" cy="12073"/>
            </a:xfrm>
            <a:custGeom>
              <a:avLst/>
              <a:gdLst/>
              <a:ahLst/>
              <a:cxnLst/>
              <a:rect l="l" t="t" r="r" b="b"/>
              <a:pathLst>
                <a:path w="357" h="264" extrusionOk="0">
                  <a:moveTo>
                    <a:pt x="181" y="0"/>
                  </a:moveTo>
                  <a:cubicBezTo>
                    <a:pt x="176" y="0"/>
                    <a:pt x="170" y="0"/>
                    <a:pt x="164" y="1"/>
                  </a:cubicBezTo>
                  <a:cubicBezTo>
                    <a:pt x="1" y="18"/>
                    <a:pt x="22" y="264"/>
                    <a:pt x="176" y="264"/>
                  </a:cubicBezTo>
                  <a:cubicBezTo>
                    <a:pt x="181" y="264"/>
                    <a:pt x="187" y="264"/>
                    <a:pt x="193" y="263"/>
                  </a:cubicBezTo>
                  <a:cubicBezTo>
                    <a:pt x="356" y="246"/>
                    <a:pt x="335" y="0"/>
                    <a:pt x="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1"/>
            <p:cNvSpPr/>
            <p:nvPr/>
          </p:nvSpPr>
          <p:spPr>
            <a:xfrm>
              <a:off x="4789770" y="3170406"/>
              <a:ext cx="16326" cy="12164"/>
            </a:xfrm>
            <a:custGeom>
              <a:avLst/>
              <a:gdLst/>
              <a:ahLst/>
              <a:cxnLst/>
              <a:rect l="l" t="t" r="r" b="b"/>
              <a:pathLst>
                <a:path w="357" h="266" extrusionOk="0">
                  <a:moveTo>
                    <a:pt x="180" y="1"/>
                  </a:moveTo>
                  <a:cubicBezTo>
                    <a:pt x="175" y="1"/>
                    <a:pt x="169" y="1"/>
                    <a:pt x="164" y="2"/>
                  </a:cubicBezTo>
                  <a:cubicBezTo>
                    <a:pt x="0" y="20"/>
                    <a:pt x="22" y="266"/>
                    <a:pt x="177" y="266"/>
                  </a:cubicBezTo>
                  <a:cubicBezTo>
                    <a:pt x="182" y="266"/>
                    <a:pt x="187" y="266"/>
                    <a:pt x="193" y="265"/>
                  </a:cubicBezTo>
                  <a:cubicBezTo>
                    <a:pt x="357" y="247"/>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1"/>
            <p:cNvSpPr/>
            <p:nvPr/>
          </p:nvSpPr>
          <p:spPr>
            <a:xfrm>
              <a:off x="4799099" y="3135606"/>
              <a:ext cx="16326" cy="12164"/>
            </a:xfrm>
            <a:custGeom>
              <a:avLst/>
              <a:gdLst/>
              <a:ahLst/>
              <a:cxnLst/>
              <a:rect l="l" t="t" r="r" b="b"/>
              <a:pathLst>
                <a:path w="357" h="266" extrusionOk="0">
                  <a:moveTo>
                    <a:pt x="182" y="0"/>
                  </a:moveTo>
                  <a:cubicBezTo>
                    <a:pt x="176" y="0"/>
                    <a:pt x="170" y="0"/>
                    <a:pt x="164" y="1"/>
                  </a:cubicBezTo>
                  <a:cubicBezTo>
                    <a:pt x="1" y="18"/>
                    <a:pt x="22" y="265"/>
                    <a:pt x="177" y="265"/>
                  </a:cubicBezTo>
                  <a:cubicBezTo>
                    <a:pt x="182" y="265"/>
                    <a:pt x="188" y="265"/>
                    <a:pt x="193" y="265"/>
                  </a:cubicBezTo>
                  <a:cubicBezTo>
                    <a:pt x="356" y="246"/>
                    <a:pt x="335"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1"/>
            <p:cNvSpPr/>
            <p:nvPr/>
          </p:nvSpPr>
          <p:spPr>
            <a:xfrm>
              <a:off x="4627016" y="3382731"/>
              <a:ext cx="16326" cy="12210"/>
            </a:xfrm>
            <a:custGeom>
              <a:avLst/>
              <a:gdLst/>
              <a:ahLst/>
              <a:cxnLst/>
              <a:rect l="l" t="t" r="r" b="b"/>
              <a:pathLst>
                <a:path w="357" h="267" extrusionOk="0">
                  <a:moveTo>
                    <a:pt x="181" y="1"/>
                  </a:moveTo>
                  <a:cubicBezTo>
                    <a:pt x="176" y="1"/>
                    <a:pt x="170" y="1"/>
                    <a:pt x="164" y="2"/>
                  </a:cubicBezTo>
                  <a:cubicBezTo>
                    <a:pt x="0" y="19"/>
                    <a:pt x="22"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1"/>
            <p:cNvSpPr/>
            <p:nvPr/>
          </p:nvSpPr>
          <p:spPr>
            <a:xfrm>
              <a:off x="4627108" y="3338556"/>
              <a:ext cx="16280" cy="12118"/>
            </a:xfrm>
            <a:custGeom>
              <a:avLst/>
              <a:gdLst/>
              <a:ahLst/>
              <a:cxnLst/>
              <a:rect l="l" t="t" r="r" b="b"/>
              <a:pathLst>
                <a:path w="356" h="265" extrusionOk="0">
                  <a:moveTo>
                    <a:pt x="181" y="1"/>
                  </a:moveTo>
                  <a:cubicBezTo>
                    <a:pt x="175" y="1"/>
                    <a:pt x="170" y="1"/>
                    <a:pt x="164" y="2"/>
                  </a:cubicBezTo>
                  <a:cubicBezTo>
                    <a:pt x="0" y="19"/>
                    <a:pt x="20"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1"/>
            <p:cNvSpPr/>
            <p:nvPr/>
          </p:nvSpPr>
          <p:spPr>
            <a:xfrm>
              <a:off x="4598984" y="3353327"/>
              <a:ext cx="16326" cy="12164"/>
            </a:xfrm>
            <a:custGeom>
              <a:avLst/>
              <a:gdLst/>
              <a:ahLst/>
              <a:cxnLst/>
              <a:rect l="l" t="t" r="r" b="b"/>
              <a:pathLst>
                <a:path w="357" h="266" extrusionOk="0">
                  <a:moveTo>
                    <a:pt x="180" y="1"/>
                  </a:moveTo>
                  <a:cubicBezTo>
                    <a:pt x="175" y="1"/>
                    <a:pt x="169" y="1"/>
                    <a:pt x="164" y="1"/>
                  </a:cubicBezTo>
                  <a:cubicBezTo>
                    <a:pt x="0" y="20"/>
                    <a:pt x="22" y="266"/>
                    <a:pt x="177" y="266"/>
                  </a:cubicBezTo>
                  <a:cubicBezTo>
                    <a:pt x="182" y="266"/>
                    <a:pt x="187" y="265"/>
                    <a:pt x="193" y="265"/>
                  </a:cubicBezTo>
                  <a:cubicBezTo>
                    <a:pt x="356" y="246"/>
                    <a:pt x="335"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1"/>
            <p:cNvSpPr/>
            <p:nvPr/>
          </p:nvSpPr>
          <p:spPr>
            <a:xfrm>
              <a:off x="4564320" y="2835068"/>
              <a:ext cx="16280" cy="12164"/>
            </a:xfrm>
            <a:custGeom>
              <a:avLst/>
              <a:gdLst/>
              <a:ahLst/>
              <a:cxnLst/>
              <a:rect l="l" t="t" r="r" b="b"/>
              <a:pathLst>
                <a:path w="356" h="266" extrusionOk="0">
                  <a:moveTo>
                    <a:pt x="179" y="0"/>
                  </a:moveTo>
                  <a:cubicBezTo>
                    <a:pt x="174" y="0"/>
                    <a:pt x="169" y="1"/>
                    <a:pt x="163" y="1"/>
                  </a:cubicBezTo>
                  <a:cubicBezTo>
                    <a:pt x="0" y="20"/>
                    <a:pt x="21" y="266"/>
                    <a:pt x="175" y="266"/>
                  </a:cubicBezTo>
                  <a:cubicBezTo>
                    <a:pt x="180" y="266"/>
                    <a:pt x="186" y="265"/>
                    <a:pt x="192" y="265"/>
                  </a:cubicBezTo>
                  <a:cubicBezTo>
                    <a:pt x="356" y="248"/>
                    <a:pt x="334"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1"/>
            <p:cNvSpPr/>
            <p:nvPr/>
          </p:nvSpPr>
          <p:spPr>
            <a:xfrm>
              <a:off x="4622489" y="2881255"/>
              <a:ext cx="16326" cy="12210"/>
            </a:xfrm>
            <a:custGeom>
              <a:avLst/>
              <a:gdLst/>
              <a:ahLst/>
              <a:cxnLst/>
              <a:rect l="l" t="t" r="r" b="b"/>
              <a:pathLst>
                <a:path w="357" h="267" extrusionOk="0">
                  <a:moveTo>
                    <a:pt x="181" y="1"/>
                  </a:moveTo>
                  <a:cubicBezTo>
                    <a:pt x="176" y="1"/>
                    <a:pt x="170" y="1"/>
                    <a:pt x="164" y="2"/>
                  </a:cubicBezTo>
                  <a:cubicBezTo>
                    <a:pt x="0" y="19"/>
                    <a:pt x="20" y="266"/>
                    <a:pt x="177" y="266"/>
                  </a:cubicBezTo>
                  <a:cubicBezTo>
                    <a:pt x="182" y="266"/>
                    <a:pt x="187" y="266"/>
                    <a:pt x="193" y="265"/>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1"/>
            <p:cNvSpPr/>
            <p:nvPr/>
          </p:nvSpPr>
          <p:spPr>
            <a:xfrm>
              <a:off x="4545663" y="2860585"/>
              <a:ext cx="16326" cy="12118"/>
            </a:xfrm>
            <a:custGeom>
              <a:avLst/>
              <a:gdLst/>
              <a:ahLst/>
              <a:cxnLst/>
              <a:rect l="l" t="t" r="r" b="b"/>
              <a:pathLst>
                <a:path w="357" h="265" extrusionOk="0">
                  <a:moveTo>
                    <a:pt x="182" y="1"/>
                  </a:moveTo>
                  <a:cubicBezTo>
                    <a:pt x="176" y="1"/>
                    <a:pt x="170" y="1"/>
                    <a:pt x="164" y="2"/>
                  </a:cubicBezTo>
                  <a:cubicBezTo>
                    <a:pt x="1" y="19"/>
                    <a:pt x="21" y="265"/>
                    <a:pt x="176" y="265"/>
                  </a:cubicBezTo>
                  <a:cubicBezTo>
                    <a:pt x="181" y="265"/>
                    <a:pt x="187" y="264"/>
                    <a:pt x="193" y="264"/>
                  </a:cubicBezTo>
                  <a:cubicBezTo>
                    <a:pt x="356" y="247"/>
                    <a:pt x="335" y="1"/>
                    <a:pt x="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1"/>
            <p:cNvSpPr/>
            <p:nvPr/>
          </p:nvSpPr>
          <p:spPr>
            <a:xfrm>
              <a:off x="4847893" y="2776076"/>
              <a:ext cx="16326" cy="12164"/>
            </a:xfrm>
            <a:custGeom>
              <a:avLst/>
              <a:gdLst/>
              <a:ahLst/>
              <a:cxnLst/>
              <a:rect l="l" t="t" r="r" b="b"/>
              <a:pathLst>
                <a:path w="357" h="266" extrusionOk="0">
                  <a:moveTo>
                    <a:pt x="180" y="0"/>
                  </a:moveTo>
                  <a:cubicBezTo>
                    <a:pt x="175" y="0"/>
                    <a:pt x="169" y="0"/>
                    <a:pt x="164" y="1"/>
                  </a:cubicBezTo>
                  <a:cubicBezTo>
                    <a:pt x="1" y="19"/>
                    <a:pt x="22" y="265"/>
                    <a:pt x="175" y="265"/>
                  </a:cubicBezTo>
                  <a:cubicBezTo>
                    <a:pt x="181" y="265"/>
                    <a:pt x="187" y="265"/>
                    <a:pt x="193" y="264"/>
                  </a:cubicBezTo>
                  <a:cubicBezTo>
                    <a:pt x="357" y="247"/>
                    <a:pt x="33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1"/>
            <p:cNvSpPr/>
            <p:nvPr/>
          </p:nvSpPr>
          <p:spPr>
            <a:xfrm>
              <a:off x="4878852" y="2794139"/>
              <a:ext cx="16280" cy="12118"/>
            </a:xfrm>
            <a:custGeom>
              <a:avLst/>
              <a:gdLst/>
              <a:ahLst/>
              <a:cxnLst/>
              <a:rect l="l" t="t" r="r" b="b"/>
              <a:pathLst>
                <a:path w="356" h="265" extrusionOk="0">
                  <a:moveTo>
                    <a:pt x="181" y="1"/>
                  </a:moveTo>
                  <a:cubicBezTo>
                    <a:pt x="176" y="1"/>
                    <a:pt x="170" y="1"/>
                    <a:pt x="164" y="2"/>
                  </a:cubicBezTo>
                  <a:cubicBezTo>
                    <a:pt x="1" y="19"/>
                    <a:pt x="22" y="265"/>
                    <a:pt x="175" y="265"/>
                  </a:cubicBezTo>
                  <a:cubicBezTo>
                    <a:pt x="181" y="265"/>
                    <a:pt x="187" y="264"/>
                    <a:pt x="193" y="264"/>
                  </a:cubicBezTo>
                  <a:cubicBezTo>
                    <a:pt x="356" y="247"/>
                    <a:pt x="336"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1"/>
            <p:cNvSpPr/>
            <p:nvPr/>
          </p:nvSpPr>
          <p:spPr>
            <a:xfrm>
              <a:off x="4843228" y="3447073"/>
              <a:ext cx="16280" cy="12118"/>
            </a:xfrm>
            <a:custGeom>
              <a:avLst/>
              <a:gdLst/>
              <a:ahLst/>
              <a:cxnLst/>
              <a:rect l="l" t="t" r="r" b="b"/>
              <a:pathLst>
                <a:path w="356" h="265" extrusionOk="0">
                  <a:moveTo>
                    <a:pt x="181" y="1"/>
                  </a:moveTo>
                  <a:cubicBezTo>
                    <a:pt x="175" y="1"/>
                    <a:pt x="170" y="1"/>
                    <a:pt x="164" y="2"/>
                  </a:cubicBezTo>
                  <a:cubicBezTo>
                    <a:pt x="0" y="18"/>
                    <a:pt x="20" y="264"/>
                    <a:pt x="175" y="264"/>
                  </a:cubicBezTo>
                  <a:cubicBezTo>
                    <a:pt x="181" y="264"/>
                    <a:pt x="187" y="264"/>
                    <a:pt x="193" y="263"/>
                  </a:cubicBezTo>
                  <a:cubicBezTo>
                    <a:pt x="356" y="246"/>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1"/>
            <p:cNvSpPr/>
            <p:nvPr/>
          </p:nvSpPr>
          <p:spPr>
            <a:xfrm>
              <a:off x="4843365" y="3410444"/>
              <a:ext cx="16326" cy="12164"/>
            </a:xfrm>
            <a:custGeom>
              <a:avLst/>
              <a:gdLst/>
              <a:ahLst/>
              <a:cxnLst/>
              <a:rect l="l" t="t" r="r" b="b"/>
              <a:pathLst>
                <a:path w="357" h="266" extrusionOk="0">
                  <a:moveTo>
                    <a:pt x="180" y="0"/>
                  </a:moveTo>
                  <a:cubicBezTo>
                    <a:pt x="175" y="0"/>
                    <a:pt x="169" y="0"/>
                    <a:pt x="164" y="1"/>
                  </a:cubicBezTo>
                  <a:cubicBezTo>
                    <a:pt x="0" y="20"/>
                    <a:pt x="22" y="265"/>
                    <a:pt x="177" y="265"/>
                  </a:cubicBezTo>
                  <a:cubicBezTo>
                    <a:pt x="182" y="265"/>
                    <a:pt x="187" y="265"/>
                    <a:pt x="193" y="264"/>
                  </a:cubicBezTo>
                  <a:cubicBezTo>
                    <a:pt x="356" y="246"/>
                    <a:pt x="335"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1"/>
            <p:cNvSpPr/>
            <p:nvPr/>
          </p:nvSpPr>
          <p:spPr>
            <a:xfrm>
              <a:off x="4989107" y="3072864"/>
              <a:ext cx="16326" cy="12164"/>
            </a:xfrm>
            <a:custGeom>
              <a:avLst/>
              <a:gdLst/>
              <a:ahLst/>
              <a:cxnLst/>
              <a:rect l="l" t="t" r="r" b="b"/>
              <a:pathLst>
                <a:path w="357" h="266" extrusionOk="0">
                  <a:moveTo>
                    <a:pt x="180" y="1"/>
                  </a:moveTo>
                  <a:cubicBezTo>
                    <a:pt x="175" y="1"/>
                    <a:pt x="169" y="1"/>
                    <a:pt x="164" y="2"/>
                  </a:cubicBezTo>
                  <a:cubicBezTo>
                    <a:pt x="1" y="20"/>
                    <a:pt x="22" y="266"/>
                    <a:pt x="175" y="266"/>
                  </a:cubicBezTo>
                  <a:cubicBezTo>
                    <a:pt x="181" y="266"/>
                    <a:pt x="187" y="266"/>
                    <a:pt x="193" y="265"/>
                  </a:cubicBezTo>
                  <a:cubicBezTo>
                    <a:pt x="357" y="248"/>
                    <a:pt x="336"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1"/>
            <p:cNvSpPr/>
            <p:nvPr/>
          </p:nvSpPr>
          <p:spPr>
            <a:xfrm>
              <a:off x="5004244" y="3020869"/>
              <a:ext cx="16280" cy="12118"/>
            </a:xfrm>
            <a:custGeom>
              <a:avLst/>
              <a:gdLst/>
              <a:ahLst/>
              <a:cxnLst/>
              <a:rect l="l" t="t" r="r" b="b"/>
              <a:pathLst>
                <a:path w="356" h="265" extrusionOk="0">
                  <a:moveTo>
                    <a:pt x="181" y="1"/>
                  </a:moveTo>
                  <a:cubicBezTo>
                    <a:pt x="175" y="1"/>
                    <a:pt x="169" y="1"/>
                    <a:pt x="163" y="2"/>
                  </a:cubicBezTo>
                  <a:cubicBezTo>
                    <a:pt x="0" y="19"/>
                    <a:pt x="21" y="265"/>
                    <a:pt x="175" y="265"/>
                  </a:cubicBezTo>
                  <a:cubicBezTo>
                    <a:pt x="181" y="265"/>
                    <a:pt x="186" y="264"/>
                    <a:pt x="192" y="264"/>
                  </a:cubicBezTo>
                  <a:cubicBezTo>
                    <a:pt x="356" y="247"/>
                    <a:pt x="335"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1"/>
            <p:cNvSpPr/>
            <p:nvPr/>
          </p:nvSpPr>
          <p:spPr>
            <a:xfrm>
              <a:off x="4767682" y="2763317"/>
              <a:ext cx="178987" cy="695370"/>
            </a:xfrm>
            <a:custGeom>
              <a:avLst/>
              <a:gdLst/>
              <a:ahLst/>
              <a:cxnLst/>
              <a:rect l="l" t="t" r="r" b="b"/>
              <a:pathLst>
                <a:path w="3914" h="15206" fill="none" extrusionOk="0">
                  <a:moveTo>
                    <a:pt x="0" y="1"/>
                  </a:moveTo>
                  <a:cubicBezTo>
                    <a:pt x="2373" y="1248"/>
                    <a:pt x="3914" y="3927"/>
                    <a:pt x="3799" y="6604"/>
                  </a:cubicBezTo>
                  <a:cubicBezTo>
                    <a:pt x="3737" y="8067"/>
                    <a:pt x="3227" y="9467"/>
                    <a:pt x="2849" y="10880"/>
                  </a:cubicBezTo>
                  <a:cubicBezTo>
                    <a:pt x="2469" y="12295"/>
                    <a:pt x="2220" y="13813"/>
                    <a:pt x="2670" y="15206"/>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1"/>
            <p:cNvSpPr/>
            <p:nvPr/>
          </p:nvSpPr>
          <p:spPr>
            <a:xfrm>
              <a:off x="4343444" y="2814489"/>
              <a:ext cx="276941" cy="689197"/>
            </a:xfrm>
            <a:custGeom>
              <a:avLst/>
              <a:gdLst/>
              <a:ahLst/>
              <a:cxnLst/>
              <a:rect l="l" t="t" r="r" b="b"/>
              <a:pathLst>
                <a:path w="6056" h="15071" fill="none" extrusionOk="0">
                  <a:moveTo>
                    <a:pt x="6007" y="15070"/>
                  </a:moveTo>
                  <a:cubicBezTo>
                    <a:pt x="6055" y="13892"/>
                    <a:pt x="5592" y="12741"/>
                    <a:pt x="4947" y="11754"/>
                  </a:cubicBezTo>
                  <a:cubicBezTo>
                    <a:pt x="4304" y="10766"/>
                    <a:pt x="3480" y="9911"/>
                    <a:pt x="2707" y="9019"/>
                  </a:cubicBezTo>
                  <a:cubicBezTo>
                    <a:pt x="1934" y="8128"/>
                    <a:pt x="1197" y="7178"/>
                    <a:pt x="775" y="6078"/>
                  </a:cubicBezTo>
                  <a:cubicBezTo>
                    <a:pt x="1" y="4061"/>
                    <a:pt x="425" y="1633"/>
                    <a:pt x="184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1"/>
            <p:cNvSpPr/>
            <p:nvPr/>
          </p:nvSpPr>
          <p:spPr>
            <a:xfrm>
              <a:off x="4490741" y="2807767"/>
              <a:ext cx="264731" cy="712931"/>
            </a:xfrm>
            <a:custGeom>
              <a:avLst/>
              <a:gdLst/>
              <a:ahLst/>
              <a:cxnLst/>
              <a:rect l="l" t="t" r="r" b="b"/>
              <a:pathLst>
                <a:path w="5789" h="15590" fill="none" extrusionOk="0">
                  <a:moveTo>
                    <a:pt x="377" y="1"/>
                  </a:moveTo>
                  <a:cubicBezTo>
                    <a:pt x="0" y="1521"/>
                    <a:pt x="66" y="3134"/>
                    <a:pt x="449" y="4652"/>
                  </a:cubicBezTo>
                  <a:cubicBezTo>
                    <a:pt x="832" y="6171"/>
                    <a:pt x="1527" y="7600"/>
                    <a:pt x="2384" y="8910"/>
                  </a:cubicBezTo>
                  <a:cubicBezTo>
                    <a:pt x="3077" y="9972"/>
                    <a:pt x="3878" y="10961"/>
                    <a:pt x="4539" y="12042"/>
                  </a:cubicBezTo>
                  <a:cubicBezTo>
                    <a:pt x="5201" y="13123"/>
                    <a:pt x="5726" y="14323"/>
                    <a:pt x="5788" y="15589"/>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1"/>
            <p:cNvSpPr/>
            <p:nvPr/>
          </p:nvSpPr>
          <p:spPr>
            <a:xfrm>
              <a:off x="4600401" y="2779231"/>
              <a:ext cx="145330" cy="551047"/>
            </a:xfrm>
            <a:custGeom>
              <a:avLst/>
              <a:gdLst/>
              <a:ahLst/>
              <a:cxnLst/>
              <a:rect l="l" t="t" r="r" b="b"/>
              <a:pathLst>
                <a:path w="3178" h="12050" fill="none" extrusionOk="0">
                  <a:moveTo>
                    <a:pt x="3178" y="12049"/>
                  </a:moveTo>
                  <a:cubicBezTo>
                    <a:pt x="3167" y="7850"/>
                    <a:pt x="2060" y="3659"/>
                    <a:pt x="0" y="1"/>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1"/>
            <p:cNvSpPr/>
            <p:nvPr/>
          </p:nvSpPr>
          <p:spPr>
            <a:xfrm>
              <a:off x="4694285" y="2776670"/>
              <a:ext cx="157494" cy="611273"/>
            </a:xfrm>
            <a:custGeom>
              <a:avLst/>
              <a:gdLst/>
              <a:ahLst/>
              <a:cxnLst/>
              <a:rect l="l" t="t" r="r" b="b"/>
              <a:pathLst>
                <a:path w="3444" h="13367" fill="none" extrusionOk="0">
                  <a:moveTo>
                    <a:pt x="1" y="1"/>
                  </a:moveTo>
                  <a:cubicBezTo>
                    <a:pt x="1618" y="1403"/>
                    <a:pt x="2718" y="3391"/>
                    <a:pt x="3044" y="5508"/>
                  </a:cubicBezTo>
                  <a:cubicBezTo>
                    <a:pt x="3443" y="8102"/>
                    <a:pt x="2713" y="10745"/>
                    <a:pt x="2846" y="13367"/>
                  </a:cubicBezTo>
                </a:path>
              </a:pathLst>
            </a:custGeom>
            <a:noFill/>
            <a:ln w="9525" cap="flat"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1"/>
            <p:cNvSpPr/>
            <p:nvPr/>
          </p:nvSpPr>
          <p:spPr>
            <a:xfrm>
              <a:off x="4846887" y="2870463"/>
              <a:ext cx="156625" cy="307123"/>
            </a:xfrm>
            <a:custGeom>
              <a:avLst/>
              <a:gdLst/>
              <a:ahLst/>
              <a:cxnLst/>
              <a:rect l="l" t="t" r="r" b="b"/>
              <a:pathLst>
                <a:path w="3425" h="6716" extrusionOk="0">
                  <a:moveTo>
                    <a:pt x="1342" y="1"/>
                  </a:moveTo>
                  <a:cubicBezTo>
                    <a:pt x="1267" y="1"/>
                    <a:pt x="1191" y="9"/>
                    <a:pt x="1117" y="27"/>
                  </a:cubicBezTo>
                  <a:cubicBezTo>
                    <a:pt x="770" y="112"/>
                    <a:pt x="497" y="393"/>
                    <a:pt x="344" y="714"/>
                  </a:cubicBezTo>
                  <a:cubicBezTo>
                    <a:pt x="189" y="1035"/>
                    <a:pt x="138" y="1394"/>
                    <a:pt x="100" y="1748"/>
                  </a:cubicBezTo>
                  <a:cubicBezTo>
                    <a:pt x="14" y="2572"/>
                    <a:pt x="1" y="3409"/>
                    <a:pt x="130" y="4230"/>
                  </a:cubicBezTo>
                  <a:cubicBezTo>
                    <a:pt x="237" y="4919"/>
                    <a:pt x="430" y="5865"/>
                    <a:pt x="940" y="6380"/>
                  </a:cubicBezTo>
                  <a:cubicBezTo>
                    <a:pt x="1138" y="6581"/>
                    <a:pt x="1418" y="6716"/>
                    <a:pt x="1694" y="6716"/>
                  </a:cubicBezTo>
                  <a:cubicBezTo>
                    <a:pt x="1781" y="6716"/>
                    <a:pt x="1867" y="6703"/>
                    <a:pt x="1950" y="6674"/>
                  </a:cubicBezTo>
                  <a:cubicBezTo>
                    <a:pt x="2859" y="6363"/>
                    <a:pt x="3145" y="4860"/>
                    <a:pt x="3261" y="4049"/>
                  </a:cubicBezTo>
                  <a:cubicBezTo>
                    <a:pt x="3424" y="2920"/>
                    <a:pt x="3240" y="1708"/>
                    <a:pt x="2576" y="779"/>
                  </a:cubicBezTo>
                  <a:cubicBezTo>
                    <a:pt x="2407" y="543"/>
                    <a:pt x="2206" y="324"/>
                    <a:pt x="1955" y="177"/>
                  </a:cubicBezTo>
                  <a:cubicBezTo>
                    <a:pt x="1770" y="68"/>
                    <a:pt x="1556" y="1"/>
                    <a:pt x="13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4" name="Google Shape;3914;p11"/>
          <p:cNvSpPr/>
          <p:nvPr/>
        </p:nvSpPr>
        <p:spPr>
          <a:xfrm>
            <a:off x="6322083" y="3909233"/>
            <a:ext cx="11433" cy="7978"/>
          </a:xfrm>
          <a:custGeom>
            <a:avLst/>
            <a:gdLst/>
            <a:ahLst/>
            <a:cxnLst/>
            <a:rect l="l" t="t" r="r" b="b"/>
            <a:pathLst>
              <a:path w="278" h="194" extrusionOk="0">
                <a:moveTo>
                  <a:pt x="140" y="1"/>
                </a:moveTo>
                <a:cubicBezTo>
                  <a:pt x="59" y="1"/>
                  <a:pt x="0" y="120"/>
                  <a:pt x="86" y="177"/>
                </a:cubicBezTo>
                <a:cubicBezTo>
                  <a:pt x="104" y="189"/>
                  <a:pt x="122" y="194"/>
                  <a:pt x="139" y="194"/>
                </a:cubicBezTo>
                <a:cubicBezTo>
                  <a:pt x="220" y="194"/>
                  <a:pt x="278" y="74"/>
                  <a:pt x="192" y="17"/>
                </a:cubicBezTo>
                <a:cubicBezTo>
                  <a:pt x="174" y="6"/>
                  <a:pt x="157" y="1"/>
                  <a:pt x="140" y="1"/>
                </a:cubicBezTo>
                <a:close/>
              </a:path>
            </a:pathLst>
          </a:custGeom>
          <a:solidFill>
            <a:srgbClr val="385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1"/>
          <p:cNvSpPr/>
          <p:nvPr/>
        </p:nvSpPr>
        <p:spPr>
          <a:xfrm>
            <a:off x="8511269" y="4469330"/>
            <a:ext cx="10980" cy="7690"/>
          </a:xfrm>
          <a:custGeom>
            <a:avLst/>
            <a:gdLst/>
            <a:ahLst/>
            <a:cxnLst/>
            <a:rect l="l" t="t" r="r" b="b"/>
            <a:pathLst>
              <a:path w="267" h="187" extrusionOk="0">
                <a:moveTo>
                  <a:pt x="136" y="1"/>
                </a:moveTo>
                <a:cubicBezTo>
                  <a:pt x="61" y="1"/>
                  <a:pt x="1" y="108"/>
                  <a:pt x="77" y="167"/>
                </a:cubicBezTo>
                <a:cubicBezTo>
                  <a:pt x="95" y="181"/>
                  <a:pt x="114" y="187"/>
                  <a:pt x="132" y="187"/>
                </a:cubicBezTo>
                <a:cubicBezTo>
                  <a:pt x="207" y="187"/>
                  <a:pt x="267" y="81"/>
                  <a:pt x="191" y="21"/>
                </a:cubicBezTo>
                <a:cubicBezTo>
                  <a:pt x="173" y="7"/>
                  <a:pt x="154" y="1"/>
                  <a:pt x="136" y="1"/>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1"/>
          <p:cNvSpPr/>
          <p:nvPr/>
        </p:nvSpPr>
        <p:spPr>
          <a:xfrm>
            <a:off x="8491775" y="4481010"/>
            <a:ext cx="10980" cy="7690"/>
          </a:xfrm>
          <a:custGeom>
            <a:avLst/>
            <a:gdLst/>
            <a:ahLst/>
            <a:cxnLst/>
            <a:rect l="l" t="t" r="r" b="b"/>
            <a:pathLst>
              <a:path w="267" h="187" extrusionOk="0">
                <a:moveTo>
                  <a:pt x="136" y="1"/>
                </a:moveTo>
                <a:cubicBezTo>
                  <a:pt x="61" y="1"/>
                  <a:pt x="1" y="108"/>
                  <a:pt x="77" y="167"/>
                </a:cubicBezTo>
                <a:cubicBezTo>
                  <a:pt x="95" y="181"/>
                  <a:pt x="114" y="187"/>
                  <a:pt x="132" y="187"/>
                </a:cubicBezTo>
                <a:cubicBezTo>
                  <a:pt x="207" y="187"/>
                  <a:pt x="267" y="80"/>
                  <a:pt x="191" y="21"/>
                </a:cubicBezTo>
                <a:cubicBezTo>
                  <a:pt x="173" y="7"/>
                  <a:pt x="154" y="1"/>
                  <a:pt x="136" y="1"/>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1"/>
          <p:cNvSpPr/>
          <p:nvPr/>
        </p:nvSpPr>
        <p:spPr>
          <a:xfrm>
            <a:off x="8466483" y="4719418"/>
            <a:ext cx="10980" cy="7690"/>
          </a:xfrm>
          <a:custGeom>
            <a:avLst/>
            <a:gdLst/>
            <a:ahLst/>
            <a:cxnLst/>
            <a:rect l="l" t="t" r="r" b="b"/>
            <a:pathLst>
              <a:path w="267" h="187" extrusionOk="0">
                <a:moveTo>
                  <a:pt x="136" y="1"/>
                </a:moveTo>
                <a:cubicBezTo>
                  <a:pt x="61" y="1"/>
                  <a:pt x="1" y="108"/>
                  <a:pt x="77" y="167"/>
                </a:cubicBezTo>
                <a:cubicBezTo>
                  <a:pt x="95" y="181"/>
                  <a:pt x="114" y="187"/>
                  <a:pt x="131" y="187"/>
                </a:cubicBezTo>
                <a:cubicBezTo>
                  <a:pt x="207" y="187"/>
                  <a:pt x="267" y="80"/>
                  <a:pt x="191" y="21"/>
                </a:cubicBezTo>
                <a:cubicBezTo>
                  <a:pt x="173" y="7"/>
                  <a:pt x="154" y="1"/>
                  <a:pt x="136" y="1"/>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1"/>
          <p:cNvSpPr/>
          <p:nvPr/>
        </p:nvSpPr>
        <p:spPr>
          <a:xfrm>
            <a:off x="8460396" y="4673110"/>
            <a:ext cx="10980" cy="7690"/>
          </a:xfrm>
          <a:custGeom>
            <a:avLst/>
            <a:gdLst/>
            <a:ahLst/>
            <a:cxnLst/>
            <a:rect l="l" t="t" r="r" b="b"/>
            <a:pathLst>
              <a:path w="267" h="187" extrusionOk="0">
                <a:moveTo>
                  <a:pt x="136" y="0"/>
                </a:moveTo>
                <a:cubicBezTo>
                  <a:pt x="61" y="0"/>
                  <a:pt x="1" y="107"/>
                  <a:pt x="77" y="166"/>
                </a:cubicBezTo>
                <a:cubicBezTo>
                  <a:pt x="95" y="180"/>
                  <a:pt x="114" y="186"/>
                  <a:pt x="132" y="186"/>
                </a:cubicBezTo>
                <a:cubicBezTo>
                  <a:pt x="207" y="186"/>
                  <a:pt x="267" y="80"/>
                  <a:pt x="191" y="20"/>
                </a:cubicBezTo>
                <a:cubicBezTo>
                  <a:pt x="173" y="6"/>
                  <a:pt x="154" y="0"/>
                  <a:pt x="136"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1"/>
          <p:cNvSpPr/>
          <p:nvPr/>
        </p:nvSpPr>
        <p:spPr>
          <a:xfrm>
            <a:off x="8486059" y="4716087"/>
            <a:ext cx="10980" cy="7690"/>
          </a:xfrm>
          <a:custGeom>
            <a:avLst/>
            <a:gdLst/>
            <a:ahLst/>
            <a:cxnLst/>
            <a:rect l="l" t="t" r="r" b="b"/>
            <a:pathLst>
              <a:path w="267" h="187" extrusionOk="0">
                <a:moveTo>
                  <a:pt x="135" y="0"/>
                </a:moveTo>
                <a:cubicBezTo>
                  <a:pt x="60" y="0"/>
                  <a:pt x="0" y="106"/>
                  <a:pt x="76" y="166"/>
                </a:cubicBezTo>
                <a:cubicBezTo>
                  <a:pt x="94" y="180"/>
                  <a:pt x="113" y="186"/>
                  <a:pt x="131" y="186"/>
                </a:cubicBezTo>
                <a:cubicBezTo>
                  <a:pt x="206" y="186"/>
                  <a:pt x="266" y="79"/>
                  <a:pt x="190" y="20"/>
                </a:cubicBezTo>
                <a:cubicBezTo>
                  <a:pt x="172" y="6"/>
                  <a:pt x="153" y="0"/>
                  <a:pt x="135"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11"/>
          <p:cNvSpPr/>
          <p:nvPr/>
        </p:nvSpPr>
        <p:spPr>
          <a:xfrm>
            <a:off x="8312589" y="4622031"/>
            <a:ext cx="10939" cy="7690"/>
          </a:xfrm>
          <a:custGeom>
            <a:avLst/>
            <a:gdLst/>
            <a:ahLst/>
            <a:cxnLst/>
            <a:rect l="l" t="t" r="r" b="b"/>
            <a:pathLst>
              <a:path w="266" h="187" extrusionOk="0">
                <a:moveTo>
                  <a:pt x="136" y="0"/>
                </a:moveTo>
                <a:cubicBezTo>
                  <a:pt x="61" y="0"/>
                  <a:pt x="1" y="107"/>
                  <a:pt x="76" y="166"/>
                </a:cubicBezTo>
                <a:cubicBezTo>
                  <a:pt x="94" y="180"/>
                  <a:pt x="112" y="186"/>
                  <a:pt x="130" y="186"/>
                </a:cubicBezTo>
                <a:cubicBezTo>
                  <a:pt x="206" y="186"/>
                  <a:pt x="265" y="79"/>
                  <a:pt x="189" y="20"/>
                </a:cubicBezTo>
                <a:cubicBezTo>
                  <a:pt x="172" y="6"/>
                  <a:pt x="153" y="0"/>
                  <a:pt x="136"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11"/>
          <p:cNvSpPr/>
          <p:nvPr/>
        </p:nvSpPr>
        <p:spPr>
          <a:xfrm>
            <a:off x="8306502" y="4600358"/>
            <a:ext cx="10939" cy="7649"/>
          </a:xfrm>
          <a:custGeom>
            <a:avLst/>
            <a:gdLst/>
            <a:ahLst/>
            <a:cxnLst/>
            <a:rect l="l" t="t" r="r" b="b"/>
            <a:pathLst>
              <a:path w="266" h="186" extrusionOk="0">
                <a:moveTo>
                  <a:pt x="134" y="1"/>
                </a:moveTo>
                <a:cubicBezTo>
                  <a:pt x="59" y="1"/>
                  <a:pt x="0" y="107"/>
                  <a:pt x="76" y="166"/>
                </a:cubicBezTo>
                <a:cubicBezTo>
                  <a:pt x="94" y="180"/>
                  <a:pt x="113" y="186"/>
                  <a:pt x="131" y="186"/>
                </a:cubicBezTo>
                <a:cubicBezTo>
                  <a:pt x="206" y="186"/>
                  <a:pt x="266" y="80"/>
                  <a:pt x="190" y="21"/>
                </a:cubicBezTo>
                <a:cubicBezTo>
                  <a:pt x="171" y="7"/>
                  <a:pt x="152" y="1"/>
                  <a:pt x="134" y="1"/>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1"/>
          <p:cNvSpPr/>
          <p:nvPr/>
        </p:nvSpPr>
        <p:spPr>
          <a:xfrm>
            <a:off x="8378555" y="4426230"/>
            <a:ext cx="10980" cy="7690"/>
          </a:xfrm>
          <a:custGeom>
            <a:avLst/>
            <a:gdLst/>
            <a:ahLst/>
            <a:cxnLst/>
            <a:rect l="l" t="t" r="r" b="b"/>
            <a:pathLst>
              <a:path w="267" h="187" extrusionOk="0">
                <a:moveTo>
                  <a:pt x="136" y="0"/>
                </a:moveTo>
                <a:cubicBezTo>
                  <a:pt x="61" y="0"/>
                  <a:pt x="1" y="107"/>
                  <a:pt x="77" y="166"/>
                </a:cubicBezTo>
                <a:cubicBezTo>
                  <a:pt x="95" y="180"/>
                  <a:pt x="114" y="186"/>
                  <a:pt x="132" y="186"/>
                </a:cubicBezTo>
                <a:cubicBezTo>
                  <a:pt x="207" y="186"/>
                  <a:pt x="267" y="80"/>
                  <a:pt x="191" y="20"/>
                </a:cubicBezTo>
                <a:cubicBezTo>
                  <a:pt x="173" y="6"/>
                  <a:pt x="154" y="0"/>
                  <a:pt x="136"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1"/>
          <p:cNvSpPr/>
          <p:nvPr/>
        </p:nvSpPr>
        <p:spPr>
          <a:xfrm>
            <a:off x="8349067" y="4443174"/>
            <a:ext cx="10898" cy="7690"/>
          </a:xfrm>
          <a:custGeom>
            <a:avLst/>
            <a:gdLst/>
            <a:ahLst/>
            <a:cxnLst/>
            <a:rect l="l" t="t" r="r" b="b"/>
            <a:pathLst>
              <a:path w="265" h="187" extrusionOk="0">
                <a:moveTo>
                  <a:pt x="134" y="0"/>
                </a:moveTo>
                <a:cubicBezTo>
                  <a:pt x="60" y="0"/>
                  <a:pt x="0" y="106"/>
                  <a:pt x="75" y="167"/>
                </a:cubicBezTo>
                <a:cubicBezTo>
                  <a:pt x="93" y="181"/>
                  <a:pt x="112" y="186"/>
                  <a:pt x="129" y="186"/>
                </a:cubicBezTo>
                <a:cubicBezTo>
                  <a:pt x="205" y="186"/>
                  <a:pt x="265" y="80"/>
                  <a:pt x="189" y="20"/>
                </a:cubicBezTo>
                <a:cubicBezTo>
                  <a:pt x="171" y="6"/>
                  <a:pt x="152" y="0"/>
                  <a:pt x="134" y="0"/>
                </a:cubicBezTo>
                <a:close/>
              </a:path>
            </a:pathLst>
          </a:custGeom>
          <a:solidFill>
            <a:srgbClr val="FF9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1"/>
          <p:cNvSpPr/>
          <p:nvPr/>
        </p:nvSpPr>
        <p:spPr>
          <a:xfrm>
            <a:off x="4828423" y="4978389"/>
            <a:ext cx="48857" cy="142251"/>
          </a:xfrm>
          <a:custGeom>
            <a:avLst/>
            <a:gdLst/>
            <a:ahLst/>
            <a:cxnLst/>
            <a:rect l="l" t="t" r="r" b="b"/>
            <a:pathLst>
              <a:path w="1188" h="3459" fill="none" extrusionOk="0">
                <a:moveTo>
                  <a:pt x="1" y="1"/>
                </a:moveTo>
                <a:cubicBezTo>
                  <a:pt x="31" y="1239"/>
                  <a:pt x="452" y="2463"/>
                  <a:pt x="1187" y="3458"/>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1"/>
          <p:cNvSpPr/>
          <p:nvPr/>
        </p:nvSpPr>
        <p:spPr>
          <a:xfrm>
            <a:off x="4793384" y="5112460"/>
            <a:ext cx="25415" cy="55519"/>
          </a:xfrm>
          <a:custGeom>
            <a:avLst/>
            <a:gdLst/>
            <a:ahLst/>
            <a:cxnLst/>
            <a:rect l="l" t="t" r="r" b="b"/>
            <a:pathLst>
              <a:path w="618" h="1350" fill="none" extrusionOk="0">
                <a:moveTo>
                  <a:pt x="0" y="0"/>
                </a:moveTo>
                <a:cubicBezTo>
                  <a:pt x="96" y="490"/>
                  <a:pt x="310" y="956"/>
                  <a:pt x="617" y="1349"/>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1"/>
          <p:cNvSpPr/>
          <p:nvPr/>
        </p:nvSpPr>
        <p:spPr>
          <a:xfrm>
            <a:off x="4739426" y="5177851"/>
            <a:ext cx="14723" cy="24839"/>
          </a:xfrm>
          <a:custGeom>
            <a:avLst/>
            <a:gdLst/>
            <a:ahLst/>
            <a:cxnLst/>
            <a:rect l="l" t="t" r="r" b="b"/>
            <a:pathLst>
              <a:path w="358" h="604" fill="none" extrusionOk="0">
                <a:moveTo>
                  <a:pt x="1" y="1"/>
                </a:moveTo>
                <a:cubicBezTo>
                  <a:pt x="98" y="214"/>
                  <a:pt x="220" y="415"/>
                  <a:pt x="358" y="603"/>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1"/>
          <p:cNvSpPr/>
          <p:nvPr/>
        </p:nvSpPr>
        <p:spPr>
          <a:xfrm rot="10800000">
            <a:off x="2082786" y="798670"/>
            <a:ext cx="13792" cy="9802"/>
          </a:xfrm>
          <a:custGeom>
            <a:avLst/>
            <a:gdLst/>
            <a:ahLst/>
            <a:cxnLst/>
            <a:rect l="l" t="t" r="r" b="b"/>
            <a:pathLst>
              <a:path w="197" h="140" extrusionOk="0">
                <a:moveTo>
                  <a:pt x="95" y="0"/>
                </a:moveTo>
                <a:cubicBezTo>
                  <a:pt x="28" y="0"/>
                  <a:pt x="1" y="111"/>
                  <a:pt x="78" y="136"/>
                </a:cubicBezTo>
                <a:cubicBezTo>
                  <a:pt x="86" y="138"/>
                  <a:pt x="93" y="139"/>
                  <a:pt x="99" y="139"/>
                </a:cubicBezTo>
                <a:cubicBezTo>
                  <a:pt x="168" y="139"/>
                  <a:pt x="196" y="28"/>
                  <a:pt x="118" y="4"/>
                </a:cubicBezTo>
                <a:cubicBezTo>
                  <a:pt x="110" y="2"/>
                  <a:pt x="103" y="0"/>
                  <a:pt x="95" y="0"/>
                </a:cubicBezTo>
                <a:close/>
              </a:path>
            </a:pathLst>
          </a:custGeom>
          <a:solidFill>
            <a:srgbClr val="DF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1"/>
          <p:cNvSpPr/>
          <p:nvPr/>
        </p:nvSpPr>
        <p:spPr>
          <a:xfrm rot="-853324">
            <a:off x="5858869" y="4244912"/>
            <a:ext cx="194903" cy="191211"/>
          </a:xfrm>
          <a:custGeom>
            <a:avLst/>
            <a:gdLst/>
            <a:ahLst/>
            <a:cxnLst/>
            <a:rect l="l" t="t" r="r" b="b"/>
            <a:pathLst>
              <a:path w="4804" h="4713" extrusionOk="0">
                <a:moveTo>
                  <a:pt x="2402" y="1"/>
                </a:moveTo>
                <a:cubicBezTo>
                  <a:pt x="2310" y="1"/>
                  <a:pt x="2218" y="47"/>
                  <a:pt x="2168" y="139"/>
                </a:cubicBezTo>
                <a:lnTo>
                  <a:pt x="1504" y="1352"/>
                </a:lnTo>
                <a:cubicBezTo>
                  <a:pt x="1481" y="1397"/>
                  <a:pt x="1443" y="1436"/>
                  <a:pt x="1397" y="1458"/>
                </a:cubicBezTo>
                <a:lnTo>
                  <a:pt x="185" y="2123"/>
                </a:lnTo>
                <a:cubicBezTo>
                  <a:pt x="1" y="2223"/>
                  <a:pt x="1" y="2490"/>
                  <a:pt x="185" y="2590"/>
                </a:cubicBezTo>
                <a:lnTo>
                  <a:pt x="1397" y="3255"/>
                </a:lnTo>
                <a:cubicBezTo>
                  <a:pt x="1443" y="3278"/>
                  <a:pt x="1481" y="3316"/>
                  <a:pt x="1504" y="3358"/>
                </a:cubicBezTo>
                <a:lnTo>
                  <a:pt x="2168" y="4574"/>
                </a:lnTo>
                <a:cubicBezTo>
                  <a:pt x="2218" y="4666"/>
                  <a:pt x="2310" y="4712"/>
                  <a:pt x="2402" y="4712"/>
                </a:cubicBezTo>
                <a:cubicBezTo>
                  <a:pt x="2494" y="4712"/>
                  <a:pt x="2586" y="4666"/>
                  <a:pt x="2636" y="4574"/>
                </a:cubicBezTo>
                <a:lnTo>
                  <a:pt x="3301" y="3358"/>
                </a:lnTo>
                <a:cubicBezTo>
                  <a:pt x="3323" y="3316"/>
                  <a:pt x="3362" y="3278"/>
                  <a:pt x="3407" y="3255"/>
                </a:cubicBezTo>
                <a:lnTo>
                  <a:pt x="4620" y="2590"/>
                </a:lnTo>
                <a:cubicBezTo>
                  <a:pt x="4804" y="2490"/>
                  <a:pt x="4804" y="2223"/>
                  <a:pt x="4620" y="2123"/>
                </a:cubicBezTo>
                <a:lnTo>
                  <a:pt x="3407" y="1458"/>
                </a:lnTo>
                <a:cubicBezTo>
                  <a:pt x="3362" y="1436"/>
                  <a:pt x="3323" y="1397"/>
                  <a:pt x="3301" y="1352"/>
                </a:cubicBezTo>
                <a:lnTo>
                  <a:pt x="2636" y="139"/>
                </a:lnTo>
                <a:cubicBezTo>
                  <a:pt x="2586" y="47"/>
                  <a:pt x="2494"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1"/>
          <p:cNvSpPr/>
          <p:nvPr/>
        </p:nvSpPr>
        <p:spPr>
          <a:xfrm rot="-853324">
            <a:off x="1686056" y="880887"/>
            <a:ext cx="194903" cy="191211"/>
          </a:xfrm>
          <a:custGeom>
            <a:avLst/>
            <a:gdLst/>
            <a:ahLst/>
            <a:cxnLst/>
            <a:rect l="l" t="t" r="r" b="b"/>
            <a:pathLst>
              <a:path w="4804" h="4713" extrusionOk="0">
                <a:moveTo>
                  <a:pt x="2402" y="1"/>
                </a:moveTo>
                <a:cubicBezTo>
                  <a:pt x="2310" y="1"/>
                  <a:pt x="2218" y="47"/>
                  <a:pt x="2168" y="139"/>
                </a:cubicBezTo>
                <a:lnTo>
                  <a:pt x="1504" y="1352"/>
                </a:lnTo>
                <a:cubicBezTo>
                  <a:pt x="1481" y="1397"/>
                  <a:pt x="1443" y="1436"/>
                  <a:pt x="1397" y="1458"/>
                </a:cubicBezTo>
                <a:lnTo>
                  <a:pt x="185" y="2123"/>
                </a:lnTo>
                <a:cubicBezTo>
                  <a:pt x="1" y="2223"/>
                  <a:pt x="1" y="2490"/>
                  <a:pt x="185" y="2590"/>
                </a:cubicBezTo>
                <a:lnTo>
                  <a:pt x="1397" y="3255"/>
                </a:lnTo>
                <a:cubicBezTo>
                  <a:pt x="1443" y="3278"/>
                  <a:pt x="1481" y="3316"/>
                  <a:pt x="1504" y="3358"/>
                </a:cubicBezTo>
                <a:lnTo>
                  <a:pt x="2168" y="4574"/>
                </a:lnTo>
                <a:cubicBezTo>
                  <a:pt x="2218" y="4666"/>
                  <a:pt x="2310" y="4712"/>
                  <a:pt x="2402" y="4712"/>
                </a:cubicBezTo>
                <a:cubicBezTo>
                  <a:pt x="2494" y="4712"/>
                  <a:pt x="2586" y="4666"/>
                  <a:pt x="2636" y="4574"/>
                </a:cubicBezTo>
                <a:lnTo>
                  <a:pt x="3301" y="3358"/>
                </a:lnTo>
                <a:cubicBezTo>
                  <a:pt x="3323" y="3316"/>
                  <a:pt x="3362" y="3278"/>
                  <a:pt x="3407" y="3255"/>
                </a:cubicBezTo>
                <a:lnTo>
                  <a:pt x="4620" y="2590"/>
                </a:lnTo>
                <a:cubicBezTo>
                  <a:pt x="4804" y="2490"/>
                  <a:pt x="4804" y="2223"/>
                  <a:pt x="4620" y="2123"/>
                </a:cubicBezTo>
                <a:lnTo>
                  <a:pt x="3407" y="1458"/>
                </a:lnTo>
                <a:cubicBezTo>
                  <a:pt x="3362" y="1436"/>
                  <a:pt x="3323" y="1397"/>
                  <a:pt x="3301" y="1352"/>
                </a:cubicBezTo>
                <a:lnTo>
                  <a:pt x="2636" y="139"/>
                </a:lnTo>
                <a:cubicBezTo>
                  <a:pt x="2586" y="47"/>
                  <a:pt x="2494"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1"/>
          <p:cNvSpPr/>
          <p:nvPr/>
        </p:nvSpPr>
        <p:spPr>
          <a:xfrm>
            <a:off x="1003525" y="3967213"/>
            <a:ext cx="327150" cy="300729"/>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1"/>
          <p:cNvSpPr/>
          <p:nvPr/>
        </p:nvSpPr>
        <p:spPr>
          <a:xfrm>
            <a:off x="1301628" y="3904316"/>
            <a:ext cx="142391" cy="138702"/>
          </a:xfrm>
          <a:custGeom>
            <a:avLst/>
            <a:gdLst/>
            <a:ahLst/>
            <a:cxnLst/>
            <a:rect l="l" t="t" r="r" b="b"/>
            <a:pathLst>
              <a:path w="4285" h="4174" extrusionOk="0">
                <a:moveTo>
                  <a:pt x="3728" y="0"/>
                </a:moveTo>
                <a:cubicBezTo>
                  <a:pt x="1" y="0"/>
                  <a:pt x="112" y="4173"/>
                  <a:pt x="112" y="4173"/>
                </a:cubicBezTo>
                <a:cubicBezTo>
                  <a:pt x="4285" y="4062"/>
                  <a:pt x="3728" y="0"/>
                  <a:pt x="3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1"/>
          <p:cNvSpPr/>
          <p:nvPr/>
        </p:nvSpPr>
        <p:spPr>
          <a:xfrm rot="-6491330">
            <a:off x="8238560" y="982675"/>
            <a:ext cx="327162" cy="300741"/>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1"/>
          <p:cNvSpPr/>
          <p:nvPr/>
        </p:nvSpPr>
        <p:spPr>
          <a:xfrm rot="-6491294">
            <a:off x="8130008" y="913178"/>
            <a:ext cx="142392" cy="138703"/>
          </a:xfrm>
          <a:custGeom>
            <a:avLst/>
            <a:gdLst/>
            <a:ahLst/>
            <a:cxnLst/>
            <a:rect l="l" t="t" r="r" b="b"/>
            <a:pathLst>
              <a:path w="4285" h="4174" extrusionOk="0">
                <a:moveTo>
                  <a:pt x="3728" y="0"/>
                </a:moveTo>
                <a:cubicBezTo>
                  <a:pt x="1" y="0"/>
                  <a:pt x="112" y="4173"/>
                  <a:pt x="112" y="4173"/>
                </a:cubicBezTo>
                <a:cubicBezTo>
                  <a:pt x="4285" y="4062"/>
                  <a:pt x="3728" y="0"/>
                  <a:pt x="3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34" name="Google Shape;3934;p11"/>
          <p:cNvGrpSpPr/>
          <p:nvPr/>
        </p:nvGrpSpPr>
        <p:grpSpPr>
          <a:xfrm rot="5036762">
            <a:off x="4195125" y="3968630"/>
            <a:ext cx="800210" cy="743770"/>
            <a:chOff x="5879807" y="1309936"/>
            <a:chExt cx="1080591" cy="1004347"/>
          </a:xfrm>
        </p:grpSpPr>
        <p:sp>
          <p:nvSpPr>
            <p:cNvPr id="3935" name="Google Shape;3935;p11"/>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1"/>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1"/>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1"/>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1"/>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1"/>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1"/>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1"/>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1"/>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1"/>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11"/>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11"/>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1"/>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1"/>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1"/>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1"/>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1"/>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1"/>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11"/>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11"/>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1"/>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1"/>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1"/>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1"/>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1"/>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1"/>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1"/>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2" name="Google Shape;3962;p11"/>
            <p:cNvGrpSpPr/>
            <p:nvPr/>
          </p:nvGrpSpPr>
          <p:grpSpPr>
            <a:xfrm>
              <a:off x="6388800" y="1848875"/>
              <a:ext cx="571599" cy="465408"/>
              <a:chOff x="6388800" y="1848875"/>
              <a:chExt cx="571599" cy="465408"/>
            </a:xfrm>
          </p:grpSpPr>
          <p:sp>
            <p:nvSpPr>
              <p:cNvPr id="3963" name="Google Shape;3963;p11"/>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1"/>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1"/>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1"/>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1"/>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1"/>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1"/>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1"/>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1"/>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1"/>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1"/>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1"/>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11"/>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11"/>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1"/>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1"/>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1"/>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1"/>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1"/>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1"/>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1"/>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1"/>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1"/>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1"/>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1"/>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88" name="Google Shape;3988;p11"/>
          <p:cNvGrpSpPr/>
          <p:nvPr/>
        </p:nvGrpSpPr>
        <p:grpSpPr>
          <a:xfrm>
            <a:off x="3292370" y="464018"/>
            <a:ext cx="229418" cy="202401"/>
            <a:chOff x="4375233" y="4495850"/>
            <a:chExt cx="276540" cy="243975"/>
          </a:xfrm>
        </p:grpSpPr>
        <p:sp>
          <p:nvSpPr>
            <p:cNvPr id="3989" name="Google Shape;3989;p11"/>
            <p:cNvSpPr/>
            <p:nvPr/>
          </p:nvSpPr>
          <p:spPr>
            <a:xfrm>
              <a:off x="4505158" y="4495850"/>
              <a:ext cx="18443" cy="243975"/>
            </a:xfrm>
            <a:custGeom>
              <a:avLst/>
              <a:gdLst/>
              <a:ahLst/>
              <a:cxnLst/>
              <a:rect l="l" t="t" r="r" b="b"/>
              <a:pathLst>
                <a:path w="555" h="7342" extrusionOk="0">
                  <a:moveTo>
                    <a:pt x="128" y="0"/>
                  </a:moveTo>
                  <a:cubicBezTo>
                    <a:pt x="123" y="0"/>
                    <a:pt x="117" y="1"/>
                    <a:pt x="111" y="2"/>
                  </a:cubicBezTo>
                  <a:cubicBezTo>
                    <a:pt x="49" y="4"/>
                    <a:pt x="1" y="57"/>
                    <a:pt x="4" y="120"/>
                  </a:cubicBezTo>
                  <a:lnTo>
                    <a:pt x="326" y="7233"/>
                  </a:lnTo>
                  <a:cubicBezTo>
                    <a:pt x="328" y="7294"/>
                    <a:pt x="379" y="7341"/>
                    <a:pt x="439" y="7341"/>
                  </a:cubicBezTo>
                  <a:lnTo>
                    <a:pt x="444" y="7341"/>
                  </a:lnTo>
                  <a:cubicBezTo>
                    <a:pt x="507" y="7338"/>
                    <a:pt x="555" y="7285"/>
                    <a:pt x="553" y="7222"/>
                  </a:cubicBezTo>
                  <a:lnTo>
                    <a:pt x="231" y="109"/>
                  </a:lnTo>
                  <a:cubicBezTo>
                    <a:pt x="228" y="53"/>
                    <a:pt x="188" y="0"/>
                    <a:pt x="1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11"/>
            <p:cNvSpPr/>
            <p:nvPr/>
          </p:nvSpPr>
          <p:spPr>
            <a:xfrm>
              <a:off x="4375233" y="4594241"/>
              <a:ext cx="276540" cy="20902"/>
            </a:xfrm>
            <a:custGeom>
              <a:avLst/>
              <a:gdLst/>
              <a:ahLst/>
              <a:cxnLst/>
              <a:rect l="l" t="t" r="r" b="b"/>
              <a:pathLst>
                <a:path w="8322" h="629" extrusionOk="0">
                  <a:moveTo>
                    <a:pt x="6337" y="0"/>
                  </a:moveTo>
                  <a:cubicBezTo>
                    <a:pt x="4254" y="0"/>
                    <a:pt x="2166" y="135"/>
                    <a:pt x="107" y="402"/>
                  </a:cubicBezTo>
                  <a:cubicBezTo>
                    <a:pt x="45" y="411"/>
                    <a:pt x="1" y="467"/>
                    <a:pt x="10" y="529"/>
                  </a:cubicBezTo>
                  <a:cubicBezTo>
                    <a:pt x="16" y="587"/>
                    <a:pt x="65" y="629"/>
                    <a:pt x="122" y="629"/>
                  </a:cubicBezTo>
                  <a:lnTo>
                    <a:pt x="122" y="629"/>
                  </a:lnTo>
                  <a:cubicBezTo>
                    <a:pt x="127" y="629"/>
                    <a:pt x="132" y="629"/>
                    <a:pt x="137" y="628"/>
                  </a:cubicBezTo>
                  <a:cubicBezTo>
                    <a:pt x="2189" y="362"/>
                    <a:pt x="4270" y="228"/>
                    <a:pt x="6346" y="228"/>
                  </a:cubicBezTo>
                  <a:cubicBezTo>
                    <a:pt x="6966" y="228"/>
                    <a:pt x="7584" y="240"/>
                    <a:pt x="8202" y="263"/>
                  </a:cubicBezTo>
                  <a:lnTo>
                    <a:pt x="8207" y="263"/>
                  </a:lnTo>
                  <a:cubicBezTo>
                    <a:pt x="8267" y="263"/>
                    <a:pt x="8317" y="216"/>
                    <a:pt x="8319" y="154"/>
                  </a:cubicBezTo>
                  <a:cubicBezTo>
                    <a:pt x="8322" y="92"/>
                    <a:pt x="8273" y="39"/>
                    <a:pt x="8211" y="37"/>
                  </a:cubicBezTo>
                  <a:cubicBezTo>
                    <a:pt x="7587" y="12"/>
                    <a:pt x="6962" y="0"/>
                    <a:pt x="6337" y="0"/>
                  </a:cubicBezTo>
                  <a:close/>
                  <a:moveTo>
                    <a:pt x="122" y="629"/>
                  </a:moveTo>
                  <a:cubicBezTo>
                    <a:pt x="122" y="629"/>
                    <a:pt x="122" y="629"/>
                    <a:pt x="121" y="629"/>
                  </a:cubicBezTo>
                  <a:lnTo>
                    <a:pt x="122" y="629"/>
                  </a:lnTo>
                  <a:cubicBezTo>
                    <a:pt x="122" y="629"/>
                    <a:pt x="122" y="629"/>
                    <a:pt x="122" y="629"/>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11"/>
            <p:cNvSpPr/>
            <p:nvPr/>
          </p:nvSpPr>
          <p:spPr>
            <a:xfrm>
              <a:off x="4431091" y="4519310"/>
              <a:ext cx="163193" cy="164754"/>
            </a:xfrm>
            <a:custGeom>
              <a:avLst/>
              <a:gdLst/>
              <a:ahLst/>
              <a:cxnLst/>
              <a:rect l="l" t="t" r="r" b="b"/>
              <a:pathLst>
                <a:path w="4911" h="4958" extrusionOk="0">
                  <a:moveTo>
                    <a:pt x="4786" y="1"/>
                  </a:moveTo>
                  <a:cubicBezTo>
                    <a:pt x="4758" y="1"/>
                    <a:pt x="4729" y="12"/>
                    <a:pt x="4706" y="33"/>
                  </a:cubicBezTo>
                  <a:cubicBezTo>
                    <a:pt x="3987" y="729"/>
                    <a:pt x="3167" y="1579"/>
                    <a:pt x="2374" y="2400"/>
                  </a:cubicBezTo>
                  <a:cubicBezTo>
                    <a:pt x="1583" y="3220"/>
                    <a:pt x="764" y="4068"/>
                    <a:pt x="47" y="4762"/>
                  </a:cubicBezTo>
                  <a:cubicBezTo>
                    <a:pt x="2" y="4806"/>
                    <a:pt x="1" y="4878"/>
                    <a:pt x="45" y="4922"/>
                  </a:cubicBezTo>
                  <a:cubicBezTo>
                    <a:pt x="67" y="4945"/>
                    <a:pt x="97" y="4958"/>
                    <a:pt x="127" y="4958"/>
                  </a:cubicBezTo>
                  <a:cubicBezTo>
                    <a:pt x="155" y="4958"/>
                    <a:pt x="183" y="4947"/>
                    <a:pt x="205" y="4925"/>
                  </a:cubicBezTo>
                  <a:cubicBezTo>
                    <a:pt x="925" y="4229"/>
                    <a:pt x="1745" y="3379"/>
                    <a:pt x="2537" y="2558"/>
                  </a:cubicBezTo>
                  <a:cubicBezTo>
                    <a:pt x="3330" y="1738"/>
                    <a:pt x="4147" y="889"/>
                    <a:pt x="4864" y="197"/>
                  </a:cubicBezTo>
                  <a:cubicBezTo>
                    <a:pt x="4910" y="152"/>
                    <a:pt x="4911" y="80"/>
                    <a:pt x="4868" y="35"/>
                  </a:cubicBezTo>
                  <a:cubicBezTo>
                    <a:pt x="4845" y="12"/>
                    <a:pt x="4816" y="1"/>
                    <a:pt x="478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11"/>
            <p:cNvSpPr/>
            <p:nvPr/>
          </p:nvSpPr>
          <p:spPr>
            <a:xfrm>
              <a:off x="4442621" y="4519542"/>
              <a:ext cx="178811" cy="170304"/>
            </a:xfrm>
            <a:custGeom>
              <a:avLst/>
              <a:gdLst/>
              <a:ahLst/>
              <a:cxnLst/>
              <a:rect l="l" t="t" r="r" b="b"/>
              <a:pathLst>
                <a:path w="5381" h="5125" extrusionOk="0">
                  <a:moveTo>
                    <a:pt x="130" y="1"/>
                  </a:moveTo>
                  <a:cubicBezTo>
                    <a:pt x="106" y="1"/>
                    <a:pt x="82" y="8"/>
                    <a:pt x="62" y="24"/>
                  </a:cubicBezTo>
                  <a:cubicBezTo>
                    <a:pt x="11" y="60"/>
                    <a:pt x="0" y="131"/>
                    <a:pt x="38" y="182"/>
                  </a:cubicBezTo>
                  <a:cubicBezTo>
                    <a:pt x="1462" y="2112"/>
                    <a:pt x="3194" y="3769"/>
                    <a:pt x="5188" y="5104"/>
                  </a:cubicBezTo>
                  <a:cubicBezTo>
                    <a:pt x="5208" y="5118"/>
                    <a:pt x="5230" y="5124"/>
                    <a:pt x="5251" y="5124"/>
                  </a:cubicBezTo>
                  <a:lnTo>
                    <a:pt x="5251" y="5123"/>
                  </a:lnTo>
                  <a:cubicBezTo>
                    <a:pt x="5288" y="5123"/>
                    <a:pt x="5323" y="5106"/>
                    <a:pt x="5345" y="5073"/>
                  </a:cubicBezTo>
                  <a:cubicBezTo>
                    <a:pt x="5381" y="5021"/>
                    <a:pt x="5366" y="4951"/>
                    <a:pt x="5314" y="4915"/>
                  </a:cubicBezTo>
                  <a:cubicBezTo>
                    <a:pt x="3342" y="3595"/>
                    <a:pt x="1629" y="1956"/>
                    <a:pt x="220" y="47"/>
                  </a:cubicBezTo>
                  <a:cubicBezTo>
                    <a:pt x="199" y="17"/>
                    <a:pt x="165" y="1"/>
                    <a:pt x="1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3" name="Google Shape;3993;p11"/>
          <p:cNvGrpSpPr/>
          <p:nvPr/>
        </p:nvGrpSpPr>
        <p:grpSpPr>
          <a:xfrm rot="6076261">
            <a:off x="1958773" y="4626729"/>
            <a:ext cx="846450" cy="694365"/>
            <a:chOff x="1057098" y="3813966"/>
            <a:chExt cx="1047080" cy="858947"/>
          </a:xfrm>
        </p:grpSpPr>
        <p:sp>
          <p:nvSpPr>
            <p:cNvPr id="3994" name="Google Shape;3994;p11"/>
            <p:cNvSpPr/>
            <p:nvPr/>
          </p:nvSpPr>
          <p:spPr>
            <a:xfrm>
              <a:off x="1057098" y="3813966"/>
              <a:ext cx="1047080" cy="858947"/>
            </a:xfrm>
            <a:custGeom>
              <a:avLst/>
              <a:gdLst/>
              <a:ahLst/>
              <a:cxnLst/>
              <a:rect l="l" t="t" r="r" b="b"/>
              <a:pathLst>
                <a:path w="22897" h="18783" extrusionOk="0">
                  <a:moveTo>
                    <a:pt x="8931" y="1"/>
                  </a:moveTo>
                  <a:cubicBezTo>
                    <a:pt x="3180" y="1"/>
                    <a:pt x="0" y="7822"/>
                    <a:pt x="8312" y="12635"/>
                  </a:cubicBezTo>
                  <a:cubicBezTo>
                    <a:pt x="9403" y="16912"/>
                    <a:pt x="12171" y="18783"/>
                    <a:pt x="14749" y="18783"/>
                  </a:cubicBezTo>
                  <a:cubicBezTo>
                    <a:pt x="19093" y="18783"/>
                    <a:pt x="22897" y="13469"/>
                    <a:pt x="17218" y="5411"/>
                  </a:cubicBezTo>
                  <a:cubicBezTo>
                    <a:pt x="14462" y="1501"/>
                    <a:pt x="11450" y="1"/>
                    <a:pt x="89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11"/>
            <p:cNvSpPr/>
            <p:nvPr/>
          </p:nvSpPr>
          <p:spPr>
            <a:xfrm>
              <a:off x="1411094" y="4326783"/>
              <a:ext cx="154247" cy="131794"/>
            </a:xfrm>
            <a:custGeom>
              <a:avLst/>
              <a:gdLst/>
              <a:ahLst/>
              <a:cxnLst/>
              <a:rect l="l" t="t" r="r" b="b"/>
              <a:pathLst>
                <a:path w="3373" h="2882" extrusionOk="0">
                  <a:moveTo>
                    <a:pt x="404" y="0"/>
                  </a:moveTo>
                  <a:cubicBezTo>
                    <a:pt x="331" y="0"/>
                    <a:pt x="278" y="31"/>
                    <a:pt x="253" y="99"/>
                  </a:cubicBezTo>
                  <a:cubicBezTo>
                    <a:pt x="1" y="774"/>
                    <a:pt x="2343" y="2882"/>
                    <a:pt x="2343" y="2882"/>
                  </a:cubicBezTo>
                  <a:cubicBezTo>
                    <a:pt x="3373" y="2475"/>
                    <a:pt x="1062"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1"/>
            <p:cNvSpPr/>
            <p:nvPr/>
          </p:nvSpPr>
          <p:spPr>
            <a:xfrm>
              <a:off x="1320503" y="4248905"/>
              <a:ext cx="286316" cy="295599"/>
            </a:xfrm>
            <a:custGeom>
              <a:avLst/>
              <a:gdLst/>
              <a:ahLst/>
              <a:cxnLst/>
              <a:rect l="l" t="t" r="r" b="b"/>
              <a:pathLst>
                <a:path w="6261" h="6464" extrusionOk="0">
                  <a:moveTo>
                    <a:pt x="2203" y="0"/>
                  </a:moveTo>
                  <a:cubicBezTo>
                    <a:pt x="2174" y="0"/>
                    <a:pt x="2144" y="10"/>
                    <a:pt x="2119" y="33"/>
                  </a:cubicBezTo>
                  <a:cubicBezTo>
                    <a:pt x="1046" y="1008"/>
                    <a:pt x="1704" y="2139"/>
                    <a:pt x="1724" y="2174"/>
                  </a:cubicBezTo>
                  <a:cubicBezTo>
                    <a:pt x="1726" y="2175"/>
                    <a:pt x="1723" y="2175"/>
                    <a:pt x="1721" y="2175"/>
                  </a:cubicBezTo>
                  <a:cubicBezTo>
                    <a:pt x="1578" y="2200"/>
                    <a:pt x="1443" y="2211"/>
                    <a:pt x="1317" y="2211"/>
                  </a:cubicBezTo>
                  <a:cubicBezTo>
                    <a:pt x="824" y="2211"/>
                    <a:pt x="466" y="2044"/>
                    <a:pt x="227" y="1874"/>
                  </a:cubicBezTo>
                  <a:cubicBezTo>
                    <a:pt x="204" y="1857"/>
                    <a:pt x="179" y="1850"/>
                    <a:pt x="155" y="1850"/>
                  </a:cubicBezTo>
                  <a:cubicBezTo>
                    <a:pt x="73" y="1850"/>
                    <a:pt x="1" y="1939"/>
                    <a:pt x="43" y="2029"/>
                  </a:cubicBezTo>
                  <a:cubicBezTo>
                    <a:pt x="580" y="3193"/>
                    <a:pt x="1575" y="3349"/>
                    <a:pt x="2071" y="3349"/>
                  </a:cubicBezTo>
                  <a:cubicBezTo>
                    <a:pt x="2246" y="3349"/>
                    <a:pt x="2359" y="3330"/>
                    <a:pt x="2368" y="3328"/>
                  </a:cubicBezTo>
                  <a:cubicBezTo>
                    <a:pt x="2370" y="3328"/>
                    <a:pt x="2368" y="3330"/>
                    <a:pt x="2368" y="3331"/>
                  </a:cubicBezTo>
                  <a:cubicBezTo>
                    <a:pt x="2068" y="4883"/>
                    <a:pt x="2900" y="5913"/>
                    <a:pt x="3500" y="6434"/>
                  </a:cubicBezTo>
                  <a:cubicBezTo>
                    <a:pt x="3524" y="6455"/>
                    <a:pt x="3552" y="6464"/>
                    <a:pt x="3579" y="6464"/>
                  </a:cubicBezTo>
                  <a:cubicBezTo>
                    <a:pt x="3661" y="6464"/>
                    <a:pt x="3736" y="6376"/>
                    <a:pt x="3692" y="6287"/>
                  </a:cubicBezTo>
                  <a:cubicBezTo>
                    <a:pt x="3268" y="5418"/>
                    <a:pt x="3481" y="4582"/>
                    <a:pt x="3484" y="4566"/>
                  </a:cubicBezTo>
                  <a:lnTo>
                    <a:pt x="3484" y="4566"/>
                  </a:lnTo>
                  <a:cubicBezTo>
                    <a:pt x="3484" y="4566"/>
                    <a:pt x="3486" y="4567"/>
                    <a:pt x="3486" y="4567"/>
                  </a:cubicBezTo>
                  <a:cubicBezTo>
                    <a:pt x="4065" y="5321"/>
                    <a:pt x="4638" y="5549"/>
                    <a:pt x="5118" y="5549"/>
                  </a:cubicBezTo>
                  <a:cubicBezTo>
                    <a:pt x="5579" y="5549"/>
                    <a:pt x="5956" y="5339"/>
                    <a:pt x="6173" y="5182"/>
                  </a:cubicBezTo>
                  <a:cubicBezTo>
                    <a:pt x="6261" y="5120"/>
                    <a:pt x="6229" y="4984"/>
                    <a:pt x="6123" y="4962"/>
                  </a:cubicBezTo>
                  <a:cubicBezTo>
                    <a:pt x="4354" y="4570"/>
                    <a:pt x="3902" y="3865"/>
                    <a:pt x="3902" y="3865"/>
                  </a:cubicBezTo>
                  <a:cubicBezTo>
                    <a:pt x="4986" y="3264"/>
                    <a:pt x="4934" y="2174"/>
                    <a:pt x="4828" y="1637"/>
                  </a:cubicBezTo>
                  <a:cubicBezTo>
                    <a:pt x="4817" y="1573"/>
                    <a:pt x="4764" y="1539"/>
                    <a:pt x="4710" y="1539"/>
                  </a:cubicBezTo>
                  <a:cubicBezTo>
                    <a:pt x="4670" y="1539"/>
                    <a:pt x="4628" y="1558"/>
                    <a:pt x="4602" y="1599"/>
                  </a:cubicBezTo>
                  <a:cubicBezTo>
                    <a:pt x="4068" y="2434"/>
                    <a:pt x="3051" y="2509"/>
                    <a:pt x="3051" y="2509"/>
                  </a:cubicBezTo>
                  <a:cubicBezTo>
                    <a:pt x="2376" y="1468"/>
                    <a:pt x="2309" y="568"/>
                    <a:pt x="2328" y="127"/>
                  </a:cubicBezTo>
                  <a:cubicBezTo>
                    <a:pt x="2331" y="52"/>
                    <a:pt x="2269" y="0"/>
                    <a:pt x="2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1"/>
            <p:cNvSpPr/>
            <p:nvPr/>
          </p:nvSpPr>
          <p:spPr>
            <a:xfrm>
              <a:off x="1304040" y="4389753"/>
              <a:ext cx="159689" cy="131748"/>
            </a:xfrm>
            <a:custGeom>
              <a:avLst/>
              <a:gdLst/>
              <a:ahLst/>
              <a:cxnLst/>
              <a:rect l="l" t="t" r="r" b="b"/>
              <a:pathLst>
                <a:path w="3492" h="2881" extrusionOk="0">
                  <a:moveTo>
                    <a:pt x="3090" y="1"/>
                  </a:moveTo>
                  <a:cubicBezTo>
                    <a:pt x="3090" y="1"/>
                    <a:pt x="928" y="381"/>
                    <a:pt x="58" y="1227"/>
                  </a:cubicBezTo>
                  <a:cubicBezTo>
                    <a:pt x="17" y="1267"/>
                    <a:pt x="1" y="1326"/>
                    <a:pt x="12" y="1384"/>
                  </a:cubicBezTo>
                  <a:cubicBezTo>
                    <a:pt x="66" y="1661"/>
                    <a:pt x="287" y="2495"/>
                    <a:pt x="1011" y="2864"/>
                  </a:cubicBezTo>
                  <a:cubicBezTo>
                    <a:pt x="1035" y="2875"/>
                    <a:pt x="1059" y="2881"/>
                    <a:pt x="1084" y="2881"/>
                  </a:cubicBezTo>
                  <a:cubicBezTo>
                    <a:pt x="1140" y="2881"/>
                    <a:pt x="1195" y="2852"/>
                    <a:pt x="1229" y="2803"/>
                  </a:cubicBezTo>
                  <a:cubicBezTo>
                    <a:pt x="1510" y="2388"/>
                    <a:pt x="2485" y="1021"/>
                    <a:pt x="3491" y="464"/>
                  </a:cubicBezTo>
                  <a:lnTo>
                    <a:pt x="30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1"/>
            <p:cNvSpPr/>
            <p:nvPr/>
          </p:nvSpPr>
          <p:spPr>
            <a:xfrm>
              <a:off x="1583542" y="4511670"/>
              <a:ext cx="294684" cy="127358"/>
            </a:xfrm>
            <a:custGeom>
              <a:avLst/>
              <a:gdLst/>
              <a:ahLst/>
              <a:cxnLst/>
              <a:rect l="l" t="t" r="r" b="b"/>
              <a:pathLst>
                <a:path w="6444" h="2785" extrusionOk="0">
                  <a:moveTo>
                    <a:pt x="4000" y="0"/>
                  </a:moveTo>
                  <a:cubicBezTo>
                    <a:pt x="2183" y="0"/>
                    <a:pt x="0" y="726"/>
                    <a:pt x="721" y="1893"/>
                  </a:cubicBezTo>
                  <a:cubicBezTo>
                    <a:pt x="1055" y="2434"/>
                    <a:pt x="2114" y="2784"/>
                    <a:pt x="3218" y="2784"/>
                  </a:cubicBezTo>
                  <a:cubicBezTo>
                    <a:pt x="4449" y="2784"/>
                    <a:pt x="5735" y="2348"/>
                    <a:pt x="6129" y="1255"/>
                  </a:cubicBezTo>
                  <a:cubicBezTo>
                    <a:pt x="6443" y="382"/>
                    <a:pt x="5318" y="0"/>
                    <a:pt x="4000"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1"/>
            <p:cNvSpPr/>
            <p:nvPr/>
          </p:nvSpPr>
          <p:spPr>
            <a:xfrm>
              <a:off x="1576911" y="3884665"/>
              <a:ext cx="20716" cy="15182"/>
            </a:xfrm>
            <a:custGeom>
              <a:avLst/>
              <a:gdLst/>
              <a:ahLst/>
              <a:cxnLst/>
              <a:rect l="l" t="t" r="r" b="b"/>
              <a:pathLst>
                <a:path w="453" h="332" extrusionOk="0">
                  <a:moveTo>
                    <a:pt x="235" y="1"/>
                  </a:moveTo>
                  <a:cubicBezTo>
                    <a:pt x="116" y="1"/>
                    <a:pt x="0" y="139"/>
                    <a:pt x="92" y="265"/>
                  </a:cubicBezTo>
                  <a:cubicBezTo>
                    <a:pt x="126" y="312"/>
                    <a:pt x="171" y="332"/>
                    <a:pt x="216" y="332"/>
                  </a:cubicBezTo>
                  <a:cubicBezTo>
                    <a:pt x="336" y="332"/>
                    <a:pt x="453" y="194"/>
                    <a:pt x="360" y="69"/>
                  </a:cubicBezTo>
                  <a:cubicBezTo>
                    <a:pt x="325" y="21"/>
                    <a:pt x="280" y="1"/>
                    <a:pt x="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1"/>
            <p:cNvSpPr/>
            <p:nvPr/>
          </p:nvSpPr>
          <p:spPr>
            <a:xfrm>
              <a:off x="1618663" y="3914343"/>
              <a:ext cx="20761" cy="15137"/>
            </a:xfrm>
            <a:custGeom>
              <a:avLst/>
              <a:gdLst/>
              <a:ahLst/>
              <a:cxnLst/>
              <a:rect l="l" t="t" r="r" b="b"/>
              <a:pathLst>
                <a:path w="454" h="331" extrusionOk="0">
                  <a:moveTo>
                    <a:pt x="236" y="1"/>
                  </a:moveTo>
                  <a:cubicBezTo>
                    <a:pt x="116" y="1"/>
                    <a:pt x="0" y="138"/>
                    <a:pt x="92" y="264"/>
                  </a:cubicBezTo>
                  <a:cubicBezTo>
                    <a:pt x="127" y="311"/>
                    <a:pt x="172" y="331"/>
                    <a:pt x="217" y="331"/>
                  </a:cubicBezTo>
                  <a:cubicBezTo>
                    <a:pt x="337" y="331"/>
                    <a:pt x="453" y="193"/>
                    <a:pt x="362" y="68"/>
                  </a:cubicBezTo>
                  <a:cubicBezTo>
                    <a:pt x="327" y="20"/>
                    <a:pt x="281" y="1"/>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1"/>
            <p:cNvSpPr/>
            <p:nvPr/>
          </p:nvSpPr>
          <p:spPr>
            <a:xfrm>
              <a:off x="1573527" y="3948184"/>
              <a:ext cx="20761" cy="15182"/>
            </a:xfrm>
            <a:custGeom>
              <a:avLst/>
              <a:gdLst/>
              <a:ahLst/>
              <a:cxnLst/>
              <a:rect l="l" t="t" r="r" b="b"/>
              <a:pathLst>
                <a:path w="454" h="332" extrusionOk="0">
                  <a:moveTo>
                    <a:pt x="237" y="0"/>
                  </a:moveTo>
                  <a:cubicBezTo>
                    <a:pt x="118" y="0"/>
                    <a:pt x="1" y="138"/>
                    <a:pt x="94" y="263"/>
                  </a:cubicBezTo>
                  <a:cubicBezTo>
                    <a:pt x="128" y="311"/>
                    <a:pt x="174" y="331"/>
                    <a:pt x="219" y="331"/>
                  </a:cubicBezTo>
                  <a:cubicBezTo>
                    <a:pt x="338" y="331"/>
                    <a:pt x="453" y="193"/>
                    <a:pt x="362" y="67"/>
                  </a:cubicBezTo>
                  <a:cubicBezTo>
                    <a:pt x="327" y="20"/>
                    <a:pt x="282"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1"/>
            <p:cNvSpPr/>
            <p:nvPr/>
          </p:nvSpPr>
          <p:spPr>
            <a:xfrm>
              <a:off x="1258950" y="4143954"/>
              <a:ext cx="20761" cy="15137"/>
            </a:xfrm>
            <a:custGeom>
              <a:avLst/>
              <a:gdLst/>
              <a:ahLst/>
              <a:cxnLst/>
              <a:rect l="l" t="t" r="r" b="b"/>
              <a:pathLst>
                <a:path w="454" h="331" extrusionOk="0">
                  <a:moveTo>
                    <a:pt x="237" y="0"/>
                  </a:moveTo>
                  <a:cubicBezTo>
                    <a:pt x="117" y="0"/>
                    <a:pt x="1" y="138"/>
                    <a:pt x="93" y="263"/>
                  </a:cubicBezTo>
                  <a:cubicBezTo>
                    <a:pt x="128" y="311"/>
                    <a:pt x="174" y="331"/>
                    <a:pt x="219" y="331"/>
                  </a:cubicBezTo>
                  <a:cubicBezTo>
                    <a:pt x="338" y="331"/>
                    <a:pt x="454" y="193"/>
                    <a:pt x="362" y="67"/>
                  </a:cubicBezTo>
                  <a:cubicBezTo>
                    <a:pt x="328" y="20"/>
                    <a:pt x="282"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1"/>
            <p:cNvSpPr/>
            <p:nvPr/>
          </p:nvSpPr>
          <p:spPr>
            <a:xfrm>
              <a:off x="1235765" y="4066167"/>
              <a:ext cx="20761" cy="15137"/>
            </a:xfrm>
            <a:custGeom>
              <a:avLst/>
              <a:gdLst/>
              <a:ahLst/>
              <a:cxnLst/>
              <a:rect l="l" t="t" r="r" b="b"/>
              <a:pathLst>
                <a:path w="454" h="331" extrusionOk="0">
                  <a:moveTo>
                    <a:pt x="237" y="1"/>
                  </a:moveTo>
                  <a:cubicBezTo>
                    <a:pt x="118" y="1"/>
                    <a:pt x="0" y="138"/>
                    <a:pt x="92" y="264"/>
                  </a:cubicBezTo>
                  <a:cubicBezTo>
                    <a:pt x="127" y="311"/>
                    <a:pt x="172" y="330"/>
                    <a:pt x="217" y="330"/>
                  </a:cubicBezTo>
                  <a:cubicBezTo>
                    <a:pt x="337" y="330"/>
                    <a:pt x="453" y="193"/>
                    <a:pt x="362" y="67"/>
                  </a:cubicBezTo>
                  <a:cubicBezTo>
                    <a:pt x="327" y="20"/>
                    <a:pt x="282"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1"/>
            <p:cNvSpPr/>
            <p:nvPr/>
          </p:nvSpPr>
          <p:spPr>
            <a:xfrm>
              <a:off x="1301342" y="4112903"/>
              <a:ext cx="20761" cy="15182"/>
            </a:xfrm>
            <a:custGeom>
              <a:avLst/>
              <a:gdLst/>
              <a:ahLst/>
              <a:cxnLst/>
              <a:rect l="l" t="t" r="r" b="b"/>
              <a:pathLst>
                <a:path w="454" h="332" extrusionOk="0">
                  <a:moveTo>
                    <a:pt x="237" y="0"/>
                  </a:moveTo>
                  <a:cubicBezTo>
                    <a:pt x="118" y="0"/>
                    <a:pt x="0" y="139"/>
                    <a:pt x="93" y="265"/>
                  </a:cubicBezTo>
                  <a:cubicBezTo>
                    <a:pt x="128" y="312"/>
                    <a:pt x="173" y="332"/>
                    <a:pt x="218" y="332"/>
                  </a:cubicBezTo>
                  <a:cubicBezTo>
                    <a:pt x="337" y="332"/>
                    <a:pt x="453" y="194"/>
                    <a:pt x="362" y="67"/>
                  </a:cubicBezTo>
                  <a:cubicBezTo>
                    <a:pt x="327" y="20"/>
                    <a:pt x="282"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1"/>
            <p:cNvSpPr/>
            <p:nvPr/>
          </p:nvSpPr>
          <p:spPr>
            <a:xfrm>
              <a:off x="1288126" y="4066396"/>
              <a:ext cx="20761" cy="15137"/>
            </a:xfrm>
            <a:custGeom>
              <a:avLst/>
              <a:gdLst/>
              <a:ahLst/>
              <a:cxnLst/>
              <a:rect l="l" t="t" r="r" b="b"/>
              <a:pathLst>
                <a:path w="454" h="331" extrusionOk="0">
                  <a:moveTo>
                    <a:pt x="236" y="0"/>
                  </a:moveTo>
                  <a:cubicBezTo>
                    <a:pt x="117" y="0"/>
                    <a:pt x="1" y="137"/>
                    <a:pt x="93" y="264"/>
                  </a:cubicBezTo>
                  <a:cubicBezTo>
                    <a:pt x="128" y="311"/>
                    <a:pt x="173" y="330"/>
                    <a:pt x="218" y="330"/>
                  </a:cubicBezTo>
                  <a:cubicBezTo>
                    <a:pt x="337" y="330"/>
                    <a:pt x="453" y="192"/>
                    <a:pt x="362" y="67"/>
                  </a:cubicBezTo>
                  <a:cubicBezTo>
                    <a:pt x="327" y="20"/>
                    <a:pt x="281" y="0"/>
                    <a:pt x="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1"/>
            <p:cNvSpPr/>
            <p:nvPr/>
          </p:nvSpPr>
          <p:spPr>
            <a:xfrm>
              <a:off x="1823534" y="4472891"/>
              <a:ext cx="20761" cy="15137"/>
            </a:xfrm>
            <a:custGeom>
              <a:avLst/>
              <a:gdLst/>
              <a:ahLst/>
              <a:cxnLst/>
              <a:rect l="l" t="t" r="r" b="b"/>
              <a:pathLst>
                <a:path w="454" h="331" extrusionOk="0">
                  <a:moveTo>
                    <a:pt x="237" y="0"/>
                  </a:moveTo>
                  <a:cubicBezTo>
                    <a:pt x="117" y="0"/>
                    <a:pt x="1" y="138"/>
                    <a:pt x="92" y="263"/>
                  </a:cubicBezTo>
                  <a:cubicBezTo>
                    <a:pt x="127" y="311"/>
                    <a:pt x="173" y="331"/>
                    <a:pt x="218" y="331"/>
                  </a:cubicBezTo>
                  <a:cubicBezTo>
                    <a:pt x="338" y="331"/>
                    <a:pt x="454" y="193"/>
                    <a:pt x="362" y="67"/>
                  </a:cubicBezTo>
                  <a:cubicBezTo>
                    <a:pt x="327" y="20"/>
                    <a:pt x="282"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1"/>
            <p:cNvSpPr/>
            <p:nvPr/>
          </p:nvSpPr>
          <p:spPr>
            <a:xfrm>
              <a:off x="1777849" y="4525617"/>
              <a:ext cx="20716" cy="15182"/>
            </a:xfrm>
            <a:custGeom>
              <a:avLst/>
              <a:gdLst/>
              <a:ahLst/>
              <a:cxnLst/>
              <a:rect l="l" t="t" r="r" b="b"/>
              <a:pathLst>
                <a:path w="453" h="332" extrusionOk="0">
                  <a:moveTo>
                    <a:pt x="235" y="1"/>
                  </a:moveTo>
                  <a:cubicBezTo>
                    <a:pt x="116" y="1"/>
                    <a:pt x="0" y="138"/>
                    <a:pt x="92" y="265"/>
                  </a:cubicBezTo>
                  <a:cubicBezTo>
                    <a:pt x="126" y="312"/>
                    <a:pt x="171" y="331"/>
                    <a:pt x="216" y="331"/>
                  </a:cubicBezTo>
                  <a:cubicBezTo>
                    <a:pt x="336" y="331"/>
                    <a:pt x="453" y="194"/>
                    <a:pt x="360" y="68"/>
                  </a:cubicBezTo>
                  <a:cubicBezTo>
                    <a:pt x="325" y="20"/>
                    <a:pt x="280" y="1"/>
                    <a:pt x="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1"/>
            <p:cNvSpPr/>
            <p:nvPr/>
          </p:nvSpPr>
          <p:spPr>
            <a:xfrm>
              <a:off x="1740899" y="4443395"/>
              <a:ext cx="20761" cy="15182"/>
            </a:xfrm>
            <a:custGeom>
              <a:avLst/>
              <a:gdLst/>
              <a:ahLst/>
              <a:cxnLst/>
              <a:rect l="l" t="t" r="r" b="b"/>
              <a:pathLst>
                <a:path w="454" h="332" extrusionOk="0">
                  <a:moveTo>
                    <a:pt x="236" y="1"/>
                  </a:moveTo>
                  <a:cubicBezTo>
                    <a:pt x="117" y="1"/>
                    <a:pt x="1" y="139"/>
                    <a:pt x="93" y="265"/>
                  </a:cubicBezTo>
                  <a:cubicBezTo>
                    <a:pt x="128" y="312"/>
                    <a:pt x="173" y="332"/>
                    <a:pt x="218" y="332"/>
                  </a:cubicBezTo>
                  <a:cubicBezTo>
                    <a:pt x="337" y="332"/>
                    <a:pt x="453" y="194"/>
                    <a:pt x="362" y="68"/>
                  </a:cubicBezTo>
                  <a:cubicBezTo>
                    <a:pt x="327" y="21"/>
                    <a:pt x="281" y="1"/>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1"/>
            <p:cNvSpPr/>
            <p:nvPr/>
          </p:nvSpPr>
          <p:spPr>
            <a:xfrm>
              <a:off x="1731022" y="4501243"/>
              <a:ext cx="20761" cy="15182"/>
            </a:xfrm>
            <a:custGeom>
              <a:avLst/>
              <a:gdLst/>
              <a:ahLst/>
              <a:cxnLst/>
              <a:rect l="l" t="t" r="r" b="b"/>
              <a:pathLst>
                <a:path w="454" h="332" extrusionOk="0">
                  <a:moveTo>
                    <a:pt x="236" y="0"/>
                  </a:moveTo>
                  <a:cubicBezTo>
                    <a:pt x="117" y="0"/>
                    <a:pt x="1" y="138"/>
                    <a:pt x="92" y="264"/>
                  </a:cubicBezTo>
                  <a:cubicBezTo>
                    <a:pt x="127" y="312"/>
                    <a:pt x="173" y="331"/>
                    <a:pt x="218" y="331"/>
                  </a:cubicBezTo>
                  <a:cubicBezTo>
                    <a:pt x="337" y="331"/>
                    <a:pt x="454" y="193"/>
                    <a:pt x="362" y="68"/>
                  </a:cubicBezTo>
                  <a:cubicBezTo>
                    <a:pt x="327" y="20"/>
                    <a:pt x="281" y="0"/>
                    <a:pt x="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1"/>
            <p:cNvSpPr/>
            <p:nvPr/>
          </p:nvSpPr>
          <p:spPr>
            <a:xfrm>
              <a:off x="1861947" y="4242274"/>
              <a:ext cx="20807" cy="15228"/>
            </a:xfrm>
            <a:custGeom>
              <a:avLst/>
              <a:gdLst/>
              <a:ahLst/>
              <a:cxnLst/>
              <a:rect l="l" t="t" r="r" b="b"/>
              <a:pathLst>
                <a:path w="455" h="333" extrusionOk="0">
                  <a:moveTo>
                    <a:pt x="237" y="1"/>
                  </a:moveTo>
                  <a:cubicBezTo>
                    <a:pt x="118" y="1"/>
                    <a:pt x="1" y="139"/>
                    <a:pt x="94" y="266"/>
                  </a:cubicBezTo>
                  <a:cubicBezTo>
                    <a:pt x="128" y="313"/>
                    <a:pt x="173" y="332"/>
                    <a:pt x="218" y="332"/>
                  </a:cubicBezTo>
                  <a:cubicBezTo>
                    <a:pt x="338" y="332"/>
                    <a:pt x="455" y="194"/>
                    <a:pt x="362" y="68"/>
                  </a:cubicBezTo>
                  <a:cubicBezTo>
                    <a:pt x="327" y="20"/>
                    <a:pt x="282"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1"/>
            <p:cNvSpPr/>
            <p:nvPr/>
          </p:nvSpPr>
          <p:spPr>
            <a:xfrm>
              <a:off x="1845210" y="4188678"/>
              <a:ext cx="20761" cy="15182"/>
            </a:xfrm>
            <a:custGeom>
              <a:avLst/>
              <a:gdLst/>
              <a:ahLst/>
              <a:cxnLst/>
              <a:rect l="l" t="t" r="r" b="b"/>
              <a:pathLst>
                <a:path w="454" h="332" extrusionOk="0">
                  <a:moveTo>
                    <a:pt x="237" y="1"/>
                  </a:moveTo>
                  <a:cubicBezTo>
                    <a:pt x="117" y="1"/>
                    <a:pt x="1" y="139"/>
                    <a:pt x="92" y="264"/>
                  </a:cubicBezTo>
                  <a:cubicBezTo>
                    <a:pt x="128" y="312"/>
                    <a:pt x="173" y="332"/>
                    <a:pt x="219" y="332"/>
                  </a:cubicBezTo>
                  <a:cubicBezTo>
                    <a:pt x="338" y="332"/>
                    <a:pt x="454" y="194"/>
                    <a:pt x="362" y="68"/>
                  </a:cubicBezTo>
                  <a:cubicBezTo>
                    <a:pt x="327" y="20"/>
                    <a:pt x="282"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1"/>
            <p:cNvSpPr/>
            <p:nvPr/>
          </p:nvSpPr>
          <p:spPr>
            <a:xfrm>
              <a:off x="1818686" y="4219363"/>
              <a:ext cx="20761" cy="15182"/>
            </a:xfrm>
            <a:custGeom>
              <a:avLst/>
              <a:gdLst/>
              <a:ahLst/>
              <a:cxnLst/>
              <a:rect l="l" t="t" r="r" b="b"/>
              <a:pathLst>
                <a:path w="454" h="332" extrusionOk="0">
                  <a:moveTo>
                    <a:pt x="236" y="0"/>
                  </a:moveTo>
                  <a:cubicBezTo>
                    <a:pt x="117" y="0"/>
                    <a:pt x="0" y="139"/>
                    <a:pt x="93" y="265"/>
                  </a:cubicBezTo>
                  <a:cubicBezTo>
                    <a:pt x="127" y="312"/>
                    <a:pt x="173" y="332"/>
                    <a:pt x="217" y="332"/>
                  </a:cubicBezTo>
                  <a:cubicBezTo>
                    <a:pt x="337" y="332"/>
                    <a:pt x="454" y="194"/>
                    <a:pt x="361" y="67"/>
                  </a:cubicBezTo>
                  <a:cubicBezTo>
                    <a:pt x="327" y="20"/>
                    <a:pt x="281" y="0"/>
                    <a:pt x="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3" name="Google Shape;4013;p11"/>
          <p:cNvGrpSpPr/>
          <p:nvPr/>
        </p:nvGrpSpPr>
        <p:grpSpPr>
          <a:xfrm>
            <a:off x="8731770" y="-264857"/>
            <a:ext cx="229418" cy="202401"/>
            <a:chOff x="4375233" y="4495850"/>
            <a:chExt cx="276540" cy="243975"/>
          </a:xfrm>
        </p:grpSpPr>
        <p:sp>
          <p:nvSpPr>
            <p:cNvPr id="4014" name="Google Shape;4014;p11"/>
            <p:cNvSpPr/>
            <p:nvPr/>
          </p:nvSpPr>
          <p:spPr>
            <a:xfrm>
              <a:off x="4505158" y="4495850"/>
              <a:ext cx="18443" cy="243975"/>
            </a:xfrm>
            <a:custGeom>
              <a:avLst/>
              <a:gdLst/>
              <a:ahLst/>
              <a:cxnLst/>
              <a:rect l="l" t="t" r="r" b="b"/>
              <a:pathLst>
                <a:path w="555" h="7342" extrusionOk="0">
                  <a:moveTo>
                    <a:pt x="128" y="0"/>
                  </a:moveTo>
                  <a:cubicBezTo>
                    <a:pt x="123" y="0"/>
                    <a:pt x="117" y="1"/>
                    <a:pt x="111" y="2"/>
                  </a:cubicBezTo>
                  <a:cubicBezTo>
                    <a:pt x="49" y="4"/>
                    <a:pt x="1" y="57"/>
                    <a:pt x="4" y="120"/>
                  </a:cubicBezTo>
                  <a:lnTo>
                    <a:pt x="326" y="7233"/>
                  </a:lnTo>
                  <a:cubicBezTo>
                    <a:pt x="328" y="7294"/>
                    <a:pt x="379" y="7341"/>
                    <a:pt x="439" y="7341"/>
                  </a:cubicBezTo>
                  <a:lnTo>
                    <a:pt x="444" y="7341"/>
                  </a:lnTo>
                  <a:cubicBezTo>
                    <a:pt x="507" y="7338"/>
                    <a:pt x="555" y="7285"/>
                    <a:pt x="553" y="7222"/>
                  </a:cubicBezTo>
                  <a:lnTo>
                    <a:pt x="231" y="109"/>
                  </a:lnTo>
                  <a:cubicBezTo>
                    <a:pt x="228" y="53"/>
                    <a:pt x="188" y="0"/>
                    <a:pt x="1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1"/>
            <p:cNvSpPr/>
            <p:nvPr/>
          </p:nvSpPr>
          <p:spPr>
            <a:xfrm>
              <a:off x="4375233" y="4594241"/>
              <a:ext cx="276540" cy="20902"/>
            </a:xfrm>
            <a:custGeom>
              <a:avLst/>
              <a:gdLst/>
              <a:ahLst/>
              <a:cxnLst/>
              <a:rect l="l" t="t" r="r" b="b"/>
              <a:pathLst>
                <a:path w="8322" h="629" extrusionOk="0">
                  <a:moveTo>
                    <a:pt x="6337" y="0"/>
                  </a:moveTo>
                  <a:cubicBezTo>
                    <a:pt x="4254" y="0"/>
                    <a:pt x="2166" y="135"/>
                    <a:pt x="107" y="402"/>
                  </a:cubicBezTo>
                  <a:cubicBezTo>
                    <a:pt x="45" y="411"/>
                    <a:pt x="1" y="467"/>
                    <a:pt x="10" y="529"/>
                  </a:cubicBezTo>
                  <a:cubicBezTo>
                    <a:pt x="16" y="587"/>
                    <a:pt x="65" y="629"/>
                    <a:pt x="122" y="629"/>
                  </a:cubicBezTo>
                  <a:lnTo>
                    <a:pt x="122" y="629"/>
                  </a:lnTo>
                  <a:cubicBezTo>
                    <a:pt x="127" y="629"/>
                    <a:pt x="132" y="629"/>
                    <a:pt x="137" y="628"/>
                  </a:cubicBezTo>
                  <a:cubicBezTo>
                    <a:pt x="2189" y="362"/>
                    <a:pt x="4270" y="228"/>
                    <a:pt x="6346" y="228"/>
                  </a:cubicBezTo>
                  <a:cubicBezTo>
                    <a:pt x="6966" y="228"/>
                    <a:pt x="7584" y="240"/>
                    <a:pt x="8202" y="263"/>
                  </a:cubicBezTo>
                  <a:lnTo>
                    <a:pt x="8207" y="263"/>
                  </a:lnTo>
                  <a:cubicBezTo>
                    <a:pt x="8267" y="263"/>
                    <a:pt x="8317" y="216"/>
                    <a:pt x="8319" y="154"/>
                  </a:cubicBezTo>
                  <a:cubicBezTo>
                    <a:pt x="8322" y="92"/>
                    <a:pt x="8273" y="39"/>
                    <a:pt x="8211" y="37"/>
                  </a:cubicBezTo>
                  <a:cubicBezTo>
                    <a:pt x="7587" y="12"/>
                    <a:pt x="6962" y="0"/>
                    <a:pt x="6337" y="0"/>
                  </a:cubicBezTo>
                  <a:close/>
                  <a:moveTo>
                    <a:pt x="122" y="629"/>
                  </a:moveTo>
                  <a:cubicBezTo>
                    <a:pt x="122" y="629"/>
                    <a:pt x="122" y="629"/>
                    <a:pt x="121" y="629"/>
                  </a:cubicBezTo>
                  <a:lnTo>
                    <a:pt x="122" y="629"/>
                  </a:lnTo>
                  <a:cubicBezTo>
                    <a:pt x="122" y="629"/>
                    <a:pt x="122" y="629"/>
                    <a:pt x="122" y="629"/>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1"/>
            <p:cNvSpPr/>
            <p:nvPr/>
          </p:nvSpPr>
          <p:spPr>
            <a:xfrm>
              <a:off x="4431091" y="4519310"/>
              <a:ext cx="163193" cy="164754"/>
            </a:xfrm>
            <a:custGeom>
              <a:avLst/>
              <a:gdLst/>
              <a:ahLst/>
              <a:cxnLst/>
              <a:rect l="l" t="t" r="r" b="b"/>
              <a:pathLst>
                <a:path w="4911" h="4958" extrusionOk="0">
                  <a:moveTo>
                    <a:pt x="4786" y="1"/>
                  </a:moveTo>
                  <a:cubicBezTo>
                    <a:pt x="4758" y="1"/>
                    <a:pt x="4729" y="12"/>
                    <a:pt x="4706" y="33"/>
                  </a:cubicBezTo>
                  <a:cubicBezTo>
                    <a:pt x="3987" y="729"/>
                    <a:pt x="3167" y="1579"/>
                    <a:pt x="2374" y="2400"/>
                  </a:cubicBezTo>
                  <a:cubicBezTo>
                    <a:pt x="1583" y="3220"/>
                    <a:pt x="764" y="4068"/>
                    <a:pt x="47" y="4762"/>
                  </a:cubicBezTo>
                  <a:cubicBezTo>
                    <a:pt x="2" y="4806"/>
                    <a:pt x="1" y="4878"/>
                    <a:pt x="45" y="4922"/>
                  </a:cubicBezTo>
                  <a:cubicBezTo>
                    <a:pt x="67" y="4945"/>
                    <a:pt x="97" y="4958"/>
                    <a:pt x="127" y="4958"/>
                  </a:cubicBezTo>
                  <a:cubicBezTo>
                    <a:pt x="155" y="4958"/>
                    <a:pt x="183" y="4947"/>
                    <a:pt x="205" y="4925"/>
                  </a:cubicBezTo>
                  <a:cubicBezTo>
                    <a:pt x="925" y="4229"/>
                    <a:pt x="1745" y="3379"/>
                    <a:pt x="2537" y="2558"/>
                  </a:cubicBezTo>
                  <a:cubicBezTo>
                    <a:pt x="3330" y="1738"/>
                    <a:pt x="4147" y="889"/>
                    <a:pt x="4864" y="197"/>
                  </a:cubicBezTo>
                  <a:cubicBezTo>
                    <a:pt x="4910" y="152"/>
                    <a:pt x="4911" y="80"/>
                    <a:pt x="4868" y="35"/>
                  </a:cubicBezTo>
                  <a:cubicBezTo>
                    <a:pt x="4845" y="12"/>
                    <a:pt x="4816" y="1"/>
                    <a:pt x="478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1"/>
            <p:cNvSpPr/>
            <p:nvPr/>
          </p:nvSpPr>
          <p:spPr>
            <a:xfrm>
              <a:off x="4442621" y="4519542"/>
              <a:ext cx="178811" cy="170304"/>
            </a:xfrm>
            <a:custGeom>
              <a:avLst/>
              <a:gdLst/>
              <a:ahLst/>
              <a:cxnLst/>
              <a:rect l="l" t="t" r="r" b="b"/>
              <a:pathLst>
                <a:path w="5381" h="5125" extrusionOk="0">
                  <a:moveTo>
                    <a:pt x="130" y="1"/>
                  </a:moveTo>
                  <a:cubicBezTo>
                    <a:pt x="106" y="1"/>
                    <a:pt x="82" y="8"/>
                    <a:pt x="62" y="24"/>
                  </a:cubicBezTo>
                  <a:cubicBezTo>
                    <a:pt x="11" y="60"/>
                    <a:pt x="0" y="131"/>
                    <a:pt x="38" y="182"/>
                  </a:cubicBezTo>
                  <a:cubicBezTo>
                    <a:pt x="1462" y="2112"/>
                    <a:pt x="3194" y="3769"/>
                    <a:pt x="5188" y="5104"/>
                  </a:cubicBezTo>
                  <a:cubicBezTo>
                    <a:pt x="5208" y="5118"/>
                    <a:pt x="5230" y="5124"/>
                    <a:pt x="5251" y="5124"/>
                  </a:cubicBezTo>
                  <a:lnTo>
                    <a:pt x="5251" y="5123"/>
                  </a:lnTo>
                  <a:cubicBezTo>
                    <a:pt x="5288" y="5123"/>
                    <a:pt x="5323" y="5106"/>
                    <a:pt x="5345" y="5073"/>
                  </a:cubicBezTo>
                  <a:cubicBezTo>
                    <a:pt x="5381" y="5021"/>
                    <a:pt x="5366" y="4951"/>
                    <a:pt x="5314" y="4915"/>
                  </a:cubicBezTo>
                  <a:cubicBezTo>
                    <a:pt x="3342" y="3595"/>
                    <a:pt x="1629" y="1956"/>
                    <a:pt x="220" y="47"/>
                  </a:cubicBezTo>
                  <a:cubicBezTo>
                    <a:pt x="199" y="17"/>
                    <a:pt x="165" y="1"/>
                    <a:pt x="1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8" name="Google Shape;4018;p11"/>
          <p:cNvGrpSpPr/>
          <p:nvPr/>
        </p:nvGrpSpPr>
        <p:grpSpPr>
          <a:xfrm rot="10624463" flipH="1">
            <a:off x="6248163" y="4274447"/>
            <a:ext cx="817402" cy="1010671"/>
            <a:chOff x="749700" y="2510750"/>
            <a:chExt cx="1245365" cy="1539822"/>
          </a:xfrm>
        </p:grpSpPr>
        <p:sp>
          <p:nvSpPr>
            <p:cNvPr id="4019" name="Google Shape;4019;p11"/>
            <p:cNvSpPr/>
            <p:nvPr/>
          </p:nvSpPr>
          <p:spPr>
            <a:xfrm>
              <a:off x="827853" y="2510750"/>
              <a:ext cx="1167213" cy="1318716"/>
            </a:xfrm>
            <a:custGeom>
              <a:avLst/>
              <a:gdLst/>
              <a:ahLst/>
              <a:cxnLst/>
              <a:rect l="l" t="t" r="r" b="b"/>
              <a:pathLst>
                <a:path w="25524" h="28837" extrusionOk="0">
                  <a:moveTo>
                    <a:pt x="12496" y="1"/>
                  </a:moveTo>
                  <a:cubicBezTo>
                    <a:pt x="11153" y="1"/>
                    <a:pt x="9812" y="212"/>
                    <a:pt x="8539" y="652"/>
                  </a:cubicBezTo>
                  <a:cubicBezTo>
                    <a:pt x="6123" y="1487"/>
                    <a:pt x="4008" y="3157"/>
                    <a:pt x="2609" y="5292"/>
                  </a:cubicBezTo>
                  <a:cubicBezTo>
                    <a:pt x="1019" y="7717"/>
                    <a:pt x="749" y="10534"/>
                    <a:pt x="830" y="13368"/>
                  </a:cubicBezTo>
                  <a:cubicBezTo>
                    <a:pt x="878" y="15078"/>
                    <a:pt x="1000" y="16798"/>
                    <a:pt x="816" y="18505"/>
                  </a:cubicBezTo>
                  <a:cubicBezTo>
                    <a:pt x="632" y="20199"/>
                    <a:pt x="144" y="21854"/>
                    <a:pt x="67" y="23565"/>
                  </a:cubicBezTo>
                  <a:cubicBezTo>
                    <a:pt x="0" y="25064"/>
                    <a:pt x="331" y="26777"/>
                    <a:pt x="1416" y="27890"/>
                  </a:cubicBezTo>
                  <a:cubicBezTo>
                    <a:pt x="2038" y="28527"/>
                    <a:pt x="3101" y="28836"/>
                    <a:pt x="4090" y="28836"/>
                  </a:cubicBezTo>
                  <a:cubicBezTo>
                    <a:pt x="4566" y="28836"/>
                    <a:pt x="5024" y="28765"/>
                    <a:pt x="5408" y="28624"/>
                  </a:cubicBezTo>
                  <a:cubicBezTo>
                    <a:pt x="6489" y="28228"/>
                    <a:pt x="7361" y="27409"/>
                    <a:pt x="8113" y="26538"/>
                  </a:cubicBezTo>
                  <a:cubicBezTo>
                    <a:pt x="8865" y="25666"/>
                    <a:pt x="9534" y="24716"/>
                    <a:pt x="10379" y="23935"/>
                  </a:cubicBezTo>
                  <a:cubicBezTo>
                    <a:pt x="13733" y="20833"/>
                    <a:pt x="19189" y="20912"/>
                    <a:pt x="22493" y="17756"/>
                  </a:cubicBezTo>
                  <a:cubicBezTo>
                    <a:pt x="24683" y="15663"/>
                    <a:pt x="25523" y="12356"/>
                    <a:pt x="24897" y="9392"/>
                  </a:cubicBezTo>
                  <a:cubicBezTo>
                    <a:pt x="24270" y="6429"/>
                    <a:pt x="22290" y="3839"/>
                    <a:pt x="19759" y="2174"/>
                  </a:cubicBezTo>
                  <a:cubicBezTo>
                    <a:pt x="17619" y="765"/>
                    <a:pt x="15052" y="1"/>
                    <a:pt x="124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1"/>
            <p:cNvSpPr/>
            <p:nvPr/>
          </p:nvSpPr>
          <p:spPr>
            <a:xfrm>
              <a:off x="1056595" y="2877094"/>
              <a:ext cx="846462" cy="928959"/>
            </a:xfrm>
            <a:custGeom>
              <a:avLst/>
              <a:gdLst/>
              <a:ahLst/>
              <a:cxnLst/>
              <a:rect l="l" t="t" r="r" b="b"/>
              <a:pathLst>
                <a:path w="18510" h="20314" fill="none" extrusionOk="0">
                  <a:moveTo>
                    <a:pt x="18509" y="0"/>
                  </a:moveTo>
                  <a:cubicBezTo>
                    <a:pt x="18246" y="2323"/>
                    <a:pt x="17952" y="4739"/>
                    <a:pt x="16684" y="6703"/>
                  </a:cubicBezTo>
                  <a:cubicBezTo>
                    <a:pt x="15366" y="8748"/>
                    <a:pt x="13162" y="10034"/>
                    <a:pt x="10983" y="11120"/>
                  </a:cubicBezTo>
                  <a:cubicBezTo>
                    <a:pt x="8803" y="12204"/>
                    <a:pt x="6515" y="13200"/>
                    <a:pt x="4775" y="14902"/>
                  </a:cubicBezTo>
                  <a:cubicBezTo>
                    <a:pt x="3049" y="16588"/>
                    <a:pt x="1949" y="18891"/>
                    <a:pt x="1" y="20313"/>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1"/>
            <p:cNvSpPr/>
            <p:nvPr/>
          </p:nvSpPr>
          <p:spPr>
            <a:xfrm>
              <a:off x="860321" y="2540612"/>
              <a:ext cx="606608" cy="1181252"/>
            </a:xfrm>
            <a:custGeom>
              <a:avLst/>
              <a:gdLst/>
              <a:ahLst/>
              <a:cxnLst/>
              <a:rect l="l" t="t" r="r" b="b"/>
              <a:pathLst>
                <a:path w="13265" h="25831" fill="none" extrusionOk="0">
                  <a:moveTo>
                    <a:pt x="13264" y="1"/>
                  </a:moveTo>
                  <a:cubicBezTo>
                    <a:pt x="10596" y="92"/>
                    <a:pt x="7970" y="1120"/>
                    <a:pt x="5947" y="2864"/>
                  </a:cubicBezTo>
                  <a:cubicBezTo>
                    <a:pt x="3924" y="4607"/>
                    <a:pt x="2520" y="7055"/>
                    <a:pt x="2036" y="9680"/>
                  </a:cubicBezTo>
                  <a:cubicBezTo>
                    <a:pt x="1458" y="12819"/>
                    <a:pt x="2163" y="16094"/>
                    <a:pt x="1537" y="19223"/>
                  </a:cubicBezTo>
                  <a:cubicBezTo>
                    <a:pt x="1096" y="21431"/>
                    <a:pt x="1" y="23675"/>
                    <a:pt x="657" y="25830"/>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1"/>
            <p:cNvSpPr/>
            <p:nvPr/>
          </p:nvSpPr>
          <p:spPr>
            <a:xfrm>
              <a:off x="992572" y="2741550"/>
              <a:ext cx="812211" cy="1026959"/>
            </a:xfrm>
            <a:custGeom>
              <a:avLst/>
              <a:gdLst/>
              <a:ahLst/>
              <a:cxnLst/>
              <a:rect l="l" t="t" r="r" b="b"/>
              <a:pathLst>
                <a:path w="17761" h="22457" fill="none" extrusionOk="0">
                  <a:moveTo>
                    <a:pt x="17760" y="1"/>
                  </a:moveTo>
                  <a:cubicBezTo>
                    <a:pt x="17431" y="2626"/>
                    <a:pt x="17051" y="5378"/>
                    <a:pt x="15472" y="7500"/>
                  </a:cubicBezTo>
                  <a:cubicBezTo>
                    <a:pt x="13154" y="10611"/>
                    <a:pt x="8830" y="11602"/>
                    <a:pt x="6283" y="14529"/>
                  </a:cubicBezTo>
                  <a:cubicBezTo>
                    <a:pt x="5158" y="15822"/>
                    <a:pt x="4450" y="17417"/>
                    <a:pt x="3580" y="18894"/>
                  </a:cubicBezTo>
                  <a:cubicBezTo>
                    <a:pt x="2710" y="20371"/>
                    <a:pt x="1587" y="21808"/>
                    <a:pt x="0" y="22457"/>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1"/>
            <p:cNvSpPr/>
            <p:nvPr/>
          </p:nvSpPr>
          <p:spPr>
            <a:xfrm>
              <a:off x="940852" y="2623337"/>
              <a:ext cx="702321" cy="1103694"/>
            </a:xfrm>
            <a:custGeom>
              <a:avLst/>
              <a:gdLst/>
              <a:ahLst/>
              <a:cxnLst/>
              <a:rect l="l" t="t" r="r" b="b"/>
              <a:pathLst>
                <a:path w="15358" h="24135" fill="none" extrusionOk="0">
                  <a:moveTo>
                    <a:pt x="159" y="24135"/>
                  </a:moveTo>
                  <a:cubicBezTo>
                    <a:pt x="1" y="23148"/>
                    <a:pt x="277" y="22139"/>
                    <a:pt x="692" y="21232"/>
                  </a:cubicBezTo>
                  <a:cubicBezTo>
                    <a:pt x="1107" y="20323"/>
                    <a:pt x="1661" y="19487"/>
                    <a:pt x="2107" y="18593"/>
                  </a:cubicBezTo>
                  <a:cubicBezTo>
                    <a:pt x="4127" y="14540"/>
                    <a:pt x="3801" y="9582"/>
                    <a:pt x="6033" y="5642"/>
                  </a:cubicBezTo>
                  <a:cubicBezTo>
                    <a:pt x="7904" y="2340"/>
                    <a:pt x="11564" y="125"/>
                    <a:pt x="15358" y="1"/>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1"/>
            <p:cNvSpPr/>
            <p:nvPr/>
          </p:nvSpPr>
          <p:spPr>
            <a:xfrm>
              <a:off x="987451" y="2669068"/>
              <a:ext cx="723632" cy="1062628"/>
            </a:xfrm>
            <a:custGeom>
              <a:avLst/>
              <a:gdLst/>
              <a:ahLst/>
              <a:cxnLst/>
              <a:rect l="l" t="t" r="r" b="b"/>
              <a:pathLst>
                <a:path w="15824" h="23237" fill="none" extrusionOk="0">
                  <a:moveTo>
                    <a:pt x="15824" y="0"/>
                  </a:moveTo>
                  <a:cubicBezTo>
                    <a:pt x="12432" y="5561"/>
                    <a:pt x="6660" y="9472"/>
                    <a:pt x="3791" y="15317"/>
                  </a:cubicBezTo>
                  <a:cubicBezTo>
                    <a:pt x="2496" y="17953"/>
                    <a:pt x="1821" y="20934"/>
                    <a:pt x="1" y="23237"/>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1"/>
            <p:cNvSpPr/>
            <p:nvPr/>
          </p:nvSpPr>
          <p:spPr>
            <a:xfrm>
              <a:off x="749700" y="3603013"/>
              <a:ext cx="417195" cy="447560"/>
            </a:xfrm>
            <a:custGeom>
              <a:avLst/>
              <a:gdLst/>
              <a:ahLst/>
              <a:cxnLst/>
              <a:rect l="l" t="t" r="r" b="b"/>
              <a:pathLst>
                <a:path w="9123" h="9787" extrusionOk="0">
                  <a:moveTo>
                    <a:pt x="2107" y="0"/>
                  </a:moveTo>
                  <a:cubicBezTo>
                    <a:pt x="2040" y="0"/>
                    <a:pt x="1973" y="4"/>
                    <a:pt x="1904" y="12"/>
                  </a:cubicBezTo>
                  <a:cubicBezTo>
                    <a:pt x="1" y="221"/>
                    <a:pt x="2249" y="3658"/>
                    <a:pt x="3865" y="4652"/>
                  </a:cubicBezTo>
                  <a:cubicBezTo>
                    <a:pt x="3322" y="5234"/>
                    <a:pt x="1190" y="7607"/>
                    <a:pt x="1144" y="8948"/>
                  </a:cubicBezTo>
                  <a:cubicBezTo>
                    <a:pt x="1144" y="8948"/>
                    <a:pt x="1526" y="9786"/>
                    <a:pt x="2180" y="9786"/>
                  </a:cubicBezTo>
                  <a:cubicBezTo>
                    <a:pt x="2336" y="9786"/>
                    <a:pt x="2507" y="9739"/>
                    <a:pt x="2693" y="9621"/>
                  </a:cubicBezTo>
                  <a:cubicBezTo>
                    <a:pt x="2913" y="9477"/>
                    <a:pt x="2806" y="6489"/>
                    <a:pt x="4170" y="4810"/>
                  </a:cubicBezTo>
                  <a:cubicBezTo>
                    <a:pt x="4790" y="5097"/>
                    <a:pt x="5600" y="5233"/>
                    <a:pt x="6371" y="5233"/>
                  </a:cubicBezTo>
                  <a:cubicBezTo>
                    <a:pt x="7539" y="5233"/>
                    <a:pt x="8615" y="4921"/>
                    <a:pt x="8802" y="4348"/>
                  </a:cubicBezTo>
                  <a:cubicBezTo>
                    <a:pt x="9123" y="3368"/>
                    <a:pt x="4958" y="2769"/>
                    <a:pt x="4958" y="2769"/>
                  </a:cubicBezTo>
                  <a:cubicBezTo>
                    <a:pt x="4958" y="2769"/>
                    <a:pt x="3943" y="0"/>
                    <a:pt x="2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1"/>
            <p:cNvSpPr/>
            <p:nvPr/>
          </p:nvSpPr>
          <p:spPr>
            <a:xfrm>
              <a:off x="1650262" y="3045060"/>
              <a:ext cx="19847" cy="13902"/>
            </a:xfrm>
            <a:custGeom>
              <a:avLst/>
              <a:gdLst/>
              <a:ahLst/>
              <a:cxnLst/>
              <a:rect l="l" t="t" r="r" b="b"/>
              <a:pathLst>
                <a:path w="434" h="304" extrusionOk="0">
                  <a:moveTo>
                    <a:pt x="216" y="1"/>
                  </a:moveTo>
                  <a:cubicBezTo>
                    <a:pt x="74" y="1"/>
                    <a:pt x="0" y="223"/>
                    <a:pt x="158" y="290"/>
                  </a:cubicBezTo>
                  <a:cubicBezTo>
                    <a:pt x="179" y="299"/>
                    <a:pt x="199" y="303"/>
                    <a:pt x="219" y="303"/>
                  </a:cubicBezTo>
                  <a:cubicBezTo>
                    <a:pt x="359" y="303"/>
                    <a:pt x="433" y="81"/>
                    <a:pt x="277" y="14"/>
                  </a:cubicBezTo>
                  <a:cubicBezTo>
                    <a:pt x="256"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1"/>
            <p:cNvSpPr/>
            <p:nvPr/>
          </p:nvSpPr>
          <p:spPr>
            <a:xfrm>
              <a:off x="1677701" y="2990504"/>
              <a:ext cx="19847" cy="13948"/>
            </a:xfrm>
            <a:custGeom>
              <a:avLst/>
              <a:gdLst/>
              <a:ahLst/>
              <a:cxnLst/>
              <a:rect l="l" t="t" r="r" b="b"/>
              <a:pathLst>
                <a:path w="434" h="305" extrusionOk="0">
                  <a:moveTo>
                    <a:pt x="217" y="1"/>
                  </a:moveTo>
                  <a:cubicBezTo>
                    <a:pt x="75" y="1"/>
                    <a:pt x="1" y="223"/>
                    <a:pt x="158" y="290"/>
                  </a:cubicBezTo>
                  <a:cubicBezTo>
                    <a:pt x="180" y="300"/>
                    <a:pt x="200" y="304"/>
                    <a:pt x="220" y="304"/>
                  </a:cubicBezTo>
                  <a:cubicBezTo>
                    <a:pt x="360" y="304"/>
                    <a:pt x="433" y="83"/>
                    <a:pt x="278" y="14"/>
                  </a:cubicBezTo>
                  <a:cubicBezTo>
                    <a:pt x="256" y="5"/>
                    <a:pt x="236"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1"/>
            <p:cNvSpPr/>
            <p:nvPr/>
          </p:nvSpPr>
          <p:spPr>
            <a:xfrm>
              <a:off x="1597216" y="2996495"/>
              <a:ext cx="19847" cy="13948"/>
            </a:xfrm>
            <a:custGeom>
              <a:avLst/>
              <a:gdLst/>
              <a:ahLst/>
              <a:cxnLst/>
              <a:rect l="l" t="t" r="r" b="b"/>
              <a:pathLst>
                <a:path w="434" h="305" extrusionOk="0">
                  <a:moveTo>
                    <a:pt x="216" y="1"/>
                  </a:moveTo>
                  <a:cubicBezTo>
                    <a:pt x="75" y="1"/>
                    <a:pt x="1" y="223"/>
                    <a:pt x="157" y="290"/>
                  </a:cubicBezTo>
                  <a:cubicBezTo>
                    <a:pt x="179" y="300"/>
                    <a:pt x="199" y="304"/>
                    <a:pt x="219" y="304"/>
                  </a:cubicBezTo>
                  <a:cubicBezTo>
                    <a:pt x="359" y="304"/>
                    <a:pt x="434" y="83"/>
                    <a:pt x="277" y="14"/>
                  </a:cubicBezTo>
                  <a:cubicBezTo>
                    <a:pt x="255"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1"/>
            <p:cNvSpPr/>
            <p:nvPr/>
          </p:nvSpPr>
          <p:spPr>
            <a:xfrm>
              <a:off x="1018456" y="3103183"/>
              <a:ext cx="19801" cy="13902"/>
            </a:xfrm>
            <a:custGeom>
              <a:avLst/>
              <a:gdLst/>
              <a:ahLst/>
              <a:cxnLst/>
              <a:rect l="l" t="t" r="r" b="b"/>
              <a:pathLst>
                <a:path w="433" h="304" extrusionOk="0">
                  <a:moveTo>
                    <a:pt x="216" y="1"/>
                  </a:moveTo>
                  <a:cubicBezTo>
                    <a:pt x="75" y="1"/>
                    <a:pt x="0" y="223"/>
                    <a:pt x="158" y="290"/>
                  </a:cubicBezTo>
                  <a:cubicBezTo>
                    <a:pt x="179" y="300"/>
                    <a:pt x="200" y="304"/>
                    <a:pt x="219" y="304"/>
                  </a:cubicBezTo>
                  <a:cubicBezTo>
                    <a:pt x="360" y="304"/>
                    <a:pt x="433" y="83"/>
                    <a:pt x="277" y="14"/>
                  </a:cubicBezTo>
                  <a:cubicBezTo>
                    <a:pt x="256" y="5"/>
                    <a:pt x="236"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1"/>
            <p:cNvSpPr/>
            <p:nvPr/>
          </p:nvSpPr>
          <p:spPr>
            <a:xfrm>
              <a:off x="988685" y="3057087"/>
              <a:ext cx="19801" cy="13902"/>
            </a:xfrm>
            <a:custGeom>
              <a:avLst/>
              <a:gdLst/>
              <a:ahLst/>
              <a:cxnLst/>
              <a:rect l="l" t="t" r="r" b="b"/>
              <a:pathLst>
                <a:path w="433" h="304" extrusionOk="0">
                  <a:moveTo>
                    <a:pt x="215" y="1"/>
                  </a:moveTo>
                  <a:cubicBezTo>
                    <a:pt x="73" y="1"/>
                    <a:pt x="0" y="222"/>
                    <a:pt x="157" y="291"/>
                  </a:cubicBezTo>
                  <a:cubicBezTo>
                    <a:pt x="178" y="300"/>
                    <a:pt x="199" y="304"/>
                    <a:pt x="218" y="304"/>
                  </a:cubicBezTo>
                  <a:cubicBezTo>
                    <a:pt x="359" y="304"/>
                    <a:pt x="433" y="82"/>
                    <a:pt x="277"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1"/>
            <p:cNvSpPr/>
            <p:nvPr/>
          </p:nvSpPr>
          <p:spPr>
            <a:xfrm>
              <a:off x="1056274" y="3045518"/>
              <a:ext cx="19847" cy="13902"/>
            </a:xfrm>
            <a:custGeom>
              <a:avLst/>
              <a:gdLst/>
              <a:ahLst/>
              <a:cxnLst/>
              <a:rect l="l" t="t" r="r" b="b"/>
              <a:pathLst>
                <a:path w="434" h="304" extrusionOk="0">
                  <a:moveTo>
                    <a:pt x="215" y="0"/>
                  </a:moveTo>
                  <a:cubicBezTo>
                    <a:pt x="74" y="0"/>
                    <a:pt x="0" y="222"/>
                    <a:pt x="156" y="290"/>
                  </a:cubicBezTo>
                  <a:cubicBezTo>
                    <a:pt x="178" y="299"/>
                    <a:pt x="198" y="303"/>
                    <a:pt x="218" y="303"/>
                  </a:cubicBezTo>
                  <a:cubicBezTo>
                    <a:pt x="359" y="303"/>
                    <a:pt x="433" y="82"/>
                    <a:pt x="276" y="14"/>
                  </a:cubicBezTo>
                  <a:cubicBezTo>
                    <a:pt x="255" y="4"/>
                    <a:pt x="234" y="0"/>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1"/>
            <p:cNvSpPr/>
            <p:nvPr/>
          </p:nvSpPr>
          <p:spPr>
            <a:xfrm>
              <a:off x="1311631" y="2609664"/>
              <a:ext cx="19801" cy="13902"/>
            </a:xfrm>
            <a:custGeom>
              <a:avLst/>
              <a:gdLst/>
              <a:ahLst/>
              <a:cxnLst/>
              <a:rect l="l" t="t" r="r" b="b"/>
              <a:pathLst>
                <a:path w="433" h="304" extrusionOk="0">
                  <a:moveTo>
                    <a:pt x="214" y="0"/>
                  </a:moveTo>
                  <a:cubicBezTo>
                    <a:pt x="73" y="0"/>
                    <a:pt x="0" y="221"/>
                    <a:pt x="156" y="290"/>
                  </a:cubicBezTo>
                  <a:cubicBezTo>
                    <a:pt x="177" y="299"/>
                    <a:pt x="198" y="303"/>
                    <a:pt x="217" y="303"/>
                  </a:cubicBezTo>
                  <a:cubicBezTo>
                    <a:pt x="359" y="303"/>
                    <a:pt x="433" y="81"/>
                    <a:pt x="275" y="14"/>
                  </a:cubicBezTo>
                  <a:cubicBezTo>
                    <a:pt x="254" y="4"/>
                    <a:pt x="233" y="0"/>
                    <a:pt x="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1"/>
            <p:cNvSpPr/>
            <p:nvPr/>
          </p:nvSpPr>
          <p:spPr>
            <a:xfrm>
              <a:off x="1367605" y="2604177"/>
              <a:ext cx="19847" cy="13948"/>
            </a:xfrm>
            <a:custGeom>
              <a:avLst/>
              <a:gdLst/>
              <a:ahLst/>
              <a:cxnLst/>
              <a:rect l="l" t="t" r="r" b="b"/>
              <a:pathLst>
                <a:path w="434" h="305" extrusionOk="0">
                  <a:moveTo>
                    <a:pt x="215" y="1"/>
                  </a:moveTo>
                  <a:cubicBezTo>
                    <a:pt x="74" y="1"/>
                    <a:pt x="0" y="223"/>
                    <a:pt x="156" y="290"/>
                  </a:cubicBezTo>
                  <a:cubicBezTo>
                    <a:pt x="178" y="300"/>
                    <a:pt x="199" y="304"/>
                    <a:pt x="218" y="304"/>
                  </a:cubicBezTo>
                  <a:cubicBezTo>
                    <a:pt x="359" y="304"/>
                    <a:pt x="433" y="83"/>
                    <a:pt x="276"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1"/>
            <p:cNvSpPr/>
            <p:nvPr/>
          </p:nvSpPr>
          <p:spPr>
            <a:xfrm>
              <a:off x="1390241" y="2752251"/>
              <a:ext cx="19847" cy="13902"/>
            </a:xfrm>
            <a:custGeom>
              <a:avLst/>
              <a:gdLst/>
              <a:ahLst/>
              <a:cxnLst/>
              <a:rect l="l" t="t" r="r" b="b"/>
              <a:pathLst>
                <a:path w="434" h="304" extrusionOk="0">
                  <a:moveTo>
                    <a:pt x="215" y="1"/>
                  </a:moveTo>
                  <a:cubicBezTo>
                    <a:pt x="74" y="1"/>
                    <a:pt x="0" y="223"/>
                    <a:pt x="156" y="290"/>
                  </a:cubicBezTo>
                  <a:cubicBezTo>
                    <a:pt x="178" y="300"/>
                    <a:pt x="199" y="304"/>
                    <a:pt x="218" y="304"/>
                  </a:cubicBezTo>
                  <a:cubicBezTo>
                    <a:pt x="360" y="304"/>
                    <a:pt x="433" y="83"/>
                    <a:pt x="276"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1"/>
            <p:cNvSpPr/>
            <p:nvPr/>
          </p:nvSpPr>
          <p:spPr>
            <a:xfrm>
              <a:off x="1299924" y="2821074"/>
              <a:ext cx="19847" cy="13856"/>
            </a:xfrm>
            <a:custGeom>
              <a:avLst/>
              <a:gdLst/>
              <a:ahLst/>
              <a:cxnLst/>
              <a:rect l="l" t="t" r="r" b="b"/>
              <a:pathLst>
                <a:path w="434" h="303" extrusionOk="0">
                  <a:moveTo>
                    <a:pt x="215" y="0"/>
                  </a:moveTo>
                  <a:cubicBezTo>
                    <a:pt x="74" y="0"/>
                    <a:pt x="0" y="222"/>
                    <a:pt x="156" y="290"/>
                  </a:cubicBezTo>
                  <a:cubicBezTo>
                    <a:pt x="178" y="299"/>
                    <a:pt x="198" y="303"/>
                    <a:pt x="218" y="303"/>
                  </a:cubicBezTo>
                  <a:cubicBezTo>
                    <a:pt x="359" y="303"/>
                    <a:pt x="433" y="81"/>
                    <a:pt x="276" y="13"/>
                  </a:cubicBezTo>
                  <a:cubicBezTo>
                    <a:pt x="255" y="4"/>
                    <a:pt x="234" y="0"/>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1"/>
            <p:cNvSpPr/>
            <p:nvPr/>
          </p:nvSpPr>
          <p:spPr>
            <a:xfrm>
              <a:off x="1377483" y="2839686"/>
              <a:ext cx="19847" cy="13856"/>
            </a:xfrm>
            <a:custGeom>
              <a:avLst/>
              <a:gdLst/>
              <a:ahLst/>
              <a:cxnLst/>
              <a:rect l="l" t="t" r="r" b="b"/>
              <a:pathLst>
                <a:path w="434" h="303" extrusionOk="0">
                  <a:moveTo>
                    <a:pt x="216" y="0"/>
                  </a:moveTo>
                  <a:cubicBezTo>
                    <a:pt x="74" y="0"/>
                    <a:pt x="0" y="221"/>
                    <a:pt x="158" y="290"/>
                  </a:cubicBezTo>
                  <a:cubicBezTo>
                    <a:pt x="179" y="299"/>
                    <a:pt x="199" y="303"/>
                    <a:pt x="218" y="303"/>
                  </a:cubicBezTo>
                  <a:cubicBezTo>
                    <a:pt x="359" y="303"/>
                    <a:pt x="433" y="81"/>
                    <a:pt x="277" y="13"/>
                  </a:cubicBezTo>
                  <a:cubicBezTo>
                    <a:pt x="256" y="4"/>
                    <a:pt x="235" y="0"/>
                    <a:pt x="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1"/>
            <p:cNvSpPr/>
            <p:nvPr/>
          </p:nvSpPr>
          <p:spPr>
            <a:xfrm>
              <a:off x="1109367" y="3624003"/>
              <a:ext cx="19801" cy="13948"/>
            </a:xfrm>
            <a:custGeom>
              <a:avLst/>
              <a:gdLst/>
              <a:ahLst/>
              <a:cxnLst/>
              <a:rect l="l" t="t" r="r" b="b"/>
              <a:pathLst>
                <a:path w="433" h="305" extrusionOk="0">
                  <a:moveTo>
                    <a:pt x="216" y="1"/>
                  </a:moveTo>
                  <a:cubicBezTo>
                    <a:pt x="75" y="1"/>
                    <a:pt x="0" y="223"/>
                    <a:pt x="157" y="290"/>
                  </a:cubicBezTo>
                  <a:cubicBezTo>
                    <a:pt x="179" y="300"/>
                    <a:pt x="200" y="304"/>
                    <a:pt x="219" y="304"/>
                  </a:cubicBezTo>
                  <a:cubicBezTo>
                    <a:pt x="359" y="304"/>
                    <a:pt x="433" y="83"/>
                    <a:pt x="277" y="14"/>
                  </a:cubicBezTo>
                  <a:cubicBezTo>
                    <a:pt x="256" y="5"/>
                    <a:pt x="236" y="1"/>
                    <a:pt x="216" y="1"/>
                  </a:cubicBezTo>
                  <a:close/>
                </a:path>
              </a:pathLst>
            </a:custGeom>
            <a:solidFill>
              <a:srgbClr val="FF6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11"/>
            <p:cNvSpPr/>
            <p:nvPr/>
          </p:nvSpPr>
          <p:spPr>
            <a:xfrm>
              <a:off x="1134976" y="3573837"/>
              <a:ext cx="19847" cy="13902"/>
            </a:xfrm>
            <a:custGeom>
              <a:avLst/>
              <a:gdLst/>
              <a:ahLst/>
              <a:cxnLst/>
              <a:rect l="l" t="t" r="r" b="b"/>
              <a:pathLst>
                <a:path w="434" h="304" extrusionOk="0">
                  <a:moveTo>
                    <a:pt x="215" y="1"/>
                  </a:moveTo>
                  <a:cubicBezTo>
                    <a:pt x="74" y="1"/>
                    <a:pt x="0" y="223"/>
                    <a:pt x="156" y="290"/>
                  </a:cubicBezTo>
                  <a:cubicBezTo>
                    <a:pt x="178" y="300"/>
                    <a:pt x="198" y="304"/>
                    <a:pt x="218" y="304"/>
                  </a:cubicBezTo>
                  <a:cubicBezTo>
                    <a:pt x="360" y="304"/>
                    <a:pt x="433" y="82"/>
                    <a:pt x="276"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11"/>
            <p:cNvSpPr/>
            <p:nvPr/>
          </p:nvSpPr>
          <p:spPr>
            <a:xfrm>
              <a:off x="1095968" y="3590117"/>
              <a:ext cx="19847" cy="13948"/>
            </a:xfrm>
            <a:custGeom>
              <a:avLst/>
              <a:gdLst/>
              <a:ahLst/>
              <a:cxnLst/>
              <a:rect l="l" t="t" r="r" b="b"/>
              <a:pathLst>
                <a:path w="434" h="305" extrusionOk="0">
                  <a:moveTo>
                    <a:pt x="216" y="1"/>
                  </a:moveTo>
                  <a:cubicBezTo>
                    <a:pt x="75" y="1"/>
                    <a:pt x="1" y="223"/>
                    <a:pt x="157" y="290"/>
                  </a:cubicBezTo>
                  <a:cubicBezTo>
                    <a:pt x="178" y="300"/>
                    <a:pt x="199" y="304"/>
                    <a:pt x="219" y="304"/>
                  </a:cubicBezTo>
                  <a:cubicBezTo>
                    <a:pt x="360" y="304"/>
                    <a:pt x="433" y="83"/>
                    <a:pt x="276" y="14"/>
                  </a:cubicBezTo>
                  <a:cubicBezTo>
                    <a:pt x="255"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1"/>
            <p:cNvSpPr/>
            <p:nvPr/>
          </p:nvSpPr>
          <p:spPr>
            <a:xfrm>
              <a:off x="1330243" y="3420962"/>
              <a:ext cx="19847" cy="13902"/>
            </a:xfrm>
            <a:custGeom>
              <a:avLst/>
              <a:gdLst/>
              <a:ahLst/>
              <a:cxnLst/>
              <a:rect l="l" t="t" r="r" b="b"/>
              <a:pathLst>
                <a:path w="434" h="304" extrusionOk="0">
                  <a:moveTo>
                    <a:pt x="216" y="0"/>
                  </a:moveTo>
                  <a:cubicBezTo>
                    <a:pt x="74" y="0"/>
                    <a:pt x="0" y="222"/>
                    <a:pt x="157" y="290"/>
                  </a:cubicBezTo>
                  <a:cubicBezTo>
                    <a:pt x="179" y="299"/>
                    <a:pt x="199" y="303"/>
                    <a:pt x="219" y="303"/>
                  </a:cubicBezTo>
                  <a:cubicBezTo>
                    <a:pt x="359" y="303"/>
                    <a:pt x="433" y="83"/>
                    <a:pt x="277" y="14"/>
                  </a:cubicBezTo>
                  <a:cubicBezTo>
                    <a:pt x="256" y="5"/>
                    <a:pt x="235" y="0"/>
                    <a:pt x="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1"/>
            <p:cNvSpPr/>
            <p:nvPr/>
          </p:nvSpPr>
          <p:spPr>
            <a:xfrm>
              <a:off x="1394860" y="3413233"/>
              <a:ext cx="19801" cy="13902"/>
            </a:xfrm>
            <a:custGeom>
              <a:avLst/>
              <a:gdLst/>
              <a:ahLst/>
              <a:cxnLst/>
              <a:rect l="l" t="t" r="r" b="b"/>
              <a:pathLst>
                <a:path w="433" h="304" extrusionOk="0">
                  <a:moveTo>
                    <a:pt x="216" y="0"/>
                  </a:moveTo>
                  <a:cubicBezTo>
                    <a:pt x="75" y="0"/>
                    <a:pt x="0" y="222"/>
                    <a:pt x="158" y="290"/>
                  </a:cubicBezTo>
                  <a:cubicBezTo>
                    <a:pt x="179" y="299"/>
                    <a:pt x="200" y="303"/>
                    <a:pt x="219" y="303"/>
                  </a:cubicBezTo>
                  <a:cubicBezTo>
                    <a:pt x="360" y="303"/>
                    <a:pt x="433" y="82"/>
                    <a:pt x="277" y="13"/>
                  </a:cubicBezTo>
                  <a:cubicBezTo>
                    <a:pt x="256" y="4"/>
                    <a:pt x="236" y="0"/>
                    <a:pt x="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1"/>
            <p:cNvSpPr/>
            <p:nvPr/>
          </p:nvSpPr>
          <p:spPr>
            <a:xfrm>
              <a:off x="1355624" y="3385978"/>
              <a:ext cx="19847" cy="13902"/>
            </a:xfrm>
            <a:custGeom>
              <a:avLst/>
              <a:gdLst/>
              <a:ahLst/>
              <a:cxnLst/>
              <a:rect l="l" t="t" r="r" b="b"/>
              <a:pathLst>
                <a:path w="434" h="304" extrusionOk="0">
                  <a:moveTo>
                    <a:pt x="215" y="1"/>
                  </a:moveTo>
                  <a:cubicBezTo>
                    <a:pt x="75" y="1"/>
                    <a:pt x="1" y="223"/>
                    <a:pt x="157" y="290"/>
                  </a:cubicBezTo>
                  <a:cubicBezTo>
                    <a:pt x="178" y="300"/>
                    <a:pt x="199" y="304"/>
                    <a:pt x="218" y="304"/>
                  </a:cubicBezTo>
                  <a:cubicBezTo>
                    <a:pt x="359" y="304"/>
                    <a:pt x="433" y="83"/>
                    <a:pt x="276" y="14"/>
                  </a:cubicBezTo>
                  <a:cubicBezTo>
                    <a:pt x="255" y="5"/>
                    <a:pt x="235"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1"/>
            <p:cNvSpPr/>
            <p:nvPr/>
          </p:nvSpPr>
          <p:spPr>
            <a:xfrm>
              <a:off x="975332" y="2775481"/>
              <a:ext cx="19893" cy="13902"/>
            </a:xfrm>
            <a:custGeom>
              <a:avLst/>
              <a:gdLst/>
              <a:ahLst/>
              <a:cxnLst/>
              <a:rect l="l" t="t" r="r" b="b"/>
              <a:pathLst>
                <a:path w="435" h="304" extrusionOk="0">
                  <a:moveTo>
                    <a:pt x="216" y="1"/>
                  </a:moveTo>
                  <a:cubicBezTo>
                    <a:pt x="75" y="1"/>
                    <a:pt x="1" y="223"/>
                    <a:pt x="157" y="290"/>
                  </a:cubicBezTo>
                  <a:cubicBezTo>
                    <a:pt x="178" y="299"/>
                    <a:pt x="199" y="303"/>
                    <a:pt x="218" y="303"/>
                  </a:cubicBezTo>
                  <a:cubicBezTo>
                    <a:pt x="360" y="303"/>
                    <a:pt x="434" y="81"/>
                    <a:pt x="277" y="14"/>
                  </a:cubicBezTo>
                  <a:cubicBezTo>
                    <a:pt x="255"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1"/>
            <p:cNvSpPr/>
            <p:nvPr/>
          </p:nvSpPr>
          <p:spPr>
            <a:xfrm>
              <a:off x="991201" y="2738897"/>
              <a:ext cx="19847" cy="13948"/>
            </a:xfrm>
            <a:custGeom>
              <a:avLst/>
              <a:gdLst/>
              <a:ahLst/>
              <a:cxnLst/>
              <a:rect l="l" t="t" r="r" b="b"/>
              <a:pathLst>
                <a:path w="434" h="305" extrusionOk="0">
                  <a:moveTo>
                    <a:pt x="215" y="1"/>
                  </a:moveTo>
                  <a:cubicBezTo>
                    <a:pt x="75" y="1"/>
                    <a:pt x="0" y="223"/>
                    <a:pt x="156" y="290"/>
                  </a:cubicBezTo>
                  <a:cubicBezTo>
                    <a:pt x="178" y="300"/>
                    <a:pt x="199" y="304"/>
                    <a:pt x="219" y="304"/>
                  </a:cubicBezTo>
                  <a:cubicBezTo>
                    <a:pt x="360" y="304"/>
                    <a:pt x="433" y="83"/>
                    <a:pt x="276" y="14"/>
                  </a:cubicBezTo>
                  <a:cubicBezTo>
                    <a:pt x="255" y="5"/>
                    <a:pt x="235"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1"/>
            <p:cNvSpPr/>
            <p:nvPr/>
          </p:nvSpPr>
          <p:spPr>
            <a:xfrm>
              <a:off x="1523179" y="2979117"/>
              <a:ext cx="465714" cy="394650"/>
            </a:xfrm>
            <a:custGeom>
              <a:avLst/>
              <a:gdLst/>
              <a:ahLst/>
              <a:cxnLst/>
              <a:rect l="l" t="t" r="r" b="b"/>
              <a:pathLst>
                <a:path w="10184" h="8630" extrusionOk="0">
                  <a:moveTo>
                    <a:pt x="7412" y="0"/>
                  </a:moveTo>
                  <a:cubicBezTo>
                    <a:pt x="3906" y="0"/>
                    <a:pt x="0" y="5310"/>
                    <a:pt x="2683" y="8085"/>
                  </a:cubicBezTo>
                  <a:cubicBezTo>
                    <a:pt x="3048" y="8463"/>
                    <a:pt x="3445" y="8629"/>
                    <a:pt x="3855" y="8629"/>
                  </a:cubicBezTo>
                  <a:cubicBezTo>
                    <a:pt x="6701" y="8629"/>
                    <a:pt x="10184" y="634"/>
                    <a:pt x="8263" y="112"/>
                  </a:cubicBezTo>
                  <a:cubicBezTo>
                    <a:pt x="7985" y="36"/>
                    <a:pt x="7700" y="0"/>
                    <a:pt x="7412"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6" name="Google Shape;4046;p11"/>
          <p:cNvGrpSpPr/>
          <p:nvPr/>
        </p:nvGrpSpPr>
        <p:grpSpPr>
          <a:xfrm>
            <a:off x="7539745" y="4781018"/>
            <a:ext cx="229418" cy="202401"/>
            <a:chOff x="4375233" y="4495850"/>
            <a:chExt cx="276540" cy="243975"/>
          </a:xfrm>
        </p:grpSpPr>
        <p:sp>
          <p:nvSpPr>
            <p:cNvPr id="4047" name="Google Shape;4047;p11"/>
            <p:cNvSpPr/>
            <p:nvPr/>
          </p:nvSpPr>
          <p:spPr>
            <a:xfrm>
              <a:off x="4505158" y="4495850"/>
              <a:ext cx="18443" cy="243975"/>
            </a:xfrm>
            <a:custGeom>
              <a:avLst/>
              <a:gdLst/>
              <a:ahLst/>
              <a:cxnLst/>
              <a:rect l="l" t="t" r="r" b="b"/>
              <a:pathLst>
                <a:path w="555" h="7342" extrusionOk="0">
                  <a:moveTo>
                    <a:pt x="128" y="0"/>
                  </a:moveTo>
                  <a:cubicBezTo>
                    <a:pt x="123" y="0"/>
                    <a:pt x="117" y="1"/>
                    <a:pt x="111" y="2"/>
                  </a:cubicBezTo>
                  <a:cubicBezTo>
                    <a:pt x="49" y="4"/>
                    <a:pt x="1" y="57"/>
                    <a:pt x="4" y="120"/>
                  </a:cubicBezTo>
                  <a:lnTo>
                    <a:pt x="326" y="7233"/>
                  </a:lnTo>
                  <a:cubicBezTo>
                    <a:pt x="328" y="7294"/>
                    <a:pt x="379" y="7341"/>
                    <a:pt x="439" y="7341"/>
                  </a:cubicBezTo>
                  <a:lnTo>
                    <a:pt x="444" y="7341"/>
                  </a:lnTo>
                  <a:cubicBezTo>
                    <a:pt x="507" y="7338"/>
                    <a:pt x="555" y="7285"/>
                    <a:pt x="553" y="7222"/>
                  </a:cubicBezTo>
                  <a:lnTo>
                    <a:pt x="231" y="109"/>
                  </a:lnTo>
                  <a:cubicBezTo>
                    <a:pt x="228" y="53"/>
                    <a:pt x="188" y="0"/>
                    <a:pt x="1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1"/>
            <p:cNvSpPr/>
            <p:nvPr/>
          </p:nvSpPr>
          <p:spPr>
            <a:xfrm>
              <a:off x="4375233" y="4594241"/>
              <a:ext cx="276540" cy="20902"/>
            </a:xfrm>
            <a:custGeom>
              <a:avLst/>
              <a:gdLst/>
              <a:ahLst/>
              <a:cxnLst/>
              <a:rect l="l" t="t" r="r" b="b"/>
              <a:pathLst>
                <a:path w="8322" h="629" extrusionOk="0">
                  <a:moveTo>
                    <a:pt x="6337" y="0"/>
                  </a:moveTo>
                  <a:cubicBezTo>
                    <a:pt x="4254" y="0"/>
                    <a:pt x="2166" y="135"/>
                    <a:pt x="107" y="402"/>
                  </a:cubicBezTo>
                  <a:cubicBezTo>
                    <a:pt x="45" y="411"/>
                    <a:pt x="1" y="467"/>
                    <a:pt x="10" y="529"/>
                  </a:cubicBezTo>
                  <a:cubicBezTo>
                    <a:pt x="16" y="587"/>
                    <a:pt x="65" y="629"/>
                    <a:pt x="122" y="629"/>
                  </a:cubicBezTo>
                  <a:lnTo>
                    <a:pt x="122" y="629"/>
                  </a:lnTo>
                  <a:cubicBezTo>
                    <a:pt x="127" y="629"/>
                    <a:pt x="132" y="629"/>
                    <a:pt x="137" y="628"/>
                  </a:cubicBezTo>
                  <a:cubicBezTo>
                    <a:pt x="2189" y="362"/>
                    <a:pt x="4270" y="228"/>
                    <a:pt x="6346" y="228"/>
                  </a:cubicBezTo>
                  <a:cubicBezTo>
                    <a:pt x="6966" y="228"/>
                    <a:pt x="7584" y="240"/>
                    <a:pt x="8202" y="263"/>
                  </a:cubicBezTo>
                  <a:lnTo>
                    <a:pt x="8207" y="263"/>
                  </a:lnTo>
                  <a:cubicBezTo>
                    <a:pt x="8267" y="263"/>
                    <a:pt x="8317" y="216"/>
                    <a:pt x="8319" y="154"/>
                  </a:cubicBezTo>
                  <a:cubicBezTo>
                    <a:pt x="8322" y="92"/>
                    <a:pt x="8273" y="39"/>
                    <a:pt x="8211" y="37"/>
                  </a:cubicBezTo>
                  <a:cubicBezTo>
                    <a:pt x="7587" y="12"/>
                    <a:pt x="6962" y="0"/>
                    <a:pt x="6337" y="0"/>
                  </a:cubicBezTo>
                  <a:close/>
                  <a:moveTo>
                    <a:pt x="122" y="629"/>
                  </a:moveTo>
                  <a:cubicBezTo>
                    <a:pt x="122" y="629"/>
                    <a:pt x="122" y="629"/>
                    <a:pt x="121" y="629"/>
                  </a:cubicBezTo>
                  <a:lnTo>
                    <a:pt x="122" y="629"/>
                  </a:lnTo>
                  <a:cubicBezTo>
                    <a:pt x="122" y="629"/>
                    <a:pt x="122" y="629"/>
                    <a:pt x="122" y="629"/>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1"/>
            <p:cNvSpPr/>
            <p:nvPr/>
          </p:nvSpPr>
          <p:spPr>
            <a:xfrm>
              <a:off x="4431091" y="4519310"/>
              <a:ext cx="163193" cy="164754"/>
            </a:xfrm>
            <a:custGeom>
              <a:avLst/>
              <a:gdLst/>
              <a:ahLst/>
              <a:cxnLst/>
              <a:rect l="l" t="t" r="r" b="b"/>
              <a:pathLst>
                <a:path w="4911" h="4958" extrusionOk="0">
                  <a:moveTo>
                    <a:pt x="4786" y="1"/>
                  </a:moveTo>
                  <a:cubicBezTo>
                    <a:pt x="4758" y="1"/>
                    <a:pt x="4729" y="12"/>
                    <a:pt x="4706" y="33"/>
                  </a:cubicBezTo>
                  <a:cubicBezTo>
                    <a:pt x="3987" y="729"/>
                    <a:pt x="3167" y="1579"/>
                    <a:pt x="2374" y="2400"/>
                  </a:cubicBezTo>
                  <a:cubicBezTo>
                    <a:pt x="1583" y="3220"/>
                    <a:pt x="764" y="4068"/>
                    <a:pt x="47" y="4762"/>
                  </a:cubicBezTo>
                  <a:cubicBezTo>
                    <a:pt x="2" y="4806"/>
                    <a:pt x="1" y="4878"/>
                    <a:pt x="45" y="4922"/>
                  </a:cubicBezTo>
                  <a:cubicBezTo>
                    <a:pt x="67" y="4945"/>
                    <a:pt x="97" y="4958"/>
                    <a:pt x="127" y="4958"/>
                  </a:cubicBezTo>
                  <a:cubicBezTo>
                    <a:pt x="155" y="4958"/>
                    <a:pt x="183" y="4947"/>
                    <a:pt x="205" y="4925"/>
                  </a:cubicBezTo>
                  <a:cubicBezTo>
                    <a:pt x="925" y="4229"/>
                    <a:pt x="1745" y="3379"/>
                    <a:pt x="2537" y="2558"/>
                  </a:cubicBezTo>
                  <a:cubicBezTo>
                    <a:pt x="3330" y="1738"/>
                    <a:pt x="4147" y="889"/>
                    <a:pt x="4864" y="197"/>
                  </a:cubicBezTo>
                  <a:cubicBezTo>
                    <a:pt x="4910" y="152"/>
                    <a:pt x="4911" y="80"/>
                    <a:pt x="4868" y="35"/>
                  </a:cubicBezTo>
                  <a:cubicBezTo>
                    <a:pt x="4845" y="12"/>
                    <a:pt x="4816" y="1"/>
                    <a:pt x="478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1"/>
            <p:cNvSpPr/>
            <p:nvPr/>
          </p:nvSpPr>
          <p:spPr>
            <a:xfrm>
              <a:off x="4442621" y="4519542"/>
              <a:ext cx="178811" cy="170304"/>
            </a:xfrm>
            <a:custGeom>
              <a:avLst/>
              <a:gdLst/>
              <a:ahLst/>
              <a:cxnLst/>
              <a:rect l="l" t="t" r="r" b="b"/>
              <a:pathLst>
                <a:path w="5381" h="5125" extrusionOk="0">
                  <a:moveTo>
                    <a:pt x="130" y="1"/>
                  </a:moveTo>
                  <a:cubicBezTo>
                    <a:pt x="106" y="1"/>
                    <a:pt x="82" y="8"/>
                    <a:pt x="62" y="24"/>
                  </a:cubicBezTo>
                  <a:cubicBezTo>
                    <a:pt x="11" y="60"/>
                    <a:pt x="0" y="131"/>
                    <a:pt x="38" y="182"/>
                  </a:cubicBezTo>
                  <a:cubicBezTo>
                    <a:pt x="1462" y="2112"/>
                    <a:pt x="3194" y="3769"/>
                    <a:pt x="5188" y="5104"/>
                  </a:cubicBezTo>
                  <a:cubicBezTo>
                    <a:pt x="5208" y="5118"/>
                    <a:pt x="5230" y="5124"/>
                    <a:pt x="5251" y="5124"/>
                  </a:cubicBezTo>
                  <a:lnTo>
                    <a:pt x="5251" y="5123"/>
                  </a:lnTo>
                  <a:cubicBezTo>
                    <a:pt x="5288" y="5123"/>
                    <a:pt x="5323" y="5106"/>
                    <a:pt x="5345" y="5073"/>
                  </a:cubicBezTo>
                  <a:cubicBezTo>
                    <a:pt x="5381" y="5021"/>
                    <a:pt x="5366" y="4951"/>
                    <a:pt x="5314" y="4915"/>
                  </a:cubicBezTo>
                  <a:cubicBezTo>
                    <a:pt x="3342" y="3595"/>
                    <a:pt x="1629" y="1956"/>
                    <a:pt x="220" y="47"/>
                  </a:cubicBezTo>
                  <a:cubicBezTo>
                    <a:pt x="199" y="17"/>
                    <a:pt x="165" y="1"/>
                    <a:pt x="1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1" name="Google Shape;4051;p11"/>
          <p:cNvSpPr/>
          <p:nvPr/>
        </p:nvSpPr>
        <p:spPr>
          <a:xfrm>
            <a:off x="8048300" y="4930601"/>
            <a:ext cx="327150" cy="300729"/>
          </a:xfrm>
          <a:custGeom>
            <a:avLst/>
            <a:gdLst/>
            <a:ahLst/>
            <a:cxnLst/>
            <a:rect l="l" t="t" r="r" b="b"/>
            <a:pathLst>
              <a:path w="12011" h="11041" extrusionOk="0">
                <a:moveTo>
                  <a:pt x="3597" y="0"/>
                </a:moveTo>
                <a:lnTo>
                  <a:pt x="3597" y="0"/>
                </a:lnTo>
                <a:cubicBezTo>
                  <a:pt x="0" y="7230"/>
                  <a:pt x="8201" y="11040"/>
                  <a:pt x="8201" y="11040"/>
                </a:cubicBezTo>
                <a:cubicBezTo>
                  <a:pt x="12011" y="2840"/>
                  <a:pt x="3597" y="0"/>
                  <a:pt x="3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1"/>
          <p:cNvSpPr/>
          <p:nvPr/>
        </p:nvSpPr>
        <p:spPr>
          <a:xfrm>
            <a:off x="8346403" y="4867704"/>
            <a:ext cx="142391" cy="138702"/>
          </a:xfrm>
          <a:custGeom>
            <a:avLst/>
            <a:gdLst/>
            <a:ahLst/>
            <a:cxnLst/>
            <a:rect l="l" t="t" r="r" b="b"/>
            <a:pathLst>
              <a:path w="4285" h="4174" extrusionOk="0">
                <a:moveTo>
                  <a:pt x="3728" y="0"/>
                </a:moveTo>
                <a:cubicBezTo>
                  <a:pt x="1" y="0"/>
                  <a:pt x="112" y="4173"/>
                  <a:pt x="112" y="4173"/>
                </a:cubicBezTo>
                <a:cubicBezTo>
                  <a:pt x="4285" y="4062"/>
                  <a:pt x="3728" y="0"/>
                  <a:pt x="3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5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918"/>
        <p:cNvGrpSpPr/>
        <p:nvPr/>
      </p:nvGrpSpPr>
      <p:grpSpPr>
        <a:xfrm>
          <a:off x="0" y="0"/>
          <a:ext cx="0" cy="0"/>
          <a:chOff x="0" y="0"/>
          <a:chExt cx="0" cy="0"/>
        </a:xfrm>
      </p:grpSpPr>
      <p:sp>
        <p:nvSpPr>
          <p:cNvPr id="5919" name="Google Shape;5919;p21"/>
          <p:cNvSpPr/>
          <p:nvPr/>
        </p:nvSpPr>
        <p:spPr>
          <a:xfrm rot="9238818">
            <a:off x="-587912" y="-479667"/>
            <a:ext cx="2268978" cy="1819740"/>
          </a:xfrm>
          <a:custGeom>
            <a:avLst/>
            <a:gdLst/>
            <a:ahLst/>
            <a:cxnLst/>
            <a:rect l="l" t="t" r="r" b="b"/>
            <a:pathLst>
              <a:path w="72075" h="47420" extrusionOk="0">
                <a:moveTo>
                  <a:pt x="49001" y="0"/>
                </a:moveTo>
                <a:cubicBezTo>
                  <a:pt x="48187" y="0"/>
                  <a:pt x="47347" y="63"/>
                  <a:pt x="46483" y="180"/>
                </a:cubicBezTo>
                <a:cubicBezTo>
                  <a:pt x="43845" y="540"/>
                  <a:pt x="41279" y="1471"/>
                  <a:pt x="39028" y="2894"/>
                </a:cubicBezTo>
                <a:cubicBezTo>
                  <a:pt x="33946" y="6108"/>
                  <a:pt x="30494" y="11509"/>
                  <a:pt x="28817" y="17284"/>
                </a:cubicBezTo>
                <a:cubicBezTo>
                  <a:pt x="28271" y="19166"/>
                  <a:pt x="27861" y="21171"/>
                  <a:pt x="26623" y="22689"/>
                </a:cubicBezTo>
                <a:cubicBezTo>
                  <a:pt x="25041" y="24631"/>
                  <a:pt x="22441" y="25345"/>
                  <a:pt x="19887" y="25345"/>
                </a:cubicBezTo>
                <a:cubicBezTo>
                  <a:pt x="19368" y="25345"/>
                  <a:pt x="18850" y="25316"/>
                  <a:pt x="18343" y="25261"/>
                </a:cubicBezTo>
                <a:cubicBezTo>
                  <a:pt x="15345" y="24935"/>
                  <a:pt x="12447" y="23904"/>
                  <a:pt x="9437" y="23724"/>
                </a:cubicBezTo>
                <a:cubicBezTo>
                  <a:pt x="9195" y="23709"/>
                  <a:pt x="8950" y="23702"/>
                  <a:pt x="8705" y="23702"/>
                </a:cubicBezTo>
                <a:cubicBezTo>
                  <a:pt x="5897" y="23702"/>
                  <a:pt x="2933" y="24669"/>
                  <a:pt x="1509" y="27047"/>
                </a:cubicBezTo>
                <a:cubicBezTo>
                  <a:pt x="0" y="29565"/>
                  <a:pt x="730" y="32952"/>
                  <a:pt x="2542" y="35261"/>
                </a:cubicBezTo>
                <a:cubicBezTo>
                  <a:pt x="4354" y="37569"/>
                  <a:pt x="7037" y="39008"/>
                  <a:pt x="9705" y="40230"/>
                </a:cubicBezTo>
                <a:cubicBezTo>
                  <a:pt x="19879" y="44892"/>
                  <a:pt x="31052" y="47360"/>
                  <a:pt x="42244" y="47419"/>
                </a:cubicBezTo>
                <a:cubicBezTo>
                  <a:pt x="42372" y="47419"/>
                  <a:pt x="42501" y="47420"/>
                  <a:pt x="42629" y="47420"/>
                </a:cubicBezTo>
                <a:cubicBezTo>
                  <a:pt x="48238" y="47420"/>
                  <a:pt x="53946" y="46770"/>
                  <a:pt x="59050" y="44455"/>
                </a:cubicBezTo>
                <a:cubicBezTo>
                  <a:pt x="64271" y="42087"/>
                  <a:pt x="68817" y="37774"/>
                  <a:pt x="70438" y="32275"/>
                </a:cubicBezTo>
                <a:cubicBezTo>
                  <a:pt x="72074" y="26720"/>
                  <a:pt x="70565" y="20619"/>
                  <a:pt x="67660" y="15611"/>
                </a:cubicBezTo>
                <a:cubicBezTo>
                  <a:pt x="64993" y="11011"/>
                  <a:pt x="61236" y="7466"/>
                  <a:pt x="57644" y="3623"/>
                </a:cubicBezTo>
                <a:cubicBezTo>
                  <a:pt x="55236" y="1045"/>
                  <a:pt x="52334" y="0"/>
                  <a:pt x="490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21"/>
          <p:cNvSpPr/>
          <p:nvPr/>
        </p:nvSpPr>
        <p:spPr>
          <a:xfrm rot="6680741">
            <a:off x="7695162" y="4233688"/>
            <a:ext cx="2058721" cy="1397089"/>
          </a:xfrm>
          <a:custGeom>
            <a:avLst/>
            <a:gdLst/>
            <a:ahLst/>
            <a:cxnLst/>
            <a:rect l="l" t="t" r="r" b="b"/>
            <a:pathLst>
              <a:path w="65561" h="44491" extrusionOk="0">
                <a:moveTo>
                  <a:pt x="28079" y="0"/>
                </a:moveTo>
                <a:cubicBezTo>
                  <a:pt x="19327" y="0"/>
                  <a:pt x="10579" y="1962"/>
                  <a:pt x="2669" y="5709"/>
                </a:cubicBezTo>
                <a:lnTo>
                  <a:pt x="1146" y="1334"/>
                </a:lnTo>
                <a:cubicBezTo>
                  <a:pt x="574" y="5126"/>
                  <a:pt x="1" y="8983"/>
                  <a:pt x="534" y="12781"/>
                </a:cubicBezTo>
                <a:cubicBezTo>
                  <a:pt x="1067" y="16579"/>
                  <a:pt x="2876" y="20379"/>
                  <a:pt x="6119" y="22425"/>
                </a:cubicBezTo>
                <a:cubicBezTo>
                  <a:pt x="11539" y="25844"/>
                  <a:pt x="19050" y="23482"/>
                  <a:pt x="24721" y="26465"/>
                </a:cubicBezTo>
                <a:cubicBezTo>
                  <a:pt x="28814" y="28617"/>
                  <a:pt x="31058" y="33058"/>
                  <a:pt x="34146" y="36500"/>
                </a:cubicBezTo>
                <a:cubicBezTo>
                  <a:pt x="37649" y="40408"/>
                  <a:pt x="42455" y="43129"/>
                  <a:pt x="47607" y="44125"/>
                </a:cubicBezTo>
                <a:cubicBezTo>
                  <a:pt x="48804" y="44356"/>
                  <a:pt x="50038" y="44491"/>
                  <a:pt x="51264" y="44491"/>
                </a:cubicBezTo>
                <a:cubicBezTo>
                  <a:pt x="53477" y="44491"/>
                  <a:pt x="55666" y="44053"/>
                  <a:pt x="57572" y="42957"/>
                </a:cubicBezTo>
                <a:cubicBezTo>
                  <a:pt x="60136" y="41482"/>
                  <a:pt x="61954" y="38942"/>
                  <a:pt x="63087" y="36210"/>
                </a:cubicBezTo>
                <a:cubicBezTo>
                  <a:pt x="65561" y="30251"/>
                  <a:pt x="64970" y="23236"/>
                  <a:pt x="62074" y="17471"/>
                </a:cubicBezTo>
                <a:cubicBezTo>
                  <a:pt x="59176" y="11705"/>
                  <a:pt x="54127" y="7167"/>
                  <a:pt x="48343" y="4306"/>
                </a:cubicBezTo>
                <a:cubicBezTo>
                  <a:pt x="42560" y="1445"/>
                  <a:pt x="36072" y="190"/>
                  <a:pt x="29622" y="21"/>
                </a:cubicBezTo>
                <a:cubicBezTo>
                  <a:pt x="29108" y="7"/>
                  <a:pt x="28594" y="0"/>
                  <a:pt x="280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21" name="Google Shape;5921;p21"/>
          <p:cNvGrpSpPr/>
          <p:nvPr/>
        </p:nvGrpSpPr>
        <p:grpSpPr>
          <a:xfrm rot="3078285">
            <a:off x="8575713" y="3922397"/>
            <a:ext cx="763977" cy="710072"/>
            <a:chOff x="5879807" y="1309936"/>
            <a:chExt cx="1080591" cy="1004347"/>
          </a:xfrm>
        </p:grpSpPr>
        <p:sp>
          <p:nvSpPr>
            <p:cNvPr id="5922" name="Google Shape;5922;p21"/>
            <p:cNvSpPr/>
            <p:nvPr/>
          </p:nvSpPr>
          <p:spPr>
            <a:xfrm>
              <a:off x="6178872" y="1435140"/>
              <a:ext cx="343613" cy="564830"/>
            </a:xfrm>
            <a:custGeom>
              <a:avLst/>
              <a:gdLst/>
              <a:ahLst/>
              <a:cxnLst/>
              <a:rect l="l" t="t" r="r" b="b"/>
              <a:pathLst>
                <a:path w="6850" h="11260" extrusionOk="0">
                  <a:moveTo>
                    <a:pt x="4962" y="0"/>
                  </a:moveTo>
                  <a:cubicBezTo>
                    <a:pt x="4612" y="0"/>
                    <a:pt x="4259" y="153"/>
                    <a:pt x="4042" y="430"/>
                  </a:cubicBezTo>
                  <a:cubicBezTo>
                    <a:pt x="3360" y="1301"/>
                    <a:pt x="2444" y="1971"/>
                    <a:pt x="1776" y="2853"/>
                  </a:cubicBezTo>
                  <a:cubicBezTo>
                    <a:pt x="1111" y="3736"/>
                    <a:pt x="561" y="4719"/>
                    <a:pt x="266" y="5786"/>
                  </a:cubicBezTo>
                  <a:cubicBezTo>
                    <a:pt x="86" y="6436"/>
                    <a:pt x="1" y="7119"/>
                    <a:pt x="79" y="7790"/>
                  </a:cubicBezTo>
                  <a:cubicBezTo>
                    <a:pt x="130" y="8238"/>
                    <a:pt x="253" y="8676"/>
                    <a:pt x="375" y="9112"/>
                  </a:cubicBezTo>
                  <a:cubicBezTo>
                    <a:pt x="555" y="9753"/>
                    <a:pt x="735" y="10395"/>
                    <a:pt x="916" y="11037"/>
                  </a:cubicBezTo>
                  <a:lnTo>
                    <a:pt x="911" y="10705"/>
                  </a:lnTo>
                  <a:lnTo>
                    <a:pt x="911" y="10705"/>
                  </a:lnTo>
                  <a:cubicBezTo>
                    <a:pt x="1238" y="11038"/>
                    <a:pt x="1690" y="11259"/>
                    <a:pt x="2157" y="11259"/>
                  </a:cubicBezTo>
                  <a:cubicBezTo>
                    <a:pt x="2162" y="11259"/>
                    <a:pt x="2167" y="11259"/>
                    <a:pt x="2172" y="11259"/>
                  </a:cubicBezTo>
                  <a:cubicBezTo>
                    <a:pt x="2643" y="11254"/>
                    <a:pt x="3118" y="11005"/>
                    <a:pt x="3348" y="10593"/>
                  </a:cubicBezTo>
                  <a:cubicBezTo>
                    <a:pt x="3578" y="10181"/>
                    <a:pt x="3526" y="9616"/>
                    <a:pt x="3191" y="9284"/>
                  </a:cubicBezTo>
                  <a:lnTo>
                    <a:pt x="3191" y="9284"/>
                  </a:lnTo>
                  <a:cubicBezTo>
                    <a:pt x="3263" y="9336"/>
                    <a:pt x="3350" y="9362"/>
                    <a:pt x="3439" y="9362"/>
                  </a:cubicBezTo>
                  <a:cubicBezTo>
                    <a:pt x="3556" y="9362"/>
                    <a:pt x="3674" y="9317"/>
                    <a:pt x="3755" y="9231"/>
                  </a:cubicBezTo>
                  <a:cubicBezTo>
                    <a:pt x="3897" y="9081"/>
                    <a:pt x="3906" y="8824"/>
                    <a:pt x="3776" y="8665"/>
                  </a:cubicBezTo>
                  <a:lnTo>
                    <a:pt x="3776" y="8665"/>
                  </a:lnTo>
                  <a:cubicBezTo>
                    <a:pt x="3805" y="8669"/>
                    <a:pt x="3834" y="8671"/>
                    <a:pt x="3863" y="8671"/>
                  </a:cubicBezTo>
                  <a:cubicBezTo>
                    <a:pt x="4166" y="8671"/>
                    <a:pt x="4443" y="8435"/>
                    <a:pt x="4599" y="8165"/>
                  </a:cubicBezTo>
                  <a:cubicBezTo>
                    <a:pt x="4834" y="7761"/>
                    <a:pt x="4882" y="7251"/>
                    <a:pt x="4729" y="6809"/>
                  </a:cubicBezTo>
                  <a:cubicBezTo>
                    <a:pt x="4574" y="6367"/>
                    <a:pt x="4219" y="6000"/>
                    <a:pt x="3782" y="5829"/>
                  </a:cubicBezTo>
                  <a:cubicBezTo>
                    <a:pt x="4044" y="5751"/>
                    <a:pt x="4245" y="5540"/>
                    <a:pt x="4317" y="5278"/>
                  </a:cubicBezTo>
                  <a:cubicBezTo>
                    <a:pt x="4390" y="5016"/>
                    <a:pt x="4320" y="4718"/>
                    <a:pt x="4138" y="4516"/>
                  </a:cubicBezTo>
                  <a:lnTo>
                    <a:pt x="4138" y="4516"/>
                  </a:lnTo>
                  <a:cubicBezTo>
                    <a:pt x="4304" y="4544"/>
                    <a:pt x="4473" y="4559"/>
                    <a:pt x="4642" y="4559"/>
                  </a:cubicBezTo>
                  <a:cubicBezTo>
                    <a:pt x="5051" y="4559"/>
                    <a:pt x="5458" y="4474"/>
                    <a:pt x="5816" y="4282"/>
                  </a:cubicBezTo>
                  <a:cubicBezTo>
                    <a:pt x="6322" y="4009"/>
                    <a:pt x="6717" y="3504"/>
                    <a:pt x="6782" y="2932"/>
                  </a:cubicBezTo>
                  <a:cubicBezTo>
                    <a:pt x="6849" y="2361"/>
                    <a:pt x="6547" y="1744"/>
                    <a:pt x="6022" y="1510"/>
                  </a:cubicBezTo>
                  <a:cubicBezTo>
                    <a:pt x="6198" y="1004"/>
                    <a:pt x="5960" y="387"/>
                    <a:pt x="5490" y="130"/>
                  </a:cubicBezTo>
                  <a:cubicBezTo>
                    <a:pt x="5328" y="42"/>
                    <a:pt x="5145"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21"/>
            <p:cNvSpPr/>
            <p:nvPr/>
          </p:nvSpPr>
          <p:spPr>
            <a:xfrm>
              <a:off x="6240672" y="1571781"/>
              <a:ext cx="464655" cy="337794"/>
            </a:xfrm>
            <a:custGeom>
              <a:avLst/>
              <a:gdLst/>
              <a:ahLst/>
              <a:cxnLst/>
              <a:rect l="l" t="t" r="r" b="b"/>
              <a:pathLst>
                <a:path w="9263" h="6734" extrusionOk="0">
                  <a:moveTo>
                    <a:pt x="2093" y="1"/>
                  </a:moveTo>
                  <a:lnTo>
                    <a:pt x="1549" y="668"/>
                  </a:lnTo>
                  <a:cubicBezTo>
                    <a:pt x="2863" y="2016"/>
                    <a:pt x="4385" y="2666"/>
                    <a:pt x="4385" y="2666"/>
                  </a:cubicBezTo>
                  <a:cubicBezTo>
                    <a:pt x="4344" y="2667"/>
                    <a:pt x="4303" y="2668"/>
                    <a:pt x="4262" y="2668"/>
                  </a:cubicBezTo>
                  <a:cubicBezTo>
                    <a:pt x="2579" y="2668"/>
                    <a:pt x="522" y="1515"/>
                    <a:pt x="522" y="1515"/>
                  </a:cubicBezTo>
                  <a:lnTo>
                    <a:pt x="0" y="2380"/>
                  </a:lnTo>
                  <a:cubicBezTo>
                    <a:pt x="849" y="2940"/>
                    <a:pt x="3297" y="3759"/>
                    <a:pt x="3297" y="3759"/>
                  </a:cubicBezTo>
                  <a:cubicBezTo>
                    <a:pt x="2863" y="3689"/>
                    <a:pt x="2477" y="3663"/>
                    <a:pt x="2142" y="3663"/>
                  </a:cubicBezTo>
                  <a:cubicBezTo>
                    <a:pt x="1119" y="3663"/>
                    <a:pt x="572" y="3910"/>
                    <a:pt x="572" y="3910"/>
                  </a:cubicBezTo>
                  <a:lnTo>
                    <a:pt x="802" y="4824"/>
                  </a:lnTo>
                  <a:cubicBezTo>
                    <a:pt x="1208" y="4671"/>
                    <a:pt x="1635" y="4605"/>
                    <a:pt x="2067" y="4605"/>
                  </a:cubicBezTo>
                  <a:cubicBezTo>
                    <a:pt x="4181" y="4605"/>
                    <a:pt x="6420" y="6175"/>
                    <a:pt x="7059" y="6656"/>
                  </a:cubicBezTo>
                  <a:cubicBezTo>
                    <a:pt x="7127" y="6708"/>
                    <a:pt x="7208" y="6734"/>
                    <a:pt x="7290" y="6734"/>
                  </a:cubicBezTo>
                  <a:cubicBezTo>
                    <a:pt x="7352" y="6734"/>
                    <a:pt x="7414" y="6719"/>
                    <a:pt x="7471" y="6689"/>
                  </a:cubicBezTo>
                  <a:cubicBezTo>
                    <a:pt x="9021" y="5883"/>
                    <a:pt x="9262" y="3759"/>
                    <a:pt x="9100" y="2924"/>
                  </a:cubicBezTo>
                  <a:cubicBezTo>
                    <a:pt x="9068" y="2765"/>
                    <a:pt x="8938" y="2642"/>
                    <a:pt x="8777" y="2621"/>
                  </a:cubicBezTo>
                  <a:cubicBezTo>
                    <a:pt x="3778" y="1998"/>
                    <a:pt x="2093"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21"/>
            <p:cNvSpPr/>
            <p:nvPr/>
          </p:nvSpPr>
          <p:spPr>
            <a:xfrm>
              <a:off x="5879807" y="1309936"/>
              <a:ext cx="593422" cy="704081"/>
            </a:xfrm>
            <a:custGeom>
              <a:avLst/>
              <a:gdLst/>
              <a:ahLst/>
              <a:cxnLst/>
              <a:rect l="l" t="t" r="r" b="b"/>
              <a:pathLst>
                <a:path w="11830" h="14036" extrusionOk="0">
                  <a:moveTo>
                    <a:pt x="6828" y="1"/>
                  </a:moveTo>
                  <a:cubicBezTo>
                    <a:pt x="6636" y="1"/>
                    <a:pt x="6444" y="28"/>
                    <a:pt x="6260" y="81"/>
                  </a:cubicBezTo>
                  <a:cubicBezTo>
                    <a:pt x="5671" y="250"/>
                    <a:pt x="5171" y="670"/>
                    <a:pt x="4845" y="1189"/>
                  </a:cubicBezTo>
                  <a:cubicBezTo>
                    <a:pt x="4520" y="1708"/>
                    <a:pt x="4358" y="2320"/>
                    <a:pt x="4320" y="2931"/>
                  </a:cubicBezTo>
                  <a:cubicBezTo>
                    <a:pt x="4148" y="2824"/>
                    <a:pt x="3951" y="2775"/>
                    <a:pt x="3751" y="2775"/>
                  </a:cubicBezTo>
                  <a:cubicBezTo>
                    <a:pt x="3364" y="2775"/>
                    <a:pt x="2968" y="2961"/>
                    <a:pt x="2731" y="3275"/>
                  </a:cubicBezTo>
                  <a:cubicBezTo>
                    <a:pt x="2374" y="3749"/>
                    <a:pt x="2388" y="4413"/>
                    <a:pt x="2671" y="4937"/>
                  </a:cubicBezTo>
                  <a:cubicBezTo>
                    <a:pt x="2604" y="4930"/>
                    <a:pt x="2537" y="4927"/>
                    <a:pt x="2470" y="4927"/>
                  </a:cubicBezTo>
                  <a:cubicBezTo>
                    <a:pt x="1670" y="4927"/>
                    <a:pt x="877" y="5359"/>
                    <a:pt x="456" y="6042"/>
                  </a:cubicBezTo>
                  <a:cubicBezTo>
                    <a:pt x="1" y="6782"/>
                    <a:pt x="6" y="7780"/>
                    <a:pt x="466" y="8516"/>
                  </a:cubicBezTo>
                  <a:cubicBezTo>
                    <a:pt x="888" y="9191"/>
                    <a:pt x="1677" y="9616"/>
                    <a:pt x="2471" y="9616"/>
                  </a:cubicBezTo>
                  <a:cubicBezTo>
                    <a:pt x="2544" y="9616"/>
                    <a:pt x="2616" y="9613"/>
                    <a:pt x="2688" y="9605"/>
                  </a:cubicBezTo>
                  <a:lnTo>
                    <a:pt x="2688" y="9605"/>
                  </a:lnTo>
                  <a:cubicBezTo>
                    <a:pt x="2262" y="9989"/>
                    <a:pt x="2233" y="10713"/>
                    <a:pt x="2588" y="11164"/>
                  </a:cubicBezTo>
                  <a:cubicBezTo>
                    <a:pt x="2841" y="11486"/>
                    <a:pt x="3289" y="11660"/>
                    <a:pt x="3720" y="11660"/>
                  </a:cubicBezTo>
                  <a:cubicBezTo>
                    <a:pt x="3892" y="11660"/>
                    <a:pt x="4060" y="11632"/>
                    <a:pt x="4213" y="11576"/>
                  </a:cubicBezTo>
                  <a:lnTo>
                    <a:pt x="4213" y="11576"/>
                  </a:lnTo>
                  <a:cubicBezTo>
                    <a:pt x="3876" y="11992"/>
                    <a:pt x="3950" y="12637"/>
                    <a:pt x="4270" y="13067"/>
                  </a:cubicBezTo>
                  <a:cubicBezTo>
                    <a:pt x="4590" y="13497"/>
                    <a:pt x="5102" y="13742"/>
                    <a:pt x="5616" y="13891"/>
                  </a:cubicBezTo>
                  <a:cubicBezTo>
                    <a:pt x="5917" y="13977"/>
                    <a:pt x="6234" y="14036"/>
                    <a:pt x="6546" y="14036"/>
                  </a:cubicBezTo>
                  <a:cubicBezTo>
                    <a:pt x="6810" y="14036"/>
                    <a:pt x="7071" y="13994"/>
                    <a:pt x="7315" y="13892"/>
                  </a:cubicBezTo>
                  <a:cubicBezTo>
                    <a:pt x="7849" y="13671"/>
                    <a:pt x="8265" y="13101"/>
                    <a:pt x="8160" y="12534"/>
                  </a:cubicBezTo>
                  <a:cubicBezTo>
                    <a:pt x="8679" y="12414"/>
                    <a:pt x="9092" y="11930"/>
                    <a:pt x="9126" y="11398"/>
                  </a:cubicBezTo>
                  <a:cubicBezTo>
                    <a:pt x="9161" y="10868"/>
                    <a:pt x="8835" y="10294"/>
                    <a:pt x="8337" y="10110"/>
                  </a:cubicBezTo>
                  <a:cubicBezTo>
                    <a:pt x="8673" y="9829"/>
                    <a:pt x="8879" y="9399"/>
                    <a:pt x="8888" y="8962"/>
                  </a:cubicBezTo>
                  <a:cubicBezTo>
                    <a:pt x="8899" y="8524"/>
                    <a:pt x="8711" y="8085"/>
                    <a:pt x="8388" y="7790"/>
                  </a:cubicBezTo>
                  <a:lnTo>
                    <a:pt x="8388" y="7790"/>
                  </a:lnTo>
                  <a:cubicBezTo>
                    <a:pt x="8426" y="7796"/>
                    <a:pt x="8464" y="7799"/>
                    <a:pt x="8502" y="7799"/>
                  </a:cubicBezTo>
                  <a:cubicBezTo>
                    <a:pt x="8906" y="7799"/>
                    <a:pt x="9359" y="7476"/>
                    <a:pt x="9560" y="7134"/>
                  </a:cubicBezTo>
                  <a:cubicBezTo>
                    <a:pt x="9779" y="6758"/>
                    <a:pt x="9742" y="6249"/>
                    <a:pt x="9471" y="5909"/>
                  </a:cubicBezTo>
                  <a:lnTo>
                    <a:pt x="9471" y="5909"/>
                  </a:lnTo>
                  <a:cubicBezTo>
                    <a:pt x="9680" y="5952"/>
                    <a:pt x="9896" y="5978"/>
                    <a:pt x="10109" y="5978"/>
                  </a:cubicBezTo>
                  <a:cubicBezTo>
                    <a:pt x="10361" y="5978"/>
                    <a:pt x="10611" y="5942"/>
                    <a:pt x="10847" y="5855"/>
                  </a:cubicBezTo>
                  <a:cubicBezTo>
                    <a:pt x="11283" y="5692"/>
                    <a:pt x="11662" y="5329"/>
                    <a:pt x="11757" y="4874"/>
                  </a:cubicBezTo>
                  <a:cubicBezTo>
                    <a:pt x="11829" y="4526"/>
                    <a:pt x="11727" y="4146"/>
                    <a:pt x="11488" y="3883"/>
                  </a:cubicBezTo>
                  <a:cubicBezTo>
                    <a:pt x="11276" y="3647"/>
                    <a:pt x="10960" y="3511"/>
                    <a:pt x="10643" y="3511"/>
                  </a:cubicBezTo>
                  <a:cubicBezTo>
                    <a:pt x="10604" y="3511"/>
                    <a:pt x="10565" y="3513"/>
                    <a:pt x="10526" y="3517"/>
                  </a:cubicBezTo>
                  <a:cubicBezTo>
                    <a:pt x="10807" y="3078"/>
                    <a:pt x="10694" y="2435"/>
                    <a:pt x="10282" y="2119"/>
                  </a:cubicBezTo>
                  <a:cubicBezTo>
                    <a:pt x="10088" y="1970"/>
                    <a:pt x="9829" y="1893"/>
                    <a:pt x="9573" y="1893"/>
                  </a:cubicBezTo>
                  <a:cubicBezTo>
                    <a:pt x="9284" y="1893"/>
                    <a:pt x="8998" y="1991"/>
                    <a:pt x="8811" y="2194"/>
                  </a:cubicBezTo>
                  <a:cubicBezTo>
                    <a:pt x="8759" y="1520"/>
                    <a:pt x="8527" y="819"/>
                    <a:pt x="8000" y="396"/>
                  </a:cubicBezTo>
                  <a:cubicBezTo>
                    <a:pt x="7672" y="131"/>
                    <a:pt x="7251" y="1"/>
                    <a:pt x="6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21"/>
            <p:cNvSpPr/>
            <p:nvPr/>
          </p:nvSpPr>
          <p:spPr>
            <a:xfrm>
              <a:off x="6091440" y="1844511"/>
              <a:ext cx="46400" cy="49009"/>
            </a:xfrm>
            <a:custGeom>
              <a:avLst/>
              <a:gdLst/>
              <a:ahLst/>
              <a:cxnLst/>
              <a:rect l="l" t="t" r="r" b="b"/>
              <a:pathLst>
                <a:path w="925" h="977" fill="none" extrusionOk="0">
                  <a:moveTo>
                    <a:pt x="925" y="936"/>
                  </a:moveTo>
                  <a:cubicBezTo>
                    <a:pt x="748" y="976"/>
                    <a:pt x="558" y="967"/>
                    <a:pt x="393" y="892"/>
                  </a:cubicBezTo>
                  <a:cubicBezTo>
                    <a:pt x="229" y="816"/>
                    <a:pt x="93" y="671"/>
                    <a:pt x="47" y="497"/>
                  </a:cubicBezTo>
                  <a:cubicBezTo>
                    <a:pt x="0" y="322"/>
                    <a:pt x="50" y="120"/>
                    <a:pt x="187"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21"/>
            <p:cNvSpPr/>
            <p:nvPr/>
          </p:nvSpPr>
          <p:spPr>
            <a:xfrm>
              <a:off x="6084468" y="1774836"/>
              <a:ext cx="55129" cy="79558"/>
            </a:xfrm>
            <a:custGeom>
              <a:avLst/>
              <a:gdLst/>
              <a:ahLst/>
              <a:cxnLst/>
              <a:rect l="l" t="t" r="r" b="b"/>
              <a:pathLst>
                <a:path w="1099" h="1586" fill="none" extrusionOk="0">
                  <a:moveTo>
                    <a:pt x="1099" y="1382"/>
                  </a:moveTo>
                  <a:cubicBezTo>
                    <a:pt x="947" y="1538"/>
                    <a:pt x="701" y="1586"/>
                    <a:pt x="497" y="1516"/>
                  </a:cubicBezTo>
                  <a:cubicBezTo>
                    <a:pt x="291" y="1444"/>
                    <a:pt x="131" y="1265"/>
                    <a:pt x="66" y="1057"/>
                  </a:cubicBezTo>
                  <a:cubicBezTo>
                    <a:pt x="0" y="850"/>
                    <a:pt x="26" y="620"/>
                    <a:pt x="117" y="424"/>
                  </a:cubicBezTo>
                  <a:cubicBezTo>
                    <a:pt x="206" y="232"/>
                    <a:pt x="365" y="66"/>
                    <a:pt x="56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21"/>
            <p:cNvSpPr/>
            <p:nvPr/>
          </p:nvSpPr>
          <p:spPr>
            <a:xfrm>
              <a:off x="6088481" y="1492676"/>
              <a:ext cx="28693" cy="37622"/>
            </a:xfrm>
            <a:custGeom>
              <a:avLst/>
              <a:gdLst/>
              <a:ahLst/>
              <a:cxnLst/>
              <a:rect l="l" t="t" r="r" b="b"/>
              <a:pathLst>
                <a:path w="572" h="750" fill="none" extrusionOk="0">
                  <a:moveTo>
                    <a:pt x="117" y="749"/>
                  </a:moveTo>
                  <a:cubicBezTo>
                    <a:pt x="40" y="661"/>
                    <a:pt x="0" y="543"/>
                    <a:pt x="7" y="427"/>
                  </a:cubicBezTo>
                  <a:cubicBezTo>
                    <a:pt x="11" y="310"/>
                    <a:pt x="63" y="197"/>
                    <a:pt x="147" y="115"/>
                  </a:cubicBezTo>
                  <a:cubicBezTo>
                    <a:pt x="203" y="61"/>
                    <a:pt x="275" y="21"/>
                    <a:pt x="353" y="10"/>
                  </a:cubicBezTo>
                  <a:cubicBezTo>
                    <a:pt x="431" y="0"/>
                    <a:pt x="514" y="23"/>
                    <a:pt x="572" y="7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21"/>
            <p:cNvSpPr/>
            <p:nvPr/>
          </p:nvSpPr>
          <p:spPr>
            <a:xfrm>
              <a:off x="6113361" y="1465438"/>
              <a:ext cx="72084" cy="59643"/>
            </a:xfrm>
            <a:custGeom>
              <a:avLst/>
              <a:gdLst/>
              <a:ahLst/>
              <a:cxnLst/>
              <a:rect l="l" t="t" r="r" b="b"/>
              <a:pathLst>
                <a:path w="1437" h="1189" fill="none" extrusionOk="0">
                  <a:moveTo>
                    <a:pt x="38" y="1188"/>
                  </a:moveTo>
                  <a:cubicBezTo>
                    <a:pt x="1" y="925"/>
                    <a:pt x="34" y="646"/>
                    <a:pt x="172" y="419"/>
                  </a:cubicBezTo>
                  <a:cubicBezTo>
                    <a:pt x="307" y="190"/>
                    <a:pt x="553" y="21"/>
                    <a:pt x="818" y="12"/>
                  </a:cubicBezTo>
                  <a:cubicBezTo>
                    <a:pt x="1083" y="0"/>
                    <a:pt x="1356" y="168"/>
                    <a:pt x="1436" y="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21"/>
            <p:cNvSpPr/>
            <p:nvPr/>
          </p:nvSpPr>
          <p:spPr>
            <a:xfrm>
              <a:off x="6243029" y="1601176"/>
              <a:ext cx="39980" cy="55028"/>
            </a:xfrm>
            <a:custGeom>
              <a:avLst/>
              <a:gdLst/>
              <a:ahLst/>
              <a:cxnLst/>
              <a:rect l="l" t="t" r="r" b="b"/>
              <a:pathLst>
                <a:path w="797" h="1097" fill="none" extrusionOk="0">
                  <a:moveTo>
                    <a:pt x="1" y="1031"/>
                  </a:moveTo>
                  <a:cubicBezTo>
                    <a:pt x="260" y="1096"/>
                    <a:pt x="555" y="962"/>
                    <a:pt x="676" y="726"/>
                  </a:cubicBezTo>
                  <a:cubicBezTo>
                    <a:pt x="796" y="488"/>
                    <a:pt x="732" y="172"/>
                    <a:pt x="52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21"/>
            <p:cNvSpPr/>
            <p:nvPr/>
          </p:nvSpPr>
          <p:spPr>
            <a:xfrm>
              <a:off x="6235605" y="1640202"/>
              <a:ext cx="68622" cy="98971"/>
            </a:xfrm>
            <a:custGeom>
              <a:avLst/>
              <a:gdLst/>
              <a:ahLst/>
              <a:cxnLst/>
              <a:rect l="l" t="t" r="r" b="b"/>
              <a:pathLst>
                <a:path w="1368" h="1973" fill="none" extrusionOk="0">
                  <a:moveTo>
                    <a:pt x="776" y="0"/>
                  </a:moveTo>
                  <a:cubicBezTo>
                    <a:pt x="1069" y="173"/>
                    <a:pt x="1284" y="481"/>
                    <a:pt x="1326" y="818"/>
                  </a:cubicBezTo>
                  <a:cubicBezTo>
                    <a:pt x="1367" y="1156"/>
                    <a:pt x="1230" y="1514"/>
                    <a:pt x="960" y="1723"/>
                  </a:cubicBezTo>
                  <a:cubicBezTo>
                    <a:pt x="692" y="1931"/>
                    <a:pt x="299" y="1972"/>
                    <a:pt x="0" y="180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21"/>
            <p:cNvSpPr/>
            <p:nvPr/>
          </p:nvSpPr>
          <p:spPr>
            <a:xfrm>
              <a:off x="6213735" y="1709074"/>
              <a:ext cx="27038" cy="29696"/>
            </a:xfrm>
            <a:custGeom>
              <a:avLst/>
              <a:gdLst/>
              <a:ahLst/>
              <a:cxnLst/>
              <a:rect l="l" t="t" r="r" b="b"/>
              <a:pathLst>
                <a:path w="539" h="592" fill="none" extrusionOk="0">
                  <a:moveTo>
                    <a:pt x="513" y="1"/>
                  </a:moveTo>
                  <a:cubicBezTo>
                    <a:pt x="539" y="149"/>
                    <a:pt x="511" y="314"/>
                    <a:pt x="411" y="429"/>
                  </a:cubicBezTo>
                  <a:cubicBezTo>
                    <a:pt x="312" y="543"/>
                    <a:pt x="133" y="591"/>
                    <a:pt x="1" y="518"/>
                  </a:cubicBezTo>
                </a:path>
              </a:pathLst>
            </a:custGeom>
            <a:solidFill>
              <a:schemeClr val="dk1"/>
            </a:solidFill>
            <a:ln w="275" cap="flat" cmpd="sng">
              <a:solidFill>
                <a:srgbClr val="21300A"/>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21"/>
            <p:cNvSpPr/>
            <p:nvPr/>
          </p:nvSpPr>
          <p:spPr>
            <a:xfrm>
              <a:off x="6296251" y="1426111"/>
              <a:ext cx="42136" cy="27038"/>
            </a:xfrm>
            <a:custGeom>
              <a:avLst/>
              <a:gdLst/>
              <a:ahLst/>
              <a:cxnLst/>
              <a:rect l="l" t="t" r="r" b="b"/>
              <a:pathLst>
                <a:path w="840" h="539" fill="none" extrusionOk="0">
                  <a:moveTo>
                    <a:pt x="0" y="331"/>
                  </a:moveTo>
                  <a:cubicBezTo>
                    <a:pt x="37" y="192"/>
                    <a:pt x="152" y="77"/>
                    <a:pt x="291" y="39"/>
                  </a:cubicBezTo>
                  <a:cubicBezTo>
                    <a:pt x="431" y="0"/>
                    <a:pt x="588" y="40"/>
                    <a:pt x="691" y="141"/>
                  </a:cubicBezTo>
                  <a:cubicBezTo>
                    <a:pt x="795" y="242"/>
                    <a:pt x="840" y="400"/>
                    <a:pt x="805" y="53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21"/>
            <p:cNvSpPr/>
            <p:nvPr/>
          </p:nvSpPr>
          <p:spPr>
            <a:xfrm>
              <a:off x="6422007" y="1554425"/>
              <a:ext cx="15450" cy="12089"/>
            </a:xfrm>
            <a:custGeom>
              <a:avLst/>
              <a:gdLst/>
              <a:ahLst/>
              <a:cxnLst/>
              <a:rect l="l" t="t" r="r" b="b"/>
              <a:pathLst>
                <a:path w="308" h="241" extrusionOk="0">
                  <a:moveTo>
                    <a:pt x="147" y="0"/>
                  </a:moveTo>
                  <a:cubicBezTo>
                    <a:pt x="105" y="0"/>
                    <a:pt x="63" y="22"/>
                    <a:pt x="41" y="72"/>
                  </a:cubicBezTo>
                  <a:cubicBezTo>
                    <a:pt x="1" y="167"/>
                    <a:pt x="82" y="240"/>
                    <a:pt x="161" y="240"/>
                  </a:cubicBezTo>
                  <a:cubicBezTo>
                    <a:pt x="203" y="240"/>
                    <a:pt x="245" y="219"/>
                    <a:pt x="267"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21"/>
            <p:cNvSpPr/>
            <p:nvPr/>
          </p:nvSpPr>
          <p:spPr>
            <a:xfrm>
              <a:off x="6383232" y="1547653"/>
              <a:ext cx="15350" cy="12139"/>
            </a:xfrm>
            <a:custGeom>
              <a:avLst/>
              <a:gdLst/>
              <a:ahLst/>
              <a:cxnLst/>
              <a:rect l="l" t="t" r="r" b="b"/>
              <a:pathLst>
                <a:path w="306" h="242" extrusionOk="0">
                  <a:moveTo>
                    <a:pt x="146" y="1"/>
                  </a:moveTo>
                  <a:cubicBezTo>
                    <a:pt x="104" y="1"/>
                    <a:pt x="62" y="22"/>
                    <a:pt x="40" y="73"/>
                  </a:cubicBezTo>
                  <a:cubicBezTo>
                    <a:pt x="1" y="168"/>
                    <a:pt x="82" y="241"/>
                    <a:pt x="160" y="241"/>
                  </a:cubicBezTo>
                  <a:cubicBezTo>
                    <a:pt x="203" y="241"/>
                    <a:pt x="244" y="220"/>
                    <a:pt x="265"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21"/>
            <p:cNvSpPr/>
            <p:nvPr/>
          </p:nvSpPr>
          <p:spPr>
            <a:xfrm>
              <a:off x="6153641" y="1382069"/>
              <a:ext cx="15400" cy="12139"/>
            </a:xfrm>
            <a:custGeom>
              <a:avLst/>
              <a:gdLst/>
              <a:ahLst/>
              <a:cxnLst/>
              <a:rect l="l" t="t" r="r" b="b"/>
              <a:pathLst>
                <a:path w="307" h="242" extrusionOk="0">
                  <a:moveTo>
                    <a:pt x="146" y="0"/>
                  </a:moveTo>
                  <a:cubicBezTo>
                    <a:pt x="104" y="0"/>
                    <a:pt x="63" y="22"/>
                    <a:pt x="41" y="72"/>
                  </a:cubicBezTo>
                  <a:cubicBezTo>
                    <a:pt x="0" y="167"/>
                    <a:pt x="82" y="241"/>
                    <a:pt x="161" y="241"/>
                  </a:cubicBezTo>
                  <a:cubicBezTo>
                    <a:pt x="203" y="241"/>
                    <a:pt x="244" y="220"/>
                    <a:pt x="266" y="170"/>
                  </a:cubicBezTo>
                  <a:cubicBezTo>
                    <a:pt x="307" y="75"/>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21"/>
            <p:cNvSpPr/>
            <p:nvPr/>
          </p:nvSpPr>
          <p:spPr>
            <a:xfrm>
              <a:off x="6199037" y="1346905"/>
              <a:ext cx="15400" cy="12089"/>
            </a:xfrm>
            <a:custGeom>
              <a:avLst/>
              <a:gdLst/>
              <a:ahLst/>
              <a:cxnLst/>
              <a:rect l="l" t="t" r="r" b="b"/>
              <a:pathLst>
                <a:path w="307" h="241" extrusionOk="0">
                  <a:moveTo>
                    <a:pt x="147" y="0"/>
                  </a:moveTo>
                  <a:cubicBezTo>
                    <a:pt x="105" y="0"/>
                    <a:pt x="63" y="21"/>
                    <a:pt x="41" y="72"/>
                  </a:cubicBezTo>
                  <a:cubicBezTo>
                    <a:pt x="1" y="167"/>
                    <a:pt x="82" y="240"/>
                    <a:pt x="160" y="240"/>
                  </a:cubicBezTo>
                  <a:cubicBezTo>
                    <a:pt x="203" y="240"/>
                    <a:pt x="245" y="219"/>
                    <a:pt x="266" y="168"/>
                  </a:cubicBezTo>
                  <a:cubicBezTo>
                    <a:pt x="307" y="74"/>
                    <a:pt x="226"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21"/>
            <p:cNvSpPr/>
            <p:nvPr/>
          </p:nvSpPr>
          <p:spPr>
            <a:xfrm>
              <a:off x="6191764" y="1386985"/>
              <a:ext cx="15400" cy="12089"/>
            </a:xfrm>
            <a:custGeom>
              <a:avLst/>
              <a:gdLst/>
              <a:ahLst/>
              <a:cxnLst/>
              <a:rect l="l" t="t" r="r" b="b"/>
              <a:pathLst>
                <a:path w="307" h="241" extrusionOk="0">
                  <a:moveTo>
                    <a:pt x="147" y="1"/>
                  </a:moveTo>
                  <a:cubicBezTo>
                    <a:pt x="104" y="1"/>
                    <a:pt x="63" y="22"/>
                    <a:pt x="41" y="73"/>
                  </a:cubicBezTo>
                  <a:cubicBezTo>
                    <a:pt x="0" y="167"/>
                    <a:pt x="82" y="241"/>
                    <a:pt x="161" y="241"/>
                  </a:cubicBezTo>
                  <a:cubicBezTo>
                    <a:pt x="203" y="241"/>
                    <a:pt x="244" y="220"/>
                    <a:pt x="266" y="169"/>
                  </a:cubicBezTo>
                  <a:cubicBezTo>
                    <a:pt x="307" y="75"/>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21"/>
            <p:cNvSpPr/>
            <p:nvPr/>
          </p:nvSpPr>
          <p:spPr>
            <a:xfrm>
              <a:off x="5991869" y="1705763"/>
              <a:ext cx="15350" cy="12089"/>
            </a:xfrm>
            <a:custGeom>
              <a:avLst/>
              <a:gdLst/>
              <a:ahLst/>
              <a:cxnLst/>
              <a:rect l="l" t="t" r="r" b="b"/>
              <a:pathLst>
                <a:path w="306" h="241" extrusionOk="0">
                  <a:moveTo>
                    <a:pt x="145" y="1"/>
                  </a:moveTo>
                  <a:cubicBezTo>
                    <a:pt x="103" y="1"/>
                    <a:pt x="62" y="22"/>
                    <a:pt x="41" y="73"/>
                  </a:cubicBezTo>
                  <a:cubicBezTo>
                    <a:pt x="0" y="167"/>
                    <a:pt x="81" y="241"/>
                    <a:pt x="160" y="241"/>
                  </a:cubicBezTo>
                  <a:cubicBezTo>
                    <a:pt x="202" y="241"/>
                    <a:pt x="244" y="220"/>
                    <a:pt x="266" y="169"/>
                  </a:cubicBezTo>
                  <a:cubicBezTo>
                    <a:pt x="305" y="74"/>
                    <a:pt x="224"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21"/>
            <p:cNvSpPr/>
            <p:nvPr/>
          </p:nvSpPr>
          <p:spPr>
            <a:xfrm>
              <a:off x="5943463" y="1696483"/>
              <a:ext cx="15400" cy="12089"/>
            </a:xfrm>
            <a:custGeom>
              <a:avLst/>
              <a:gdLst/>
              <a:ahLst/>
              <a:cxnLst/>
              <a:rect l="l" t="t" r="r" b="b"/>
              <a:pathLst>
                <a:path w="307" h="241" extrusionOk="0">
                  <a:moveTo>
                    <a:pt x="147" y="1"/>
                  </a:moveTo>
                  <a:cubicBezTo>
                    <a:pt x="105" y="1"/>
                    <a:pt x="63" y="22"/>
                    <a:pt x="41" y="73"/>
                  </a:cubicBezTo>
                  <a:cubicBezTo>
                    <a:pt x="1" y="167"/>
                    <a:pt x="82" y="241"/>
                    <a:pt x="160" y="241"/>
                  </a:cubicBezTo>
                  <a:cubicBezTo>
                    <a:pt x="203" y="241"/>
                    <a:pt x="245" y="219"/>
                    <a:pt x="266" y="169"/>
                  </a:cubicBezTo>
                  <a:cubicBezTo>
                    <a:pt x="307" y="74"/>
                    <a:pt x="22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21"/>
            <p:cNvSpPr/>
            <p:nvPr/>
          </p:nvSpPr>
          <p:spPr>
            <a:xfrm>
              <a:off x="5964029" y="1648378"/>
              <a:ext cx="15400" cy="12139"/>
            </a:xfrm>
            <a:custGeom>
              <a:avLst/>
              <a:gdLst/>
              <a:ahLst/>
              <a:cxnLst/>
              <a:rect l="l" t="t" r="r" b="b"/>
              <a:pathLst>
                <a:path w="307" h="242" extrusionOk="0">
                  <a:moveTo>
                    <a:pt x="145" y="0"/>
                  </a:moveTo>
                  <a:cubicBezTo>
                    <a:pt x="103" y="0"/>
                    <a:pt x="62" y="22"/>
                    <a:pt x="40" y="72"/>
                  </a:cubicBezTo>
                  <a:cubicBezTo>
                    <a:pt x="0" y="167"/>
                    <a:pt x="82" y="241"/>
                    <a:pt x="161" y="241"/>
                  </a:cubicBezTo>
                  <a:cubicBezTo>
                    <a:pt x="204" y="241"/>
                    <a:pt x="245" y="220"/>
                    <a:pt x="267" y="170"/>
                  </a:cubicBezTo>
                  <a:cubicBezTo>
                    <a:pt x="306" y="75"/>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21"/>
            <p:cNvSpPr/>
            <p:nvPr/>
          </p:nvSpPr>
          <p:spPr>
            <a:xfrm>
              <a:off x="6205609" y="1915440"/>
              <a:ext cx="15350" cy="12089"/>
            </a:xfrm>
            <a:custGeom>
              <a:avLst/>
              <a:gdLst/>
              <a:ahLst/>
              <a:cxnLst/>
              <a:rect l="l" t="t" r="r" b="b"/>
              <a:pathLst>
                <a:path w="306" h="241" extrusionOk="0">
                  <a:moveTo>
                    <a:pt x="145" y="0"/>
                  </a:moveTo>
                  <a:cubicBezTo>
                    <a:pt x="103" y="0"/>
                    <a:pt x="61" y="21"/>
                    <a:pt x="40" y="72"/>
                  </a:cubicBezTo>
                  <a:cubicBezTo>
                    <a:pt x="0" y="166"/>
                    <a:pt x="82" y="241"/>
                    <a:pt x="161" y="241"/>
                  </a:cubicBezTo>
                  <a:cubicBezTo>
                    <a:pt x="203" y="241"/>
                    <a:pt x="245" y="219"/>
                    <a:pt x="266" y="169"/>
                  </a:cubicBezTo>
                  <a:cubicBezTo>
                    <a:pt x="306" y="74"/>
                    <a:pt x="224"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21"/>
            <p:cNvSpPr/>
            <p:nvPr/>
          </p:nvSpPr>
          <p:spPr>
            <a:xfrm>
              <a:off x="6234903" y="1919603"/>
              <a:ext cx="15400" cy="12089"/>
            </a:xfrm>
            <a:custGeom>
              <a:avLst/>
              <a:gdLst/>
              <a:ahLst/>
              <a:cxnLst/>
              <a:rect l="l" t="t" r="r" b="b"/>
              <a:pathLst>
                <a:path w="307" h="241" extrusionOk="0">
                  <a:moveTo>
                    <a:pt x="146" y="1"/>
                  </a:moveTo>
                  <a:cubicBezTo>
                    <a:pt x="104" y="1"/>
                    <a:pt x="62" y="22"/>
                    <a:pt x="40" y="73"/>
                  </a:cubicBezTo>
                  <a:cubicBezTo>
                    <a:pt x="0" y="167"/>
                    <a:pt x="82" y="241"/>
                    <a:pt x="161" y="241"/>
                  </a:cubicBezTo>
                  <a:cubicBezTo>
                    <a:pt x="204" y="241"/>
                    <a:pt x="245" y="220"/>
                    <a:pt x="267" y="169"/>
                  </a:cubicBezTo>
                  <a:cubicBezTo>
                    <a:pt x="306" y="74"/>
                    <a:pt x="225"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21"/>
            <p:cNvSpPr/>
            <p:nvPr/>
          </p:nvSpPr>
          <p:spPr>
            <a:xfrm>
              <a:off x="6155296" y="1628514"/>
              <a:ext cx="15450" cy="12089"/>
            </a:xfrm>
            <a:custGeom>
              <a:avLst/>
              <a:gdLst/>
              <a:ahLst/>
              <a:cxnLst/>
              <a:rect l="l" t="t" r="r" b="b"/>
              <a:pathLst>
                <a:path w="308" h="241" extrusionOk="0">
                  <a:moveTo>
                    <a:pt x="146" y="0"/>
                  </a:moveTo>
                  <a:cubicBezTo>
                    <a:pt x="104" y="0"/>
                    <a:pt x="63" y="22"/>
                    <a:pt x="41" y="72"/>
                  </a:cubicBezTo>
                  <a:cubicBezTo>
                    <a:pt x="1" y="167"/>
                    <a:pt x="82" y="240"/>
                    <a:pt x="161" y="240"/>
                  </a:cubicBezTo>
                  <a:cubicBezTo>
                    <a:pt x="203" y="240"/>
                    <a:pt x="245" y="219"/>
                    <a:pt x="267" y="168"/>
                  </a:cubicBezTo>
                  <a:cubicBezTo>
                    <a:pt x="307" y="74"/>
                    <a:pt x="22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21"/>
            <p:cNvSpPr/>
            <p:nvPr/>
          </p:nvSpPr>
          <p:spPr>
            <a:xfrm>
              <a:off x="6180728" y="1583218"/>
              <a:ext cx="15400" cy="12139"/>
            </a:xfrm>
            <a:custGeom>
              <a:avLst/>
              <a:gdLst/>
              <a:ahLst/>
              <a:cxnLst/>
              <a:rect l="l" t="t" r="r" b="b"/>
              <a:pathLst>
                <a:path w="307" h="242" extrusionOk="0">
                  <a:moveTo>
                    <a:pt x="147" y="1"/>
                  </a:moveTo>
                  <a:cubicBezTo>
                    <a:pt x="104" y="1"/>
                    <a:pt x="62" y="22"/>
                    <a:pt x="41" y="73"/>
                  </a:cubicBezTo>
                  <a:cubicBezTo>
                    <a:pt x="0" y="167"/>
                    <a:pt x="81" y="241"/>
                    <a:pt x="160" y="241"/>
                  </a:cubicBezTo>
                  <a:cubicBezTo>
                    <a:pt x="202" y="241"/>
                    <a:pt x="244" y="220"/>
                    <a:pt x="266" y="169"/>
                  </a:cubicBezTo>
                  <a:cubicBezTo>
                    <a:pt x="306" y="74"/>
                    <a:pt x="22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21"/>
            <p:cNvSpPr/>
            <p:nvPr/>
          </p:nvSpPr>
          <p:spPr>
            <a:xfrm>
              <a:off x="5901327" y="1674763"/>
              <a:ext cx="125858" cy="87634"/>
            </a:xfrm>
            <a:custGeom>
              <a:avLst/>
              <a:gdLst/>
              <a:ahLst/>
              <a:cxnLst/>
              <a:rect l="l" t="t" r="r" b="b"/>
              <a:pathLst>
                <a:path w="2509" h="1747" extrusionOk="0">
                  <a:moveTo>
                    <a:pt x="498" y="0"/>
                  </a:moveTo>
                  <a:cubicBezTo>
                    <a:pt x="323" y="0"/>
                    <a:pt x="191" y="88"/>
                    <a:pt x="140" y="301"/>
                  </a:cubicBezTo>
                  <a:cubicBezTo>
                    <a:pt x="1" y="891"/>
                    <a:pt x="1176" y="1746"/>
                    <a:pt x="1831" y="1746"/>
                  </a:cubicBezTo>
                  <a:cubicBezTo>
                    <a:pt x="1949" y="1746"/>
                    <a:pt x="2050" y="1719"/>
                    <a:pt x="2123" y="1657"/>
                  </a:cubicBezTo>
                  <a:cubicBezTo>
                    <a:pt x="2509" y="1333"/>
                    <a:pt x="1180" y="0"/>
                    <a:pt x="49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21"/>
            <p:cNvSpPr/>
            <p:nvPr/>
          </p:nvSpPr>
          <p:spPr>
            <a:xfrm>
              <a:off x="6111204" y="1936408"/>
              <a:ext cx="92399" cy="45598"/>
            </a:xfrm>
            <a:custGeom>
              <a:avLst/>
              <a:gdLst/>
              <a:ahLst/>
              <a:cxnLst/>
              <a:rect l="l" t="t" r="r" b="b"/>
              <a:pathLst>
                <a:path w="1842" h="909" extrusionOk="0">
                  <a:moveTo>
                    <a:pt x="412" y="1"/>
                  </a:moveTo>
                  <a:cubicBezTo>
                    <a:pt x="213" y="1"/>
                    <a:pt x="68" y="51"/>
                    <a:pt x="52" y="171"/>
                  </a:cubicBezTo>
                  <a:cubicBezTo>
                    <a:pt x="0" y="563"/>
                    <a:pt x="787" y="908"/>
                    <a:pt x="1307" y="908"/>
                  </a:cubicBezTo>
                  <a:cubicBezTo>
                    <a:pt x="1525" y="908"/>
                    <a:pt x="1696" y="848"/>
                    <a:pt x="1738" y="704"/>
                  </a:cubicBezTo>
                  <a:cubicBezTo>
                    <a:pt x="1841" y="352"/>
                    <a:pt x="938" y="1"/>
                    <a:pt x="41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21"/>
            <p:cNvSpPr/>
            <p:nvPr/>
          </p:nvSpPr>
          <p:spPr>
            <a:xfrm>
              <a:off x="6114465" y="1332459"/>
              <a:ext cx="119587" cy="90644"/>
            </a:xfrm>
            <a:custGeom>
              <a:avLst/>
              <a:gdLst/>
              <a:ahLst/>
              <a:cxnLst/>
              <a:rect l="l" t="t" r="r" b="b"/>
              <a:pathLst>
                <a:path w="2384" h="1807" extrusionOk="0">
                  <a:moveTo>
                    <a:pt x="1756" y="0"/>
                  </a:moveTo>
                  <a:cubicBezTo>
                    <a:pt x="1093" y="0"/>
                    <a:pt x="1" y="1363"/>
                    <a:pt x="431" y="1743"/>
                  </a:cubicBezTo>
                  <a:cubicBezTo>
                    <a:pt x="480" y="1787"/>
                    <a:pt x="541" y="1806"/>
                    <a:pt x="610" y="1806"/>
                  </a:cubicBezTo>
                  <a:cubicBezTo>
                    <a:pt x="1204" y="1806"/>
                    <a:pt x="2383" y="323"/>
                    <a:pt x="1964" y="57"/>
                  </a:cubicBezTo>
                  <a:cubicBezTo>
                    <a:pt x="1902" y="18"/>
                    <a:pt x="1832" y="0"/>
                    <a:pt x="1756"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21"/>
            <p:cNvSpPr/>
            <p:nvPr/>
          </p:nvSpPr>
          <p:spPr>
            <a:xfrm>
              <a:off x="6444730" y="1905358"/>
              <a:ext cx="10484" cy="8728"/>
            </a:xfrm>
            <a:custGeom>
              <a:avLst/>
              <a:gdLst/>
              <a:ahLst/>
              <a:cxnLst/>
              <a:rect l="l" t="t" r="r" b="b"/>
              <a:pathLst>
                <a:path w="209" h="174" extrusionOk="0">
                  <a:moveTo>
                    <a:pt x="109" y="0"/>
                  </a:moveTo>
                  <a:cubicBezTo>
                    <a:pt x="56" y="0"/>
                    <a:pt x="1" y="43"/>
                    <a:pt x="18" y="110"/>
                  </a:cubicBezTo>
                  <a:cubicBezTo>
                    <a:pt x="30" y="154"/>
                    <a:pt x="65" y="174"/>
                    <a:pt x="101" y="174"/>
                  </a:cubicBezTo>
                  <a:cubicBezTo>
                    <a:pt x="154" y="174"/>
                    <a:pt x="209" y="130"/>
                    <a:pt x="190" y="63"/>
                  </a:cubicBezTo>
                  <a:cubicBezTo>
                    <a:pt x="179" y="19"/>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49" name="Google Shape;5949;p21"/>
            <p:cNvGrpSpPr/>
            <p:nvPr/>
          </p:nvGrpSpPr>
          <p:grpSpPr>
            <a:xfrm>
              <a:off x="6388800" y="1848875"/>
              <a:ext cx="571599" cy="465408"/>
              <a:chOff x="6388800" y="1848875"/>
              <a:chExt cx="571599" cy="465408"/>
            </a:xfrm>
          </p:grpSpPr>
          <p:sp>
            <p:nvSpPr>
              <p:cNvPr id="5950" name="Google Shape;5950;p21"/>
              <p:cNvSpPr/>
              <p:nvPr/>
            </p:nvSpPr>
            <p:spPr>
              <a:xfrm>
                <a:off x="6585785" y="1848875"/>
                <a:ext cx="223273" cy="417803"/>
              </a:xfrm>
              <a:custGeom>
                <a:avLst/>
                <a:gdLst/>
                <a:ahLst/>
                <a:cxnLst/>
                <a:rect l="l" t="t" r="r" b="b"/>
                <a:pathLst>
                  <a:path w="4451" h="8329" extrusionOk="0">
                    <a:moveTo>
                      <a:pt x="1045" y="1"/>
                    </a:moveTo>
                    <a:cubicBezTo>
                      <a:pt x="1004" y="1"/>
                      <a:pt x="963" y="4"/>
                      <a:pt x="921" y="11"/>
                    </a:cubicBezTo>
                    <a:cubicBezTo>
                      <a:pt x="537" y="75"/>
                      <a:pt x="225" y="442"/>
                      <a:pt x="225" y="833"/>
                    </a:cubicBezTo>
                    <a:cubicBezTo>
                      <a:pt x="225" y="1640"/>
                      <a:pt x="0" y="2436"/>
                      <a:pt x="15" y="3243"/>
                    </a:cubicBezTo>
                    <a:cubicBezTo>
                      <a:pt x="27" y="4049"/>
                      <a:pt x="155" y="4862"/>
                      <a:pt x="465" y="5606"/>
                    </a:cubicBezTo>
                    <a:cubicBezTo>
                      <a:pt x="655" y="6061"/>
                      <a:pt x="913" y="6490"/>
                      <a:pt x="1258" y="6842"/>
                    </a:cubicBezTo>
                    <a:cubicBezTo>
                      <a:pt x="1490" y="7076"/>
                      <a:pt x="1758" y="7271"/>
                      <a:pt x="2023" y="7466"/>
                    </a:cubicBezTo>
                    <a:cubicBezTo>
                      <a:pt x="2416" y="7753"/>
                      <a:pt x="2809" y="8041"/>
                      <a:pt x="3200" y="8328"/>
                    </a:cubicBezTo>
                    <a:lnTo>
                      <a:pt x="3048" y="8141"/>
                    </a:lnTo>
                    <a:lnTo>
                      <a:pt x="3048" y="8141"/>
                    </a:lnTo>
                    <a:cubicBezTo>
                      <a:pt x="3109" y="8149"/>
                      <a:pt x="3170" y="8153"/>
                      <a:pt x="3232" y="8153"/>
                    </a:cubicBezTo>
                    <a:cubicBezTo>
                      <a:pt x="3515" y="8153"/>
                      <a:pt x="3800" y="8068"/>
                      <a:pt x="4021" y="7891"/>
                    </a:cubicBezTo>
                    <a:cubicBezTo>
                      <a:pt x="4290" y="7677"/>
                      <a:pt x="4450" y="7321"/>
                      <a:pt x="4397" y="6981"/>
                    </a:cubicBezTo>
                    <a:cubicBezTo>
                      <a:pt x="4343" y="6640"/>
                      <a:pt x="4059" y="6339"/>
                      <a:pt x="3717" y="6300"/>
                    </a:cubicBezTo>
                    <a:cubicBezTo>
                      <a:pt x="3869" y="6294"/>
                      <a:pt x="4005" y="6165"/>
                      <a:pt x="4017" y="6016"/>
                    </a:cubicBezTo>
                    <a:cubicBezTo>
                      <a:pt x="4032" y="5866"/>
                      <a:pt x="3922" y="5714"/>
                      <a:pt x="3775" y="5681"/>
                    </a:cubicBezTo>
                    <a:cubicBezTo>
                      <a:pt x="3992" y="5558"/>
                      <a:pt x="4057" y="5270"/>
                      <a:pt x="4024" y="5025"/>
                    </a:cubicBezTo>
                    <a:cubicBezTo>
                      <a:pt x="3976" y="4686"/>
                      <a:pt x="3775" y="4372"/>
                      <a:pt x="3487" y="4188"/>
                    </a:cubicBezTo>
                    <a:cubicBezTo>
                      <a:pt x="3296" y="4064"/>
                      <a:pt x="3068" y="4001"/>
                      <a:pt x="2840" y="4001"/>
                    </a:cubicBezTo>
                    <a:cubicBezTo>
                      <a:pt x="2727" y="4001"/>
                      <a:pt x="2613" y="4017"/>
                      <a:pt x="2504" y="4049"/>
                    </a:cubicBezTo>
                    <a:cubicBezTo>
                      <a:pt x="2619" y="3888"/>
                      <a:pt x="2639" y="3675"/>
                      <a:pt x="2563" y="3493"/>
                    </a:cubicBezTo>
                    <a:cubicBezTo>
                      <a:pt x="2488" y="3310"/>
                      <a:pt x="2314" y="3169"/>
                      <a:pt x="2117" y="3136"/>
                    </a:cubicBezTo>
                    <a:cubicBezTo>
                      <a:pt x="2486" y="2935"/>
                      <a:pt x="2807" y="2631"/>
                      <a:pt x="2975" y="2246"/>
                    </a:cubicBezTo>
                    <a:cubicBezTo>
                      <a:pt x="3144" y="1862"/>
                      <a:pt x="3142" y="1395"/>
                      <a:pt x="2924" y="1038"/>
                    </a:cubicBezTo>
                    <a:cubicBezTo>
                      <a:pt x="2741" y="739"/>
                      <a:pt x="2398" y="539"/>
                      <a:pt x="2053" y="539"/>
                    </a:cubicBezTo>
                    <a:cubicBezTo>
                      <a:pt x="1984" y="539"/>
                      <a:pt x="1915" y="547"/>
                      <a:pt x="1848" y="563"/>
                    </a:cubicBezTo>
                    <a:cubicBezTo>
                      <a:pt x="1735" y="232"/>
                      <a:pt x="139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21"/>
              <p:cNvSpPr/>
              <p:nvPr/>
            </p:nvSpPr>
            <p:spPr>
              <a:xfrm>
                <a:off x="6616986" y="1895676"/>
                <a:ext cx="343412" cy="245295"/>
              </a:xfrm>
              <a:custGeom>
                <a:avLst/>
                <a:gdLst/>
                <a:ahLst/>
                <a:cxnLst/>
                <a:rect l="l" t="t" r="r" b="b"/>
                <a:pathLst>
                  <a:path w="6846" h="4890" extrusionOk="0">
                    <a:moveTo>
                      <a:pt x="5378" y="1"/>
                    </a:moveTo>
                    <a:cubicBezTo>
                      <a:pt x="5330" y="1"/>
                      <a:pt x="5281" y="13"/>
                      <a:pt x="5238" y="39"/>
                    </a:cubicBezTo>
                    <a:cubicBezTo>
                      <a:pt x="3007" y="1378"/>
                      <a:pt x="1422" y="1573"/>
                      <a:pt x="686" y="1573"/>
                    </a:cubicBezTo>
                    <a:cubicBezTo>
                      <a:pt x="383" y="1573"/>
                      <a:pt x="224" y="1540"/>
                      <a:pt x="224" y="1540"/>
                    </a:cubicBezTo>
                    <a:lnTo>
                      <a:pt x="210" y="2168"/>
                    </a:lnTo>
                    <a:cubicBezTo>
                      <a:pt x="520" y="2209"/>
                      <a:pt x="820" y="2226"/>
                      <a:pt x="1098" y="2226"/>
                    </a:cubicBezTo>
                    <a:cubicBezTo>
                      <a:pt x="2041" y="2226"/>
                      <a:pt x="2736" y="2040"/>
                      <a:pt x="2736" y="2040"/>
                    </a:cubicBezTo>
                    <a:lnTo>
                      <a:pt x="2736" y="2040"/>
                    </a:lnTo>
                    <a:cubicBezTo>
                      <a:pt x="1784" y="2840"/>
                      <a:pt x="1" y="3116"/>
                      <a:pt x="1" y="3116"/>
                    </a:cubicBezTo>
                    <a:lnTo>
                      <a:pt x="92" y="3847"/>
                    </a:lnTo>
                    <a:cubicBezTo>
                      <a:pt x="831" y="3787"/>
                      <a:pt x="2603" y="3156"/>
                      <a:pt x="2603" y="3156"/>
                    </a:cubicBezTo>
                    <a:lnTo>
                      <a:pt x="2603" y="3156"/>
                    </a:lnTo>
                    <a:cubicBezTo>
                      <a:pt x="1465" y="3785"/>
                      <a:pt x="1107" y="4468"/>
                      <a:pt x="1107" y="4468"/>
                    </a:cubicBezTo>
                    <a:lnTo>
                      <a:pt x="1650" y="4890"/>
                    </a:lnTo>
                    <a:cubicBezTo>
                      <a:pt x="2619" y="3292"/>
                      <a:pt x="5364" y="3140"/>
                      <a:pt x="6067" y="3129"/>
                    </a:cubicBezTo>
                    <a:cubicBezTo>
                      <a:pt x="6175" y="3127"/>
                      <a:pt x="6273" y="3062"/>
                      <a:pt x="6317" y="2961"/>
                    </a:cubicBezTo>
                    <a:cubicBezTo>
                      <a:pt x="6846" y="1802"/>
                      <a:pt x="6030" y="473"/>
                      <a:pt x="5561" y="68"/>
                    </a:cubicBezTo>
                    <a:cubicBezTo>
                      <a:pt x="5509" y="24"/>
                      <a:pt x="5444" y="1"/>
                      <a:pt x="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21"/>
              <p:cNvSpPr/>
              <p:nvPr/>
            </p:nvSpPr>
            <p:spPr>
              <a:xfrm>
                <a:off x="6388800" y="1861115"/>
                <a:ext cx="388609" cy="453168"/>
              </a:xfrm>
              <a:custGeom>
                <a:avLst/>
                <a:gdLst/>
                <a:ahLst/>
                <a:cxnLst/>
                <a:rect l="l" t="t" r="r" b="b"/>
                <a:pathLst>
                  <a:path w="7747" h="9034" extrusionOk="0">
                    <a:moveTo>
                      <a:pt x="3954" y="0"/>
                    </a:moveTo>
                    <a:cubicBezTo>
                      <a:pt x="3952" y="0"/>
                      <a:pt x="3950" y="0"/>
                      <a:pt x="3948" y="0"/>
                    </a:cubicBezTo>
                    <a:cubicBezTo>
                      <a:pt x="3569" y="5"/>
                      <a:pt x="3167" y="326"/>
                      <a:pt x="3138" y="704"/>
                    </a:cubicBezTo>
                    <a:cubicBezTo>
                      <a:pt x="2805" y="342"/>
                      <a:pt x="2358" y="43"/>
                      <a:pt x="1864" y="37"/>
                    </a:cubicBezTo>
                    <a:cubicBezTo>
                      <a:pt x="1859" y="37"/>
                      <a:pt x="1853" y="37"/>
                      <a:pt x="1847" y="37"/>
                    </a:cubicBezTo>
                    <a:cubicBezTo>
                      <a:pt x="1406" y="37"/>
                      <a:pt x="981" y="281"/>
                      <a:pt x="723" y="639"/>
                    </a:cubicBezTo>
                    <a:cubicBezTo>
                      <a:pt x="462" y="1001"/>
                      <a:pt x="363" y="1467"/>
                      <a:pt x="410" y="1911"/>
                    </a:cubicBezTo>
                    <a:cubicBezTo>
                      <a:pt x="456" y="2357"/>
                      <a:pt x="638" y="2780"/>
                      <a:pt x="892" y="3149"/>
                    </a:cubicBezTo>
                    <a:cubicBezTo>
                      <a:pt x="461" y="3193"/>
                      <a:pt x="125" y="3625"/>
                      <a:pt x="133" y="4059"/>
                    </a:cubicBezTo>
                    <a:cubicBezTo>
                      <a:pt x="141" y="4492"/>
                      <a:pt x="448" y="4868"/>
                      <a:pt x="846" y="5041"/>
                    </a:cubicBezTo>
                    <a:cubicBezTo>
                      <a:pt x="312" y="5384"/>
                      <a:pt x="1" y="6042"/>
                      <a:pt x="73" y="6671"/>
                    </a:cubicBezTo>
                    <a:cubicBezTo>
                      <a:pt x="143" y="7302"/>
                      <a:pt x="595" y="7872"/>
                      <a:pt x="1190" y="8087"/>
                    </a:cubicBezTo>
                    <a:cubicBezTo>
                      <a:pt x="1372" y="8153"/>
                      <a:pt x="1564" y="8185"/>
                      <a:pt x="1756" y="8185"/>
                    </a:cubicBezTo>
                    <a:cubicBezTo>
                      <a:pt x="2196" y="8185"/>
                      <a:pt x="2637" y="8019"/>
                      <a:pt x="2955" y="7714"/>
                    </a:cubicBezTo>
                    <a:lnTo>
                      <a:pt x="2955" y="7714"/>
                    </a:lnTo>
                    <a:cubicBezTo>
                      <a:pt x="2883" y="8126"/>
                      <a:pt x="3193" y="8554"/>
                      <a:pt x="3598" y="8653"/>
                    </a:cubicBezTo>
                    <a:cubicBezTo>
                      <a:pt x="3661" y="8668"/>
                      <a:pt x="3726" y="8675"/>
                      <a:pt x="3792" y="8675"/>
                    </a:cubicBezTo>
                    <a:cubicBezTo>
                      <a:pt x="4151" y="8675"/>
                      <a:pt x="4533" y="8460"/>
                      <a:pt x="4718" y="8159"/>
                    </a:cubicBezTo>
                    <a:lnTo>
                      <a:pt x="4718" y="8159"/>
                    </a:lnTo>
                    <a:cubicBezTo>
                      <a:pt x="4710" y="8550"/>
                      <a:pt x="5043" y="8887"/>
                      <a:pt x="5420" y="8989"/>
                    </a:cubicBezTo>
                    <a:cubicBezTo>
                      <a:pt x="5532" y="9020"/>
                      <a:pt x="5647" y="9033"/>
                      <a:pt x="5763" y="9033"/>
                    </a:cubicBezTo>
                    <a:cubicBezTo>
                      <a:pt x="6034" y="9033"/>
                      <a:pt x="6309" y="8959"/>
                      <a:pt x="6563" y="8857"/>
                    </a:cubicBezTo>
                    <a:cubicBezTo>
                      <a:pt x="6954" y="8699"/>
                      <a:pt x="7333" y="8461"/>
                      <a:pt x="7539" y="8094"/>
                    </a:cubicBezTo>
                    <a:cubicBezTo>
                      <a:pt x="7746" y="7728"/>
                      <a:pt x="7729" y="7212"/>
                      <a:pt x="7413" y="6935"/>
                    </a:cubicBezTo>
                    <a:cubicBezTo>
                      <a:pt x="7657" y="6633"/>
                      <a:pt x="7676" y="6168"/>
                      <a:pt x="7457" y="5849"/>
                    </a:cubicBezTo>
                    <a:cubicBezTo>
                      <a:pt x="7284" y="5594"/>
                      <a:pt x="6968" y="5426"/>
                      <a:pt x="6661" y="5426"/>
                    </a:cubicBezTo>
                    <a:cubicBezTo>
                      <a:pt x="6581" y="5426"/>
                      <a:pt x="6501" y="5438"/>
                      <a:pt x="6424" y="5462"/>
                    </a:cubicBezTo>
                    <a:cubicBezTo>
                      <a:pt x="6491" y="5151"/>
                      <a:pt x="6416" y="4811"/>
                      <a:pt x="6225" y="4555"/>
                    </a:cubicBezTo>
                    <a:cubicBezTo>
                      <a:pt x="6035" y="4300"/>
                      <a:pt x="5730" y="4132"/>
                      <a:pt x="5412" y="4108"/>
                    </a:cubicBezTo>
                    <a:cubicBezTo>
                      <a:pt x="5690" y="3955"/>
                      <a:pt x="5832" y="3519"/>
                      <a:pt x="5789" y="3205"/>
                    </a:cubicBezTo>
                    <a:cubicBezTo>
                      <a:pt x="5747" y="2890"/>
                      <a:pt x="5497" y="2614"/>
                      <a:pt x="5189" y="2540"/>
                    </a:cubicBezTo>
                    <a:cubicBezTo>
                      <a:pt x="5492" y="2390"/>
                      <a:pt x="5776" y="2180"/>
                      <a:pt x="5953" y="1891"/>
                    </a:cubicBezTo>
                    <a:cubicBezTo>
                      <a:pt x="6131" y="1602"/>
                      <a:pt x="6185" y="1223"/>
                      <a:pt x="6035" y="920"/>
                    </a:cubicBezTo>
                    <a:cubicBezTo>
                      <a:pt x="5920" y="687"/>
                      <a:pt x="5690" y="514"/>
                      <a:pt x="5434" y="471"/>
                    </a:cubicBezTo>
                    <a:cubicBezTo>
                      <a:pt x="5389" y="463"/>
                      <a:pt x="5344" y="459"/>
                      <a:pt x="5298" y="459"/>
                    </a:cubicBezTo>
                    <a:cubicBezTo>
                      <a:pt x="5085" y="459"/>
                      <a:pt x="4871" y="543"/>
                      <a:pt x="4718" y="693"/>
                    </a:cubicBezTo>
                    <a:cubicBezTo>
                      <a:pt x="4683" y="318"/>
                      <a:pt x="4331" y="0"/>
                      <a:pt x="3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21"/>
              <p:cNvSpPr/>
              <p:nvPr/>
            </p:nvSpPr>
            <p:spPr>
              <a:xfrm>
                <a:off x="6609010" y="2239636"/>
                <a:ext cx="43591" cy="22523"/>
              </a:xfrm>
              <a:custGeom>
                <a:avLst/>
                <a:gdLst/>
                <a:ahLst/>
                <a:cxnLst/>
                <a:rect l="l" t="t" r="r" b="b"/>
                <a:pathLst>
                  <a:path w="869" h="449" fill="none" extrusionOk="0">
                    <a:moveTo>
                      <a:pt x="869" y="204"/>
                    </a:moveTo>
                    <a:cubicBezTo>
                      <a:pt x="786" y="307"/>
                      <a:pt x="672" y="386"/>
                      <a:pt x="543" y="418"/>
                    </a:cubicBezTo>
                    <a:cubicBezTo>
                      <a:pt x="415" y="449"/>
                      <a:pt x="272" y="426"/>
                      <a:pt x="166" y="348"/>
                    </a:cubicBezTo>
                    <a:cubicBezTo>
                      <a:pt x="61" y="268"/>
                      <a:pt x="0" y="129"/>
                      <a:pt x="26"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21"/>
              <p:cNvSpPr/>
              <p:nvPr/>
            </p:nvSpPr>
            <p:spPr>
              <a:xfrm>
                <a:off x="6580619" y="2194190"/>
                <a:ext cx="51718" cy="47805"/>
              </a:xfrm>
              <a:custGeom>
                <a:avLst/>
                <a:gdLst/>
                <a:ahLst/>
                <a:cxnLst/>
                <a:rect l="l" t="t" r="r" b="b"/>
                <a:pathLst>
                  <a:path w="1031" h="953" fill="none" extrusionOk="0">
                    <a:moveTo>
                      <a:pt x="1031" y="553"/>
                    </a:moveTo>
                    <a:cubicBezTo>
                      <a:pt x="1015" y="711"/>
                      <a:pt x="895" y="849"/>
                      <a:pt x="745" y="901"/>
                    </a:cubicBezTo>
                    <a:cubicBezTo>
                      <a:pt x="595" y="952"/>
                      <a:pt x="422" y="922"/>
                      <a:pt x="292" y="833"/>
                    </a:cubicBezTo>
                    <a:cubicBezTo>
                      <a:pt x="161" y="742"/>
                      <a:pt x="73" y="598"/>
                      <a:pt x="36" y="445"/>
                    </a:cubicBezTo>
                    <a:cubicBezTo>
                      <a:pt x="1" y="295"/>
                      <a:pt x="17" y="128"/>
                      <a:pt x="103"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21"/>
              <p:cNvSpPr/>
              <p:nvPr/>
            </p:nvSpPr>
            <p:spPr>
              <a:xfrm>
                <a:off x="6451151" y="2032167"/>
                <a:ext cx="14046" cy="29947"/>
              </a:xfrm>
              <a:custGeom>
                <a:avLst/>
                <a:gdLst/>
                <a:ahLst/>
                <a:cxnLst/>
                <a:rect l="l" t="t" r="r" b="b"/>
                <a:pathLst>
                  <a:path w="280" h="597" fill="none" extrusionOk="0">
                    <a:moveTo>
                      <a:pt x="280" y="596"/>
                    </a:moveTo>
                    <a:cubicBezTo>
                      <a:pt x="197" y="580"/>
                      <a:pt x="120" y="531"/>
                      <a:pt x="72" y="460"/>
                    </a:cubicBezTo>
                    <a:cubicBezTo>
                      <a:pt x="22" y="392"/>
                      <a:pt x="0" y="302"/>
                      <a:pt x="13" y="219"/>
                    </a:cubicBezTo>
                    <a:cubicBezTo>
                      <a:pt x="21" y="162"/>
                      <a:pt x="43" y="106"/>
                      <a:pt x="83" y="66"/>
                    </a:cubicBezTo>
                    <a:cubicBezTo>
                      <a:pt x="125" y="25"/>
                      <a:pt x="182" y="1"/>
                      <a:pt x="240" y="7"/>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21"/>
              <p:cNvSpPr/>
              <p:nvPr/>
            </p:nvSpPr>
            <p:spPr>
              <a:xfrm>
                <a:off x="6460080" y="1990532"/>
                <a:ext cx="37772" cy="59142"/>
              </a:xfrm>
              <a:custGeom>
                <a:avLst/>
                <a:gdLst/>
                <a:ahLst/>
                <a:cxnLst/>
                <a:rect l="l" t="t" r="r" b="b"/>
                <a:pathLst>
                  <a:path w="753" h="1179" fill="none" extrusionOk="0">
                    <a:moveTo>
                      <a:pt x="295" y="1179"/>
                    </a:moveTo>
                    <a:cubicBezTo>
                      <a:pt x="154" y="1045"/>
                      <a:pt x="49" y="869"/>
                      <a:pt x="25" y="677"/>
                    </a:cubicBezTo>
                    <a:cubicBezTo>
                      <a:pt x="1" y="484"/>
                      <a:pt x="65" y="278"/>
                      <a:pt x="213" y="152"/>
                    </a:cubicBezTo>
                    <a:cubicBezTo>
                      <a:pt x="362" y="27"/>
                      <a:pt x="593" y="0"/>
                      <a:pt x="753" y="11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21"/>
              <p:cNvSpPr/>
              <p:nvPr/>
            </p:nvSpPr>
            <p:spPr>
              <a:xfrm>
                <a:off x="6597623" y="2023990"/>
                <a:ext cx="22573" cy="41635"/>
              </a:xfrm>
              <a:custGeom>
                <a:avLst/>
                <a:gdLst/>
                <a:ahLst/>
                <a:cxnLst/>
                <a:rect l="l" t="t" r="r" b="b"/>
                <a:pathLst>
                  <a:path w="450" h="830" fill="none" extrusionOk="0">
                    <a:moveTo>
                      <a:pt x="162" y="829"/>
                    </a:moveTo>
                    <a:cubicBezTo>
                      <a:pt x="339" y="750"/>
                      <a:pt x="449" y="542"/>
                      <a:pt x="412" y="350"/>
                    </a:cubicBezTo>
                    <a:cubicBezTo>
                      <a:pt x="374" y="160"/>
                      <a:pt x="195" y="7"/>
                      <a:pt x="0"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21"/>
              <p:cNvSpPr/>
              <p:nvPr/>
            </p:nvSpPr>
            <p:spPr>
              <a:xfrm>
                <a:off x="6618140" y="2042500"/>
                <a:ext cx="47203" cy="71331"/>
              </a:xfrm>
              <a:custGeom>
                <a:avLst/>
                <a:gdLst/>
                <a:ahLst/>
                <a:cxnLst/>
                <a:rect l="l" t="t" r="r" b="b"/>
                <a:pathLst>
                  <a:path w="941" h="1422" fill="none" extrusionOk="0">
                    <a:moveTo>
                      <a:pt x="0" y="34"/>
                    </a:moveTo>
                    <a:cubicBezTo>
                      <a:pt x="246" y="1"/>
                      <a:pt x="506" y="82"/>
                      <a:pt x="682" y="256"/>
                    </a:cubicBezTo>
                    <a:cubicBezTo>
                      <a:pt x="859" y="432"/>
                      <a:pt x="941" y="700"/>
                      <a:pt x="880" y="939"/>
                    </a:cubicBezTo>
                    <a:cubicBezTo>
                      <a:pt x="819" y="1181"/>
                      <a:pt x="612" y="1380"/>
                      <a:pt x="367" y="1422"/>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21"/>
              <p:cNvSpPr/>
              <p:nvPr/>
            </p:nvSpPr>
            <p:spPr>
              <a:xfrm>
                <a:off x="6625814" y="2099434"/>
                <a:ext cx="10133" cy="26486"/>
              </a:xfrm>
              <a:custGeom>
                <a:avLst/>
                <a:gdLst/>
                <a:ahLst/>
                <a:cxnLst/>
                <a:rect l="l" t="t" r="r" b="b"/>
                <a:pathLst>
                  <a:path w="202" h="528" fill="none" extrusionOk="0">
                    <a:moveTo>
                      <a:pt x="61" y="1"/>
                    </a:moveTo>
                    <a:cubicBezTo>
                      <a:pt x="144" y="76"/>
                      <a:pt x="202" y="181"/>
                      <a:pt x="195" y="293"/>
                    </a:cubicBezTo>
                    <a:cubicBezTo>
                      <a:pt x="191" y="403"/>
                      <a:pt x="109" y="512"/>
                      <a:pt x="0" y="528"/>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21"/>
              <p:cNvSpPr/>
              <p:nvPr/>
            </p:nvSpPr>
            <p:spPr>
              <a:xfrm>
                <a:off x="6539636" y="1899388"/>
                <a:ext cx="29997" cy="21670"/>
              </a:xfrm>
              <a:custGeom>
                <a:avLst/>
                <a:gdLst/>
                <a:ahLst/>
                <a:cxnLst/>
                <a:rect l="l" t="t" r="r" b="b"/>
                <a:pathLst>
                  <a:path w="598" h="432" fill="none" extrusionOk="0">
                    <a:moveTo>
                      <a:pt x="42" y="431"/>
                    </a:moveTo>
                    <a:cubicBezTo>
                      <a:pt x="0" y="336"/>
                      <a:pt x="15" y="217"/>
                      <a:pt x="77" y="133"/>
                    </a:cubicBezTo>
                    <a:cubicBezTo>
                      <a:pt x="141" y="48"/>
                      <a:pt x="250" y="0"/>
                      <a:pt x="353" y="11"/>
                    </a:cubicBezTo>
                    <a:cubicBezTo>
                      <a:pt x="459" y="23"/>
                      <a:pt x="555" y="93"/>
                      <a:pt x="598" y="189"/>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21"/>
              <p:cNvSpPr/>
              <p:nvPr/>
            </p:nvSpPr>
            <p:spPr>
              <a:xfrm>
                <a:off x="6666094" y="1924218"/>
                <a:ext cx="10484" cy="8778"/>
              </a:xfrm>
              <a:custGeom>
                <a:avLst/>
                <a:gdLst/>
                <a:ahLst/>
                <a:cxnLst/>
                <a:rect l="l" t="t" r="r" b="b"/>
                <a:pathLst>
                  <a:path w="209" h="175" extrusionOk="0">
                    <a:moveTo>
                      <a:pt x="108" y="1"/>
                    </a:moveTo>
                    <a:cubicBezTo>
                      <a:pt x="55" y="1"/>
                      <a:pt x="0" y="44"/>
                      <a:pt x="18" y="110"/>
                    </a:cubicBezTo>
                    <a:cubicBezTo>
                      <a:pt x="30" y="155"/>
                      <a:pt x="65" y="175"/>
                      <a:pt x="100" y="175"/>
                    </a:cubicBezTo>
                    <a:cubicBezTo>
                      <a:pt x="154" y="175"/>
                      <a:pt x="209" y="131"/>
                      <a:pt x="191" y="64"/>
                    </a:cubicBezTo>
                    <a:cubicBezTo>
                      <a:pt x="178" y="20"/>
                      <a:pt x="143"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21"/>
              <p:cNvSpPr/>
              <p:nvPr/>
            </p:nvSpPr>
            <p:spPr>
              <a:xfrm>
                <a:off x="6640763" y="1937812"/>
                <a:ext cx="10534" cy="8778"/>
              </a:xfrm>
              <a:custGeom>
                <a:avLst/>
                <a:gdLst/>
                <a:ahLst/>
                <a:cxnLst/>
                <a:rect l="l" t="t" r="r" b="b"/>
                <a:pathLst>
                  <a:path w="210" h="175" extrusionOk="0">
                    <a:moveTo>
                      <a:pt x="108" y="0"/>
                    </a:moveTo>
                    <a:cubicBezTo>
                      <a:pt x="55" y="0"/>
                      <a:pt x="0" y="44"/>
                      <a:pt x="19" y="111"/>
                    </a:cubicBezTo>
                    <a:cubicBezTo>
                      <a:pt x="30" y="155"/>
                      <a:pt x="65" y="174"/>
                      <a:pt x="101" y="174"/>
                    </a:cubicBezTo>
                    <a:cubicBezTo>
                      <a:pt x="154" y="174"/>
                      <a:pt x="209" y="132"/>
                      <a:pt x="191" y="65"/>
                    </a:cubicBezTo>
                    <a:cubicBezTo>
                      <a:pt x="179" y="20"/>
                      <a:pt x="14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21"/>
              <p:cNvSpPr/>
              <p:nvPr/>
            </p:nvSpPr>
            <p:spPr>
              <a:xfrm>
                <a:off x="6434497" y="1945989"/>
                <a:ext cx="10484" cy="8728"/>
              </a:xfrm>
              <a:custGeom>
                <a:avLst/>
                <a:gdLst/>
                <a:ahLst/>
                <a:cxnLst/>
                <a:rect l="l" t="t" r="r" b="b"/>
                <a:pathLst>
                  <a:path w="209" h="174" extrusionOk="0">
                    <a:moveTo>
                      <a:pt x="109" y="0"/>
                    </a:moveTo>
                    <a:cubicBezTo>
                      <a:pt x="56" y="0"/>
                      <a:pt x="1" y="44"/>
                      <a:pt x="19" y="111"/>
                    </a:cubicBezTo>
                    <a:cubicBezTo>
                      <a:pt x="31" y="155"/>
                      <a:pt x="65" y="174"/>
                      <a:pt x="100" y="174"/>
                    </a:cubicBezTo>
                    <a:cubicBezTo>
                      <a:pt x="154" y="174"/>
                      <a:pt x="209" y="131"/>
                      <a:pt x="192" y="64"/>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21"/>
              <p:cNvSpPr/>
              <p:nvPr/>
            </p:nvSpPr>
            <p:spPr>
              <a:xfrm>
                <a:off x="6458575" y="1931642"/>
                <a:ext cx="10484" cy="8778"/>
              </a:xfrm>
              <a:custGeom>
                <a:avLst/>
                <a:gdLst/>
                <a:ahLst/>
                <a:cxnLst/>
                <a:rect l="l" t="t" r="r" b="b"/>
                <a:pathLst>
                  <a:path w="209" h="175" extrusionOk="0">
                    <a:moveTo>
                      <a:pt x="109" y="0"/>
                    </a:moveTo>
                    <a:cubicBezTo>
                      <a:pt x="56" y="0"/>
                      <a:pt x="1" y="44"/>
                      <a:pt x="18" y="111"/>
                    </a:cubicBezTo>
                    <a:cubicBezTo>
                      <a:pt x="30" y="155"/>
                      <a:pt x="65" y="174"/>
                      <a:pt x="101" y="174"/>
                    </a:cubicBezTo>
                    <a:cubicBezTo>
                      <a:pt x="154" y="174"/>
                      <a:pt x="209" y="132"/>
                      <a:pt x="191" y="65"/>
                    </a:cubicBezTo>
                    <a:cubicBezTo>
                      <a:pt x="179"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21"/>
              <p:cNvSpPr/>
              <p:nvPr/>
            </p:nvSpPr>
            <p:spPr>
              <a:xfrm>
                <a:off x="6487117" y="2204573"/>
                <a:ext cx="10534" cy="8778"/>
              </a:xfrm>
              <a:custGeom>
                <a:avLst/>
                <a:gdLst/>
                <a:ahLst/>
                <a:cxnLst/>
                <a:rect l="l" t="t" r="r" b="b"/>
                <a:pathLst>
                  <a:path w="210" h="175" extrusionOk="0">
                    <a:moveTo>
                      <a:pt x="110" y="1"/>
                    </a:moveTo>
                    <a:cubicBezTo>
                      <a:pt x="57" y="1"/>
                      <a:pt x="1" y="44"/>
                      <a:pt x="19" y="110"/>
                    </a:cubicBezTo>
                    <a:cubicBezTo>
                      <a:pt x="31" y="155"/>
                      <a:pt x="66" y="174"/>
                      <a:pt x="101" y="174"/>
                    </a:cubicBezTo>
                    <a:cubicBezTo>
                      <a:pt x="155" y="174"/>
                      <a:pt x="210" y="131"/>
                      <a:pt x="192" y="64"/>
                    </a:cubicBezTo>
                    <a:cubicBezTo>
                      <a:pt x="180" y="20"/>
                      <a:pt x="14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21"/>
              <p:cNvSpPr/>
              <p:nvPr/>
            </p:nvSpPr>
            <p:spPr>
              <a:xfrm>
                <a:off x="6455164" y="2220976"/>
                <a:ext cx="10534" cy="8778"/>
              </a:xfrm>
              <a:custGeom>
                <a:avLst/>
                <a:gdLst/>
                <a:ahLst/>
                <a:cxnLst/>
                <a:rect l="l" t="t" r="r" b="b"/>
                <a:pathLst>
                  <a:path w="210" h="175" extrusionOk="0">
                    <a:moveTo>
                      <a:pt x="109" y="0"/>
                    </a:moveTo>
                    <a:cubicBezTo>
                      <a:pt x="56" y="0"/>
                      <a:pt x="1" y="43"/>
                      <a:pt x="19" y="110"/>
                    </a:cubicBezTo>
                    <a:cubicBezTo>
                      <a:pt x="31" y="155"/>
                      <a:pt x="66" y="174"/>
                      <a:pt x="102" y="174"/>
                    </a:cubicBezTo>
                    <a:cubicBezTo>
                      <a:pt x="155" y="174"/>
                      <a:pt x="210" y="131"/>
                      <a:pt x="192"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21"/>
              <p:cNvSpPr/>
              <p:nvPr/>
            </p:nvSpPr>
            <p:spPr>
              <a:xfrm>
                <a:off x="6445382" y="2184107"/>
                <a:ext cx="10484" cy="8778"/>
              </a:xfrm>
              <a:custGeom>
                <a:avLst/>
                <a:gdLst/>
                <a:ahLst/>
                <a:cxnLst/>
                <a:rect l="l" t="t" r="r" b="b"/>
                <a:pathLst>
                  <a:path w="209" h="175" extrusionOk="0">
                    <a:moveTo>
                      <a:pt x="109" y="1"/>
                    </a:moveTo>
                    <a:cubicBezTo>
                      <a:pt x="55" y="1"/>
                      <a:pt x="1" y="44"/>
                      <a:pt x="18" y="111"/>
                    </a:cubicBezTo>
                    <a:cubicBezTo>
                      <a:pt x="30" y="155"/>
                      <a:pt x="65" y="175"/>
                      <a:pt x="101" y="175"/>
                    </a:cubicBezTo>
                    <a:cubicBezTo>
                      <a:pt x="154" y="175"/>
                      <a:pt x="209" y="131"/>
                      <a:pt x="192" y="64"/>
                    </a:cubicBezTo>
                    <a:cubicBezTo>
                      <a:pt x="180" y="20"/>
                      <a:pt x="14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21"/>
              <p:cNvSpPr/>
              <p:nvPr/>
            </p:nvSpPr>
            <p:spPr>
              <a:xfrm>
                <a:off x="6704117" y="2228801"/>
                <a:ext cx="10534" cy="8778"/>
              </a:xfrm>
              <a:custGeom>
                <a:avLst/>
                <a:gdLst/>
                <a:ahLst/>
                <a:cxnLst/>
                <a:rect l="l" t="t" r="r" b="b"/>
                <a:pathLst>
                  <a:path w="210" h="175" extrusionOk="0">
                    <a:moveTo>
                      <a:pt x="109" y="0"/>
                    </a:moveTo>
                    <a:cubicBezTo>
                      <a:pt x="56" y="0"/>
                      <a:pt x="0" y="44"/>
                      <a:pt x="19" y="111"/>
                    </a:cubicBezTo>
                    <a:cubicBezTo>
                      <a:pt x="31" y="155"/>
                      <a:pt x="66" y="175"/>
                      <a:pt x="101" y="175"/>
                    </a:cubicBezTo>
                    <a:cubicBezTo>
                      <a:pt x="155" y="175"/>
                      <a:pt x="209" y="131"/>
                      <a:pt x="191" y="64"/>
                    </a:cubicBezTo>
                    <a:cubicBezTo>
                      <a:pt x="180" y="20"/>
                      <a:pt x="14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21"/>
              <p:cNvSpPr/>
              <p:nvPr/>
            </p:nvSpPr>
            <p:spPr>
              <a:xfrm>
                <a:off x="6722878" y="2218067"/>
                <a:ext cx="10434" cy="8728"/>
              </a:xfrm>
              <a:custGeom>
                <a:avLst/>
                <a:gdLst/>
                <a:ahLst/>
                <a:cxnLst/>
                <a:rect l="l" t="t" r="r" b="b"/>
                <a:pathLst>
                  <a:path w="208" h="174" extrusionOk="0">
                    <a:moveTo>
                      <a:pt x="108" y="0"/>
                    </a:moveTo>
                    <a:cubicBezTo>
                      <a:pt x="55" y="0"/>
                      <a:pt x="0" y="43"/>
                      <a:pt x="18" y="109"/>
                    </a:cubicBezTo>
                    <a:cubicBezTo>
                      <a:pt x="30" y="154"/>
                      <a:pt x="65" y="173"/>
                      <a:pt x="100" y="173"/>
                    </a:cubicBezTo>
                    <a:cubicBezTo>
                      <a:pt x="153" y="173"/>
                      <a:pt x="208" y="130"/>
                      <a:pt x="191" y="64"/>
                    </a:cubicBezTo>
                    <a:cubicBezTo>
                      <a:pt x="179" y="20"/>
                      <a:pt x="14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21"/>
              <p:cNvSpPr/>
              <p:nvPr/>
            </p:nvSpPr>
            <p:spPr>
              <a:xfrm>
                <a:off x="6546258" y="2086693"/>
                <a:ext cx="10534" cy="8778"/>
              </a:xfrm>
              <a:custGeom>
                <a:avLst/>
                <a:gdLst/>
                <a:ahLst/>
                <a:cxnLst/>
                <a:rect l="l" t="t" r="r" b="b"/>
                <a:pathLst>
                  <a:path w="210" h="175" extrusionOk="0">
                    <a:moveTo>
                      <a:pt x="108" y="1"/>
                    </a:moveTo>
                    <a:cubicBezTo>
                      <a:pt x="55" y="1"/>
                      <a:pt x="0" y="44"/>
                      <a:pt x="19" y="111"/>
                    </a:cubicBezTo>
                    <a:cubicBezTo>
                      <a:pt x="30" y="155"/>
                      <a:pt x="65" y="175"/>
                      <a:pt x="101" y="175"/>
                    </a:cubicBezTo>
                    <a:cubicBezTo>
                      <a:pt x="154" y="175"/>
                      <a:pt x="209" y="132"/>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21"/>
              <p:cNvSpPr/>
              <p:nvPr/>
            </p:nvSpPr>
            <p:spPr>
              <a:xfrm>
                <a:off x="6540489" y="2049272"/>
                <a:ext cx="10534" cy="8778"/>
              </a:xfrm>
              <a:custGeom>
                <a:avLst/>
                <a:gdLst/>
                <a:ahLst/>
                <a:cxnLst/>
                <a:rect l="l" t="t" r="r" b="b"/>
                <a:pathLst>
                  <a:path w="210" h="175" extrusionOk="0">
                    <a:moveTo>
                      <a:pt x="108" y="1"/>
                    </a:moveTo>
                    <a:cubicBezTo>
                      <a:pt x="55" y="1"/>
                      <a:pt x="0" y="44"/>
                      <a:pt x="19" y="110"/>
                    </a:cubicBezTo>
                    <a:cubicBezTo>
                      <a:pt x="30" y="155"/>
                      <a:pt x="65" y="174"/>
                      <a:pt x="101" y="174"/>
                    </a:cubicBezTo>
                    <a:cubicBezTo>
                      <a:pt x="154" y="174"/>
                      <a:pt x="209" y="131"/>
                      <a:pt x="191" y="65"/>
                    </a:cubicBezTo>
                    <a:cubicBezTo>
                      <a:pt x="179" y="20"/>
                      <a:pt x="14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21"/>
              <p:cNvSpPr/>
              <p:nvPr/>
            </p:nvSpPr>
            <p:spPr>
              <a:xfrm>
                <a:off x="6422007" y="2212599"/>
                <a:ext cx="98318" cy="39628"/>
              </a:xfrm>
              <a:custGeom>
                <a:avLst/>
                <a:gdLst/>
                <a:ahLst/>
                <a:cxnLst/>
                <a:rect l="l" t="t" r="r" b="b"/>
                <a:pathLst>
                  <a:path w="1960" h="790" extrusionOk="0">
                    <a:moveTo>
                      <a:pt x="928" y="0"/>
                    </a:moveTo>
                    <a:cubicBezTo>
                      <a:pt x="446" y="0"/>
                      <a:pt x="1" y="143"/>
                      <a:pt x="163" y="494"/>
                    </a:cubicBezTo>
                    <a:cubicBezTo>
                      <a:pt x="258" y="699"/>
                      <a:pt x="580" y="789"/>
                      <a:pt x="924" y="789"/>
                    </a:cubicBezTo>
                    <a:cubicBezTo>
                      <a:pt x="1373" y="789"/>
                      <a:pt x="1858" y="635"/>
                      <a:pt x="1911" y="379"/>
                    </a:cubicBezTo>
                    <a:cubicBezTo>
                      <a:pt x="1960" y="151"/>
                      <a:pt x="1425" y="0"/>
                      <a:pt x="928"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21"/>
              <p:cNvSpPr/>
              <p:nvPr/>
            </p:nvSpPr>
            <p:spPr>
              <a:xfrm>
                <a:off x="6656564" y="2263062"/>
                <a:ext cx="72084" cy="34712"/>
              </a:xfrm>
              <a:custGeom>
                <a:avLst/>
                <a:gdLst/>
                <a:ahLst/>
                <a:cxnLst/>
                <a:rect l="l" t="t" r="r" b="b"/>
                <a:pathLst>
                  <a:path w="1437" h="692" extrusionOk="0">
                    <a:moveTo>
                      <a:pt x="1088" y="1"/>
                    </a:moveTo>
                    <a:cubicBezTo>
                      <a:pt x="694" y="1"/>
                      <a:pt x="1" y="353"/>
                      <a:pt x="125" y="565"/>
                    </a:cubicBezTo>
                    <a:cubicBezTo>
                      <a:pt x="178" y="654"/>
                      <a:pt x="291" y="692"/>
                      <a:pt x="428" y="692"/>
                    </a:cubicBezTo>
                    <a:cubicBezTo>
                      <a:pt x="829" y="692"/>
                      <a:pt x="1436" y="369"/>
                      <a:pt x="1334" y="114"/>
                    </a:cubicBezTo>
                    <a:cubicBezTo>
                      <a:pt x="1302" y="34"/>
                      <a:pt x="1209" y="1"/>
                      <a:pt x="1088"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21"/>
              <p:cNvSpPr/>
              <p:nvPr/>
            </p:nvSpPr>
            <p:spPr>
              <a:xfrm>
                <a:off x="6416138" y="1896780"/>
                <a:ext cx="49460" cy="83169"/>
              </a:xfrm>
              <a:custGeom>
                <a:avLst/>
                <a:gdLst/>
                <a:ahLst/>
                <a:cxnLst/>
                <a:rect l="l" t="t" r="r" b="b"/>
                <a:pathLst>
                  <a:path w="986" h="1658" extrusionOk="0">
                    <a:moveTo>
                      <a:pt x="602" y="1"/>
                    </a:moveTo>
                    <a:cubicBezTo>
                      <a:pt x="597" y="1"/>
                      <a:pt x="593" y="1"/>
                      <a:pt x="588" y="1"/>
                    </a:cubicBezTo>
                    <a:cubicBezTo>
                      <a:pt x="72" y="52"/>
                      <a:pt x="0" y="1631"/>
                      <a:pt x="467" y="1657"/>
                    </a:cubicBezTo>
                    <a:cubicBezTo>
                      <a:pt x="470" y="1657"/>
                      <a:pt x="474" y="1657"/>
                      <a:pt x="477" y="1657"/>
                    </a:cubicBezTo>
                    <a:cubicBezTo>
                      <a:pt x="927" y="1657"/>
                      <a:pt x="986" y="1"/>
                      <a:pt x="60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75" name="Google Shape;5975;p21"/>
          <p:cNvGrpSpPr/>
          <p:nvPr/>
        </p:nvGrpSpPr>
        <p:grpSpPr>
          <a:xfrm rot="10002757">
            <a:off x="8551821" y="4902216"/>
            <a:ext cx="997763" cy="745074"/>
            <a:chOff x="2494785" y="587053"/>
            <a:chExt cx="1411208" cy="1053812"/>
          </a:xfrm>
        </p:grpSpPr>
        <p:sp>
          <p:nvSpPr>
            <p:cNvPr id="5976" name="Google Shape;5976;p21"/>
            <p:cNvSpPr/>
            <p:nvPr/>
          </p:nvSpPr>
          <p:spPr>
            <a:xfrm>
              <a:off x="3545375" y="853012"/>
              <a:ext cx="360618" cy="322996"/>
            </a:xfrm>
            <a:custGeom>
              <a:avLst/>
              <a:gdLst/>
              <a:ahLst/>
              <a:cxnLst/>
              <a:rect l="l" t="t" r="r" b="b"/>
              <a:pathLst>
                <a:path w="7189" h="6439" extrusionOk="0">
                  <a:moveTo>
                    <a:pt x="2080" y="0"/>
                  </a:moveTo>
                  <a:cubicBezTo>
                    <a:pt x="1875" y="0"/>
                    <a:pt x="1692" y="88"/>
                    <a:pt x="1543" y="285"/>
                  </a:cubicBezTo>
                  <a:cubicBezTo>
                    <a:pt x="0" y="2323"/>
                    <a:pt x="1707" y="5401"/>
                    <a:pt x="4009" y="6262"/>
                  </a:cubicBezTo>
                  <a:cubicBezTo>
                    <a:pt x="4334" y="6383"/>
                    <a:pt x="4603" y="6439"/>
                    <a:pt x="4823" y="6439"/>
                  </a:cubicBezTo>
                  <a:cubicBezTo>
                    <a:pt x="7188" y="6439"/>
                    <a:pt x="3832" y="0"/>
                    <a:pt x="2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21"/>
            <p:cNvSpPr/>
            <p:nvPr/>
          </p:nvSpPr>
          <p:spPr>
            <a:xfrm>
              <a:off x="2811558" y="897455"/>
              <a:ext cx="984088" cy="717775"/>
            </a:xfrm>
            <a:custGeom>
              <a:avLst/>
              <a:gdLst/>
              <a:ahLst/>
              <a:cxnLst/>
              <a:rect l="l" t="t" r="r" b="b"/>
              <a:pathLst>
                <a:path w="19618" h="14309" extrusionOk="0">
                  <a:moveTo>
                    <a:pt x="11258" y="1"/>
                  </a:moveTo>
                  <a:cubicBezTo>
                    <a:pt x="9900" y="1"/>
                    <a:pt x="8592" y="499"/>
                    <a:pt x="7340" y="1033"/>
                  </a:cubicBezTo>
                  <a:cubicBezTo>
                    <a:pt x="5578" y="1782"/>
                    <a:pt x="3820" y="2634"/>
                    <a:pt x="2419" y="3940"/>
                  </a:cubicBezTo>
                  <a:cubicBezTo>
                    <a:pt x="1017" y="5246"/>
                    <a:pt x="0" y="7079"/>
                    <a:pt x="74" y="8994"/>
                  </a:cubicBezTo>
                  <a:cubicBezTo>
                    <a:pt x="131" y="10532"/>
                    <a:pt x="871" y="11965"/>
                    <a:pt x="1760" y="13222"/>
                  </a:cubicBezTo>
                  <a:cubicBezTo>
                    <a:pt x="2134" y="13750"/>
                    <a:pt x="2660" y="14308"/>
                    <a:pt x="3279" y="14308"/>
                  </a:cubicBezTo>
                  <a:cubicBezTo>
                    <a:pt x="3340" y="14308"/>
                    <a:pt x="3401" y="14303"/>
                    <a:pt x="3464" y="14292"/>
                  </a:cubicBezTo>
                  <a:cubicBezTo>
                    <a:pt x="4246" y="14150"/>
                    <a:pt x="4728" y="13119"/>
                    <a:pt x="5490" y="13119"/>
                  </a:cubicBezTo>
                  <a:cubicBezTo>
                    <a:pt x="5525" y="13119"/>
                    <a:pt x="5561" y="13121"/>
                    <a:pt x="5598" y="13126"/>
                  </a:cubicBezTo>
                  <a:cubicBezTo>
                    <a:pt x="6191" y="13203"/>
                    <a:pt x="6574" y="13910"/>
                    <a:pt x="7171" y="13928"/>
                  </a:cubicBezTo>
                  <a:cubicBezTo>
                    <a:pt x="7179" y="13928"/>
                    <a:pt x="7187" y="13928"/>
                    <a:pt x="7195" y="13928"/>
                  </a:cubicBezTo>
                  <a:cubicBezTo>
                    <a:pt x="7576" y="13928"/>
                    <a:pt x="7899" y="13637"/>
                    <a:pt x="8123" y="13324"/>
                  </a:cubicBezTo>
                  <a:cubicBezTo>
                    <a:pt x="8349" y="13006"/>
                    <a:pt x="8523" y="12641"/>
                    <a:pt x="8824" y="12388"/>
                  </a:cubicBezTo>
                  <a:cubicBezTo>
                    <a:pt x="9131" y="12133"/>
                    <a:pt x="9527" y="12034"/>
                    <a:pt x="9932" y="12034"/>
                  </a:cubicBezTo>
                  <a:cubicBezTo>
                    <a:pt x="10162" y="12034"/>
                    <a:pt x="10396" y="12066"/>
                    <a:pt x="10617" y="12120"/>
                  </a:cubicBezTo>
                  <a:cubicBezTo>
                    <a:pt x="11227" y="12270"/>
                    <a:pt x="11795" y="12559"/>
                    <a:pt x="12403" y="12709"/>
                  </a:cubicBezTo>
                  <a:cubicBezTo>
                    <a:pt x="12628" y="12765"/>
                    <a:pt x="12864" y="12798"/>
                    <a:pt x="13098" y="12798"/>
                  </a:cubicBezTo>
                  <a:cubicBezTo>
                    <a:pt x="13500" y="12798"/>
                    <a:pt x="13893" y="12699"/>
                    <a:pt x="14198" y="12446"/>
                  </a:cubicBezTo>
                  <a:cubicBezTo>
                    <a:pt x="14744" y="11994"/>
                    <a:pt x="14846" y="11213"/>
                    <a:pt x="14937" y="10511"/>
                  </a:cubicBezTo>
                  <a:cubicBezTo>
                    <a:pt x="15028" y="9808"/>
                    <a:pt x="15207" y="9019"/>
                    <a:pt x="15819" y="8662"/>
                  </a:cubicBezTo>
                  <a:cubicBezTo>
                    <a:pt x="16258" y="8403"/>
                    <a:pt x="16804" y="8443"/>
                    <a:pt x="17299" y="8326"/>
                  </a:cubicBezTo>
                  <a:cubicBezTo>
                    <a:pt x="18089" y="8138"/>
                    <a:pt x="18758" y="7506"/>
                    <a:pt x="18991" y="6728"/>
                  </a:cubicBezTo>
                  <a:cubicBezTo>
                    <a:pt x="19617" y="4630"/>
                    <a:pt x="16853" y="2548"/>
                    <a:pt x="15404" y="1504"/>
                  </a:cubicBezTo>
                  <a:cubicBezTo>
                    <a:pt x="14214" y="646"/>
                    <a:pt x="12807" y="24"/>
                    <a:pt x="11340" y="1"/>
                  </a:cubicBezTo>
                  <a:cubicBezTo>
                    <a:pt x="11313" y="1"/>
                    <a:pt x="11285" y="1"/>
                    <a:pt x="1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21"/>
            <p:cNvSpPr/>
            <p:nvPr/>
          </p:nvSpPr>
          <p:spPr>
            <a:xfrm>
              <a:off x="3128380" y="1029632"/>
              <a:ext cx="328865" cy="401350"/>
            </a:xfrm>
            <a:custGeom>
              <a:avLst/>
              <a:gdLst/>
              <a:ahLst/>
              <a:cxnLst/>
              <a:rect l="l" t="t" r="r" b="b"/>
              <a:pathLst>
                <a:path w="6556" h="8001" fill="none" extrusionOk="0">
                  <a:moveTo>
                    <a:pt x="6555" y="8000"/>
                  </a:moveTo>
                  <a:cubicBezTo>
                    <a:pt x="3965" y="5704"/>
                    <a:pt x="1744" y="2993"/>
                    <a:pt x="1"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21"/>
            <p:cNvSpPr/>
            <p:nvPr/>
          </p:nvSpPr>
          <p:spPr>
            <a:xfrm>
              <a:off x="3048723" y="1078439"/>
              <a:ext cx="143615" cy="418757"/>
            </a:xfrm>
            <a:custGeom>
              <a:avLst/>
              <a:gdLst/>
              <a:ahLst/>
              <a:cxnLst/>
              <a:rect l="l" t="t" r="r" b="b"/>
              <a:pathLst>
                <a:path w="2863" h="8348" fill="none" extrusionOk="0">
                  <a:moveTo>
                    <a:pt x="2863" y="8348"/>
                  </a:moveTo>
                  <a:cubicBezTo>
                    <a:pt x="1436" y="5760"/>
                    <a:pt x="463" y="2921"/>
                    <a:pt x="0" y="0"/>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21"/>
            <p:cNvSpPr/>
            <p:nvPr/>
          </p:nvSpPr>
          <p:spPr>
            <a:xfrm>
              <a:off x="2995200" y="1218892"/>
              <a:ext cx="34010" cy="308901"/>
            </a:xfrm>
            <a:custGeom>
              <a:avLst/>
              <a:gdLst/>
              <a:ahLst/>
              <a:cxnLst/>
              <a:rect l="l" t="t" r="r" b="b"/>
              <a:pathLst>
                <a:path w="678" h="6158" fill="none" extrusionOk="0">
                  <a:moveTo>
                    <a:pt x="1" y="6158"/>
                  </a:moveTo>
                  <a:cubicBezTo>
                    <a:pt x="9" y="4090"/>
                    <a:pt x="235" y="2022"/>
                    <a:pt x="678" y="1"/>
                  </a:cubicBezTo>
                </a:path>
              </a:pathLst>
            </a:custGeom>
            <a:solidFill>
              <a:schemeClr val="dk1"/>
            </a:solidFill>
            <a:ln w="9525" cap="flat" cmpd="sng">
              <a:solidFill>
                <a:schemeClr val="dk1"/>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21"/>
            <p:cNvSpPr/>
            <p:nvPr/>
          </p:nvSpPr>
          <p:spPr>
            <a:xfrm>
              <a:off x="2494785" y="697410"/>
              <a:ext cx="634857" cy="943456"/>
            </a:xfrm>
            <a:custGeom>
              <a:avLst/>
              <a:gdLst/>
              <a:ahLst/>
              <a:cxnLst/>
              <a:rect l="l" t="t" r="r" b="b"/>
              <a:pathLst>
                <a:path w="12656" h="18808" extrusionOk="0">
                  <a:moveTo>
                    <a:pt x="7510" y="1"/>
                  </a:moveTo>
                  <a:cubicBezTo>
                    <a:pt x="6438" y="1"/>
                    <a:pt x="5301" y="349"/>
                    <a:pt x="4506" y="1026"/>
                  </a:cubicBezTo>
                  <a:cubicBezTo>
                    <a:pt x="3261" y="2088"/>
                    <a:pt x="2498" y="2972"/>
                    <a:pt x="1714" y="4277"/>
                  </a:cubicBezTo>
                  <a:cubicBezTo>
                    <a:pt x="1276" y="5002"/>
                    <a:pt x="930" y="5781"/>
                    <a:pt x="689" y="6592"/>
                  </a:cubicBezTo>
                  <a:cubicBezTo>
                    <a:pt x="0" y="8904"/>
                    <a:pt x="173" y="11463"/>
                    <a:pt x="1166" y="13662"/>
                  </a:cubicBezTo>
                  <a:cubicBezTo>
                    <a:pt x="1845" y="15166"/>
                    <a:pt x="2882" y="16485"/>
                    <a:pt x="4045" y="17657"/>
                  </a:cubicBezTo>
                  <a:cubicBezTo>
                    <a:pt x="4449" y="18064"/>
                    <a:pt x="4883" y="18465"/>
                    <a:pt x="5418" y="18674"/>
                  </a:cubicBezTo>
                  <a:cubicBezTo>
                    <a:pt x="5637" y="18760"/>
                    <a:pt x="5878" y="18808"/>
                    <a:pt x="6115" y="18808"/>
                  </a:cubicBezTo>
                  <a:cubicBezTo>
                    <a:pt x="6455" y="18808"/>
                    <a:pt x="6789" y="18710"/>
                    <a:pt x="7043" y="18487"/>
                  </a:cubicBezTo>
                  <a:cubicBezTo>
                    <a:pt x="7538" y="18058"/>
                    <a:pt x="7634" y="17275"/>
                    <a:pt x="8167" y="16892"/>
                  </a:cubicBezTo>
                  <a:cubicBezTo>
                    <a:pt x="8602" y="16579"/>
                    <a:pt x="9212" y="16622"/>
                    <a:pt x="9667" y="16338"/>
                  </a:cubicBezTo>
                  <a:cubicBezTo>
                    <a:pt x="10237" y="15980"/>
                    <a:pt x="10398" y="15211"/>
                    <a:pt x="10328" y="14542"/>
                  </a:cubicBezTo>
                  <a:cubicBezTo>
                    <a:pt x="10267" y="13980"/>
                    <a:pt x="10095" y="13367"/>
                    <a:pt x="10393" y="12888"/>
                  </a:cubicBezTo>
                  <a:cubicBezTo>
                    <a:pt x="10745" y="12321"/>
                    <a:pt x="11559" y="12265"/>
                    <a:pt x="12059" y="11823"/>
                  </a:cubicBezTo>
                  <a:cubicBezTo>
                    <a:pt x="12635" y="11313"/>
                    <a:pt x="12656" y="10390"/>
                    <a:pt x="12344" y="9686"/>
                  </a:cubicBezTo>
                  <a:cubicBezTo>
                    <a:pt x="12033" y="8984"/>
                    <a:pt x="11463" y="8435"/>
                    <a:pt x="10954" y="7860"/>
                  </a:cubicBezTo>
                  <a:cubicBezTo>
                    <a:pt x="10443" y="7285"/>
                    <a:pt x="9962" y="6619"/>
                    <a:pt x="9901" y="5853"/>
                  </a:cubicBezTo>
                  <a:cubicBezTo>
                    <a:pt x="9804" y="4644"/>
                    <a:pt x="10770" y="3537"/>
                    <a:pt x="10671" y="2329"/>
                  </a:cubicBezTo>
                  <a:cubicBezTo>
                    <a:pt x="10575" y="1155"/>
                    <a:pt x="9456" y="267"/>
                    <a:pt x="8295" y="66"/>
                  </a:cubicBezTo>
                  <a:cubicBezTo>
                    <a:pt x="8042" y="23"/>
                    <a:pt x="7778" y="1"/>
                    <a:pt x="7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21"/>
            <p:cNvSpPr/>
            <p:nvPr/>
          </p:nvSpPr>
          <p:spPr>
            <a:xfrm>
              <a:off x="2562554" y="869364"/>
              <a:ext cx="194881" cy="685420"/>
            </a:xfrm>
            <a:custGeom>
              <a:avLst/>
              <a:gdLst/>
              <a:ahLst/>
              <a:cxnLst/>
              <a:rect l="l" t="t" r="r" b="b"/>
              <a:pathLst>
                <a:path w="3885" h="13664" fill="none" extrusionOk="0">
                  <a:moveTo>
                    <a:pt x="2191" y="1"/>
                  </a:moveTo>
                  <a:cubicBezTo>
                    <a:pt x="527" y="1882"/>
                    <a:pt x="0" y="4596"/>
                    <a:pt x="447" y="7066"/>
                  </a:cubicBezTo>
                  <a:cubicBezTo>
                    <a:pt x="896" y="9536"/>
                    <a:pt x="2229" y="11778"/>
                    <a:pt x="3885" y="1366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21"/>
            <p:cNvSpPr/>
            <p:nvPr/>
          </p:nvSpPr>
          <p:spPr>
            <a:xfrm>
              <a:off x="2665235" y="918473"/>
              <a:ext cx="249508" cy="472029"/>
            </a:xfrm>
            <a:custGeom>
              <a:avLst/>
              <a:gdLst/>
              <a:ahLst/>
              <a:cxnLst/>
              <a:rect l="l" t="t" r="r" b="b"/>
              <a:pathLst>
                <a:path w="4974" h="9410" fill="none" extrusionOk="0">
                  <a:moveTo>
                    <a:pt x="66" y="1"/>
                  </a:moveTo>
                  <a:cubicBezTo>
                    <a:pt x="0" y="1824"/>
                    <a:pt x="575" y="3633"/>
                    <a:pt x="1487" y="5214"/>
                  </a:cubicBezTo>
                  <a:cubicBezTo>
                    <a:pt x="2400" y="6795"/>
                    <a:pt x="3641" y="8165"/>
                    <a:pt x="4974" y="941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21"/>
            <p:cNvSpPr/>
            <p:nvPr/>
          </p:nvSpPr>
          <p:spPr>
            <a:xfrm>
              <a:off x="2621494" y="587053"/>
              <a:ext cx="1252859" cy="755648"/>
            </a:xfrm>
            <a:custGeom>
              <a:avLst/>
              <a:gdLst/>
              <a:ahLst/>
              <a:cxnLst/>
              <a:rect l="l" t="t" r="r" b="b"/>
              <a:pathLst>
                <a:path w="24976" h="15064" extrusionOk="0">
                  <a:moveTo>
                    <a:pt x="12252" y="1"/>
                  </a:moveTo>
                  <a:cubicBezTo>
                    <a:pt x="8935" y="1"/>
                    <a:pt x="5350" y="936"/>
                    <a:pt x="2605" y="2763"/>
                  </a:cubicBezTo>
                  <a:cubicBezTo>
                    <a:pt x="1595" y="3435"/>
                    <a:pt x="714" y="4363"/>
                    <a:pt x="320" y="5509"/>
                  </a:cubicBezTo>
                  <a:cubicBezTo>
                    <a:pt x="0" y="6437"/>
                    <a:pt x="55" y="7478"/>
                    <a:pt x="515" y="8348"/>
                  </a:cubicBezTo>
                  <a:cubicBezTo>
                    <a:pt x="689" y="8677"/>
                    <a:pt x="855" y="9049"/>
                    <a:pt x="1113" y="9319"/>
                  </a:cubicBezTo>
                  <a:cubicBezTo>
                    <a:pt x="1522" y="9742"/>
                    <a:pt x="2022" y="10042"/>
                    <a:pt x="2340" y="10553"/>
                  </a:cubicBezTo>
                  <a:cubicBezTo>
                    <a:pt x="2838" y="11351"/>
                    <a:pt x="2965" y="12567"/>
                    <a:pt x="3876" y="12801"/>
                  </a:cubicBezTo>
                  <a:cubicBezTo>
                    <a:pt x="3968" y="12825"/>
                    <a:pt x="4060" y="12835"/>
                    <a:pt x="4150" y="12835"/>
                  </a:cubicBezTo>
                  <a:cubicBezTo>
                    <a:pt x="4837" y="12835"/>
                    <a:pt x="5484" y="12234"/>
                    <a:pt x="6204" y="12167"/>
                  </a:cubicBezTo>
                  <a:cubicBezTo>
                    <a:pt x="6249" y="12163"/>
                    <a:pt x="6294" y="12161"/>
                    <a:pt x="6338" y="12161"/>
                  </a:cubicBezTo>
                  <a:cubicBezTo>
                    <a:pt x="7137" y="12161"/>
                    <a:pt x="7812" y="12806"/>
                    <a:pt x="8340" y="13429"/>
                  </a:cubicBezTo>
                  <a:cubicBezTo>
                    <a:pt x="8896" y="14085"/>
                    <a:pt x="9509" y="14826"/>
                    <a:pt x="10365" y="14926"/>
                  </a:cubicBezTo>
                  <a:cubicBezTo>
                    <a:pt x="10433" y="14935"/>
                    <a:pt x="10500" y="14938"/>
                    <a:pt x="10567" y="14938"/>
                  </a:cubicBezTo>
                  <a:cubicBezTo>
                    <a:pt x="11707" y="14938"/>
                    <a:pt x="12654" y="13815"/>
                    <a:pt x="13818" y="13676"/>
                  </a:cubicBezTo>
                  <a:cubicBezTo>
                    <a:pt x="13904" y="13666"/>
                    <a:pt x="13990" y="13661"/>
                    <a:pt x="14075" y="13661"/>
                  </a:cubicBezTo>
                  <a:cubicBezTo>
                    <a:pt x="14876" y="13661"/>
                    <a:pt x="15634" y="14095"/>
                    <a:pt x="16355" y="14475"/>
                  </a:cubicBezTo>
                  <a:cubicBezTo>
                    <a:pt x="16938" y="14781"/>
                    <a:pt x="17597" y="15064"/>
                    <a:pt x="18237" y="15064"/>
                  </a:cubicBezTo>
                  <a:cubicBezTo>
                    <a:pt x="18472" y="15064"/>
                    <a:pt x="18705" y="15025"/>
                    <a:pt x="18931" y="14936"/>
                  </a:cubicBezTo>
                  <a:cubicBezTo>
                    <a:pt x="20029" y="14502"/>
                    <a:pt x="20451" y="13052"/>
                    <a:pt x="21545" y="12610"/>
                  </a:cubicBezTo>
                  <a:cubicBezTo>
                    <a:pt x="22364" y="12278"/>
                    <a:pt x="23373" y="12600"/>
                    <a:pt x="24131" y="12148"/>
                  </a:cubicBezTo>
                  <a:cubicBezTo>
                    <a:pt x="24709" y="11805"/>
                    <a:pt x="24976" y="11085"/>
                    <a:pt x="24953" y="10413"/>
                  </a:cubicBezTo>
                  <a:cubicBezTo>
                    <a:pt x="24933" y="9740"/>
                    <a:pt x="24672" y="9102"/>
                    <a:pt x="24406" y="8485"/>
                  </a:cubicBezTo>
                  <a:cubicBezTo>
                    <a:pt x="23727" y="6908"/>
                    <a:pt x="22977" y="5337"/>
                    <a:pt x="21867" y="4027"/>
                  </a:cubicBezTo>
                  <a:cubicBezTo>
                    <a:pt x="19691" y="1460"/>
                    <a:pt x="16280" y="143"/>
                    <a:pt x="12916" y="13"/>
                  </a:cubicBezTo>
                  <a:cubicBezTo>
                    <a:pt x="12696" y="5"/>
                    <a:pt x="12475" y="1"/>
                    <a:pt x="12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21"/>
            <p:cNvSpPr/>
            <p:nvPr/>
          </p:nvSpPr>
          <p:spPr>
            <a:xfrm>
              <a:off x="2934340" y="661747"/>
              <a:ext cx="703429" cy="511507"/>
            </a:xfrm>
            <a:custGeom>
              <a:avLst/>
              <a:gdLst/>
              <a:ahLst/>
              <a:cxnLst/>
              <a:rect l="l" t="t" r="r" b="b"/>
              <a:pathLst>
                <a:path w="14023" h="10197" extrusionOk="0">
                  <a:moveTo>
                    <a:pt x="1742" y="1"/>
                  </a:moveTo>
                  <a:cubicBezTo>
                    <a:pt x="1242" y="1"/>
                    <a:pt x="762" y="136"/>
                    <a:pt x="366" y="479"/>
                  </a:cubicBezTo>
                  <a:cubicBezTo>
                    <a:pt x="200" y="623"/>
                    <a:pt x="51" y="806"/>
                    <a:pt x="24" y="1023"/>
                  </a:cubicBezTo>
                  <a:cubicBezTo>
                    <a:pt x="0" y="1224"/>
                    <a:pt x="85" y="1427"/>
                    <a:pt x="212" y="1585"/>
                  </a:cubicBezTo>
                  <a:cubicBezTo>
                    <a:pt x="612" y="2079"/>
                    <a:pt x="1423" y="2227"/>
                    <a:pt x="1999" y="2412"/>
                  </a:cubicBezTo>
                  <a:cubicBezTo>
                    <a:pt x="2045" y="2427"/>
                    <a:pt x="2092" y="2444"/>
                    <a:pt x="2136" y="2459"/>
                  </a:cubicBezTo>
                  <a:cubicBezTo>
                    <a:pt x="1610" y="3750"/>
                    <a:pt x="1654" y="5270"/>
                    <a:pt x="2280" y="6521"/>
                  </a:cubicBezTo>
                  <a:cubicBezTo>
                    <a:pt x="2331" y="6621"/>
                    <a:pt x="2406" y="6735"/>
                    <a:pt x="2520" y="6739"/>
                  </a:cubicBezTo>
                  <a:cubicBezTo>
                    <a:pt x="2522" y="6740"/>
                    <a:pt x="2525" y="6740"/>
                    <a:pt x="2527" y="6740"/>
                  </a:cubicBezTo>
                  <a:cubicBezTo>
                    <a:pt x="2631" y="6740"/>
                    <a:pt x="2713" y="6640"/>
                    <a:pt x="2732" y="6537"/>
                  </a:cubicBezTo>
                  <a:cubicBezTo>
                    <a:pt x="2751" y="6431"/>
                    <a:pt x="2719" y="6324"/>
                    <a:pt x="2694" y="6221"/>
                  </a:cubicBezTo>
                  <a:cubicBezTo>
                    <a:pt x="2402" y="5092"/>
                    <a:pt x="2585" y="3853"/>
                    <a:pt x="3176" y="2848"/>
                  </a:cubicBezTo>
                  <a:cubicBezTo>
                    <a:pt x="4771" y="3516"/>
                    <a:pt x="6246" y="4469"/>
                    <a:pt x="7521" y="5643"/>
                  </a:cubicBezTo>
                  <a:cubicBezTo>
                    <a:pt x="6669" y="6549"/>
                    <a:pt x="6234" y="7836"/>
                    <a:pt x="6377" y="9072"/>
                  </a:cubicBezTo>
                  <a:cubicBezTo>
                    <a:pt x="6387" y="9163"/>
                    <a:pt x="6401" y="9256"/>
                    <a:pt x="6448" y="9336"/>
                  </a:cubicBezTo>
                  <a:cubicBezTo>
                    <a:pt x="6491" y="9409"/>
                    <a:pt x="6570" y="9469"/>
                    <a:pt x="6655" y="9469"/>
                  </a:cubicBezTo>
                  <a:cubicBezTo>
                    <a:pt x="6661" y="9469"/>
                    <a:pt x="6666" y="9469"/>
                    <a:pt x="6671" y="9468"/>
                  </a:cubicBezTo>
                  <a:cubicBezTo>
                    <a:pt x="6844" y="9454"/>
                    <a:pt x="6903" y="9233"/>
                    <a:pt x="6928" y="9063"/>
                  </a:cubicBezTo>
                  <a:cubicBezTo>
                    <a:pt x="7072" y="8062"/>
                    <a:pt x="7567" y="7115"/>
                    <a:pt x="8298" y="6419"/>
                  </a:cubicBezTo>
                  <a:cubicBezTo>
                    <a:pt x="9221" y="7402"/>
                    <a:pt x="10013" y="8507"/>
                    <a:pt x="10632" y="9708"/>
                  </a:cubicBezTo>
                  <a:cubicBezTo>
                    <a:pt x="10748" y="9932"/>
                    <a:pt x="10938" y="10196"/>
                    <a:pt x="11166" y="10196"/>
                  </a:cubicBezTo>
                  <a:cubicBezTo>
                    <a:pt x="11223" y="10196"/>
                    <a:pt x="11281" y="10180"/>
                    <a:pt x="11341" y="10144"/>
                  </a:cubicBezTo>
                  <a:cubicBezTo>
                    <a:pt x="11506" y="10045"/>
                    <a:pt x="11573" y="9834"/>
                    <a:pt x="11514" y="9652"/>
                  </a:cubicBezTo>
                  <a:cubicBezTo>
                    <a:pt x="11295" y="8970"/>
                    <a:pt x="11000" y="8327"/>
                    <a:pt x="10648" y="7715"/>
                  </a:cubicBezTo>
                  <a:cubicBezTo>
                    <a:pt x="10816" y="7662"/>
                    <a:pt x="10992" y="7639"/>
                    <a:pt x="11170" y="7639"/>
                  </a:cubicBezTo>
                  <a:cubicBezTo>
                    <a:pt x="11450" y="7639"/>
                    <a:pt x="11736" y="7695"/>
                    <a:pt x="12004" y="7777"/>
                  </a:cubicBezTo>
                  <a:cubicBezTo>
                    <a:pt x="12512" y="7934"/>
                    <a:pt x="12994" y="8176"/>
                    <a:pt x="13513" y="8285"/>
                  </a:cubicBezTo>
                  <a:cubicBezTo>
                    <a:pt x="13564" y="8296"/>
                    <a:pt x="13620" y="8303"/>
                    <a:pt x="13675" y="8303"/>
                  </a:cubicBezTo>
                  <a:cubicBezTo>
                    <a:pt x="13798" y="8303"/>
                    <a:pt x="13916" y="8267"/>
                    <a:pt x="13962" y="8159"/>
                  </a:cubicBezTo>
                  <a:cubicBezTo>
                    <a:pt x="14022" y="8018"/>
                    <a:pt x="13906" y="7867"/>
                    <a:pt x="13796" y="7761"/>
                  </a:cubicBezTo>
                  <a:cubicBezTo>
                    <a:pt x="12897" y="6909"/>
                    <a:pt x="11675" y="6364"/>
                    <a:pt x="10449" y="6364"/>
                  </a:cubicBezTo>
                  <a:cubicBezTo>
                    <a:pt x="10230" y="6364"/>
                    <a:pt x="10011" y="6381"/>
                    <a:pt x="9794" y="6417"/>
                  </a:cubicBezTo>
                  <a:cubicBezTo>
                    <a:pt x="8841" y="5130"/>
                    <a:pt x="7677" y="3971"/>
                    <a:pt x="6526" y="2848"/>
                  </a:cubicBezTo>
                  <a:cubicBezTo>
                    <a:pt x="6291" y="2618"/>
                    <a:pt x="6055" y="2388"/>
                    <a:pt x="5814" y="2165"/>
                  </a:cubicBezTo>
                  <a:cubicBezTo>
                    <a:pt x="5955" y="2153"/>
                    <a:pt x="6098" y="2147"/>
                    <a:pt x="6240" y="2147"/>
                  </a:cubicBezTo>
                  <a:cubicBezTo>
                    <a:pt x="6901" y="2147"/>
                    <a:pt x="7561" y="2275"/>
                    <a:pt x="8172" y="2524"/>
                  </a:cubicBezTo>
                  <a:cubicBezTo>
                    <a:pt x="8686" y="2733"/>
                    <a:pt x="9187" y="3030"/>
                    <a:pt x="9742" y="3045"/>
                  </a:cubicBezTo>
                  <a:cubicBezTo>
                    <a:pt x="9747" y="3045"/>
                    <a:pt x="9753" y="3045"/>
                    <a:pt x="9759" y="3045"/>
                  </a:cubicBezTo>
                  <a:cubicBezTo>
                    <a:pt x="9922" y="3045"/>
                    <a:pt x="10117" y="2981"/>
                    <a:pt x="10133" y="2821"/>
                  </a:cubicBezTo>
                  <a:cubicBezTo>
                    <a:pt x="10144" y="2706"/>
                    <a:pt x="10051" y="2610"/>
                    <a:pt x="9957" y="2542"/>
                  </a:cubicBezTo>
                  <a:cubicBezTo>
                    <a:pt x="9745" y="2385"/>
                    <a:pt x="9500" y="2280"/>
                    <a:pt x="9258" y="2175"/>
                  </a:cubicBezTo>
                  <a:cubicBezTo>
                    <a:pt x="8509" y="1854"/>
                    <a:pt x="7755" y="1529"/>
                    <a:pt x="6963" y="1331"/>
                  </a:cubicBezTo>
                  <a:cubicBezTo>
                    <a:pt x="6496" y="1215"/>
                    <a:pt x="6013" y="1144"/>
                    <a:pt x="5532" y="1144"/>
                  </a:cubicBezTo>
                  <a:cubicBezTo>
                    <a:pt x="5257" y="1144"/>
                    <a:pt x="4983" y="1167"/>
                    <a:pt x="4714" y="1218"/>
                  </a:cubicBezTo>
                  <a:cubicBezTo>
                    <a:pt x="4532" y="1079"/>
                    <a:pt x="4346" y="947"/>
                    <a:pt x="4156" y="821"/>
                  </a:cubicBezTo>
                  <a:cubicBezTo>
                    <a:pt x="3502" y="392"/>
                    <a:pt x="2593" y="1"/>
                    <a:pt x="1742"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21"/>
            <p:cNvSpPr/>
            <p:nvPr/>
          </p:nvSpPr>
          <p:spPr>
            <a:xfrm>
              <a:off x="3449666" y="777970"/>
              <a:ext cx="413189" cy="344265"/>
            </a:xfrm>
            <a:custGeom>
              <a:avLst/>
              <a:gdLst/>
              <a:ahLst/>
              <a:cxnLst/>
              <a:rect l="l" t="t" r="r" b="b"/>
              <a:pathLst>
                <a:path w="8237" h="6863" extrusionOk="0">
                  <a:moveTo>
                    <a:pt x="2680" y="1"/>
                  </a:moveTo>
                  <a:cubicBezTo>
                    <a:pt x="2625" y="1"/>
                    <a:pt x="2570" y="4"/>
                    <a:pt x="2515" y="9"/>
                  </a:cubicBezTo>
                  <a:cubicBezTo>
                    <a:pt x="0" y="259"/>
                    <a:pt x="4327" y="6863"/>
                    <a:pt x="6501" y="6863"/>
                  </a:cubicBezTo>
                  <a:cubicBezTo>
                    <a:pt x="6646" y="6863"/>
                    <a:pt x="6781" y="6833"/>
                    <a:pt x="6904" y="6771"/>
                  </a:cubicBezTo>
                  <a:cubicBezTo>
                    <a:pt x="8237" y="6094"/>
                    <a:pt x="5323" y="1"/>
                    <a:pt x="2680" y="1"/>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21"/>
            <p:cNvSpPr/>
            <p:nvPr/>
          </p:nvSpPr>
          <p:spPr>
            <a:xfrm>
              <a:off x="2822493" y="1111696"/>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8" y="373"/>
                    <a:pt x="357" y="358"/>
                  </a:cubicBezTo>
                  <a:cubicBezTo>
                    <a:pt x="543" y="263"/>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21"/>
            <p:cNvSpPr/>
            <p:nvPr/>
          </p:nvSpPr>
          <p:spPr>
            <a:xfrm>
              <a:off x="2840601" y="1055565"/>
              <a:ext cx="27238" cy="19062"/>
            </a:xfrm>
            <a:custGeom>
              <a:avLst/>
              <a:gdLst/>
              <a:ahLst/>
              <a:cxnLst/>
              <a:rect l="l" t="t" r="r" b="b"/>
              <a:pathLst>
                <a:path w="543" h="380" extrusionOk="0">
                  <a:moveTo>
                    <a:pt x="272" y="0"/>
                  </a:moveTo>
                  <a:cubicBezTo>
                    <a:pt x="245" y="0"/>
                    <a:pt x="216" y="7"/>
                    <a:pt x="186" y="22"/>
                  </a:cubicBezTo>
                  <a:cubicBezTo>
                    <a:pt x="0" y="117"/>
                    <a:pt x="103" y="379"/>
                    <a:pt x="272" y="379"/>
                  </a:cubicBezTo>
                  <a:cubicBezTo>
                    <a:pt x="299" y="379"/>
                    <a:pt x="327" y="372"/>
                    <a:pt x="357" y="357"/>
                  </a:cubicBezTo>
                  <a:cubicBezTo>
                    <a:pt x="543" y="262"/>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21"/>
            <p:cNvSpPr/>
            <p:nvPr/>
          </p:nvSpPr>
          <p:spPr>
            <a:xfrm>
              <a:off x="2764104" y="1046988"/>
              <a:ext cx="27288" cy="19062"/>
            </a:xfrm>
            <a:custGeom>
              <a:avLst/>
              <a:gdLst/>
              <a:ahLst/>
              <a:cxnLst/>
              <a:rect l="l" t="t" r="r" b="b"/>
              <a:pathLst>
                <a:path w="544" h="380" extrusionOk="0">
                  <a:moveTo>
                    <a:pt x="272" y="0"/>
                  </a:moveTo>
                  <a:cubicBezTo>
                    <a:pt x="245" y="0"/>
                    <a:pt x="216" y="7"/>
                    <a:pt x="186" y="22"/>
                  </a:cubicBezTo>
                  <a:cubicBezTo>
                    <a:pt x="0" y="117"/>
                    <a:pt x="103" y="379"/>
                    <a:pt x="273" y="379"/>
                  </a:cubicBezTo>
                  <a:cubicBezTo>
                    <a:pt x="300" y="379"/>
                    <a:pt x="329" y="373"/>
                    <a:pt x="359" y="357"/>
                  </a:cubicBezTo>
                  <a:cubicBezTo>
                    <a:pt x="543" y="262"/>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21"/>
            <p:cNvSpPr/>
            <p:nvPr/>
          </p:nvSpPr>
          <p:spPr>
            <a:xfrm>
              <a:off x="3182203" y="1071567"/>
              <a:ext cx="27238" cy="19062"/>
            </a:xfrm>
            <a:custGeom>
              <a:avLst/>
              <a:gdLst/>
              <a:ahLst/>
              <a:cxnLst/>
              <a:rect l="l" t="t" r="r" b="b"/>
              <a:pathLst>
                <a:path w="543" h="380" extrusionOk="0">
                  <a:moveTo>
                    <a:pt x="272" y="0"/>
                  </a:moveTo>
                  <a:cubicBezTo>
                    <a:pt x="245" y="0"/>
                    <a:pt x="216" y="7"/>
                    <a:pt x="186" y="22"/>
                  </a:cubicBezTo>
                  <a:cubicBezTo>
                    <a:pt x="0" y="117"/>
                    <a:pt x="102" y="380"/>
                    <a:pt x="271" y="380"/>
                  </a:cubicBezTo>
                  <a:cubicBezTo>
                    <a:pt x="298" y="380"/>
                    <a:pt x="327" y="373"/>
                    <a:pt x="357" y="358"/>
                  </a:cubicBezTo>
                  <a:cubicBezTo>
                    <a:pt x="543" y="263"/>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21"/>
            <p:cNvSpPr/>
            <p:nvPr/>
          </p:nvSpPr>
          <p:spPr>
            <a:xfrm>
              <a:off x="3231262" y="991458"/>
              <a:ext cx="27288" cy="19062"/>
            </a:xfrm>
            <a:custGeom>
              <a:avLst/>
              <a:gdLst/>
              <a:ahLst/>
              <a:cxnLst/>
              <a:rect l="l" t="t" r="r" b="b"/>
              <a:pathLst>
                <a:path w="544" h="380" extrusionOk="0">
                  <a:moveTo>
                    <a:pt x="272" y="1"/>
                  </a:moveTo>
                  <a:cubicBezTo>
                    <a:pt x="245" y="1"/>
                    <a:pt x="216" y="7"/>
                    <a:pt x="187" y="23"/>
                  </a:cubicBezTo>
                  <a:cubicBezTo>
                    <a:pt x="1" y="118"/>
                    <a:pt x="102" y="380"/>
                    <a:pt x="272" y="380"/>
                  </a:cubicBezTo>
                  <a:cubicBezTo>
                    <a:pt x="299" y="380"/>
                    <a:pt x="328" y="373"/>
                    <a:pt x="358" y="358"/>
                  </a:cubicBezTo>
                  <a:cubicBezTo>
                    <a:pt x="543" y="263"/>
                    <a:pt x="441"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21"/>
            <p:cNvSpPr/>
            <p:nvPr/>
          </p:nvSpPr>
          <p:spPr>
            <a:xfrm>
              <a:off x="3140067" y="1021104"/>
              <a:ext cx="27238" cy="19012"/>
            </a:xfrm>
            <a:custGeom>
              <a:avLst/>
              <a:gdLst/>
              <a:ahLst/>
              <a:cxnLst/>
              <a:rect l="l" t="t" r="r" b="b"/>
              <a:pathLst>
                <a:path w="543" h="379" extrusionOk="0">
                  <a:moveTo>
                    <a:pt x="272" y="0"/>
                  </a:moveTo>
                  <a:cubicBezTo>
                    <a:pt x="245" y="0"/>
                    <a:pt x="216" y="7"/>
                    <a:pt x="186" y="22"/>
                  </a:cubicBezTo>
                  <a:cubicBezTo>
                    <a:pt x="0" y="117"/>
                    <a:pt x="103" y="378"/>
                    <a:pt x="272" y="378"/>
                  </a:cubicBezTo>
                  <a:cubicBezTo>
                    <a:pt x="300" y="378"/>
                    <a:pt x="329" y="371"/>
                    <a:pt x="359"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21"/>
            <p:cNvSpPr/>
            <p:nvPr/>
          </p:nvSpPr>
          <p:spPr>
            <a:xfrm>
              <a:off x="3485031" y="867809"/>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21"/>
            <p:cNvSpPr/>
            <p:nvPr/>
          </p:nvSpPr>
          <p:spPr>
            <a:xfrm>
              <a:off x="3580489" y="874782"/>
              <a:ext cx="27238" cy="18961"/>
            </a:xfrm>
            <a:custGeom>
              <a:avLst/>
              <a:gdLst/>
              <a:ahLst/>
              <a:cxnLst/>
              <a:rect l="l" t="t" r="r" b="b"/>
              <a:pathLst>
                <a:path w="543" h="378" extrusionOk="0">
                  <a:moveTo>
                    <a:pt x="272" y="0"/>
                  </a:moveTo>
                  <a:cubicBezTo>
                    <a:pt x="245" y="0"/>
                    <a:pt x="216" y="7"/>
                    <a:pt x="186" y="22"/>
                  </a:cubicBezTo>
                  <a:cubicBezTo>
                    <a:pt x="1" y="117"/>
                    <a:pt x="102" y="378"/>
                    <a:pt x="271" y="378"/>
                  </a:cubicBezTo>
                  <a:cubicBezTo>
                    <a:pt x="298" y="378"/>
                    <a:pt x="327" y="371"/>
                    <a:pt x="357" y="356"/>
                  </a:cubicBezTo>
                  <a:cubicBezTo>
                    <a:pt x="543" y="261"/>
                    <a:pt x="44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21"/>
            <p:cNvSpPr/>
            <p:nvPr/>
          </p:nvSpPr>
          <p:spPr>
            <a:xfrm>
              <a:off x="3531230" y="929709"/>
              <a:ext cx="27188" cy="19062"/>
            </a:xfrm>
            <a:custGeom>
              <a:avLst/>
              <a:gdLst/>
              <a:ahLst/>
              <a:cxnLst/>
              <a:rect l="l" t="t" r="r" b="b"/>
              <a:pathLst>
                <a:path w="542" h="380" extrusionOk="0">
                  <a:moveTo>
                    <a:pt x="271" y="1"/>
                  </a:moveTo>
                  <a:cubicBezTo>
                    <a:pt x="243" y="1"/>
                    <a:pt x="215" y="7"/>
                    <a:pt x="185" y="23"/>
                  </a:cubicBezTo>
                  <a:cubicBezTo>
                    <a:pt x="0" y="118"/>
                    <a:pt x="102" y="380"/>
                    <a:pt x="271" y="380"/>
                  </a:cubicBezTo>
                  <a:cubicBezTo>
                    <a:pt x="299" y="380"/>
                    <a:pt x="328" y="373"/>
                    <a:pt x="357" y="358"/>
                  </a:cubicBezTo>
                  <a:cubicBezTo>
                    <a:pt x="542" y="263"/>
                    <a:pt x="440" y="1"/>
                    <a:pt x="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21"/>
            <p:cNvSpPr/>
            <p:nvPr/>
          </p:nvSpPr>
          <p:spPr>
            <a:xfrm>
              <a:off x="3308912" y="645392"/>
              <a:ext cx="27238" cy="19012"/>
            </a:xfrm>
            <a:custGeom>
              <a:avLst/>
              <a:gdLst/>
              <a:ahLst/>
              <a:cxnLst/>
              <a:rect l="l" t="t" r="r" b="b"/>
              <a:pathLst>
                <a:path w="543" h="379" extrusionOk="0">
                  <a:moveTo>
                    <a:pt x="272" y="0"/>
                  </a:moveTo>
                  <a:cubicBezTo>
                    <a:pt x="245" y="0"/>
                    <a:pt x="216" y="7"/>
                    <a:pt x="186" y="22"/>
                  </a:cubicBezTo>
                  <a:cubicBezTo>
                    <a:pt x="0" y="117"/>
                    <a:pt x="101" y="378"/>
                    <a:pt x="271" y="378"/>
                  </a:cubicBezTo>
                  <a:cubicBezTo>
                    <a:pt x="298" y="378"/>
                    <a:pt x="327" y="371"/>
                    <a:pt x="357" y="356"/>
                  </a:cubicBezTo>
                  <a:cubicBezTo>
                    <a:pt x="543" y="261"/>
                    <a:pt x="441"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21"/>
            <p:cNvSpPr/>
            <p:nvPr/>
          </p:nvSpPr>
          <p:spPr>
            <a:xfrm>
              <a:off x="3235927" y="625979"/>
              <a:ext cx="27238" cy="19012"/>
            </a:xfrm>
            <a:custGeom>
              <a:avLst/>
              <a:gdLst/>
              <a:ahLst/>
              <a:cxnLst/>
              <a:rect l="l" t="t" r="r" b="b"/>
              <a:pathLst>
                <a:path w="543" h="379" extrusionOk="0">
                  <a:moveTo>
                    <a:pt x="273" y="1"/>
                  </a:moveTo>
                  <a:cubicBezTo>
                    <a:pt x="245" y="1"/>
                    <a:pt x="216" y="8"/>
                    <a:pt x="186" y="23"/>
                  </a:cubicBezTo>
                  <a:cubicBezTo>
                    <a:pt x="1" y="118"/>
                    <a:pt x="102" y="379"/>
                    <a:pt x="271" y="379"/>
                  </a:cubicBezTo>
                  <a:cubicBezTo>
                    <a:pt x="298" y="379"/>
                    <a:pt x="327" y="372"/>
                    <a:pt x="357" y="357"/>
                  </a:cubicBezTo>
                  <a:cubicBezTo>
                    <a:pt x="543" y="262"/>
                    <a:pt x="442"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21"/>
            <p:cNvSpPr/>
            <p:nvPr/>
          </p:nvSpPr>
          <p:spPr>
            <a:xfrm>
              <a:off x="3468126" y="1189999"/>
              <a:ext cx="27238" cy="19012"/>
            </a:xfrm>
            <a:custGeom>
              <a:avLst/>
              <a:gdLst/>
              <a:ahLst/>
              <a:cxnLst/>
              <a:rect l="l" t="t" r="r" b="b"/>
              <a:pathLst>
                <a:path w="543" h="379" extrusionOk="0">
                  <a:moveTo>
                    <a:pt x="272" y="1"/>
                  </a:moveTo>
                  <a:cubicBezTo>
                    <a:pt x="245" y="1"/>
                    <a:pt x="216" y="8"/>
                    <a:pt x="186" y="23"/>
                  </a:cubicBezTo>
                  <a:cubicBezTo>
                    <a:pt x="1" y="118"/>
                    <a:pt x="102" y="379"/>
                    <a:pt x="271" y="379"/>
                  </a:cubicBezTo>
                  <a:cubicBezTo>
                    <a:pt x="298" y="379"/>
                    <a:pt x="327" y="372"/>
                    <a:pt x="357" y="357"/>
                  </a:cubicBezTo>
                  <a:cubicBezTo>
                    <a:pt x="543" y="262"/>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21"/>
            <p:cNvSpPr/>
            <p:nvPr/>
          </p:nvSpPr>
          <p:spPr>
            <a:xfrm>
              <a:off x="3429903" y="1173496"/>
              <a:ext cx="27288" cy="19112"/>
            </a:xfrm>
            <a:custGeom>
              <a:avLst/>
              <a:gdLst/>
              <a:ahLst/>
              <a:cxnLst/>
              <a:rect l="l" t="t" r="r" b="b"/>
              <a:pathLst>
                <a:path w="544" h="381" extrusionOk="0">
                  <a:moveTo>
                    <a:pt x="272" y="1"/>
                  </a:moveTo>
                  <a:cubicBezTo>
                    <a:pt x="245" y="1"/>
                    <a:pt x="216" y="8"/>
                    <a:pt x="187" y="23"/>
                  </a:cubicBezTo>
                  <a:cubicBezTo>
                    <a:pt x="1" y="118"/>
                    <a:pt x="102" y="380"/>
                    <a:pt x="272" y="380"/>
                  </a:cubicBezTo>
                  <a:cubicBezTo>
                    <a:pt x="299" y="380"/>
                    <a:pt x="328" y="373"/>
                    <a:pt x="357" y="358"/>
                  </a:cubicBezTo>
                  <a:cubicBezTo>
                    <a:pt x="543" y="263"/>
                    <a:pt x="44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0" name="Google Shape;6000;p21"/>
          <p:cNvGrpSpPr/>
          <p:nvPr/>
        </p:nvGrpSpPr>
        <p:grpSpPr>
          <a:xfrm>
            <a:off x="402030" y="306280"/>
            <a:ext cx="195514" cy="172490"/>
            <a:chOff x="4375233" y="4495850"/>
            <a:chExt cx="276540" cy="243975"/>
          </a:xfrm>
        </p:grpSpPr>
        <p:sp>
          <p:nvSpPr>
            <p:cNvPr id="6001" name="Google Shape;6001;p21"/>
            <p:cNvSpPr/>
            <p:nvPr/>
          </p:nvSpPr>
          <p:spPr>
            <a:xfrm>
              <a:off x="4505158" y="4495850"/>
              <a:ext cx="18443" cy="243975"/>
            </a:xfrm>
            <a:custGeom>
              <a:avLst/>
              <a:gdLst/>
              <a:ahLst/>
              <a:cxnLst/>
              <a:rect l="l" t="t" r="r" b="b"/>
              <a:pathLst>
                <a:path w="555" h="7342" extrusionOk="0">
                  <a:moveTo>
                    <a:pt x="128" y="0"/>
                  </a:moveTo>
                  <a:cubicBezTo>
                    <a:pt x="123" y="0"/>
                    <a:pt x="117" y="1"/>
                    <a:pt x="111" y="2"/>
                  </a:cubicBezTo>
                  <a:cubicBezTo>
                    <a:pt x="49" y="4"/>
                    <a:pt x="1" y="57"/>
                    <a:pt x="4" y="120"/>
                  </a:cubicBezTo>
                  <a:lnTo>
                    <a:pt x="326" y="7233"/>
                  </a:lnTo>
                  <a:cubicBezTo>
                    <a:pt x="328" y="7294"/>
                    <a:pt x="379" y="7341"/>
                    <a:pt x="439" y="7341"/>
                  </a:cubicBezTo>
                  <a:lnTo>
                    <a:pt x="444" y="7341"/>
                  </a:lnTo>
                  <a:cubicBezTo>
                    <a:pt x="507" y="7338"/>
                    <a:pt x="555" y="7285"/>
                    <a:pt x="553" y="7222"/>
                  </a:cubicBezTo>
                  <a:lnTo>
                    <a:pt x="231" y="109"/>
                  </a:lnTo>
                  <a:cubicBezTo>
                    <a:pt x="228" y="53"/>
                    <a:pt x="188" y="0"/>
                    <a:pt x="1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21"/>
            <p:cNvSpPr/>
            <p:nvPr/>
          </p:nvSpPr>
          <p:spPr>
            <a:xfrm>
              <a:off x="4375233" y="4594241"/>
              <a:ext cx="276540" cy="20902"/>
            </a:xfrm>
            <a:custGeom>
              <a:avLst/>
              <a:gdLst/>
              <a:ahLst/>
              <a:cxnLst/>
              <a:rect l="l" t="t" r="r" b="b"/>
              <a:pathLst>
                <a:path w="8322" h="629" extrusionOk="0">
                  <a:moveTo>
                    <a:pt x="6337" y="0"/>
                  </a:moveTo>
                  <a:cubicBezTo>
                    <a:pt x="4254" y="0"/>
                    <a:pt x="2166" y="135"/>
                    <a:pt x="107" y="402"/>
                  </a:cubicBezTo>
                  <a:cubicBezTo>
                    <a:pt x="45" y="411"/>
                    <a:pt x="1" y="467"/>
                    <a:pt x="10" y="529"/>
                  </a:cubicBezTo>
                  <a:cubicBezTo>
                    <a:pt x="16" y="587"/>
                    <a:pt x="65" y="629"/>
                    <a:pt x="122" y="629"/>
                  </a:cubicBezTo>
                  <a:lnTo>
                    <a:pt x="122" y="629"/>
                  </a:lnTo>
                  <a:cubicBezTo>
                    <a:pt x="127" y="629"/>
                    <a:pt x="132" y="629"/>
                    <a:pt x="137" y="628"/>
                  </a:cubicBezTo>
                  <a:cubicBezTo>
                    <a:pt x="2189" y="362"/>
                    <a:pt x="4270" y="228"/>
                    <a:pt x="6346" y="228"/>
                  </a:cubicBezTo>
                  <a:cubicBezTo>
                    <a:pt x="6966" y="228"/>
                    <a:pt x="7584" y="240"/>
                    <a:pt x="8202" y="263"/>
                  </a:cubicBezTo>
                  <a:lnTo>
                    <a:pt x="8207" y="263"/>
                  </a:lnTo>
                  <a:cubicBezTo>
                    <a:pt x="8267" y="263"/>
                    <a:pt x="8317" y="216"/>
                    <a:pt x="8319" y="154"/>
                  </a:cubicBezTo>
                  <a:cubicBezTo>
                    <a:pt x="8322" y="92"/>
                    <a:pt x="8273" y="39"/>
                    <a:pt x="8211" y="37"/>
                  </a:cubicBezTo>
                  <a:cubicBezTo>
                    <a:pt x="7587" y="12"/>
                    <a:pt x="6962" y="0"/>
                    <a:pt x="6337" y="0"/>
                  </a:cubicBezTo>
                  <a:close/>
                  <a:moveTo>
                    <a:pt x="122" y="629"/>
                  </a:moveTo>
                  <a:cubicBezTo>
                    <a:pt x="122" y="629"/>
                    <a:pt x="122" y="629"/>
                    <a:pt x="121" y="629"/>
                  </a:cubicBezTo>
                  <a:lnTo>
                    <a:pt x="122" y="629"/>
                  </a:lnTo>
                  <a:cubicBezTo>
                    <a:pt x="122" y="629"/>
                    <a:pt x="122" y="629"/>
                    <a:pt x="122" y="629"/>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21"/>
            <p:cNvSpPr/>
            <p:nvPr/>
          </p:nvSpPr>
          <p:spPr>
            <a:xfrm>
              <a:off x="4431091" y="4519310"/>
              <a:ext cx="163193" cy="164754"/>
            </a:xfrm>
            <a:custGeom>
              <a:avLst/>
              <a:gdLst/>
              <a:ahLst/>
              <a:cxnLst/>
              <a:rect l="l" t="t" r="r" b="b"/>
              <a:pathLst>
                <a:path w="4911" h="4958" extrusionOk="0">
                  <a:moveTo>
                    <a:pt x="4786" y="1"/>
                  </a:moveTo>
                  <a:cubicBezTo>
                    <a:pt x="4758" y="1"/>
                    <a:pt x="4729" y="12"/>
                    <a:pt x="4706" y="33"/>
                  </a:cubicBezTo>
                  <a:cubicBezTo>
                    <a:pt x="3987" y="729"/>
                    <a:pt x="3167" y="1579"/>
                    <a:pt x="2374" y="2400"/>
                  </a:cubicBezTo>
                  <a:cubicBezTo>
                    <a:pt x="1583" y="3220"/>
                    <a:pt x="764" y="4068"/>
                    <a:pt x="47" y="4762"/>
                  </a:cubicBezTo>
                  <a:cubicBezTo>
                    <a:pt x="2" y="4806"/>
                    <a:pt x="1" y="4878"/>
                    <a:pt x="45" y="4922"/>
                  </a:cubicBezTo>
                  <a:cubicBezTo>
                    <a:pt x="67" y="4945"/>
                    <a:pt x="97" y="4958"/>
                    <a:pt x="127" y="4958"/>
                  </a:cubicBezTo>
                  <a:cubicBezTo>
                    <a:pt x="155" y="4958"/>
                    <a:pt x="183" y="4947"/>
                    <a:pt x="205" y="4925"/>
                  </a:cubicBezTo>
                  <a:cubicBezTo>
                    <a:pt x="925" y="4229"/>
                    <a:pt x="1745" y="3379"/>
                    <a:pt x="2537" y="2558"/>
                  </a:cubicBezTo>
                  <a:cubicBezTo>
                    <a:pt x="3330" y="1738"/>
                    <a:pt x="4147" y="889"/>
                    <a:pt x="4864" y="197"/>
                  </a:cubicBezTo>
                  <a:cubicBezTo>
                    <a:pt x="4910" y="152"/>
                    <a:pt x="4911" y="80"/>
                    <a:pt x="4868" y="35"/>
                  </a:cubicBezTo>
                  <a:cubicBezTo>
                    <a:pt x="4845" y="12"/>
                    <a:pt x="4816" y="1"/>
                    <a:pt x="478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21"/>
            <p:cNvSpPr/>
            <p:nvPr/>
          </p:nvSpPr>
          <p:spPr>
            <a:xfrm>
              <a:off x="4442621" y="4519542"/>
              <a:ext cx="178811" cy="170304"/>
            </a:xfrm>
            <a:custGeom>
              <a:avLst/>
              <a:gdLst/>
              <a:ahLst/>
              <a:cxnLst/>
              <a:rect l="l" t="t" r="r" b="b"/>
              <a:pathLst>
                <a:path w="5381" h="5125" extrusionOk="0">
                  <a:moveTo>
                    <a:pt x="130" y="1"/>
                  </a:moveTo>
                  <a:cubicBezTo>
                    <a:pt x="106" y="1"/>
                    <a:pt x="82" y="8"/>
                    <a:pt x="62" y="24"/>
                  </a:cubicBezTo>
                  <a:cubicBezTo>
                    <a:pt x="11" y="60"/>
                    <a:pt x="0" y="131"/>
                    <a:pt x="38" y="182"/>
                  </a:cubicBezTo>
                  <a:cubicBezTo>
                    <a:pt x="1462" y="2112"/>
                    <a:pt x="3194" y="3769"/>
                    <a:pt x="5188" y="5104"/>
                  </a:cubicBezTo>
                  <a:cubicBezTo>
                    <a:pt x="5208" y="5118"/>
                    <a:pt x="5230" y="5124"/>
                    <a:pt x="5251" y="5124"/>
                  </a:cubicBezTo>
                  <a:lnTo>
                    <a:pt x="5251" y="5123"/>
                  </a:lnTo>
                  <a:cubicBezTo>
                    <a:pt x="5288" y="5123"/>
                    <a:pt x="5323" y="5106"/>
                    <a:pt x="5345" y="5073"/>
                  </a:cubicBezTo>
                  <a:cubicBezTo>
                    <a:pt x="5381" y="5021"/>
                    <a:pt x="5366" y="4951"/>
                    <a:pt x="5314" y="4915"/>
                  </a:cubicBezTo>
                  <a:cubicBezTo>
                    <a:pt x="3342" y="3595"/>
                    <a:pt x="1629" y="1956"/>
                    <a:pt x="220" y="47"/>
                  </a:cubicBezTo>
                  <a:cubicBezTo>
                    <a:pt x="199" y="17"/>
                    <a:pt x="165" y="1"/>
                    <a:pt x="1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05" name="Google Shape;6005;p21"/>
          <p:cNvSpPr/>
          <p:nvPr/>
        </p:nvSpPr>
        <p:spPr>
          <a:xfrm rot="8314847">
            <a:off x="8368917" y="4855091"/>
            <a:ext cx="273153" cy="262230"/>
          </a:xfrm>
          <a:custGeom>
            <a:avLst/>
            <a:gdLst/>
            <a:ahLst/>
            <a:cxnLst/>
            <a:rect l="l" t="t" r="r" b="b"/>
            <a:pathLst>
              <a:path w="7702" h="7394" extrusionOk="0">
                <a:moveTo>
                  <a:pt x="6214" y="1"/>
                </a:moveTo>
                <a:lnTo>
                  <a:pt x="6214" y="1"/>
                </a:lnTo>
                <a:cubicBezTo>
                  <a:pt x="1" y="1489"/>
                  <a:pt x="2120" y="7394"/>
                  <a:pt x="2120" y="7394"/>
                </a:cubicBezTo>
                <a:cubicBezTo>
                  <a:pt x="7702" y="6214"/>
                  <a:pt x="6214" y="1"/>
                  <a:pt x="6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21"/>
          <p:cNvSpPr/>
          <p:nvPr/>
        </p:nvSpPr>
        <p:spPr>
          <a:xfrm rot="10589033">
            <a:off x="488492" y="654729"/>
            <a:ext cx="273075" cy="262187"/>
          </a:xfrm>
          <a:custGeom>
            <a:avLst/>
            <a:gdLst/>
            <a:ahLst/>
            <a:cxnLst/>
            <a:rect l="l" t="t" r="r" b="b"/>
            <a:pathLst>
              <a:path w="7700" h="7393" extrusionOk="0">
                <a:moveTo>
                  <a:pt x="6213" y="0"/>
                </a:moveTo>
                <a:cubicBezTo>
                  <a:pt x="0" y="1488"/>
                  <a:pt x="2119" y="7393"/>
                  <a:pt x="2119" y="7393"/>
                </a:cubicBezTo>
                <a:cubicBezTo>
                  <a:pt x="7699" y="6213"/>
                  <a:pt x="6213" y="0"/>
                  <a:pt x="6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21"/>
          <p:cNvSpPr/>
          <p:nvPr/>
        </p:nvSpPr>
        <p:spPr>
          <a:xfrm rot="8314847">
            <a:off x="8239896" y="5030565"/>
            <a:ext cx="125228" cy="109339"/>
          </a:xfrm>
          <a:custGeom>
            <a:avLst/>
            <a:gdLst/>
            <a:ahLst/>
            <a:cxnLst/>
            <a:rect l="l" t="t" r="r" b="b"/>
            <a:pathLst>
              <a:path w="3531" h="3083" extrusionOk="0">
                <a:moveTo>
                  <a:pt x="33" y="1"/>
                </a:moveTo>
                <a:cubicBezTo>
                  <a:pt x="12" y="1"/>
                  <a:pt x="0" y="1"/>
                  <a:pt x="0" y="1"/>
                </a:cubicBezTo>
                <a:cubicBezTo>
                  <a:pt x="75" y="2790"/>
                  <a:pt x="2234" y="3083"/>
                  <a:pt x="3139" y="3083"/>
                </a:cubicBezTo>
                <a:cubicBezTo>
                  <a:pt x="3379" y="3083"/>
                  <a:pt x="3531" y="3062"/>
                  <a:pt x="3531" y="3062"/>
                </a:cubicBezTo>
                <a:cubicBezTo>
                  <a:pt x="3531" y="85"/>
                  <a:pt x="387"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21"/>
          <p:cNvSpPr/>
          <p:nvPr/>
        </p:nvSpPr>
        <p:spPr>
          <a:xfrm rot="10589033">
            <a:off x="328408" y="690176"/>
            <a:ext cx="167994" cy="154624"/>
          </a:xfrm>
          <a:custGeom>
            <a:avLst/>
            <a:gdLst/>
            <a:ahLst/>
            <a:cxnLst/>
            <a:rect l="l" t="t" r="r" b="b"/>
            <a:pathLst>
              <a:path w="4737" h="4360" extrusionOk="0">
                <a:moveTo>
                  <a:pt x="1573" y="0"/>
                </a:moveTo>
                <a:cubicBezTo>
                  <a:pt x="0" y="3163"/>
                  <a:pt x="3256" y="4359"/>
                  <a:pt x="3256" y="4359"/>
                </a:cubicBezTo>
                <a:cubicBezTo>
                  <a:pt x="4736" y="1575"/>
                  <a:pt x="1573" y="0"/>
                  <a:pt x="15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09" name="Google Shape;6009;p21"/>
          <p:cNvGrpSpPr/>
          <p:nvPr/>
        </p:nvGrpSpPr>
        <p:grpSpPr>
          <a:xfrm rot="6287557">
            <a:off x="7318512" y="4786197"/>
            <a:ext cx="846452" cy="694367"/>
            <a:chOff x="1057098" y="3813966"/>
            <a:chExt cx="1047080" cy="858947"/>
          </a:xfrm>
        </p:grpSpPr>
        <p:sp>
          <p:nvSpPr>
            <p:cNvPr id="6010" name="Google Shape;6010;p21"/>
            <p:cNvSpPr/>
            <p:nvPr/>
          </p:nvSpPr>
          <p:spPr>
            <a:xfrm>
              <a:off x="1057098" y="3813966"/>
              <a:ext cx="1047080" cy="858947"/>
            </a:xfrm>
            <a:custGeom>
              <a:avLst/>
              <a:gdLst/>
              <a:ahLst/>
              <a:cxnLst/>
              <a:rect l="l" t="t" r="r" b="b"/>
              <a:pathLst>
                <a:path w="22897" h="18783" extrusionOk="0">
                  <a:moveTo>
                    <a:pt x="8931" y="1"/>
                  </a:moveTo>
                  <a:cubicBezTo>
                    <a:pt x="3180" y="1"/>
                    <a:pt x="0" y="7822"/>
                    <a:pt x="8312" y="12635"/>
                  </a:cubicBezTo>
                  <a:cubicBezTo>
                    <a:pt x="9403" y="16912"/>
                    <a:pt x="12171" y="18783"/>
                    <a:pt x="14749" y="18783"/>
                  </a:cubicBezTo>
                  <a:cubicBezTo>
                    <a:pt x="19093" y="18783"/>
                    <a:pt x="22897" y="13469"/>
                    <a:pt x="17218" y="5411"/>
                  </a:cubicBezTo>
                  <a:cubicBezTo>
                    <a:pt x="14462" y="1501"/>
                    <a:pt x="11450" y="1"/>
                    <a:pt x="89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21"/>
            <p:cNvSpPr/>
            <p:nvPr/>
          </p:nvSpPr>
          <p:spPr>
            <a:xfrm>
              <a:off x="1411094" y="4326783"/>
              <a:ext cx="154247" cy="131794"/>
            </a:xfrm>
            <a:custGeom>
              <a:avLst/>
              <a:gdLst/>
              <a:ahLst/>
              <a:cxnLst/>
              <a:rect l="l" t="t" r="r" b="b"/>
              <a:pathLst>
                <a:path w="3373" h="2882" extrusionOk="0">
                  <a:moveTo>
                    <a:pt x="404" y="0"/>
                  </a:moveTo>
                  <a:cubicBezTo>
                    <a:pt x="331" y="0"/>
                    <a:pt x="278" y="31"/>
                    <a:pt x="253" y="99"/>
                  </a:cubicBezTo>
                  <a:cubicBezTo>
                    <a:pt x="1" y="774"/>
                    <a:pt x="2343" y="2882"/>
                    <a:pt x="2343" y="2882"/>
                  </a:cubicBezTo>
                  <a:cubicBezTo>
                    <a:pt x="3373" y="2475"/>
                    <a:pt x="1062"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21"/>
            <p:cNvSpPr/>
            <p:nvPr/>
          </p:nvSpPr>
          <p:spPr>
            <a:xfrm>
              <a:off x="1320503" y="4248905"/>
              <a:ext cx="286316" cy="295599"/>
            </a:xfrm>
            <a:custGeom>
              <a:avLst/>
              <a:gdLst/>
              <a:ahLst/>
              <a:cxnLst/>
              <a:rect l="l" t="t" r="r" b="b"/>
              <a:pathLst>
                <a:path w="6261" h="6464" extrusionOk="0">
                  <a:moveTo>
                    <a:pt x="2203" y="0"/>
                  </a:moveTo>
                  <a:cubicBezTo>
                    <a:pt x="2174" y="0"/>
                    <a:pt x="2144" y="10"/>
                    <a:pt x="2119" y="33"/>
                  </a:cubicBezTo>
                  <a:cubicBezTo>
                    <a:pt x="1046" y="1008"/>
                    <a:pt x="1704" y="2139"/>
                    <a:pt x="1724" y="2174"/>
                  </a:cubicBezTo>
                  <a:cubicBezTo>
                    <a:pt x="1726" y="2175"/>
                    <a:pt x="1723" y="2175"/>
                    <a:pt x="1721" y="2175"/>
                  </a:cubicBezTo>
                  <a:cubicBezTo>
                    <a:pt x="1578" y="2200"/>
                    <a:pt x="1443" y="2211"/>
                    <a:pt x="1317" y="2211"/>
                  </a:cubicBezTo>
                  <a:cubicBezTo>
                    <a:pt x="824" y="2211"/>
                    <a:pt x="466" y="2044"/>
                    <a:pt x="227" y="1874"/>
                  </a:cubicBezTo>
                  <a:cubicBezTo>
                    <a:pt x="204" y="1857"/>
                    <a:pt x="179" y="1850"/>
                    <a:pt x="155" y="1850"/>
                  </a:cubicBezTo>
                  <a:cubicBezTo>
                    <a:pt x="73" y="1850"/>
                    <a:pt x="1" y="1939"/>
                    <a:pt x="43" y="2029"/>
                  </a:cubicBezTo>
                  <a:cubicBezTo>
                    <a:pt x="580" y="3193"/>
                    <a:pt x="1575" y="3349"/>
                    <a:pt x="2071" y="3349"/>
                  </a:cubicBezTo>
                  <a:cubicBezTo>
                    <a:pt x="2246" y="3349"/>
                    <a:pt x="2359" y="3330"/>
                    <a:pt x="2368" y="3328"/>
                  </a:cubicBezTo>
                  <a:cubicBezTo>
                    <a:pt x="2370" y="3328"/>
                    <a:pt x="2368" y="3330"/>
                    <a:pt x="2368" y="3331"/>
                  </a:cubicBezTo>
                  <a:cubicBezTo>
                    <a:pt x="2068" y="4883"/>
                    <a:pt x="2900" y="5913"/>
                    <a:pt x="3500" y="6434"/>
                  </a:cubicBezTo>
                  <a:cubicBezTo>
                    <a:pt x="3524" y="6455"/>
                    <a:pt x="3552" y="6464"/>
                    <a:pt x="3579" y="6464"/>
                  </a:cubicBezTo>
                  <a:cubicBezTo>
                    <a:pt x="3661" y="6464"/>
                    <a:pt x="3736" y="6376"/>
                    <a:pt x="3692" y="6287"/>
                  </a:cubicBezTo>
                  <a:cubicBezTo>
                    <a:pt x="3268" y="5418"/>
                    <a:pt x="3481" y="4582"/>
                    <a:pt x="3484" y="4566"/>
                  </a:cubicBezTo>
                  <a:lnTo>
                    <a:pt x="3484" y="4566"/>
                  </a:lnTo>
                  <a:cubicBezTo>
                    <a:pt x="3484" y="4566"/>
                    <a:pt x="3486" y="4567"/>
                    <a:pt x="3486" y="4567"/>
                  </a:cubicBezTo>
                  <a:cubicBezTo>
                    <a:pt x="4065" y="5321"/>
                    <a:pt x="4638" y="5549"/>
                    <a:pt x="5118" y="5549"/>
                  </a:cubicBezTo>
                  <a:cubicBezTo>
                    <a:pt x="5579" y="5549"/>
                    <a:pt x="5956" y="5339"/>
                    <a:pt x="6173" y="5182"/>
                  </a:cubicBezTo>
                  <a:cubicBezTo>
                    <a:pt x="6261" y="5120"/>
                    <a:pt x="6229" y="4984"/>
                    <a:pt x="6123" y="4962"/>
                  </a:cubicBezTo>
                  <a:cubicBezTo>
                    <a:pt x="4354" y="4570"/>
                    <a:pt x="3902" y="3865"/>
                    <a:pt x="3902" y="3865"/>
                  </a:cubicBezTo>
                  <a:cubicBezTo>
                    <a:pt x="4986" y="3264"/>
                    <a:pt x="4934" y="2174"/>
                    <a:pt x="4828" y="1637"/>
                  </a:cubicBezTo>
                  <a:cubicBezTo>
                    <a:pt x="4817" y="1573"/>
                    <a:pt x="4764" y="1539"/>
                    <a:pt x="4710" y="1539"/>
                  </a:cubicBezTo>
                  <a:cubicBezTo>
                    <a:pt x="4670" y="1539"/>
                    <a:pt x="4628" y="1558"/>
                    <a:pt x="4602" y="1599"/>
                  </a:cubicBezTo>
                  <a:cubicBezTo>
                    <a:pt x="4068" y="2434"/>
                    <a:pt x="3051" y="2509"/>
                    <a:pt x="3051" y="2509"/>
                  </a:cubicBezTo>
                  <a:cubicBezTo>
                    <a:pt x="2376" y="1468"/>
                    <a:pt x="2309" y="568"/>
                    <a:pt x="2328" y="127"/>
                  </a:cubicBezTo>
                  <a:cubicBezTo>
                    <a:pt x="2331" y="52"/>
                    <a:pt x="2269" y="0"/>
                    <a:pt x="2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21"/>
            <p:cNvSpPr/>
            <p:nvPr/>
          </p:nvSpPr>
          <p:spPr>
            <a:xfrm>
              <a:off x="1304040" y="4389753"/>
              <a:ext cx="159689" cy="131748"/>
            </a:xfrm>
            <a:custGeom>
              <a:avLst/>
              <a:gdLst/>
              <a:ahLst/>
              <a:cxnLst/>
              <a:rect l="l" t="t" r="r" b="b"/>
              <a:pathLst>
                <a:path w="3492" h="2881" extrusionOk="0">
                  <a:moveTo>
                    <a:pt x="3090" y="1"/>
                  </a:moveTo>
                  <a:cubicBezTo>
                    <a:pt x="3090" y="1"/>
                    <a:pt x="928" y="381"/>
                    <a:pt x="58" y="1227"/>
                  </a:cubicBezTo>
                  <a:cubicBezTo>
                    <a:pt x="17" y="1267"/>
                    <a:pt x="1" y="1326"/>
                    <a:pt x="12" y="1384"/>
                  </a:cubicBezTo>
                  <a:cubicBezTo>
                    <a:pt x="66" y="1661"/>
                    <a:pt x="287" y="2495"/>
                    <a:pt x="1011" y="2864"/>
                  </a:cubicBezTo>
                  <a:cubicBezTo>
                    <a:pt x="1035" y="2875"/>
                    <a:pt x="1059" y="2881"/>
                    <a:pt x="1084" y="2881"/>
                  </a:cubicBezTo>
                  <a:cubicBezTo>
                    <a:pt x="1140" y="2881"/>
                    <a:pt x="1195" y="2852"/>
                    <a:pt x="1229" y="2803"/>
                  </a:cubicBezTo>
                  <a:cubicBezTo>
                    <a:pt x="1510" y="2388"/>
                    <a:pt x="2485" y="1021"/>
                    <a:pt x="3491" y="464"/>
                  </a:cubicBezTo>
                  <a:lnTo>
                    <a:pt x="30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21"/>
            <p:cNvSpPr/>
            <p:nvPr/>
          </p:nvSpPr>
          <p:spPr>
            <a:xfrm>
              <a:off x="1583542" y="4511670"/>
              <a:ext cx="294684" cy="127358"/>
            </a:xfrm>
            <a:custGeom>
              <a:avLst/>
              <a:gdLst/>
              <a:ahLst/>
              <a:cxnLst/>
              <a:rect l="l" t="t" r="r" b="b"/>
              <a:pathLst>
                <a:path w="6444" h="2785" extrusionOk="0">
                  <a:moveTo>
                    <a:pt x="4000" y="0"/>
                  </a:moveTo>
                  <a:cubicBezTo>
                    <a:pt x="2183" y="0"/>
                    <a:pt x="0" y="726"/>
                    <a:pt x="721" y="1893"/>
                  </a:cubicBezTo>
                  <a:cubicBezTo>
                    <a:pt x="1055" y="2434"/>
                    <a:pt x="2114" y="2784"/>
                    <a:pt x="3218" y="2784"/>
                  </a:cubicBezTo>
                  <a:cubicBezTo>
                    <a:pt x="4449" y="2784"/>
                    <a:pt x="5735" y="2348"/>
                    <a:pt x="6129" y="1255"/>
                  </a:cubicBezTo>
                  <a:cubicBezTo>
                    <a:pt x="6443" y="382"/>
                    <a:pt x="5318" y="0"/>
                    <a:pt x="4000"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21"/>
            <p:cNvSpPr/>
            <p:nvPr/>
          </p:nvSpPr>
          <p:spPr>
            <a:xfrm>
              <a:off x="1576911" y="3884665"/>
              <a:ext cx="20716" cy="15182"/>
            </a:xfrm>
            <a:custGeom>
              <a:avLst/>
              <a:gdLst/>
              <a:ahLst/>
              <a:cxnLst/>
              <a:rect l="l" t="t" r="r" b="b"/>
              <a:pathLst>
                <a:path w="453" h="332" extrusionOk="0">
                  <a:moveTo>
                    <a:pt x="235" y="1"/>
                  </a:moveTo>
                  <a:cubicBezTo>
                    <a:pt x="116" y="1"/>
                    <a:pt x="0" y="139"/>
                    <a:pt x="92" y="265"/>
                  </a:cubicBezTo>
                  <a:cubicBezTo>
                    <a:pt x="126" y="312"/>
                    <a:pt x="171" y="332"/>
                    <a:pt x="216" y="332"/>
                  </a:cubicBezTo>
                  <a:cubicBezTo>
                    <a:pt x="336" y="332"/>
                    <a:pt x="453" y="194"/>
                    <a:pt x="360" y="69"/>
                  </a:cubicBezTo>
                  <a:cubicBezTo>
                    <a:pt x="325" y="21"/>
                    <a:pt x="280" y="1"/>
                    <a:pt x="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21"/>
            <p:cNvSpPr/>
            <p:nvPr/>
          </p:nvSpPr>
          <p:spPr>
            <a:xfrm>
              <a:off x="1618663" y="3914343"/>
              <a:ext cx="20761" cy="15137"/>
            </a:xfrm>
            <a:custGeom>
              <a:avLst/>
              <a:gdLst/>
              <a:ahLst/>
              <a:cxnLst/>
              <a:rect l="l" t="t" r="r" b="b"/>
              <a:pathLst>
                <a:path w="454" h="331" extrusionOk="0">
                  <a:moveTo>
                    <a:pt x="236" y="1"/>
                  </a:moveTo>
                  <a:cubicBezTo>
                    <a:pt x="116" y="1"/>
                    <a:pt x="0" y="138"/>
                    <a:pt x="92" y="264"/>
                  </a:cubicBezTo>
                  <a:cubicBezTo>
                    <a:pt x="127" y="311"/>
                    <a:pt x="172" y="331"/>
                    <a:pt x="217" y="331"/>
                  </a:cubicBezTo>
                  <a:cubicBezTo>
                    <a:pt x="337" y="331"/>
                    <a:pt x="453" y="193"/>
                    <a:pt x="362" y="68"/>
                  </a:cubicBezTo>
                  <a:cubicBezTo>
                    <a:pt x="327" y="20"/>
                    <a:pt x="281" y="1"/>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21"/>
            <p:cNvSpPr/>
            <p:nvPr/>
          </p:nvSpPr>
          <p:spPr>
            <a:xfrm>
              <a:off x="1573527" y="3948184"/>
              <a:ext cx="20761" cy="15182"/>
            </a:xfrm>
            <a:custGeom>
              <a:avLst/>
              <a:gdLst/>
              <a:ahLst/>
              <a:cxnLst/>
              <a:rect l="l" t="t" r="r" b="b"/>
              <a:pathLst>
                <a:path w="454" h="332" extrusionOk="0">
                  <a:moveTo>
                    <a:pt x="237" y="0"/>
                  </a:moveTo>
                  <a:cubicBezTo>
                    <a:pt x="118" y="0"/>
                    <a:pt x="1" y="138"/>
                    <a:pt x="94" y="263"/>
                  </a:cubicBezTo>
                  <a:cubicBezTo>
                    <a:pt x="128" y="311"/>
                    <a:pt x="174" y="331"/>
                    <a:pt x="219" y="331"/>
                  </a:cubicBezTo>
                  <a:cubicBezTo>
                    <a:pt x="338" y="331"/>
                    <a:pt x="453" y="193"/>
                    <a:pt x="362" y="67"/>
                  </a:cubicBezTo>
                  <a:cubicBezTo>
                    <a:pt x="327" y="20"/>
                    <a:pt x="282"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21"/>
            <p:cNvSpPr/>
            <p:nvPr/>
          </p:nvSpPr>
          <p:spPr>
            <a:xfrm>
              <a:off x="1258950" y="4143954"/>
              <a:ext cx="20761" cy="15137"/>
            </a:xfrm>
            <a:custGeom>
              <a:avLst/>
              <a:gdLst/>
              <a:ahLst/>
              <a:cxnLst/>
              <a:rect l="l" t="t" r="r" b="b"/>
              <a:pathLst>
                <a:path w="454" h="331" extrusionOk="0">
                  <a:moveTo>
                    <a:pt x="237" y="0"/>
                  </a:moveTo>
                  <a:cubicBezTo>
                    <a:pt x="117" y="0"/>
                    <a:pt x="1" y="138"/>
                    <a:pt x="93" y="263"/>
                  </a:cubicBezTo>
                  <a:cubicBezTo>
                    <a:pt x="128" y="311"/>
                    <a:pt x="174" y="331"/>
                    <a:pt x="219" y="331"/>
                  </a:cubicBezTo>
                  <a:cubicBezTo>
                    <a:pt x="338" y="331"/>
                    <a:pt x="454" y="193"/>
                    <a:pt x="362" y="67"/>
                  </a:cubicBezTo>
                  <a:cubicBezTo>
                    <a:pt x="328" y="20"/>
                    <a:pt x="282"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21"/>
            <p:cNvSpPr/>
            <p:nvPr/>
          </p:nvSpPr>
          <p:spPr>
            <a:xfrm>
              <a:off x="1235765" y="4066167"/>
              <a:ext cx="20761" cy="15137"/>
            </a:xfrm>
            <a:custGeom>
              <a:avLst/>
              <a:gdLst/>
              <a:ahLst/>
              <a:cxnLst/>
              <a:rect l="l" t="t" r="r" b="b"/>
              <a:pathLst>
                <a:path w="454" h="331" extrusionOk="0">
                  <a:moveTo>
                    <a:pt x="237" y="1"/>
                  </a:moveTo>
                  <a:cubicBezTo>
                    <a:pt x="118" y="1"/>
                    <a:pt x="0" y="138"/>
                    <a:pt x="92" y="264"/>
                  </a:cubicBezTo>
                  <a:cubicBezTo>
                    <a:pt x="127" y="311"/>
                    <a:pt x="172" y="330"/>
                    <a:pt x="217" y="330"/>
                  </a:cubicBezTo>
                  <a:cubicBezTo>
                    <a:pt x="337" y="330"/>
                    <a:pt x="453" y="193"/>
                    <a:pt x="362" y="67"/>
                  </a:cubicBezTo>
                  <a:cubicBezTo>
                    <a:pt x="327" y="20"/>
                    <a:pt x="282"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21"/>
            <p:cNvSpPr/>
            <p:nvPr/>
          </p:nvSpPr>
          <p:spPr>
            <a:xfrm>
              <a:off x="1301342" y="4112903"/>
              <a:ext cx="20761" cy="15182"/>
            </a:xfrm>
            <a:custGeom>
              <a:avLst/>
              <a:gdLst/>
              <a:ahLst/>
              <a:cxnLst/>
              <a:rect l="l" t="t" r="r" b="b"/>
              <a:pathLst>
                <a:path w="454" h="332" extrusionOk="0">
                  <a:moveTo>
                    <a:pt x="237" y="0"/>
                  </a:moveTo>
                  <a:cubicBezTo>
                    <a:pt x="118" y="0"/>
                    <a:pt x="0" y="139"/>
                    <a:pt x="93" y="265"/>
                  </a:cubicBezTo>
                  <a:cubicBezTo>
                    <a:pt x="128" y="312"/>
                    <a:pt x="173" y="332"/>
                    <a:pt x="218" y="332"/>
                  </a:cubicBezTo>
                  <a:cubicBezTo>
                    <a:pt x="337" y="332"/>
                    <a:pt x="453" y="194"/>
                    <a:pt x="362" y="67"/>
                  </a:cubicBezTo>
                  <a:cubicBezTo>
                    <a:pt x="327" y="20"/>
                    <a:pt x="282"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21"/>
            <p:cNvSpPr/>
            <p:nvPr/>
          </p:nvSpPr>
          <p:spPr>
            <a:xfrm>
              <a:off x="1288126" y="4066396"/>
              <a:ext cx="20761" cy="15137"/>
            </a:xfrm>
            <a:custGeom>
              <a:avLst/>
              <a:gdLst/>
              <a:ahLst/>
              <a:cxnLst/>
              <a:rect l="l" t="t" r="r" b="b"/>
              <a:pathLst>
                <a:path w="454" h="331" extrusionOk="0">
                  <a:moveTo>
                    <a:pt x="236" y="0"/>
                  </a:moveTo>
                  <a:cubicBezTo>
                    <a:pt x="117" y="0"/>
                    <a:pt x="1" y="137"/>
                    <a:pt x="93" y="264"/>
                  </a:cubicBezTo>
                  <a:cubicBezTo>
                    <a:pt x="128" y="311"/>
                    <a:pt x="173" y="330"/>
                    <a:pt x="218" y="330"/>
                  </a:cubicBezTo>
                  <a:cubicBezTo>
                    <a:pt x="337" y="330"/>
                    <a:pt x="453" y="192"/>
                    <a:pt x="362" y="67"/>
                  </a:cubicBezTo>
                  <a:cubicBezTo>
                    <a:pt x="327" y="20"/>
                    <a:pt x="281" y="0"/>
                    <a:pt x="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21"/>
            <p:cNvSpPr/>
            <p:nvPr/>
          </p:nvSpPr>
          <p:spPr>
            <a:xfrm>
              <a:off x="1823534" y="4472891"/>
              <a:ext cx="20761" cy="15137"/>
            </a:xfrm>
            <a:custGeom>
              <a:avLst/>
              <a:gdLst/>
              <a:ahLst/>
              <a:cxnLst/>
              <a:rect l="l" t="t" r="r" b="b"/>
              <a:pathLst>
                <a:path w="454" h="331" extrusionOk="0">
                  <a:moveTo>
                    <a:pt x="237" y="0"/>
                  </a:moveTo>
                  <a:cubicBezTo>
                    <a:pt x="117" y="0"/>
                    <a:pt x="1" y="138"/>
                    <a:pt x="92" y="263"/>
                  </a:cubicBezTo>
                  <a:cubicBezTo>
                    <a:pt x="127" y="311"/>
                    <a:pt x="173" y="331"/>
                    <a:pt x="218" y="331"/>
                  </a:cubicBezTo>
                  <a:cubicBezTo>
                    <a:pt x="338" y="331"/>
                    <a:pt x="454" y="193"/>
                    <a:pt x="362" y="67"/>
                  </a:cubicBezTo>
                  <a:cubicBezTo>
                    <a:pt x="327" y="20"/>
                    <a:pt x="282"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21"/>
            <p:cNvSpPr/>
            <p:nvPr/>
          </p:nvSpPr>
          <p:spPr>
            <a:xfrm>
              <a:off x="1777849" y="4525617"/>
              <a:ext cx="20716" cy="15182"/>
            </a:xfrm>
            <a:custGeom>
              <a:avLst/>
              <a:gdLst/>
              <a:ahLst/>
              <a:cxnLst/>
              <a:rect l="l" t="t" r="r" b="b"/>
              <a:pathLst>
                <a:path w="453" h="332" extrusionOk="0">
                  <a:moveTo>
                    <a:pt x="235" y="1"/>
                  </a:moveTo>
                  <a:cubicBezTo>
                    <a:pt x="116" y="1"/>
                    <a:pt x="0" y="138"/>
                    <a:pt x="92" y="265"/>
                  </a:cubicBezTo>
                  <a:cubicBezTo>
                    <a:pt x="126" y="312"/>
                    <a:pt x="171" y="331"/>
                    <a:pt x="216" y="331"/>
                  </a:cubicBezTo>
                  <a:cubicBezTo>
                    <a:pt x="336" y="331"/>
                    <a:pt x="453" y="194"/>
                    <a:pt x="360" y="68"/>
                  </a:cubicBezTo>
                  <a:cubicBezTo>
                    <a:pt x="325" y="20"/>
                    <a:pt x="280" y="1"/>
                    <a:pt x="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21"/>
            <p:cNvSpPr/>
            <p:nvPr/>
          </p:nvSpPr>
          <p:spPr>
            <a:xfrm>
              <a:off x="1740899" y="4443395"/>
              <a:ext cx="20761" cy="15182"/>
            </a:xfrm>
            <a:custGeom>
              <a:avLst/>
              <a:gdLst/>
              <a:ahLst/>
              <a:cxnLst/>
              <a:rect l="l" t="t" r="r" b="b"/>
              <a:pathLst>
                <a:path w="454" h="332" extrusionOk="0">
                  <a:moveTo>
                    <a:pt x="236" y="1"/>
                  </a:moveTo>
                  <a:cubicBezTo>
                    <a:pt x="117" y="1"/>
                    <a:pt x="1" y="139"/>
                    <a:pt x="93" y="265"/>
                  </a:cubicBezTo>
                  <a:cubicBezTo>
                    <a:pt x="128" y="312"/>
                    <a:pt x="173" y="332"/>
                    <a:pt x="218" y="332"/>
                  </a:cubicBezTo>
                  <a:cubicBezTo>
                    <a:pt x="337" y="332"/>
                    <a:pt x="453" y="194"/>
                    <a:pt x="362" y="68"/>
                  </a:cubicBezTo>
                  <a:cubicBezTo>
                    <a:pt x="327" y="21"/>
                    <a:pt x="281" y="1"/>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21"/>
            <p:cNvSpPr/>
            <p:nvPr/>
          </p:nvSpPr>
          <p:spPr>
            <a:xfrm>
              <a:off x="1731022" y="4501243"/>
              <a:ext cx="20761" cy="15182"/>
            </a:xfrm>
            <a:custGeom>
              <a:avLst/>
              <a:gdLst/>
              <a:ahLst/>
              <a:cxnLst/>
              <a:rect l="l" t="t" r="r" b="b"/>
              <a:pathLst>
                <a:path w="454" h="332" extrusionOk="0">
                  <a:moveTo>
                    <a:pt x="236" y="0"/>
                  </a:moveTo>
                  <a:cubicBezTo>
                    <a:pt x="117" y="0"/>
                    <a:pt x="1" y="138"/>
                    <a:pt x="92" y="264"/>
                  </a:cubicBezTo>
                  <a:cubicBezTo>
                    <a:pt x="127" y="312"/>
                    <a:pt x="173" y="331"/>
                    <a:pt x="218" y="331"/>
                  </a:cubicBezTo>
                  <a:cubicBezTo>
                    <a:pt x="337" y="331"/>
                    <a:pt x="454" y="193"/>
                    <a:pt x="362" y="68"/>
                  </a:cubicBezTo>
                  <a:cubicBezTo>
                    <a:pt x="327" y="20"/>
                    <a:pt x="281" y="0"/>
                    <a:pt x="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21"/>
            <p:cNvSpPr/>
            <p:nvPr/>
          </p:nvSpPr>
          <p:spPr>
            <a:xfrm>
              <a:off x="1861947" y="4242274"/>
              <a:ext cx="20807" cy="15228"/>
            </a:xfrm>
            <a:custGeom>
              <a:avLst/>
              <a:gdLst/>
              <a:ahLst/>
              <a:cxnLst/>
              <a:rect l="l" t="t" r="r" b="b"/>
              <a:pathLst>
                <a:path w="455" h="333" extrusionOk="0">
                  <a:moveTo>
                    <a:pt x="237" y="1"/>
                  </a:moveTo>
                  <a:cubicBezTo>
                    <a:pt x="118" y="1"/>
                    <a:pt x="1" y="139"/>
                    <a:pt x="94" y="266"/>
                  </a:cubicBezTo>
                  <a:cubicBezTo>
                    <a:pt x="128" y="313"/>
                    <a:pt x="173" y="332"/>
                    <a:pt x="218" y="332"/>
                  </a:cubicBezTo>
                  <a:cubicBezTo>
                    <a:pt x="338" y="332"/>
                    <a:pt x="455" y="194"/>
                    <a:pt x="362" y="68"/>
                  </a:cubicBezTo>
                  <a:cubicBezTo>
                    <a:pt x="327" y="20"/>
                    <a:pt x="282"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21"/>
            <p:cNvSpPr/>
            <p:nvPr/>
          </p:nvSpPr>
          <p:spPr>
            <a:xfrm>
              <a:off x="1845210" y="4188678"/>
              <a:ext cx="20761" cy="15182"/>
            </a:xfrm>
            <a:custGeom>
              <a:avLst/>
              <a:gdLst/>
              <a:ahLst/>
              <a:cxnLst/>
              <a:rect l="l" t="t" r="r" b="b"/>
              <a:pathLst>
                <a:path w="454" h="332" extrusionOk="0">
                  <a:moveTo>
                    <a:pt x="237" y="1"/>
                  </a:moveTo>
                  <a:cubicBezTo>
                    <a:pt x="117" y="1"/>
                    <a:pt x="1" y="139"/>
                    <a:pt x="92" y="264"/>
                  </a:cubicBezTo>
                  <a:cubicBezTo>
                    <a:pt x="128" y="312"/>
                    <a:pt x="173" y="332"/>
                    <a:pt x="219" y="332"/>
                  </a:cubicBezTo>
                  <a:cubicBezTo>
                    <a:pt x="338" y="332"/>
                    <a:pt x="454" y="194"/>
                    <a:pt x="362" y="68"/>
                  </a:cubicBezTo>
                  <a:cubicBezTo>
                    <a:pt x="327" y="20"/>
                    <a:pt x="282"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21"/>
            <p:cNvSpPr/>
            <p:nvPr/>
          </p:nvSpPr>
          <p:spPr>
            <a:xfrm>
              <a:off x="1818686" y="4219363"/>
              <a:ext cx="20761" cy="15182"/>
            </a:xfrm>
            <a:custGeom>
              <a:avLst/>
              <a:gdLst/>
              <a:ahLst/>
              <a:cxnLst/>
              <a:rect l="l" t="t" r="r" b="b"/>
              <a:pathLst>
                <a:path w="454" h="332" extrusionOk="0">
                  <a:moveTo>
                    <a:pt x="236" y="0"/>
                  </a:moveTo>
                  <a:cubicBezTo>
                    <a:pt x="117" y="0"/>
                    <a:pt x="0" y="139"/>
                    <a:pt x="93" y="265"/>
                  </a:cubicBezTo>
                  <a:cubicBezTo>
                    <a:pt x="127" y="312"/>
                    <a:pt x="173" y="332"/>
                    <a:pt x="217" y="332"/>
                  </a:cubicBezTo>
                  <a:cubicBezTo>
                    <a:pt x="337" y="332"/>
                    <a:pt x="454" y="194"/>
                    <a:pt x="361" y="67"/>
                  </a:cubicBezTo>
                  <a:cubicBezTo>
                    <a:pt x="327" y="20"/>
                    <a:pt x="281" y="0"/>
                    <a:pt x="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29" name="Google Shape;6029;p21"/>
          <p:cNvSpPr/>
          <p:nvPr/>
        </p:nvSpPr>
        <p:spPr>
          <a:xfrm>
            <a:off x="8956118" y="3549553"/>
            <a:ext cx="189177" cy="185589"/>
          </a:xfrm>
          <a:custGeom>
            <a:avLst/>
            <a:gdLst/>
            <a:ahLst/>
            <a:cxnLst/>
            <a:rect l="l" t="t" r="r" b="b"/>
            <a:pathLst>
              <a:path w="5851" h="5740" extrusionOk="0">
                <a:moveTo>
                  <a:pt x="2926" y="1"/>
                </a:moveTo>
                <a:cubicBezTo>
                  <a:pt x="2814" y="1"/>
                  <a:pt x="2702" y="57"/>
                  <a:pt x="2640" y="170"/>
                </a:cubicBezTo>
                <a:lnTo>
                  <a:pt x="1832" y="1648"/>
                </a:lnTo>
                <a:cubicBezTo>
                  <a:pt x="1803" y="1702"/>
                  <a:pt x="1757" y="1747"/>
                  <a:pt x="1703" y="1777"/>
                </a:cubicBezTo>
                <a:lnTo>
                  <a:pt x="226" y="2585"/>
                </a:lnTo>
                <a:cubicBezTo>
                  <a:pt x="0" y="2708"/>
                  <a:pt x="0" y="3032"/>
                  <a:pt x="226" y="3155"/>
                </a:cubicBezTo>
                <a:lnTo>
                  <a:pt x="1703" y="3963"/>
                </a:lnTo>
                <a:cubicBezTo>
                  <a:pt x="1757" y="3994"/>
                  <a:pt x="1803" y="4038"/>
                  <a:pt x="1832" y="4093"/>
                </a:cubicBezTo>
                <a:lnTo>
                  <a:pt x="2640" y="5571"/>
                </a:lnTo>
                <a:cubicBezTo>
                  <a:pt x="2702" y="5684"/>
                  <a:pt x="2814" y="5740"/>
                  <a:pt x="2926" y="5740"/>
                </a:cubicBezTo>
                <a:cubicBezTo>
                  <a:pt x="3037" y="5740"/>
                  <a:pt x="3149" y="5684"/>
                  <a:pt x="3211" y="5571"/>
                </a:cubicBezTo>
                <a:lnTo>
                  <a:pt x="4019" y="4093"/>
                </a:lnTo>
                <a:cubicBezTo>
                  <a:pt x="4048" y="4038"/>
                  <a:pt x="4094" y="3994"/>
                  <a:pt x="4149" y="3963"/>
                </a:cubicBezTo>
                <a:lnTo>
                  <a:pt x="5626" y="3155"/>
                </a:lnTo>
                <a:cubicBezTo>
                  <a:pt x="5851" y="3032"/>
                  <a:pt x="5851" y="2708"/>
                  <a:pt x="5626" y="2585"/>
                </a:cubicBezTo>
                <a:lnTo>
                  <a:pt x="4149" y="1777"/>
                </a:lnTo>
                <a:cubicBezTo>
                  <a:pt x="4094" y="1747"/>
                  <a:pt x="4048" y="1702"/>
                  <a:pt x="4019" y="1648"/>
                </a:cubicBezTo>
                <a:lnTo>
                  <a:pt x="3211" y="170"/>
                </a:lnTo>
                <a:cubicBezTo>
                  <a:pt x="3149" y="57"/>
                  <a:pt x="3037" y="1"/>
                  <a:pt x="29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30" name="Google Shape;6030;p21"/>
          <p:cNvGrpSpPr/>
          <p:nvPr/>
        </p:nvGrpSpPr>
        <p:grpSpPr>
          <a:xfrm>
            <a:off x="597557" y="-34143"/>
            <a:ext cx="846468" cy="568648"/>
            <a:chOff x="1655277" y="1307879"/>
            <a:chExt cx="907741" cy="609876"/>
          </a:xfrm>
        </p:grpSpPr>
        <p:sp>
          <p:nvSpPr>
            <p:cNvPr id="6031" name="Google Shape;6031;p21"/>
            <p:cNvSpPr/>
            <p:nvPr/>
          </p:nvSpPr>
          <p:spPr>
            <a:xfrm>
              <a:off x="1660193" y="1307879"/>
              <a:ext cx="902825" cy="597486"/>
            </a:xfrm>
            <a:custGeom>
              <a:avLst/>
              <a:gdLst/>
              <a:ahLst/>
              <a:cxnLst/>
              <a:rect l="l" t="t" r="r" b="b"/>
              <a:pathLst>
                <a:path w="17998" h="11911" extrusionOk="0">
                  <a:moveTo>
                    <a:pt x="11105" y="0"/>
                  </a:moveTo>
                  <a:cubicBezTo>
                    <a:pt x="10057" y="0"/>
                    <a:pt x="8890" y="550"/>
                    <a:pt x="7695" y="1896"/>
                  </a:cubicBezTo>
                  <a:cubicBezTo>
                    <a:pt x="6975" y="1672"/>
                    <a:pt x="6331" y="1571"/>
                    <a:pt x="5760" y="1571"/>
                  </a:cubicBezTo>
                  <a:cubicBezTo>
                    <a:pt x="1" y="1571"/>
                    <a:pt x="1648" y="11910"/>
                    <a:pt x="7324" y="11910"/>
                  </a:cubicBezTo>
                  <a:cubicBezTo>
                    <a:pt x="8258" y="11910"/>
                    <a:pt x="9300" y="11631"/>
                    <a:pt x="10437" y="10980"/>
                  </a:cubicBezTo>
                  <a:cubicBezTo>
                    <a:pt x="17997" y="10491"/>
                    <a:pt x="15683" y="0"/>
                    <a:pt x="1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21"/>
            <p:cNvSpPr/>
            <p:nvPr/>
          </p:nvSpPr>
          <p:spPr>
            <a:xfrm>
              <a:off x="1655277" y="1320219"/>
              <a:ext cx="902775" cy="597536"/>
            </a:xfrm>
            <a:custGeom>
              <a:avLst/>
              <a:gdLst/>
              <a:ahLst/>
              <a:cxnLst/>
              <a:rect l="l" t="t" r="r" b="b"/>
              <a:pathLst>
                <a:path w="17997" h="11912" extrusionOk="0">
                  <a:moveTo>
                    <a:pt x="11104" y="1"/>
                  </a:moveTo>
                  <a:cubicBezTo>
                    <a:pt x="10056" y="1"/>
                    <a:pt x="8889" y="551"/>
                    <a:pt x="7694" y="1896"/>
                  </a:cubicBezTo>
                  <a:cubicBezTo>
                    <a:pt x="6974" y="1672"/>
                    <a:pt x="6331" y="1571"/>
                    <a:pt x="5759" y="1571"/>
                  </a:cubicBezTo>
                  <a:cubicBezTo>
                    <a:pt x="1" y="1571"/>
                    <a:pt x="1647" y="11912"/>
                    <a:pt x="7325" y="11912"/>
                  </a:cubicBezTo>
                  <a:cubicBezTo>
                    <a:pt x="8258" y="11912"/>
                    <a:pt x="9301" y="11632"/>
                    <a:pt x="10437" y="10981"/>
                  </a:cubicBezTo>
                  <a:cubicBezTo>
                    <a:pt x="17997" y="10491"/>
                    <a:pt x="15683" y="1"/>
                    <a:pt x="1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21"/>
            <p:cNvSpPr/>
            <p:nvPr/>
          </p:nvSpPr>
          <p:spPr>
            <a:xfrm>
              <a:off x="1812935" y="1472160"/>
              <a:ext cx="413489" cy="388157"/>
            </a:xfrm>
            <a:custGeom>
              <a:avLst/>
              <a:gdLst/>
              <a:ahLst/>
              <a:cxnLst/>
              <a:rect l="l" t="t" r="r" b="b"/>
              <a:pathLst>
                <a:path w="8243" h="7738" extrusionOk="0">
                  <a:moveTo>
                    <a:pt x="3035" y="1"/>
                  </a:moveTo>
                  <a:cubicBezTo>
                    <a:pt x="2811" y="1"/>
                    <a:pt x="2531" y="91"/>
                    <a:pt x="2182" y="304"/>
                  </a:cubicBezTo>
                  <a:cubicBezTo>
                    <a:pt x="1" y="1632"/>
                    <a:pt x="810" y="7737"/>
                    <a:pt x="3794" y="7737"/>
                  </a:cubicBezTo>
                  <a:cubicBezTo>
                    <a:pt x="4049" y="7737"/>
                    <a:pt x="4320" y="7692"/>
                    <a:pt x="4607" y="7596"/>
                  </a:cubicBezTo>
                  <a:cubicBezTo>
                    <a:pt x="8243" y="6375"/>
                    <a:pt x="3705" y="3231"/>
                    <a:pt x="3705" y="3231"/>
                  </a:cubicBezTo>
                  <a:cubicBezTo>
                    <a:pt x="3705" y="3231"/>
                    <a:pt x="4370" y="1"/>
                    <a:pt x="3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21"/>
            <p:cNvSpPr/>
            <p:nvPr/>
          </p:nvSpPr>
          <p:spPr>
            <a:xfrm>
              <a:off x="2058428" y="1386684"/>
              <a:ext cx="377623" cy="404410"/>
            </a:xfrm>
            <a:custGeom>
              <a:avLst/>
              <a:gdLst/>
              <a:ahLst/>
              <a:cxnLst/>
              <a:rect l="l" t="t" r="r" b="b"/>
              <a:pathLst>
                <a:path w="7528" h="8062" extrusionOk="0">
                  <a:moveTo>
                    <a:pt x="2663" y="0"/>
                  </a:moveTo>
                  <a:cubicBezTo>
                    <a:pt x="0" y="0"/>
                    <a:pt x="2656" y="3775"/>
                    <a:pt x="2656" y="3775"/>
                  </a:cubicBezTo>
                  <a:cubicBezTo>
                    <a:pt x="2656" y="3775"/>
                    <a:pt x="960" y="8061"/>
                    <a:pt x="3562" y="8061"/>
                  </a:cubicBezTo>
                  <a:cubicBezTo>
                    <a:pt x="3696" y="8061"/>
                    <a:pt x="3842" y="8050"/>
                    <a:pt x="4000" y="8026"/>
                  </a:cubicBezTo>
                  <a:cubicBezTo>
                    <a:pt x="7527" y="7488"/>
                    <a:pt x="5543" y="103"/>
                    <a:pt x="2773" y="3"/>
                  </a:cubicBezTo>
                  <a:cubicBezTo>
                    <a:pt x="2735" y="1"/>
                    <a:pt x="2698" y="0"/>
                    <a:pt x="2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21"/>
            <p:cNvSpPr/>
            <p:nvPr/>
          </p:nvSpPr>
          <p:spPr>
            <a:xfrm>
              <a:off x="2019502" y="1494030"/>
              <a:ext cx="7976" cy="110408"/>
            </a:xfrm>
            <a:custGeom>
              <a:avLst/>
              <a:gdLst/>
              <a:ahLst/>
              <a:cxnLst/>
              <a:rect l="l" t="t" r="r" b="b"/>
              <a:pathLst>
                <a:path w="159" h="2201" fill="none" extrusionOk="0">
                  <a:moveTo>
                    <a:pt x="33" y="0"/>
                  </a:moveTo>
                  <a:cubicBezTo>
                    <a:pt x="159" y="727"/>
                    <a:pt x="148" y="1477"/>
                    <a:pt x="1" y="2201"/>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21"/>
            <p:cNvSpPr/>
            <p:nvPr/>
          </p:nvSpPr>
          <p:spPr>
            <a:xfrm>
              <a:off x="2140944" y="1592799"/>
              <a:ext cx="26285" cy="122497"/>
            </a:xfrm>
            <a:custGeom>
              <a:avLst/>
              <a:gdLst/>
              <a:ahLst/>
              <a:cxnLst/>
              <a:rect l="l" t="t" r="r" b="b"/>
              <a:pathLst>
                <a:path w="524" h="2442" fill="none" extrusionOk="0">
                  <a:moveTo>
                    <a:pt x="524" y="0"/>
                  </a:moveTo>
                  <a:cubicBezTo>
                    <a:pt x="141" y="746"/>
                    <a:pt x="0" y="1614"/>
                    <a:pt x="128" y="2442"/>
                  </a:cubicBezTo>
                </a:path>
              </a:pathLst>
            </a:custGeom>
            <a:solidFill>
              <a:schemeClr val="dk1"/>
            </a:solidFill>
            <a:ln w="325" cap="rnd" cmpd="sng">
              <a:solidFill>
                <a:srgbClr val="213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21"/>
            <p:cNvSpPr/>
            <p:nvPr/>
          </p:nvSpPr>
          <p:spPr>
            <a:xfrm>
              <a:off x="2284758" y="1690464"/>
              <a:ext cx="36869" cy="19363"/>
            </a:xfrm>
            <a:custGeom>
              <a:avLst/>
              <a:gdLst/>
              <a:ahLst/>
              <a:cxnLst/>
              <a:rect l="l" t="t" r="r" b="b"/>
              <a:pathLst>
                <a:path w="735" h="386" extrusionOk="0">
                  <a:moveTo>
                    <a:pt x="288" y="0"/>
                  </a:moveTo>
                  <a:cubicBezTo>
                    <a:pt x="135" y="0"/>
                    <a:pt x="0" y="38"/>
                    <a:pt x="4" y="111"/>
                  </a:cubicBezTo>
                  <a:cubicBezTo>
                    <a:pt x="13" y="291"/>
                    <a:pt x="218" y="385"/>
                    <a:pt x="403" y="385"/>
                  </a:cubicBezTo>
                  <a:cubicBezTo>
                    <a:pt x="543" y="385"/>
                    <a:pt x="672" y="332"/>
                    <a:pt x="699" y="220"/>
                  </a:cubicBezTo>
                  <a:cubicBezTo>
                    <a:pt x="735" y="71"/>
                    <a:pt x="495"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21"/>
            <p:cNvSpPr/>
            <p:nvPr/>
          </p:nvSpPr>
          <p:spPr>
            <a:xfrm>
              <a:off x="2198630" y="1514597"/>
              <a:ext cx="39628" cy="25934"/>
            </a:xfrm>
            <a:custGeom>
              <a:avLst/>
              <a:gdLst/>
              <a:ahLst/>
              <a:cxnLst/>
              <a:rect l="l" t="t" r="r" b="b"/>
              <a:pathLst>
                <a:path w="790" h="517" extrusionOk="0">
                  <a:moveTo>
                    <a:pt x="576" y="0"/>
                  </a:moveTo>
                  <a:cubicBezTo>
                    <a:pt x="367" y="0"/>
                    <a:pt x="0" y="351"/>
                    <a:pt x="100" y="450"/>
                  </a:cubicBezTo>
                  <a:cubicBezTo>
                    <a:pt x="148" y="497"/>
                    <a:pt x="208" y="517"/>
                    <a:pt x="272" y="517"/>
                  </a:cubicBezTo>
                  <a:cubicBezTo>
                    <a:pt x="506" y="517"/>
                    <a:pt x="789" y="246"/>
                    <a:pt x="686" y="62"/>
                  </a:cubicBezTo>
                  <a:cubicBezTo>
                    <a:pt x="663" y="18"/>
                    <a:pt x="623"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21"/>
            <p:cNvSpPr/>
            <p:nvPr/>
          </p:nvSpPr>
          <p:spPr>
            <a:xfrm>
              <a:off x="2195921" y="1439655"/>
              <a:ext cx="39628" cy="25934"/>
            </a:xfrm>
            <a:custGeom>
              <a:avLst/>
              <a:gdLst/>
              <a:ahLst/>
              <a:cxnLst/>
              <a:rect l="l" t="t" r="r" b="b"/>
              <a:pathLst>
                <a:path w="790" h="517" extrusionOk="0">
                  <a:moveTo>
                    <a:pt x="576" y="1"/>
                  </a:moveTo>
                  <a:cubicBezTo>
                    <a:pt x="367" y="1"/>
                    <a:pt x="0" y="351"/>
                    <a:pt x="100" y="449"/>
                  </a:cubicBezTo>
                  <a:cubicBezTo>
                    <a:pt x="148" y="497"/>
                    <a:pt x="208" y="517"/>
                    <a:pt x="272" y="517"/>
                  </a:cubicBezTo>
                  <a:cubicBezTo>
                    <a:pt x="507" y="517"/>
                    <a:pt x="789" y="246"/>
                    <a:pt x="688" y="63"/>
                  </a:cubicBezTo>
                  <a:cubicBezTo>
                    <a:pt x="664" y="19"/>
                    <a:pt x="624"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21"/>
            <p:cNvSpPr/>
            <p:nvPr/>
          </p:nvSpPr>
          <p:spPr>
            <a:xfrm>
              <a:off x="2234696" y="1653144"/>
              <a:ext cx="23275" cy="13544"/>
            </a:xfrm>
            <a:custGeom>
              <a:avLst/>
              <a:gdLst/>
              <a:ahLst/>
              <a:cxnLst/>
              <a:rect l="l" t="t" r="r" b="b"/>
              <a:pathLst>
                <a:path w="464" h="270" extrusionOk="0">
                  <a:moveTo>
                    <a:pt x="344" y="0"/>
                  </a:moveTo>
                  <a:cubicBezTo>
                    <a:pt x="215" y="0"/>
                    <a:pt x="0" y="140"/>
                    <a:pt x="42" y="205"/>
                  </a:cubicBezTo>
                  <a:cubicBezTo>
                    <a:pt x="73" y="251"/>
                    <a:pt x="122" y="269"/>
                    <a:pt x="176" y="269"/>
                  </a:cubicBezTo>
                  <a:cubicBezTo>
                    <a:pt x="307" y="269"/>
                    <a:pt x="463" y="159"/>
                    <a:pt x="430" y="52"/>
                  </a:cubicBezTo>
                  <a:cubicBezTo>
                    <a:pt x="419" y="15"/>
                    <a:pt x="386"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21"/>
            <p:cNvSpPr/>
            <p:nvPr/>
          </p:nvSpPr>
          <p:spPr>
            <a:xfrm>
              <a:off x="2265646" y="1581212"/>
              <a:ext cx="36769" cy="19262"/>
            </a:xfrm>
            <a:custGeom>
              <a:avLst/>
              <a:gdLst/>
              <a:ahLst/>
              <a:cxnLst/>
              <a:rect l="l" t="t" r="r" b="b"/>
              <a:pathLst>
                <a:path w="733" h="384" extrusionOk="0">
                  <a:moveTo>
                    <a:pt x="446" y="1"/>
                  </a:moveTo>
                  <a:cubicBezTo>
                    <a:pt x="240" y="1"/>
                    <a:pt x="0" y="81"/>
                    <a:pt x="24" y="177"/>
                  </a:cubicBezTo>
                  <a:cubicBezTo>
                    <a:pt x="58" y="320"/>
                    <a:pt x="211" y="383"/>
                    <a:pt x="365" y="383"/>
                  </a:cubicBezTo>
                  <a:cubicBezTo>
                    <a:pt x="541" y="383"/>
                    <a:pt x="720" y="300"/>
                    <a:pt x="727" y="158"/>
                  </a:cubicBezTo>
                  <a:cubicBezTo>
                    <a:pt x="732" y="44"/>
                    <a:pt x="598"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21"/>
            <p:cNvSpPr/>
            <p:nvPr/>
          </p:nvSpPr>
          <p:spPr>
            <a:xfrm>
              <a:off x="2276581" y="1499949"/>
              <a:ext cx="20968" cy="13644"/>
            </a:xfrm>
            <a:custGeom>
              <a:avLst/>
              <a:gdLst/>
              <a:ahLst/>
              <a:cxnLst/>
              <a:rect l="l" t="t" r="r" b="b"/>
              <a:pathLst>
                <a:path w="418" h="272" extrusionOk="0">
                  <a:moveTo>
                    <a:pt x="305" y="1"/>
                  </a:moveTo>
                  <a:cubicBezTo>
                    <a:pt x="194" y="1"/>
                    <a:pt x="0" y="182"/>
                    <a:pt x="52" y="235"/>
                  </a:cubicBezTo>
                  <a:cubicBezTo>
                    <a:pt x="78" y="261"/>
                    <a:pt x="110" y="272"/>
                    <a:pt x="144" y="272"/>
                  </a:cubicBezTo>
                  <a:cubicBezTo>
                    <a:pt x="268" y="272"/>
                    <a:pt x="418" y="132"/>
                    <a:pt x="365" y="34"/>
                  </a:cubicBezTo>
                  <a:cubicBezTo>
                    <a:pt x="352" y="11"/>
                    <a:pt x="331"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21"/>
            <p:cNvSpPr/>
            <p:nvPr/>
          </p:nvSpPr>
          <p:spPr>
            <a:xfrm>
              <a:off x="1947419" y="1773833"/>
              <a:ext cx="40933" cy="26586"/>
            </a:xfrm>
            <a:custGeom>
              <a:avLst/>
              <a:gdLst/>
              <a:ahLst/>
              <a:cxnLst/>
              <a:rect l="l" t="t" r="r" b="b"/>
              <a:pathLst>
                <a:path w="816" h="530" extrusionOk="0">
                  <a:moveTo>
                    <a:pt x="632" y="0"/>
                  </a:moveTo>
                  <a:cubicBezTo>
                    <a:pt x="444" y="0"/>
                    <a:pt x="0" y="308"/>
                    <a:pt x="152" y="472"/>
                  </a:cubicBezTo>
                  <a:cubicBezTo>
                    <a:pt x="189" y="512"/>
                    <a:pt x="239" y="529"/>
                    <a:pt x="295" y="529"/>
                  </a:cubicBezTo>
                  <a:cubicBezTo>
                    <a:pt x="514" y="529"/>
                    <a:pt x="816" y="260"/>
                    <a:pt x="705" y="35"/>
                  </a:cubicBezTo>
                  <a:cubicBezTo>
                    <a:pt x="693" y="11"/>
                    <a:pt x="667"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21"/>
            <p:cNvSpPr/>
            <p:nvPr/>
          </p:nvSpPr>
          <p:spPr>
            <a:xfrm>
              <a:off x="1939945" y="1587482"/>
              <a:ext cx="36719" cy="19463"/>
            </a:xfrm>
            <a:custGeom>
              <a:avLst/>
              <a:gdLst/>
              <a:ahLst/>
              <a:cxnLst/>
              <a:rect l="l" t="t" r="r" b="b"/>
              <a:pathLst>
                <a:path w="732" h="388" extrusionOk="0">
                  <a:moveTo>
                    <a:pt x="257" y="1"/>
                  </a:moveTo>
                  <a:cubicBezTo>
                    <a:pt x="118" y="1"/>
                    <a:pt x="1" y="41"/>
                    <a:pt x="1" y="148"/>
                  </a:cubicBezTo>
                  <a:cubicBezTo>
                    <a:pt x="3" y="296"/>
                    <a:pt x="193" y="387"/>
                    <a:pt x="376" y="387"/>
                  </a:cubicBezTo>
                  <a:cubicBezTo>
                    <a:pt x="523" y="387"/>
                    <a:pt x="665" y="329"/>
                    <a:pt x="704" y="194"/>
                  </a:cubicBezTo>
                  <a:cubicBezTo>
                    <a:pt x="732" y="95"/>
                    <a:pt x="469"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21"/>
            <p:cNvSpPr/>
            <p:nvPr/>
          </p:nvSpPr>
          <p:spPr>
            <a:xfrm>
              <a:off x="1905384" y="1520967"/>
              <a:ext cx="36769" cy="19413"/>
            </a:xfrm>
            <a:custGeom>
              <a:avLst/>
              <a:gdLst/>
              <a:ahLst/>
              <a:cxnLst/>
              <a:rect l="l" t="t" r="r" b="b"/>
              <a:pathLst>
                <a:path w="733" h="387" extrusionOk="0">
                  <a:moveTo>
                    <a:pt x="257" y="0"/>
                  </a:moveTo>
                  <a:cubicBezTo>
                    <a:pt x="118" y="0"/>
                    <a:pt x="1" y="41"/>
                    <a:pt x="2" y="147"/>
                  </a:cubicBezTo>
                  <a:cubicBezTo>
                    <a:pt x="3" y="295"/>
                    <a:pt x="194" y="387"/>
                    <a:pt x="377" y="387"/>
                  </a:cubicBezTo>
                  <a:cubicBezTo>
                    <a:pt x="524" y="387"/>
                    <a:pt x="666" y="329"/>
                    <a:pt x="705" y="195"/>
                  </a:cubicBezTo>
                  <a:cubicBezTo>
                    <a:pt x="732" y="94"/>
                    <a:pt x="46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21"/>
            <p:cNvSpPr/>
            <p:nvPr/>
          </p:nvSpPr>
          <p:spPr>
            <a:xfrm>
              <a:off x="1986897" y="1720009"/>
              <a:ext cx="21821" cy="11487"/>
            </a:xfrm>
            <a:custGeom>
              <a:avLst/>
              <a:gdLst/>
              <a:ahLst/>
              <a:cxnLst/>
              <a:rect l="l" t="t" r="r" b="b"/>
              <a:pathLst>
                <a:path w="435" h="229" extrusionOk="0">
                  <a:moveTo>
                    <a:pt x="255" y="1"/>
                  </a:moveTo>
                  <a:cubicBezTo>
                    <a:pt x="134" y="1"/>
                    <a:pt x="0" y="41"/>
                    <a:pt x="20" y="127"/>
                  </a:cubicBezTo>
                  <a:cubicBezTo>
                    <a:pt x="35" y="195"/>
                    <a:pt x="113" y="228"/>
                    <a:pt x="197" y="228"/>
                  </a:cubicBezTo>
                  <a:cubicBezTo>
                    <a:pt x="305" y="228"/>
                    <a:pt x="424" y="174"/>
                    <a:pt x="432" y="70"/>
                  </a:cubicBezTo>
                  <a:cubicBezTo>
                    <a:pt x="435" y="25"/>
                    <a:pt x="34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21"/>
            <p:cNvSpPr/>
            <p:nvPr/>
          </p:nvSpPr>
          <p:spPr>
            <a:xfrm>
              <a:off x="1909497" y="1671904"/>
              <a:ext cx="40030" cy="23476"/>
            </a:xfrm>
            <a:custGeom>
              <a:avLst/>
              <a:gdLst/>
              <a:ahLst/>
              <a:cxnLst/>
              <a:rect l="l" t="t" r="r" b="b"/>
              <a:pathLst>
                <a:path w="798" h="468" extrusionOk="0">
                  <a:moveTo>
                    <a:pt x="625" y="0"/>
                  </a:moveTo>
                  <a:cubicBezTo>
                    <a:pt x="417" y="0"/>
                    <a:pt x="1" y="203"/>
                    <a:pt x="113" y="381"/>
                  </a:cubicBezTo>
                  <a:cubicBezTo>
                    <a:pt x="151" y="441"/>
                    <a:pt x="220" y="467"/>
                    <a:pt x="298" y="467"/>
                  </a:cubicBezTo>
                  <a:cubicBezTo>
                    <a:pt x="511" y="467"/>
                    <a:pt x="797" y="273"/>
                    <a:pt x="734" y="52"/>
                  </a:cubicBezTo>
                  <a:cubicBezTo>
                    <a:pt x="724" y="16"/>
                    <a:pt x="683"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21"/>
            <p:cNvSpPr/>
            <p:nvPr/>
          </p:nvSpPr>
          <p:spPr>
            <a:xfrm>
              <a:off x="1878246" y="1607346"/>
              <a:ext cx="19463" cy="10283"/>
            </a:xfrm>
            <a:custGeom>
              <a:avLst/>
              <a:gdLst/>
              <a:ahLst/>
              <a:cxnLst/>
              <a:rect l="l" t="t" r="r" b="b"/>
              <a:pathLst>
                <a:path w="388" h="205" extrusionOk="0">
                  <a:moveTo>
                    <a:pt x="142" y="1"/>
                  </a:moveTo>
                  <a:cubicBezTo>
                    <a:pt x="66" y="1"/>
                    <a:pt x="0" y="23"/>
                    <a:pt x="2" y="81"/>
                  </a:cubicBezTo>
                  <a:cubicBezTo>
                    <a:pt x="3" y="158"/>
                    <a:pt x="102" y="204"/>
                    <a:pt x="198" y="204"/>
                  </a:cubicBezTo>
                  <a:cubicBezTo>
                    <a:pt x="277" y="204"/>
                    <a:pt x="354" y="173"/>
                    <a:pt x="374" y="100"/>
                  </a:cubicBezTo>
                  <a:cubicBezTo>
                    <a:pt x="388" y="48"/>
                    <a:pt x="25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21"/>
            <p:cNvSpPr/>
            <p:nvPr/>
          </p:nvSpPr>
          <p:spPr>
            <a:xfrm>
              <a:off x="1783340" y="1467143"/>
              <a:ext cx="168847" cy="210432"/>
            </a:xfrm>
            <a:custGeom>
              <a:avLst/>
              <a:gdLst/>
              <a:ahLst/>
              <a:cxnLst/>
              <a:rect l="l" t="t" r="r" b="b"/>
              <a:pathLst>
                <a:path w="3366" h="4195" extrusionOk="0">
                  <a:moveTo>
                    <a:pt x="1867" y="0"/>
                  </a:moveTo>
                  <a:cubicBezTo>
                    <a:pt x="1812" y="0"/>
                    <a:pt x="1753" y="6"/>
                    <a:pt x="1691" y="18"/>
                  </a:cubicBezTo>
                  <a:cubicBezTo>
                    <a:pt x="22" y="332"/>
                    <a:pt x="0" y="3872"/>
                    <a:pt x="1102" y="4180"/>
                  </a:cubicBezTo>
                  <a:cubicBezTo>
                    <a:pt x="1136" y="4190"/>
                    <a:pt x="1170" y="4194"/>
                    <a:pt x="1205" y="4194"/>
                  </a:cubicBezTo>
                  <a:cubicBezTo>
                    <a:pt x="2245" y="4194"/>
                    <a:pt x="3366" y="0"/>
                    <a:pt x="1867"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0" name="Google Shape;6050;p21"/>
          <p:cNvGrpSpPr/>
          <p:nvPr/>
        </p:nvGrpSpPr>
        <p:grpSpPr>
          <a:xfrm rot="10624463" flipH="1">
            <a:off x="-30674" y="666810"/>
            <a:ext cx="817402" cy="1010671"/>
            <a:chOff x="749700" y="2510750"/>
            <a:chExt cx="1245365" cy="1539822"/>
          </a:xfrm>
        </p:grpSpPr>
        <p:sp>
          <p:nvSpPr>
            <p:cNvPr id="6051" name="Google Shape;6051;p21"/>
            <p:cNvSpPr/>
            <p:nvPr/>
          </p:nvSpPr>
          <p:spPr>
            <a:xfrm>
              <a:off x="827853" y="2510750"/>
              <a:ext cx="1167213" cy="1318716"/>
            </a:xfrm>
            <a:custGeom>
              <a:avLst/>
              <a:gdLst/>
              <a:ahLst/>
              <a:cxnLst/>
              <a:rect l="l" t="t" r="r" b="b"/>
              <a:pathLst>
                <a:path w="25524" h="28837" extrusionOk="0">
                  <a:moveTo>
                    <a:pt x="12496" y="1"/>
                  </a:moveTo>
                  <a:cubicBezTo>
                    <a:pt x="11153" y="1"/>
                    <a:pt x="9812" y="212"/>
                    <a:pt x="8539" y="652"/>
                  </a:cubicBezTo>
                  <a:cubicBezTo>
                    <a:pt x="6123" y="1487"/>
                    <a:pt x="4008" y="3157"/>
                    <a:pt x="2609" y="5292"/>
                  </a:cubicBezTo>
                  <a:cubicBezTo>
                    <a:pt x="1019" y="7717"/>
                    <a:pt x="749" y="10534"/>
                    <a:pt x="830" y="13368"/>
                  </a:cubicBezTo>
                  <a:cubicBezTo>
                    <a:pt x="878" y="15078"/>
                    <a:pt x="1000" y="16798"/>
                    <a:pt x="816" y="18505"/>
                  </a:cubicBezTo>
                  <a:cubicBezTo>
                    <a:pt x="632" y="20199"/>
                    <a:pt x="144" y="21854"/>
                    <a:pt x="67" y="23565"/>
                  </a:cubicBezTo>
                  <a:cubicBezTo>
                    <a:pt x="0" y="25064"/>
                    <a:pt x="331" y="26777"/>
                    <a:pt x="1416" y="27890"/>
                  </a:cubicBezTo>
                  <a:cubicBezTo>
                    <a:pt x="2038" y="28527"/>
                    <a:pt x="3101" y="28836"/>
                    <a:pt x="4090" y="28836"/>
                  </a:cubicBezTo>
                  <a:cubicBezTo>
                    <a:pt x="4566" y="28836"/>
                    <a:pt x="5024" y="28765"/>
                    <a:pt x="5408" y="28624"/>
                  </a:cubicBezTo>
                  <a:cubicBezTo>
                    <a:pt x="6489" y="28228"/>
                    <a:pt x="7361" y="27409"/>
                    <a:pt x="8113" y="26538"/>
                  </a:cubicBezTo>
                  <a:cubicBezTo>
                    <a:pt x="8865" y="25666"/>
                    <a:pt x="9534" y="24716"/>
                    <a:pt x="10379" y="23935"/>
                  </a:cubicBezTo>
                  <a:cubicBezTo>
                    <a:pt x="13733" y="20833"/>
                    <a:pt x="19189" y="20912"/>
                    <a:pt x="22493" y="17756"/>
                  </a:cubicBezTo>
                  <a:cubicBezTo>
                    <a:pt x="24683" y="15663"/>
                    <a:pt x="25523" y="12356"/>
                    <a:pt x="24897" y="9392"/>
                  </a:cubicBezTo>
                  <a:cubicBezTo>
                    <a:pt x="24270" y="6429"/>
                    <a:pt x="22290" y="3839"/>
                    <a:pt x="19759" y="2174"/>
                  </a:cubicBezTo>
                  <a:cubicBezTo>
                    <a:pt x="17619" y="765"/>
                    <a:pt x="15052" y="1"/>
                    <a:pt x="124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21"/>
            <p:cNvSpPr/>
            <p:nvPr/>
          </p:nvSpPr>
          <p:spPr>
            <a:xfrm>
              <a:off x="1056595" y="2877094"/>
              <a:ext cx="846462" cy="928959"/>
            </a:xfrm>
            <a:custGeom>
              <a:avLst/>
              <a:gdLst/>
              <a:ahLst/>
              <a:cxnLst/>
              <a:rect l="l" t="t" r="r" b="b"/>
              <a:pathLst>
                <a:path w="18510" h="20314" fill="none" extrusionOk="0">
                  <a:moveTo>
                    <a:pt x="18509" y="0"/>
                  </a:moveTo>
                  <a:cubicBezTo>
                    <a:pt x="18246" y="2323"/>
                    <a:pt x="17952" y="4739"/>
                    <a:pt x="16684" y="6703"/>
                  </a:cubicBezTo>
                  <a:cubicBezTo>
                    <a:pt x="15366" y="8748"/>
                    <a:pt x="13162" y="10034"/>
                    <a:pt x="10983" y="11120"/>
                  </a:cubicBezTo>
                  <a:cubicBezTo>
                    <a:pt x="8803" y="12204"/>
                    <a:pt x="6515" y="13200"/>
                    <a:pt x="4775" y="14902"/>
                  </a:cubicBezTo>
                  <a:cubicBezTo>
                    <a:pt x="3049" y="16588"/>
                    <a:pt x="1949" y="18891"/>
                    <a:pt x="1" y="20313"/>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21"/>
            <p:cNvSpPr/>
            <p:nvPr/>
          </p:nvSpPr>
          <p:spPr>
            <a:xfrm>
              <a:off x="860321" y="2540612"/>
              <a:ext cx="606608" cy="1181252"/>
            </a:xfrm>
            <a:custGeom>
              <a:avLst/>
              <a:gdLst/>
              <a:ahLst/>
              <a:cxnLst/>
              <a:rect l="l" t="t" r="r" b="b"/>
              <a:pathLst>
                <a:path w="13265" h="25831" fill="none" extrusionOk="0">
                  <a:moveTo>
                    <a:pt x="13264" y="1"/>
                  </a:moveTo>
                  <a:cubicBezTo>
                    <a:pt x="10596" y="92"/>
                    <a:pt x="7970" y="1120"/>
                    <a:pt x="5947" y="2864"/>
                  </a:cubicBezTo>
                  <a:cubicBezTo>
                    <a:pt x="3924" y="4607"/>
                    <a:pt x="2520" y="7055"/>
                    <a:pt x="2036" y="9680"/>
                  </a:cubicBezTo>
                  <a:cubicBezTo>
                    <a:pt x="1458" y="12819"/>
                    <a:pt x="2163" y="16094"/>
                    <a:pt x="1537" y="19223"/>
                  </a:cubicBezTo>
                  <a:cubicBezTo>
                    <a:pt x="1096" y="21431"/>
                    <a:pt x="1" y="23675"/>
                    <a:pt x="657" y="25830"/>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21"/>
            <p:cNvSpPr/>
            <p:nvPr/>
          </p:nvSpPr>
          <p:spPr>
            <a:xfrm>
              <a:off x="992572" y="2741550"/>
              <a:ext cx="812211" cy="1026959"/>
            </a:xfrm>
            <a:custGeom>
              <a:avLst/>
              <a:gdLst/>
              <a:ahLst/>
              <a:cxnLst/>
              <a:rect l="l" t="t" r="r" b="b"/>
              <a:pathLst>
                <a:path w="17761" h="22457" fill="none" extrusionOk="0">
                  <a:moveTo>
                    <a:pt x="17760" y="1"/>
                  </a:moveTo>
                  <a:cubicBezTo>
                    <a:pt x="17431" y="2626"/>
                    <a:pt x="17051" y="5378"/>
                    <a:pt x="15472" y="7500"/>
                  </a:cubicBezTo>
                  <a:cubicBezTo>
                    <a:pt x="13154" y="10611"/>
                    <a:pt x="8830" y="11602"/>
                    <a:pt x="6283" y="14529"/>
                  </a:cubicBezTo>
                  <a:cubicBezTo>
                    <a:pt x="5158" y="15822"/>
                    <a:pt x="4450" y="17417"/>
                    <a:pt x="3580" y="18894"/>
                  </a:cubicBezTo>
                  <a:cubicBezTo>
                    <a:pt x="2710" y="20371"/>
                    <a:pt x="1587" y="21808"/>
                    <a:pt x="0" y="22457"/>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21"/>
            <p:cNvSpPr/>
            <p:nvPr/>
          </p:nvSpPr>
          <p:spPr>
            <a:xfrm>
              <a:off x="940852" y="2623337"/>
              <a:ext cx="702321" cy="1103694"/>
            </a:xfrm>
            <a:custGeom>
              <a:avLst/>
              <a:gdLst/>
              <a:ahLst/>
              <a:cxnLst/>
              <a:rect l="l" t="t" r="r" b="b"/>
              <a:pathLst>
                <a:path w="15358" h="24135" fill="none" extrusionOk="0">
                  <a:moveTo>
                    <a:pt x="159" y="24135"/>
                  </a:moveTo>
                  <a:cubicBezTo>
                    <a:pt x="1" y="23148"/>
                    <a:pt x="277" y="22139"/>
                    <a:pt x="692" y="21232"/>
                  </a:cubicBezTo>
                  <a:cubicBezTo>
                    <a:pt x="1107" y="20323"/>
                    <a:pt x="1661" y="19487"/>
                    <a:pt x="2107" y="18593"/>
                  </a:cubicBezTo>
                  <a:cubicBezTo>
                    <a:pt x="4127" y="14540"/>
                    <a:pt x="3801" y="9582"/>
                    <a:pt x="6033" y="5642"/>
                  </a:cubicBezTo>
                  <a:cubicBezTo>
                    <a:pt x="7904" y="2340"/>
                    <a:pt x="11564" y="125"/>
                    <a:pt x="15358" y="1"/>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21"/>
            <p:cNvSpPr/>
            <p:nvPr/>
          </p:nvSpPr>
          <p:spPr>
            <a:xfrm>
              <a:off x="987451" y="2669068"/>
              <a:ext cx="723632" cy="1062628"/>
            </a:xfrm>
            <a:custGeom>
              <a:avLst/>
              <a:gdLst/>
              <a:ahLst/>
              <a:cxnLst/>
              <a:rect l="l" t="t" r="r" b="b"/>
              <a:pathLst>
                <a:path w="15824" h="23237" fill="none" extrusionOk="0">
                  <a:moveTo>
                    <a:pt x="15824" y="0"/>
                  </a:moveTo>
                  <a:cubicBezTo>
                    <a:pt x="12432" y="5561"/>
                    <a:pt x="6660" y="9472"/>
                    <a:pt x="3791" y="15317"/>
                  </a:cubicBezTo>
                  <a:cubicBezTo>
                    <a:pt x="2496" y="17953"/>
                    <a:pt x="1821" y="20934"/>
                    <a:pt x="1" y="23237"/>
                  </a:cubicBezTo>
                </a:path>
              </a:pathLst>
            </a:custGeom>
            <a:noFill/>
            <a:ln w="9525" cap="rnd" cmpd="sng">
              <a:solidFill>
                <a:schemeClr val="accent4"/>
              </a:solidFill>
              <a:prstDash val="solid"/>
              <a:miter lim="15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21"/>
            <p:cNvSpPr/>
            <p:nvPr/>
          </p:nvSpPr>
          <p:spPr>
            <a:xfrm>
              <a:off x="749700" y="3603013"/>
              <a:ext cx="417195" cy="447560"/>
            </a:xfrm>
            <a:custGeom>
              <a:avLst/>
              <a:gdLst/>
              <a:ahLst/>
              <a:cxnLst/>
              <a:rect l="l" t="t" r="r" b="b"/>
              <a:pathLst>
                <a:path w="9123" h="9787" extrusionOk="0">
                  <a:moveTo>
                    <a:pt x="2107" y="0"/>
                  </a:moveTo>
                  <a:cubicBezTo>
                    <a:pt x="2040" y="0"/>
                    <a:pt x="1973" y="4"/>
                    <a:pt x="1904" y="12"/>
                  </a:cubicBezTo>
                  <a:cubicBezTo>
                    <a:pt x="1" y="221"/>
                    <a:pt x="2249" y="3658"/>
                    <a:pt x="3865" y="4652"/>
                  </a:cubicBezTo>
                  <a:cubicBezTo>
                    <a:pt x="3322" y="5234"/>
                    <a:pt x="1190" y="7607"/>
                    <a:pt x="1144" y="8948"/>
                  </a:cubicBezTo>
                  <a:cubicBezTo>
                    <a:pt x="1144" y="8948"/>
                    <a:pt x="1526" y="9786"/>
                    <a:pt x="2180" y="9786"/>
                  </a:cubicBezTo>
                  <a:cubicBezTo>
                    <a:pt x="2336" y="9786"/>
                    <a:pt x="2507" y="9739"/>
                    <a:pt x="2693" y="9621"/>
                  </a:cubicBezTo>
                  <a:cubicBezTo>
                    <a:pt x="2913" y="9477"/>
                    <a:pt x="2806" y="6489"/>
                    <a:pt x="4170" y="4810"/>
                  </a:cubicBezTo>
                  <a:cubicBezTo>
                    <a:pt x="4790" y="5097"/>
                    <a:pt x="5600" y="5233"/>
                    <a:pt x="6371" y="5233"/>
                  </a:cubicBezTo>
                  <a:cubicBezTo>
                    <a:pt x="7539" y="5233"/>
                    <a:pt x="8615" y="4921"/>
                    <a:pt x="8802" y="4348"/>
                  </a:cubicBezTo>
                  <a:cubicBezTo>
                    <a:pt x="9123" y="3368"/>
                    <a:pt x="4958" y="2769"/>
                    <a:pt x="4958" y="2769"/>
                  </a:cubicBezTo>
                  <a:cubicBezTo>
                    <a:pt x="4958" y="2769"/>
                    <a:pt x="3943" y="0"/>
                    <a:pt x="2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21"/>
            <p:cNvSpPr/>
            <p:nvPr/>
          </p:nvSpPr>
          <p:spPr>
            <a:xfrm>
              <a:off x="1650262" y="3045060"/>
              <a:ext cx="19847" cy="13902"/>
            </a:xfrm>
            <a:custGeom>
              <a:avLst/>
              <a:gdLst/>
              <a:ahLst/>
              <a:cxnLst/>
              <a:rect l="l" t="t" r="r" b="b"/>
              <a:pathLst>
                <a:path w="434" h="304" extrusionOk="0">
                  <a:moveTo>
                    <a:pt x="216" y="1"/>
                  </a:moveTo>
                  <a:cubicBezTo>
                    <a:pt x="74" y="1"/>
                    <a:pt x="0" y="223"/>
                    <a:pt x="158" y="290"/>
                  </a:cubicBezTo>
                  <a:cubicBezTo>
                    <a:pt x="179" y="299"/>
                    <a:pt x="199" y="303"/>
                    <a:pt x="219" y="303"/>
                  </a:cubicBezTo>
                  <a:cubicBezTo>
                    <a:pt x="359" y="303"/>
                    <a:pt x="433" y="81"/>
                    <a:pt x="277" y="14"/>
                  </a:cubicBezTo>
                  <a:cubicBezTo>
                    <a:pt x="256"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21"/>
            <p:cNvSpPr/>
            <p:nvPr/>
          </p:nvSpPr>
          <p:spPr>
            <a:xfrm>
              <a:off x="1677701" y="2990504"/>
              <a:ext cx="19847" cy="13948"/>
            </a:xfrm>
            <a:custGeom>
              <a:avLst/>
              <a:gdLst/>
              <a:ahLst/>
              <a:cxnLst/>
              <a:rect l="l" t="t" r="r" b="b"/>
              <a:pathLst>
                <a:path w="434" h="305" extrusionOk="0">
                  <a:moveTo>
                    <a:pt x="217" y="1"/>
                  </a:moveTo>
                  <a:cubicBezTo>
                    <a:pt x="75" y="1"/>
                    <a:pt x="1" y="223"/>
                    <a:pt x="158" y="290"/>
                  </a:cubicBezTo>
                  <a:cubicBezTo>
                    <a:pt x="180" y="300"/>
                    <a:pt x="200" y="304"/>
                    <a:pt x="220" y="304"/>
                  </a:cubicBezTo>
                  <a:cubicBezTo>
                    <a:pt x="360" y="304"/>
                    <a:pt x="433" y="83"/>
                    <a:pt x="278" y="14"/>
                  </a:cubicBezTo>
                  <a:cubicBezTo>
                    <a:pt x="256" y="5"/>
                    <a:pt x="236"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21"/>
            <p:cNvSpPr/>
            <p:nvPr/>
          </p:nvSpPr>
          <p:spPr>
            <a:xfrm>
              <a:off x="1597216" y="2996495"/>
              <a:ext cx="19847" cy="13948"/>
            </a:xfrm>
            <a:custGeom>
              <a:avLst/>
              <a:gdLst/>
              <a:ahLst/>
              <a:cxnLst/>
              <a:rect l="l" t="t" r="r" b="b"/>
              <a:pathLst>
                <a:path w="434" h="305" extrusionOk="0">
                  <a:moveTo>
                    <a:pt x="216" y="1"/>
                  </a:moveTo>
                  <a:cubicBezTo>
                    <a:pt x="75" y="1"/>
                    <a:pt x="1" y="223"/>
                    <a:pt x="157" y="290"/>
                  </a:cubicBezTo>
                  <a:cubicBezTo>
                    <a:pt x="179" y="300"/>
                    <a:pt x="199" y="304"/>
                    <a:pt x="219" y="304"/>
                  </a:cubicBezTo>
                  <a:cubicBezTo>
                    <a:pt x="359" y="304"/>
                    <a:pt x="434" y="83"/>
                    <a:pt x="277" y="14"/>
                  </a:cubicBezTo>
                  <a:cubicBezTo>
                    <a:pt x="255"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21"/>
            <p:cNvSpPr/>
            <p:nvPr/>
          </p:nvSpPr>
          <p:spPr>
            <a:xfrm>
              <a:off x="1018456" y="3103183"/>
              <a:ext cx="19801" cy="13902"/>
            </a:xfrm>
            <a:custGeom>
              <a:avLst/>
              <a:gdLst/>
              <a:ahLst/>
              <a:cxnLst/>
              <a:rect l="l" t="t" r="r" b="b"/>
              <a:pathLst>
                <a:path w="433" h="304" extrusionOk="0">
                  <a:moveTo>
                    <a:pt x="216" y="1"/>
                  </a:moveTo>
                  <a:cubicBezTo>
                    <a:pt x="75" y="1"/>
                    <a:pt x="0" y="223"/>
                    <a:pt x="158" y="290"/>
                  </a:cubicBezTo>
                  <a:cubicBezTo>
                    <a:pt x="179" y="300"/>
                    <a:pt x="200" y="304"/>
                    <a:pt x="219" y="304"/>
                  </a:cubicBezTo>
                  <a:cubicBezTo>
                    <a:pt x="360" y="304"/>
                    <a:pt x="433" y="83"/>
                    <a:pt x="277" y="14"/>
                  </a:cubicBezTo>
                  <a:cubicBezTo>
                    <a:pt x="256" y="5"/>
                    <a:pt x="236"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21"/>
            <p:cNvSpPr/>
            <p:nvPr/>
          </p:nvSpPr>
          <p:spPr>
            <a:xfrm>
              <a:off x="988685" y="3057087"/>
              <a:ext cx="19801" cy="13902"/>
            </a:xfrm>
            <a:custGeom>
              <a:avLst/>
              <a:gdLst/>
              <a:ahLst/>
              <a:cxnLst/>
              <a:rect l="l" t="t" r="r" b="b"/>
              <a:pathLst>
                <a:path w="433" h="304" extrusionOk="0">
                  <a:moveTo>
                    <a:pt x="215" y="1"/>
                  </a:moveTo>
                  <a:cubicBezTo>
                    <a:pt x="73" y="1"/>
                    <a:pt x="0" y="222"/>
                    <a:pt x="157" y="291"/>
                  </a:cubicBezTo>
                  <a:cubicBezTo>
                    <a:pt x="178" y="300"/>
                    <a:pt x="199" y="304"/>
                    <a:pt x="218" y="304"/>
                  </a:cubicBezTo>
                  <a:cubicBezTo>
                    <a:pt x="359" y="304"/>
                    <a:pt x="433" y="82"/>
                    <a:pt x="277"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21"/>
            <p:cNvSpPr/>
            <p:nvPr/>
          </p:nvSpPr>
          <p:spPr>
            <a:xfrm>
              <a:off x="1056274" y="3045518"/>
              <a:ext cx="19847" cy="13902"/>
            </a:xfrm>
            <a:custGeom>
              <a:avLst/>
              <a:gdLst/>
              <a:ahLst/>
              <a:cxnLst/>
              <a:rect l="l" t="t" r="r" b="b"/>
              <a:pathLst>
                <a:path w="434" h="304" extrusionOk="0">
                  <a:moveTo>
                    <a:pt x="215" y="0"/>
                  </a:moveTo>
                  <a:cubicBezTo>
                    <a:pt x="74" y="0"/>
                    <a:pt x="0" y="222"/>
                    <a:pt x="156" y="290"/>
                  </a:cubicBezTo>
                  <a:cubicBezTo>
                    <a:pt x="178" y="299"/>
                    <a:pt x="198" y="303"/>
                    <a:pt x="218" y="303"/>
                  </a:cubicBezTo>
                  <a:cubicBezTo>
                    <a:pt x="359" y="303"/>
                    <a:pt x="433" y="82"/>
                    <a:pt x="276" y="14"/>
                  </a:cubicBezTo>
                  <a:cubicBezTo>
                    <a:pt x="255" y="4"/>
                    <a:pt x="234" y="0"/>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21"/>
            <p:cNvSpPr/>
            <p:nvPr/>
          </p:nvSpPr>
          <p:spPr>
            <a:xfrm>
              <a:off x="1311631" y="2609664"/>
              <a:ext cx="19801" cy="13902"/>
            </a:xfrm>
            <a:custGeom>
              <a:avLst/>
              <a:gdLst/>
              <a:ahLst/>
              <a:cxnLst/>
              <a:rect l="l" t="t" r="r" b="b"/>
              <a:pathLst>
                <a:path w="433" h="304" extrusionOk="0">
                  <a:moveTo>
                    <a:pt x="214" y="0"/>
                  </a:moveTo>
                  <a:cubicBezTo>
                    <a:pt x="73" y="0"/>
                    <a:pt x="0" y="221"/>
                    <a:pt x="156" y="290"/>
                  </a:cubicBezTo>
                  <a:cubicBezTo>
                    <a:pt x="177" y="299"/>
                    <a:pt x="198" y="303"/>
                    <a:pt x="217" y="303"/>
                  </a:cubicBezTo>
                  <a:cubicBezTo>
                    <a:pt x="359" y="303"/>
                    <a:pt x="433" y="81"/>
                    <a:pt x="275" y="14"/>
                  </a:cubicBezTo>
                  <a:cubicBezTo>
                    <a:pt x="254" y="4"/>
                    <a:pt x="233" y="0"/>
                    <a:pt x="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21"/>
            <p:cNvSpPr/>
            <p:nvPr/>
          </p:nvSpPr>
          <p:spPr>
            <a:xfrm>
              <a:off x="1367605" y="2604177"/>
              <a:ext cx="19847" cy="13948"/>
            </a:xfrm>
            <a:custGeom>
              <a:avLst/>
              <a:gdLst/>
              <a:ahLst/>
              <a:cxnLst/>
              <a:rect l="l" t="t" r="r" b="b"/>
              <a:pathLst>
                <a:path w="434" h="305" extrusionOk="0">
                  <a:moveTo>
                    <a:pt x="215" y="1"/>
                  </a:moveTo>
                  <a:cubicBezTo>
                    <a:pt x="74" y="1"/>
                    <a:pt x="0" y="223"/>
                    <a:pt x="156" y="290"/>
                  </a:cubicBezTo>
                  <a:cubicBezTo>
                    <a:pt x="178" y="300"/>
                    <a:pt x="199" y="304"/>
                    <a:pt x="218" y="304"/>
                  </a:cubicBezTo>
                  <a:cubicBezTo>
                    <a:pt x="359" y="304"/>
                    <a:pt x="433" y="83"/>
                    <a:pt x="276"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21"/>
            <p:cNvSpPr/>
            <p:nvPr/>
          </p:nvSpPr>
          <p:spPr>
            <a:xfrm>
              <a:off x="1390241" y="2752251"/>
              <a:ext cx="19847" cy="13902"/>
            </a:xfrm>
            <a:custGeom>
              <a:avLst/>
              <a:gdLst/>
              <a:ahLst/>
              <a:cxnLst/>
              <a:rect l="l" t="t" r="r" b="b"/>
              <a:pathLst>
                <a:path w="434" h="304" extrusionOk="0">
                  <a:moveTo>
                    <a:pt x="215" y="1"/>
                  </a:moveTo>
                  <a:cubicBezTo>
                    <a:pt x="74" y="1"/>
                    <a:pt x="0" y="223"/>
                    <a:pt x="156" y="290"/>
                  </a:cubicBezTo>
                  <a:cubicBezTo>
                    <a:pt x="178" y="300"/>
                    <a:pt x="199" y="304"/>
                    <a:pt x="218" y="304"/>
                  </a:cubicBezTo>
                  <a:cubicBezTo>
                    <a:pt x="360" y="304"/>
                    <a:pt x="433" y="83"/>
                    <a:pt x="276"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21"/>
            <p:cNvSpPr/>
            <p:nvPr/>
          </p:nvSpPr>
          <p:spPr>
            <a:xfrm>
              <a:off x="1299924" y="2821074"/>
              <a:ext cx="19847" cy="13856"/>
            </a:xfrm>
            <a:custGeom>
              <a:avLst/>
              <a:gdLst/>
              <a:ahLst/>
              <a:cxnLst/>
              <a:rect l="l" t="t" r="r" b="b"/>
              <a:pathLst>
                <a:path w="434" h="303" extrusionOk="0">
                  <a:moveTo>
                    <a:pt x="215" y="0"/>
                  </a:moveTo>
                  <a:cubicBezTo>
                    <a:pt x="74" y="0"/>
                    <a:pt x="0" y="222"/>
                    <a:pt x="156" y="290"/>
                  </a:cubicBezTo>
                  <a:cubicBezTo>
                    <a:pt x="178" y="299"/>
                    <a:pt x="198" y="303"/>
                    <a:pt x="218" y="303"/>
                  </a:cubicBezTo>
                  <a:cubicBezTo>
                    <a:pt x="359" y="303"/>
                    <a:pt x="433" y="81"/>
                    <a:pt x="276" y="13"/>
                  </a:cubicBezTo>
                  <a:cubicBezTo>
                    <a:pt x="255" y="4"/>
                    <a:pt x="234" y="0"/>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21"/>
            <p:cNvSpPr/>
            <p:nvPr/>
          </p:nvSpPr>
          <p:spPr>
            <a:xfrm>
              <a:off x="1377483" y="2839686"/>
              <a:ext cx="19847" cy="13856"/>
            </a:xfrm>
            <a:custGeom>
              <a:avLst/>
              <a:gdLst/>
              <a:ahLst/>
              <a:cxnLst/>
              <a:rect l="l" t="t" r="r" b="b"/>
              <a:pathLst>
                <a:path w="434" h="303" extrusionOk="0">
                  <a:moveTo>
                    <a:pt x="216" y="0"/>
                  </a:moveTo>
                  <a:cubicBezTo>
                    <a:pt x="74" y="0"/>
                    <a:pt x="0" y="221"/>
                    <a:pt x="158" y="290"/>
                  </a:cubicBezTo>
                  <a:cubicBezTo>
                    <a:pt x="179" y="299"/>
                    <a:pt x="199" y="303"/>
                    <a:pt x="218" y="303"/>
                  </a:cubicBezTo>
                  <a:cubicBezTo>
                    <a:pt x="359" y="303"/>
                    <a:pt x="433" y="81"/>
                    <a:pt x="277" y="13"/>
                  </a:cubicBezTo>
                  <a:cubicBezTo>
                    <a:pt x="256" y="4"/>
                    <a:pt x="235" y="0"/>
                    <a:pt x="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21"/>
            <p:cNvSpPr/>
            <p:nvPr/>
          </p:nvSpPr>
          <p:spPr>
            <a:xfrm>
              <a:off x="1109367" y="3624003"/>
              <a:ext cx="19801" cy="13948"/>
            </a:xfrm>
            <a:custGeom>
              <a:avLst/>
              <a:gdLst/>
              <a:ahLst/>
              <a:cxnLst/>
              <a:rect l="l" t="t" r="r" b="b"/>
              <a:pathLst>
                <a:path w="433" h="305" extrusionOk="0">
                  <a:moveTo>
                    <a:pt x="216" y="1"/>
                  </a:moveTo>
                  <a:cubicBezTo>
                    <a:pt x="75" y="1"/>
                    <a:pt x="0" y="223"/>
                    <a:pt x="157" y="290"/>
                  </a:cubicBezTo>
                  <a:cubicBezTo>
                    <a:pt x="179" y="300"/>
                    <a:pt x="200" y="304"/>
                    <a:pt x="219" y="304"/>
                  </a:cubicBezTo>
                  <a:cubicBezTo>
                    <a:pt x="359" y="304"/>
                    <a:pt x="433" y="83"/>
                    <a:pt x="277" y="14"/>
                  </a:cubicBezTo>
                  <a:cubicBezTo>
                    <a:pt x="256" y="5"/>
                    <a:pt x="236" y="1"/>
                    <a:pt x="216" y="1"/>
                  </a:cubicBezTo>
                  <a:close/>
                </a:path>
              </a:pathLst>
            </a:custGeom>
            <a:solidFill>
              <a:srgbClr val="FF6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21"/>
            <p:cNvSpPr/>
            <p:nvPr/>
          </p:nvSpPr>
          <p:spPr>
            <a:xfrm>
              <a:off x="1134976" y="3573837"/>
              <a:ext cx="19847" cy="13902"/>
            </a:xfrm>
            <a:custGeom>
              <a:avLst/>
              <a:gdLst/>
              <a:ahLst/>
              <a:cxnLst/>
              <a:rect l="l" t="t" r="r" b="b"/>
              <a:pathLst>
                <a:path w="434" h="304" extrusionOk="0">
                  <a:moveTo>
                    <a:pt x="215" y="1"/>
                  </a:moveTo>
                  <a:cubicBezTo>
                    <a:pt x="74" y="1"/>
                    <a:pt x="0" y="223"/>
                    <a:pt x="156" y="290"/>
                  </a:cubicBezTo>
                  <a:cubicBezTo>
                    <a:pt x="178" y="300"/>
                    <a:pt x="198" y="304"/>
                    <a:pt x="218" y="304"/>
                  </a:cubicBezTo>
                  <a:cubicBezTo>
                    <a:pt x="360" y="304"/>
                    <a:pt x="433" y="82"/>
                    <a:pt x="276" y="14"/>
                  </a:cubicBezTo>
                  <a:cubicBezTo>
                    <a:pt x="255" y="5"/>
                    <a:pt x="234"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21"/>
            <p:cNvSpPr/>
            <p:nvPr/>
          </p:nvSpPr>
          <p:spPr>
            <a:xfrm>
              <a:off x="1095968" y="3590117"/>
              <a:ext cx="19847" cy="13948"/>
            </a:xfrm>
            <a:custGeom>
              <a:avLst/>
              <a:gdLst/>
              <a:ahLst/>
              <a:cxnLst/>
              <a:rect l="l" t="t" r="r" b="b"/>
              <a:pathLst>
                <a:path w="434" h="305" extrusionOk="0">
                  <a:moveTo>
                    <a:pt x="216" y="1"/>
                  </a:moveTo>
                  <a:cubicBezTo>
                    <a:pt x="75" y="1"/>
                    <a:pt x="1" y="223"/>
                    <a:pt x="157" y="290"/>
                  </a:cubicBezTo>
                  <a:cubicBezTo>
                    <a:pt x="178" y="300"/>
                    <a:pt x="199" y="304"/>
                    <a:pt x="219" y="304"/>
                  </a:cubicBezTo>
                  <a:cubicBezTo>
                    <a:pt x="360" y="304"/>
                    <a:pt x="433" y="83"/>
                    <a:pt x="276" y="14"/>
                  </a:cubicBezTo>
                  <a:cubicBezTo>
                    <a:pt x="255"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21"/>
            <p:cNvSpPr/>
            <p:nvPr/>
          </p:nvSpPr>
          <p:spPr>
            <a:xfrm>
              <a:off x="1330243" y="3420962"/>
              <a:ext cx="19847" cy="13902"/>
            </a:xfrm>
            <a:custGeom>
              <a:avLst/>
              <a:gdLst/>
              <a:ahLst/>
              <a:cxnLst/>
              <a:rect l="l" t="t" r="r" b="b"/>
              <a:pathLst>
                <a:path w="434" h="304" extrusionOk="0">
                  <a:moveTo>
                    <a:pt x="216" y="0"/>
                  </a:moveTo>
                  <a:cubicBezTo>
                    <a:pt x="74" y="0"/>
                    <a:pt x="0" y="222"/>
                    <a:pt x="157" y="290"/>
                  </a:cubicBezTo>
                  <a:cubicBezTo>
                    <a:pt x="179" y="299"/>
                    <a:pt x="199" y="303"/>
                    <a:pt x="219" y="303"/>
                  </a:cubicBezTo>
                  <a:cubicBezTo>
                    <a:pt x="359" y="303"/>
                    <a:pt x="433" y="83"/>
                    <a:pt x="277" y="14"/>
                  </a:cubicBezTo>
                  <a:cubicBezTo>
                    <a:pt x="256" y="5"/>
                    <a:pt x="235" y="0"/>
                    <a:pt x="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21"/>
            <p:cNvSpPr/>
            <p:nvPr/>
          </p:nvSpPr>
          <p:spPr>
            <a:xfrm>
              <a:off x="1394860" y="3413233"/>
              <a:ext cx="19801" cy="13902"/>
            </a:xfrm>
            <a:custGeom>
              <a:avLst/>
              <a:gdLst/>
              <a:ahLst/>
              <a:cxnLst/>
              <a:rect l="l" t="t" r="r" b="b"/>
              <a:pathLst>
                <a:path w="433" h="304" extrusionOk="0">
                  <a:moveTo>
                    <a:pt x="216" y="0"/>
                  </a:moveTo>
                  <a:cubicBezTo>
                    <a:pt x="75" y="0"/>
                    <a:pt x="0" y="222"/>
                    <a:pt x="158" y="290"/>
                  </a:cubicBezTo>
                  <a:cubicBezTo>
                    <a:pt x="179" y="299"/>
                    <a:pt x="200" y="303"/>
                    <a:pt x="219" y="303"/>
                  </a:cubicBezTo>
                  <a:cubicBezTo>
                    <a:pt x="360" y="303"/>
                    <a:pt x="433" y="82"/>
                    <a:pt x="277" y="13"/>
                  </a:cubicBezTo>
                  <a:cubicBezTo>
                    <a:pt x="256" y="4"/>
                    <a:pt x="236" y="0"/>
                    <a:pt x="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21"/>
            <p:cNvSpPr/>
            <p:nvPr/>
          </p:nvSpPr>
          <p:spPr>
            <a:xfrm>
              <a:off x="1355624" y="3385978"/>
              <a:ext cx="19847" cy="13902"/>
            </a:xfrm>
            <a:custGeom>
              <a:avLst/>
              <a:gdLst/>
              <a:ahLst/>
              <a:cxnLst/>
              <a:rect l="l" t="t" r="r" b="b"/>
              <a:pathLst>
                <a:path w="434" h="304" extrusionOk="0">
                  <a:moveTo>
                    <a:pt x="215" y="1"/>
                  </a:moveTo>
                  <a:cubicBezTo>
                    <a:pt x="75" y="1"/>
                    <a:pt x="1" y="223"/>
                    <a:pt x="157" y="290"/>
                  </a:cubicBezTo>
                  <a:cubicBezTo>
                    <a:pt x="178" y="300"/>
                    <a:pt x="199" y="304"/>
                    <a:pt x="218" y="304"/>
                  </a:cubicBezTo>
                  <a:cubicBezTo>
                    <a:pt x="359" y="304"/>
                    <a:pt x="433" y="83"/>
                    <a:pt x="276" y="14"/>
                  </a:cubicBezTo>
                  <a:cubicBezTo>
                    <a:pt x="255" y="5"/>
                    <a:pt x="235"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21"/>
            <p:cNvSpPr/>
            <p:nvPr/>
          </p:nvSpPr>
          <p:spPr>
            <a:xfrm>
              <a:off x="975332" y="2775481"/>
              <a:ext cx="19893" cy="13902"/>
            </a:xfrm>
            <a:custGeom>
              <a:avLst/>
              <a:gdLst/>
              <a:ahLst/>
              <a:cxnLst/>
              <a:rect l="l" t="t" r="r" b="b"/>
              <a:pathLst>
                <a:path w="435" h="304" extrusionOk="0">
                  <a:moveTo>
                    <a:pt x="216" y="1"/>
                  </a:moveTo>
                  <a:cubicBezTo>
                    <a:pt x="75" y="1"/>
                    <a:pt x="1" y="223"/>
                    <a:pt x="157" y="290"/>
                  </a:cubicBezTo>
                  <a:cubicBezTo>
                    <a:pt x="178" y="299"/>
                    <a:pt x="199" y="303"/>
                    <a:pt x="218" y="303"/>
                  </a:cubicBezTo>
                  <a:cubicBezTo>
                    <a:pt x="360" y="303"/>
                    <a:pt x="434" y="81"/>
                    <a:pt x="277" y="14"/>
                  </a:cubicBezTo>
                  <a:cubicBezTo>
                    <a:pt x="255" y="5"/>
                    <a:pt x="235" y="1"/>
                    <a:pt x="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21"/>
            <p:cNvSpPr/>
            <p:nvPr/>
          </p:nvSpPr>
          <p:spPr>
            <a:xfrm>
              <a:off x="991201" y="2738897"/>
              <a:ext cx="19847" cy="13948"/>
            </a:xfrm>
            <a:custGeom>
              <a:avLst/>
              <a:gdLst/>
              <a:ahLst/>
              <a:cxnLst/>
              <a:rect l="l" t="t" r="r" b="b"/>
              <a:pathLst>
                <a:path w="434" h="305" extrusionOk="0">
                  <a:moveTo>
                    <a:pt x="215" y="1"/>
                  </a:moveTo>
                  <a:cubicBezTo>
                    <a:pt x="75" y="1"/>
                    <a:pt x="0" y="223"/>
                    <a:pt x="156" y="290"/>
                  </a:cubicBezTo>
                  <a:cubicBezTo>
                    <a:pt x="178" y="300"/>
                    <a:pt x="199" y="304"/>
                    <a:pt x="219" y="304"/>
                  </a:cubicBezTo>
                  <a:cubicBezTo>
                    <a:pt x="360" y="304"/>
                    <a:pt x="433" y="83"/>
                    <a:pt x="276" y="14"/>
                  </a:cubicBezTo>
                  <a:cubicBezTo>
                    <a:pt x="255" y="5"/>
                    <a:pt x="235"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21"/>
            <p:cNvSpPr/>
            <p:nvPr/>
          </p:nvSpPr>
          <p:spPr>
            <a:xfrm>
              <a:off x="1523179" y="2979117"/>
              <a:ext cx="465714" cy="394650"/>
            </a:xfrm>
            <a:custGeom>
              <a:avLst/>
              <a:gdLst/>
              <a:ahLst/>
              <a:cxnLst/>
              <a:rect l="l" t="t" r="r" b="b"/>
              <a:pathLst>
                <a:path w="10184" h="8630" extrusionOk="0">
                  <a:moveTo>
                    <a:pt x="7412" y="0"/>
                  </a:moveTo>
                  <a:cubicBezTo>
                    <a:pt x="3906" y="0"/>
                    <a:pt x="0" y="5310"/>
                    <a:pt x="2683" y="8085"/>
                  </a:cubicBezTo>
                  <a:cubicBezTo>
                    <a:pt x="3048" y="8463"/>
                    <a:pt x="3445" y="8629"/>
                    <a:pt x="3855" y="8629"/>
                  </a:cubicBezTo>
                  <a:cubicBezTo>
                    <a:pt x="6701" y="8629"/>
                    <a:pt x="10184" y="634"/>
                    <a:pt x="8263" y="112"/>
                  </a:cubicBezTo>
                  <a:cubicBezTo>
                    <a:pt x="7985" y="36"/>
                    <a:pt x="7700" y="0"/>
                    <a:pt x="7412" y="0"/>
                  </a:cubicBezTo>
                  <a:close/>
                </a:path>
              </a:pathLst>
            </a:custGeom>
            <a:solidFill>
              <a:srgbClr val="F9F7E4">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5199BCED-A653-42D2-A4F6-3CD421CC016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Solway"/>
              <a:buChar char="●"/>
              <a:defRPr sz="1200">
                <a:solidFill>
                  <a:schemeClr val="dk1"/>
                </a:solidFill>
                <a:latin typeface="Solway"/>
                <a:ea typeface="Solway"/>
                <a:cs typeface="Solway"/>
                <a:sym typeface="Solway"/>
              </a:defRPr>
            </a:lvl1pPr>
            <a:lvl2pPr marL="914400" lvl="1" indent="-304800">
              <a:lnSpc>
                <a:spcPct val="100000"/>
              </a:lnSpc>
              <a:spcBef>
                <a:spcPts val="1600"/>
              </a:spcBef>
              <a:spcAft>
                <a:spcPts val="0"/>
              </a:spcAft>
              <a:buClr>
                <a:schemeClr val="dk1"/>
              </a:buClr>
              <a:buSzPts val="1200"/>
              <a:buFont typeface="Solway"/>
              <a:buChar char="○"/>
              <a:defRPr sz="1200">
                <a:solidFill>
                  <a:schemeClr val="dk1"/>
                </a:solidFill>
                <a:latin typeface="Solway"/>
                <a:ea typeface="Solway"/>
                <a:cs typeface="Solway"/>
                <a:sym typeface="Solway"/>
              </a:defRPr>
            </a:lvl2pPr>
            <a:lvl3pPr marL="1371600" lvl="2" indent="-304800">
              <a:lnSpc>
                <a:spcPct val="100000"/>
              </a:lnSpc>
              <a:spcBef>
                <a:spcPts val="1600"/>
              </a:spcBef>
              <a:spcAft>
                <a:spcPts val="0"/>
              </a:spcAft>
              <a:buClr>
                <a:schemeClr val="dk1"/>
              </a:buClr>
              <a:buSzPts val="1200"/>
              <a:buFont typeface="Solway"/>
              <a:buChar char="■"/>
              <a:defRPr sz="1200">
                <a:solidFill>
                  <a:schemeClr val="dk1"/>
                </a:solidFill>
                <a:latin typeface="Solway"/>
                <a:ea typeface="Solway"/>
                <a:cs typeface="Solway"/>
                <a:sym typeface="Solway"/>
              </a:defRPr>
            </a:lvl3pPr>
            <a:lvl4pPr marL="1828800" lvl="3" indent="-304800">
              <a:lnSpc>
                <a:spcPct val="100000"/>
              </a:lnSpc>
              <a:spcBef>
                <a:spcPts val="1600"/>
              </a:spcBef>
              <a:spcAft>
                <a:spcPts val="0"/>
              </a:spcAft>
              <a:buClr>
                <a:schemeClr val="dk1"/>
              </a:buClr>
              <a:buSzPts val="1200"/>
              <a:buFont typeface="Solway"/>
              <a:buChar char="●"/>
              <a:defRPr sz="1200">
                <a:solidFill>
                  <a:schemeClr val="dk1"/>
                </a:solidFill>
                <a:latin typeface="Solway"/>
                <a:ea typeface="Solway"/>
                <a:cs typeface="Solway"/>
                <a:sym typeface="Solway"/>
              </a:defRPr>
            </a:lvl4pPr>
            <a:lvl5pPr marL="2286000" lvl="4" indent="-304800">
              <a:lnSpc>
                <a:spcPct val="100000"/>
              </a:lnSpc>
              <a:spcBef>
                <a:spcPts val="1600"/>
              </a:spcBef>
              <a:spcAft>
                <a:spcPts val="0"/>
              </a:spcAft>
              <a:buClr>
                <a:schemeClr val="dk1"/>
              </a:buClr>
              <a:buSzPts val="1200"/>
              <a:buFont typeface="Solway"/>
              <a:buChar char="○"/>
              <a:defRPr sz="1200">
                <a:solidFill>
                  <a:schemeClr val="dk1"/>
                </a:solidFill>
                <a:latin typeface="Solway"/>
                <a:ea typeface="Solway"/>
                <a:cs typeface="Solway"/>
                <a:sym typeface="Solway"/>
              </a:defRPr>
            </a:lvl5pPr>
            <a:lvl6pPr marL="2743200" lvl="5" indent="-304800">
              <a:lnSpc>
                <a:spcPct val="100000"/>
              </a:lnSpc>
              <a:spcBef>
                <a:spcPts val="1600"/>
              </a:spcBef>
              <a:spcAft>
                <a:spcPts val="0"/>
              </a:spcAft>
              <a:buClr>
                <a:schemeClr val="dk1"/>
              </a:buClr>
              <a:buSzPts val="1200"/>
              <a:buFont typeface="Solway"/>
              <a:buChar char="■"/>
              <a:defRPr sz="1200">
                <a:solidFill>
                  <a:schemeClr val="dk1"/>
                </a:solidFill>
                <a:latin typeface="Solway"/>
                <a:ea typeface="Solway"/>
                <a:cs typeface="Solway"/>
                <a:sym typeface="Solway"/>
              </a:defRPr>
            </a:lvl6pPr>
            <a:lvl7pPr marL="3200400" lvl="6" indent="-304800">
              <a:lnSpc>
                <a:spcPct val="100000"/>
              </a:lnSpc>
              <a:spcBef>
                <a:spcPts val="1600"/>
              </a:spcBef>
              <a:spcAft>
                <a:spcPts val="0"/>
              </a:spcAft>
              <a:buClr>
                <a:schemeClr val="dk1"/>
              </a:buClr>
              <a:buSzPts val="1200"/>
              <a:buFont typeface="Solway"/>
              <a:buChar char="●"/>
              <a:defRPr sz="1200">
                <a:solidFill>
                  <a:schemeClr val="dk1"/>
                </a:solidFill>
                <a:latin typeface="Solway"/>
                <a:ea typeface="Solway"/>
                <a:cs typeface="Solway"/>
                <a:sym typeface="Solway"/>
              </a:defRPr>
            </a:lvl7pPr>
            <a:lvl8pPr marL="3657600" lvl="7" indent="-304800">
              <a:lnSpc>
                <a:spcPct val="100000"/>
              </a:lnSpc>
              <a:spcBef>
                <a:spcPts val="1600"/>
              </a:spcBef>
              <a:spcAft>
                <a:spcPts val="0"/>
              </a:spcAft>
              <a:buClr>
                <a:schemeClr val="dk1"/>
              </a:buClr>
              <a:buSzPts val="1200"/>
              <a:buFont typeface="Solway"/>
              <a:buChar char="○"/>
              <a:defRPr sz="1200">
                <a:solidFill>
                  <a:schemeClr val="dk1"/>
                </a:solidFill>
                <a:latin typeface="Solway"/>
                <a:ea typeface="Solway"/>
                <a:cs typeface="Solway"/>
                <a:sym typeface="Solway"/>
              </a:defRPr>
            </a:lvl8pPr>
            <a:lvl9pPr marL="4114800" lvl="8" indent="-304800">
              <a:lnSpc>
                <a:spcPct val="100000"/>
              </a:lnSpc>
              <a:spcBef>
                <a:spcPts val="1600"/>
              </a:spcBef>
              <a:spcAft>
                <a:spcPts val="1600"/>
              </a:spcAft>
              <a:buClr>
                <a:schemeClr val="dk1"/>
              </a:buClr>
              <a:buSzPts val="1200"/>
              <a:buFont typeface="Solway"/>
              <a:buChar char="■"/>
              <a:defRPr sz="1200">
                <a:solidFill>
                  <a:schemeClr val="dk1"/>
                </a:solidFill>
                <a:latin typeface="Solway"/>
                <a:ea typeface="Solway"/>
                <a:cs typeface="Solway"/>
                <a:sym typeface="Sol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5" r:id="rId5"/>
    <p:sldLayoutId id="2147483656" r:id="rId6"/>
    <p:sldLayoutId id="2147483657" r:id="rId7"/>
    <p:sldLayoutId id="2147483658" r:id="rId8"/>
    <p:sldLayoutId id="2147483667" r:id="rId9"/>
    <p:sldLayoutId id="2147483668" r:id="rId10"/>
    <p:sldLayoutId id="2147483677" r:id="rId11"/>
    <p:sldLayoutId id="214748367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DA54181-8259-4A2B-B4F4-3F790AD481B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B859B0B0-BA50-4565-A597-6232211553D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82DEDD-0245-41FA-B2BB-87E2EEFFD15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E12ED-F004-479B-9917-B12CC1F47BD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86B206A-5F80-4771-8178-8EA8D529B4D2}" type="datetimeFigureOut">
              <a:rPr lang="en-US" smtClean="0"/>
              <a:t>10/7/2025</a:t>
            </a:fld>
            <a:endParaRPr lang="en-US"/>
          </a:p>
        </p:txBody>
      </p:sp>
      <p:sp>
        <p:nvSpPr>
          <p:cNvPr id="5" name="Footer Placeholder 4">
            <a:extLst>
              <a:ext uri="{FF2B5EF4-FFF2-40B4-BE49-F238E27FC236}">
                <a16:creationId xmlns:a16="http://schemas.microsoft.com/office/drawing/2014/main" id="{9A971D68-3583-4F5A-8952-2E61429106A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770457-DC9F-4C70-95C7-CF1B04A4568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D2EAB03-CABF-46FF-B63C-82EFCD38AD81}" type="slidenum">
              <a:rPr lang="en-US" smtClean="0"/>
              <a:t>‹#›</a:t>
            </a:fld>
            <a:endParaRPr lang="en-US"/>
          </a:p>
        </p:txBody>
      </p:sp>
      <p:pic>
        <p:nvPicPr>
          <p:cNvPr id="7" name="Picture 6">
            <a:extLst>
              <a:ext uri="{FF2B5EF4-FFF2-40B4-BE49-F238E27FC236}">
                <a16:creationId xmlns:a16="http://schemas.microsoft.com/office/drawing/2014/main" id="{CD0A10E4-7E43-4D1D-A50F-2E8CE72E20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5983" b="22051"/>
          <a:stretch/>
        </p:blipFill>
        <p:spPr>
          <a:xfrm>
            <a:off x="-114300" y="5175647"/>
            <a:ext cx="4686300" cy="1369842"/>
          </a:xfrm>
          <a:prstGeom prst="rect">
            <a:avLst/>
          </a:prstGeom>
        </p:spPr>
      </p:pic>
    </p:spTree>
    <p:extLst>
      <p:ext uri="{BB962C8B-B14F-4D97-AF65-F5344CB8AC3E}">
        <p14:creationId xmlns:p14="http://schemas.microsoft.com/office/powerpoint/2010/main" val="21744479"/>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7.png"/><Relationship Id="rId2" Type="http://schemas.openxmlformats.org/officeDocument/2006/relationships/audio" Target="../media/audio5.wav"/><Relationship Id="rId1" Type="http://schemas.openxmlformats.org/officeDocument/2006/relationships/slideLayout" Target="../slideLayouts/slideLayout8.xml"/><Relationship Id="rId6" Type="http://schemas.openxmlformats.org/officeDocument/2006/relationships/slide" Target="slide5.xml"/><Relationship Id="rId5" Type="http://schemas.openxmlformats.org/officeDocument/2006/relationships/image" Target="../media/image18.gif"/><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6.wav"/><Relationship Id="rId7" Type="http://schemas.microsoft.com/office/2007/relationships/hdphoto" Target="../media/hdphoto4.wdp"/><Relationship Id="rId2" Type="http://schemas.openxmlformats.org/officeDocument/2006/relationships/audio" Target="../media/audio5.wav"/><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18.gif"/><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slide" Target="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6.wav"/><Relationship Id="rId7" Type="http://schemas.openxmlformats.org/officeDocument/2006/relationships/slide" Target="slide5.xml"/><Relationship Id="rId2" Type="http://schemas.openxmlformats.org/officeDocument/2006/relationships/audio" Target="../media/audio5.wav"/><Relationship Id="rId1" Type="http://schemas.openxmlformats.org/officeDocument/2006/relationships/slideLayout" Target="../slideLayouts/slideLayout8.xml"/><Relationship Id="rId6" Type="http://schemas.openxmlformats.org/officeDocument/2006/relationships/image" Target="../media/image25.gif"/><Relationship Id="rId5" Type="http://schemas.openxmlformats.org/officeDocument/2006/relationships/image" Target="../media/image18.gif"/><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6.wav"/><Relationship Id="rId7" Type="http://schemas.openxmlformats.org/officeDocument/2006/relationships/image" Target="../media/image19.png"/><Relationship Id="rId2" Type="http://schemas.openxmlformats.org/officeDocument/2006/relationships/audio" Target="../media/audio5.wav"/><Relationship Id="rId1" Type="http://schemas.openxmlformats.org/officeDocument/2006/relationships/slideLayout" Target="../slideLayouts/slideLayout8.xml"/><Relationship Id="rId6" Type="http://schemas.openxmlformats.org/officeDocument/2006/relationships/image" Target="../media/image26.gif"/><Relationship Id="rId5" Type="http://schemas.openxmlformats.org/officeDocument/2006/relationships/image" Target="../media/image18.gif"/><Relationship Id="rId4" Type="http://schemas.openxmlformats.org/officeDocument/2006/relationships/image" Target="../media/image16.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7.png"/><Relationship Id="rId2" Type="http://schemas.openxmlformats.org/officeDocument/2006/relationships/audio" Target="../media/audio5.wav"/><Relationship Id="rId1" Type="http://schemas.openxmlformats.org/officeDocument/2006/relationships/slideLayout" Target="../slideLayouts/slideLayout8.xml"/><Relationship Id="rId6" Type="http://schemas.openxmlformats.org/officeDocument/2006/relationships/slide" Target="slide5.xml"/><Relationship Id="rId5" Type="http://schemas.openxmlformats.org/officeDocument/2006/relationships/image" Target="../media/image18.gif"/><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6.wav"/><Relationship Id="rId7" Type="http://schemas.openxmlformats.org/officeDocument/2006/relationships/slide" Target="slide5.xml"/><Relationship Id="rId2" Type="http://schemas.openxmlformats.org/officeDocument/2006/relationships/audio" Target="../media/audio5.wav"/><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18.gif"/><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slideLayout" Target="../slideLayouts/slideLayout2.xml"/><Relationship Id="rId7" Type="http://schemas.openxmlformats.org/officeDocument/2006/relationships/image" Target="../media/image34.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6.wdp"/><Relationship Id="rId5" Type="http://schemas.openxmlformats.org/officeDocument/2006/relationships/image" Target="../media/image36.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2.xml"/><Relationship Id="rId7" Type="http://schemas.openxmlformats.org/officeDocument/2006/relationships/image" Target="../media/image3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7.jpg"/><Relationship Id="rId5" Type="http://schemas.openxmlformats.org/officeDocument/2006/relationships/image" Target="../media/image34.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2.xml"/><Relationship Id="rId7" Type="http://schemas.openxmlformats.org/officeDocument/2006/relationships/image" Target="../media/image4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jpg"/><Relationship Id="rId5" Type="http://schemas.openxmlformats.org/officeDocument/2006/relationships/image" Target="../media/image34.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9.wdp"/><Relationship Id="rId5" Type="http://schemas.openxmlformats.org/officeDocument/2006/relationships/image" Target="../media/image41.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slideLayout" Target="../slideLayouts/slideLayout2.xml"/><Relationship Id="rId7" Type="http://schemas.openxmlformats.org/officeDocument/2006/relationships/image" Target="../media/image45.jp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slideLayout" Target="../slideLayouts/slideLayout9.xml"/><Relationship Id="rId7" Type="http://schemas.microsoft.com/office/2007/relationships/hdphoto" Target="../media/hdphoto10.wdp"/><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8.png"/><Relationship Id="rId1" Type="http://schemas.openxmlformats.org/officeDocument/2006/relationships/slideLayout" Target="../slideLayouts/slideLayout9.xml"/><Relationship Id="rId4" Type="http://schemas.openxmlformats.org/officeDocument/2006/relationships/comments" Target="../comments/commen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slide" Target="slide28.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slide" Target="slide28.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slide" Target="slide28.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slide" Target="slide28.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3.xml"/><Relationship Id="rId7" Type="http://schemas.openxmlformats.org/officeDocument/2006/relationships/slide" Target="slide2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9.png"/><Relationship Id="rId5" Type="http://schemas.openxmlformats.org/officeDocument/2006/relationships/audio" Target="../media/audio6.wav"/><Relationship Id="rId4" Type="http://schemas.openxmlformats.org/officeDocument/2006/relationships/notesSlide" Target="../notesSlides/notesSlide16.xml"/><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slideLayout" Target="../slideLayouts/slideLayout9.xml"/><Relationship Id="rId7" Type="http://schemas.microsoft.com/office/2007/relationships/hdphoto" Target="../media/hdphoto10.wdp"/><Relationship Id="rId12" Type="http://schemas.openxmlformats.org/officeDocument/2006/relationships/image" Target="../media/image5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gif"/></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9.png"/><Relationship Id="rId1" Type="http://schemas.openxmlformats.org/officeDocument/2006/relationships/slideLayout" Target="../slideLayouts/slideLayout9.xml"/><Relationship Id="rId5" Type="http://schemas.microsoft.com/office/2007/relationships/hdphoto" Target="../media/hdphoto13.wdp"/><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9.xml"/><Relationship Id="rId6" Type="http://schemas.openxmlformats.org/officeDocument/2006/relationships/image" Target="../media/image73.png"/><Relationship Id="rId5" Type="http://schemas.microsoft.com/office/2007/relationships/hdphoto" Target="../media/hdphoto15.wdp"/><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9.xml"/><Relationship Id="rId18" Type="http://schemas.openxmlformats.org/officeDocument/2006/relationships/slide" Target="slide11.xml"/><Relationship Id="rId3" Type="http://schemas.openxmlformats.org/officeDocument/2006/relationships/audio" Target="../media/audio1.wav"/><Relationship Id="rId21" Type="http://schemas.openxmlformats.org/officeDocument/2006/relationships/image" Target="../media/image10.gif"/><Relationship Id="rId7" Type="http://schemas.openxmlformats.org/officeDocument/2006/relationships/audio" Target="../media/audio5.wav"/><Relationship Id="rId12" Type="http://schemas.openxmlformats.org/officeDocument/2006/relationships/slide" Target="slide12.xml"/><Relationship Id="rId17" Type="http://schemas.openxmlformats.org/officeDocument/2006/relationships/slide" Target="slide15.xml"/><Relationship Id="rId2" Type="http://schemas.openxmlformats.org/officeDocument/2006/relationships/notesSlide" Target="../notesSlides/notesSlide4.xml"/><Relationship Id="rId16" Type="http://schemas.openxmlformats.org/officeDocument/2006/relationships/slide" Target="slide6.xml"/><Relationship Id="rId20" Type="http://schemas.openxmlformats.org/officeDocument/2006/relationships/image" Target="../media/image15.gif"/><Relationship Id="rId1" Type="http://schemas.openxmlformats.org/officeDocument/2006/relationships/slideLayout" Target="../slideLayouts/slideLayout8.xml"/><Relationship Id="rId6" Type="http://schemas.openxmlformats.org/officeDocument/2006/relationships/audio" Target="../media/audio4.wav"/><Relationship Id="rId11" Type="http://schemas.openxmlformats.org/officeDocument/2006/relationships/slide" Target="slide13.xml"/><Relationship Id="rId24" Type="http://schemas.openxmlformats.org/officeDocument/2006/relationships/slide" Target="slide16.xml"/><Relationship Id="rId5" Type="http://schemas.openxmlformats.org/officeDocument/2006/relationships/audio" Target="../media/audio3.wav"/><Relationship Id="rId15" Type="http://schemas.openxmlformats.org/officeDocument/2006/relationships/slide" Target="slide10.xml"/><Relationship Id="rId23" Type="http://schemas.openxmlformats.org/officeDocument/2006/relationships/image" Target="../media/image12.gif"/><Relationship Id="rId10" Type="http://schemas.openxmlformats.org/officeDocument/2006/relationships/image" Target="../media/image14.png"/><Relationship Id="rId19" Type="http://schemas.openxmlformats.org/officeDocument/2006/relationships/slide" Target="slide8.xml"/><Relationship Id="rId4" Type="http://schemas.openxmlformats.org/officeDocument/2006/relationships/audio" Target="../media/audio2.wav"/><Relationship Id="rId9" Type="http://schemas.openxmlformats.org/officeDocument/2006/relationships/image" Target="../media/image9.gif"/><Relationship Id="rId14" Type="http://schemas.openxmlformats.org/officeDocument/2006/relationships/slide" Target="slide14.xml"/><Relationship Id="rId22" Type="http://schemas.openxmlformats.org/officeDocument/2006/relationships/image" Target="../media/image11.gif"/></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5.wav"/><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slide" Target="slide5.xml"/><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6.wav"/><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5.wav"/><Relationship Id="rId7"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8.gif"/><Relationship Id="rId5" Type="http://schemas.openxmlformats.org/officeDocument/2006/relationships/image" Target="../media/image16.png"/><Relationship Id="rId4" Type="http://schemas.openxmlformats.org/officeDocument/2006/relationships/audio" Target="../media/audio6.wav"/><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5.wav"/><Relationship Id="rId7"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audio" Target="../media/audio6.wav"/><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5.wav"/><Relationship Id="rId7" Type="http://schemas.openxmlformats.org/officeDocument/2006/relationships/image" Target="../media/image18.gif"/><Relationship Id="rId2" Type="http://schemas.openxmlformats.org/officeDocument/2006/relationships/audio" Target="../media/audio7.wav"/><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audio" Target="../media/audio6.wav"/><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Rounded Rectangle 1023"/>
          <p:cNvSpPr/>
          <p:nvPr/>
        </p:nvSpPr>
        <p:spPr>
          <a:xfrm>
            <a:off x="1295400" y="3714750"/>
            <a:ext cx="4114800" cy="89716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12700">
                  <a:solidFill>
                    <a:schemeClr val="tx1"/>
                  </a:solidFill>
                  <a:prstDash val="solid"/>
                </a:ln>
                <a:solidFill>
                  <a:sysClr val="windowText" lastClr="000000"/>
                </a:solidFill>
                <a:effectLst>
                  <a:innerShdw blurRad="177800">
                    <a:schemeClr val="accent3">
                      <a:lumMod val="50000"/>
                    </a:schemeClr>
                  </a:innerShdw>
                </a:effectLst>
                <a:latin typeface="Berlin Sans FB" panose="020E0602020502020306" pitchFamily="34" charset="0"/>
              </a:rPr>
              <a:t>Teacher:</a:t>
            </a:r>
          </a:p>
          <a:p>
            <a:pPr algn="ctr"/>
            <a:r>
              <a:rPr lang="en-US" sz="2400" b="1" dirty="0">
                <a:ln w="12700">
                  <a:solidFill>
                    <a:schemeClr val="tx1"/>
                  </a:solidFill>
                  <a:prstDash val="solid"/>
                </a:ln>
                <a:solidFill>
                  <a:sysClr val="windowText" lastClr="000000"/>
                </a:solidFill>
                <a:effectLst>
                  <a:innerShdw blurRad="177800">
                    <a:schemeClr val="accent3">
                      <a:lumMod val="50000"/>
                    </a:schemeClr>
                  </a:innerShdw>
                </a:effectLst>
                <a:latin typeface="Berlin Sans FB" panose="020E0602020502020306" pitchFamily="34" charset="0"/>
              </a:rPr>
              <a:t>Class : 4/1</a:t>
            </a:r>
          </a:p>
        </p:txBody>
      </p:sp>
      <p:sp>
        <p:nvSpPr>
          <p:cNvPr id="1025" name="TextBox 1024"/>
          <p:cNvSpPr txBox="1"/>
          <p:nvPr/>
        </p:nvSpPr>
        <p:spPr>
          <a:xfrm>
            <a:off x="1143000" y="1733550"/>
            <a:ext cx="7710765" cy="830997"/>
          </a:xfrm>
          <a:prstGeom prst="rect">
            <a:avLst/>
          </a:prstGeom>
          <a:noFill/>
        </p:spPr>
        <p:txBody>
          <a:bodyPr wrap="none" rtlCol="0">
            <a:prstTxWarp prst="textArchDown">
              <a:avLst/>
            </a:prstTxWarp>
            <a:spAutoFit/>
          </a:bodyPr>
          <a:lstStyle/>
          <a:p>
            <a:r>
              <a:rPr lang="en-US" sz="4800" dirty="0">
                <a:latin typeface="Berlin Sans FB Demi" panose="020E0802020502020306" pitchFamily="34" charset="0"/>
              </a:rPr>
              <a:t>Teachers to attend our class</a:t>
            </a:r>
          </a:p>
        </p:txBody>
      </p:sp>
      <p:pic>
        <p:nvPicPr>
          <p:cNvPr id="1030" name="Picture 6" descr="funny schoolchildren set. Cartoon kids characters. Children with different  skin colors smile, rejoice at meeting, hold books and student notebooks.  Back to school. Vector illustration, flat 7802530 Vector Art at Vecteez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7" b="95521" l="3021" r="96667">
                        <a14:foregroundMark x1="14375" y1="22188" x2="15313" y2="66042"/>
                        <a14:foregroundMark x1="10990" y1="18333" x2="10990" y2="18333"/>
                        <a14:foregroundMark x1="7344" y1="39063" x2="10990" y2="50625"/>
                        <a14:foregroundMark x1="17500" y1="55000" x2="17500" y2="55000"/>
                        <a14:foregroundMark x1="16771" y1="52604" x2="18698" y2="56875"/>
                        <a14:foregroundMark x1="11719" y1="56875" x2="11719" y2="56875"/>
                        <a14:foregroundMark x1="18698" y1="58854" x2="20417" y2="63229"/>
                        <a14:foregroundMark x1="11927" y1="49688" x2="13854" y2="47708"/>
                        <a14:foregroundMark x1="16042" y1="19271" x2="16042" y2="19271"/>
                        <a14:foregroundMark x1="13021" y1="18854" x2="17708" y2="18646"/>
                        <a14:foregroundMark x1="36302" y1="20313" x2="36406" y2="57500"/>
                        <a14:foregroundMark x1="37760" y1="66354" x2="35573" y2="73438"/>
                        <a14:foregroundMark x1="12188" y1="88438" x2="12188" y2="88438"/>
                        <a14:foregroundMark x1="60313" y1="14167" x2="55833" y2="49375"/>
                        <a14:foregroundMark x1="57552" y1="53021" x2="58073" y2="61042"/>
                        <a14:foregroundMark x1="53281" y1="58750" x2="53281" y2="58750"/>
                        <a14:foregroundMark x1="53802" y1="55729" x2="55937" y2="61250"/>
                        <a14:foregroundMark x1="61563" y1="52812" x2="62083" y2="61458"/>
                        <a14:foregroundMark x1="56354" y1="64688" x2="59115" y2="64479"/>
                        <a14:foregroundMark x1="78646" y1="88438" x2="78646" y2="88438"/>
                        <a14:foregroundMark x1="86094" y1="88854" x2="86094" y2="88854"/>
                        <a14:backgroundMark x1="10052" y1="43021" x2="10052" y2="43021"/>
                        <a14:backgroundMark x1="32500" y1="43229" x2="32500" y2="43229"/>
                        <a14:backgroundMark x1="34479" y1="43646" x2="34479" y2="43646"/>
                        <a14:backgroundMark x1="39063" y1="43229" x2="39063" y2="43229"/>
                        <a14:backgroundMark x1="41198" y1="42604" x2="41198" y2="42604"/>
                      </a14:backgroundRemoval>
                    </a14:imgEffect>
                  </a14:imgLayer>
                </a14:imgProps>
              </a:ext>
              <a:ext uri="{28A0092B-C50C-407E-A947-70E740481C1C}">
                <a14:useLocalDpi xmlns:a14="http://schemas.microsoft.com/office/drawing/2010/main" val="0"/>
              </a:ext>
            </a:extLst>
          </a:blip>
          <a:srcRect/>
          <a:stretch>
            <a:fillRect/>
          </a:stretch>
        </p:blipFill>
        <p:spPr bwMode="auto">
          <a:xfrm>
            <a:off x="5410200" y="2876550"/>
            <a:ext cx="3823903" cy="19119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elcome Gif - Ic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85750"/>
            <a:ext cx="5004968" cy="19463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remium Vector | Triangle bunting flags with various patterns colorful  accessory for birthday party decoration element of invitation or greeting  card cartoon flat vector desig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8650" y1="36800" x2="18650" y2="36800"/>
                        <a14:backgroundMark x1="21400" y1="38350" x2="21400" y2="38350"/>
                        <a14:backgroundMark x1="80850" y1="35650" x2="80850" y2="35650"/>
                        <a14:backgroundMark x1="78700" y1="37950" x2="78700" y2="37950"/>
                        <a14:backgroundMark x1="19400" y1="41950" x2="19400" y2="41950"/>
                        <a14:backgroundMark x1="31000" y1="46550" x2="31000" y2="46550"/>
                        <a14:backgroundMark x1="43600" y1="49100" x2="43600" y2="49100"/>
                        <a14:backgroundMark x1="56350" y1="49250" x2="56350" y2="49250"/>
                        <a14:backgroundMark x1="69000" y1="46700" x2="69000" y2="46700"/>
                      </a14:backgroundRemoval>
                    </a14:imgEffect>
                  </a14:imgLayer>
                </a14:imgProps>
              </a:ext>
              <a:ext uri="{28A0092B-C50C-407E-A947-70E740481C1C}">
                <a14:useLocalDpi xmlns:a14="http://schemas.microsoft.com/office/drawing/2010/main" val="0"/>
              </a:ext>
            </a:extLst>
          </a:blip>
          <a:srcRect t="30783" b="28759"/>
          <a:stretch/>
        </p:blipFill>
        <p:spPr bwMode="auto">
          <a:xfrm rot="19935550">
            <a:off x="-475675" y="288365"/>
            <a:ext cx="3649965" cy="14767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remium Vector | Triangle bunting flags with various patterns colorful  accessory for birthday party decoration element of invitation or greeting  card cartoon flat vector desig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8650" y1="36800" x2="18650" y2="36800"/>
                        <a14:backgroundMark x1="21400" y1="38350" x2="21400" y2="38350"/>
                        <a14:backgroundMark x1="80850" y1="35650" x2="80850" y2="35650"/>
                        <a14:backgroundMark x1="78700" y1="37950" x2="78700" y2="37950"/>
                        <a14:backgroundMark x1="19400" y1="41950" x2="19400" y2="41950"/>
                        <a14:backgroundMark x1="31000" y1="46550" x2="31000" y2="46550"/>
                        <a14:backgroundMark x1="43600" y1="49100" x2="43600" y2="49100"/>
                        <a14:backgroundMark x1="56350" y1="49250" x2="56350" y2="49250"/>
                        <a14:backgroundMark x1="69000" y1="46700" x2="69000" y2="46700"/>
                      </a14:backgroundRemoval>
                    </a14:imgEffect>
                  </a14:imgLayer>
                </a14:imgProps>
              </a:ext>
              <a:ext uri="{28A0092B-C50C-407E-A947-70E740481C1C}">
                <a14:useLocalDpi xmlns:a14="http://schemas.microsoft.com/office/drawing/2010/main" val="0"/>
              </a:ext>
            </a:extLst>
          </a:blip>
          <a:srcRect t="30783" b="28759"/>
          <a:stretch/>
        </p:blipFill>
        <p:spPr bwMode="auto">
          <a:xfrm rot="2361857">
            <a:off x="6226696" y="289334"/>
            <a:ext cx="3665463" cy="14829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3105150"/>
            <a:ext cx="1677081" cy="1677081"/>
          </a:xfrm>
          <a:prstGeom prst="rect">
            <a:avLst/>
          </a:prstGeom>
        </p:spPr>
      </p:pic>
    </p:spTree>
    <p:extLst>
      <p:ext uri="{BB962C8B-B14F-4D97-AF65-F5344CB8AC3E}">
        <p14:creationId xmlns:p14="http://schemas.microsoft.com/office/powerpoint/2010/main" val="3691639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4DC2D-58FF-43E6-BDFA-1D44B05695AD}"/>
              </a:ext>
            </a:extLst>
          </p:cNvPr>
          <p:cNvPicPr>
            <a:picLocks noChangeAspect="1"/>
          </p:cNvPicPr>
          <p:nvPr/>
        </p:nvPicPr>
        <p:blipFill>
          <a:blip r:embed="rId4"/>
          <a:stretch>
            <a:fillRect/>
          </a:stretch>
        </p:blipFill>
        <p:spPr>
          <a:xfrm>
            <a:off x="7144" y="0"/>
            <a:ext cx="9133689" cy="5145740"/>
          </a:xfrm>
          <a:prstGeom prst="rect">
            <a:avLst/>
          </a:prstGeom>
        </p:spPr>
      </p:pic>
      <p:sp>
        <p:nvSpPr>
          <p:cNvPr id="19" name="Rectangle: Rounded Corners 18">
            <a:extLst>
              <a:ext uri="{FF2B5EF4-FFF2-40B4-BE49-F238E27FC236}">
                <a16:creationId xmlns:a16="http://schemas.microsoft.com/office/drawing/2014/main" id="{85490F29-7C7E-4766-AE28-0860835D36F8}"/>
              </a:ext>
            </a:extLst>
          </p:cNvPr>
          <p:cNvSpPr/>
          <p:nvPr/>
        </p:nvSpPr>
        <p:spPr>
          <a:xfrm>
            <a:off x="666427" y="56924"/>
            <a:ext cx="7875638" cy="278744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0" name="06 NK PowerSkills">
            <a:extLst>
              <a:ext uri="{FF2B5EF4-FFF2-40B4-BE49-F238E27FC236}">
                <a16:creationId xmlns:a16="http://schemas.microsoft.com/office/drawing/2014/main" id="{20E3D4C1-22C8-452D-9A85-FF3E3355C2CB}"/>
              </a:ext>
            </a:extLst>
          </p:cNvPr>
          <p:cNvSpPr txBox="1"/>
          <p:nvPr/>
        </p:nvSpPr>
        <p:spPr>
          <a:xfrm>
            <a:off x="649202" y="590550"/>
            <a:ext cx="7632290" cy="1200329"/>
          </a:xfrm>
          <a:prstGeom prst="rect">
            <a:avLst/>
          </a:prstGeom>
          <a:noFill/>
        </p:spPr>
        <p:txBody>
          <a:bodyPr wrap="square" rtlCol="0">
            <a:spAutoFit/>
          </a:bodyPr>
          <a:lstStyle/>
          <a:p>
            <a:pPr lvl="0"/>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Arrange these words to full sentence.</a:t>
            </a:r>
          </a:p>
          <a:p>
            <a:pPr lvl="0"/>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 like / you / yogurt/?/</a:t>
            </a:r>
          </a:p>
        </p:txBody>
      </p:sp>
      <p:sp>
        <p:nvSpPr>
          <p:cNvPr id="21" name="Đ Ghé thăm Fb.com/nkpowerskills">
            <a:extLst>
              <a:ext uri="{FF2B5EF4-FFF2-40B4-BE49-F238E27FC236}">
                <a16:creationId xmlns:a16="http://schemas.microsoft.com/office/drawing/2014/main" id="{1CD3D79F-0E5A-44D1-8241-3CA316AC718C}"/>
              </a:ext>
            </a:extLst>
          </p:cNvPr>
          <p:cNvSpPr/>
          <p:nvPr/>
        </p:nvSpPr>
        <p:spPr>
          <a:xfrm>
            <a:off x="4911085" y="3791503"/>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Do you like yogurt?</a:t>
            </a:r>
            <a:endParaRPr lang="en-US" sz="24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3" name="Ghé thăm Fb.com/nkpowerskills">
            <a:extLst>
              <a:ext uri="{FF2B5EF4-FFF2-40B4-BE49-F238E27FC236}">
                <a16:creationId xmlns:a16="http://schemas.microsoft.com/office/drawing/2014/main" id="{5ED08E7A-55DB-40FB-A241-1B02842027DD}"/>
              </a:ext>
            </a:extLst>
          </p:cNvPr>
          <p:cNvSpPr/>
          <p:nvPr/>
        </p:nvSpPr>
        <p:spPr>
          <a:xfrm>
            <a:off x="693539" y="2965503"/>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Do yogurt like you?</a:t>
            </a:r>
            <a:endParaRPr lang="en-US" sz="24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4" name="Ghé thăm Fb.com/nkpowerskills">
            <a:extLst>
              <a:ext uri="{FF2B5EF4-FFF2-40B4-BE49-F238E27FC236}">
                <a16:creationId xmlns:a16="http://schemas.microsoft.com/office/drawing/2014/main" id="{0B313572-442B-45BA-9254-29D0A8D5D0C5}"/>
              </a:ext>
            </a:extLst>
          </p:cNvPr>
          <p:cNvSpPr/>
          <p:nvPr/>
        </p:nvSpPr>
        <p:spPr>
          <a:xfrm>
            <a:off x="4911085" y="2965502"/>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Do like yogurt you?</a:t>
            </a:r>
            <a:endParaRPr lang="en-US" sz="24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5" name="Ghé thăm Fb.com/nkpowerskills">
            <a:extLst>
              <a:ext uri="{FF2B5EF4-FFF2-40B4-BE49-F238E27FC236}">
                <a16:creationId xmlns:a16="http://schemas.microsoft.com/office/drawing/2014/main" id="{4E1E057E-0D6F-407B-8FCC-E0B66EAE0B1A}"/>
              </a:ext>
            </a:extLst>
          </p:cNvPr>
          <p:cNvSpPr/>
          <p:nvPr/>
        </p:nvSpPr>
        <p:spPr>
          <a:xfrm>
            <a:off x="649202" y="3761311"/>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You like yogurt do? </a:t>
            </a:r>
            <a:endParaRPr lang="en-US" sz="24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950447" y="1075420"/>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11" name="06 NK PowerSkills">
            <a:extLst>
              <a:ext uri="{FF2B5EF4-FFF2-40B4-BE49-F238E27FC236}">
                <a16:creationId xmlns:a16="http://schemas.microsoft.com/office/drawing/2014/main" id="{20E3D4C1-22C8-452D-9A85-FF3E3355C2CB}"/>
              </a:ext>
            </a:extLst>
          </p:cNvPr>
          <p:cNvSpPr txBox="1"/>
          <p:nvPr/>
        </p:nvSpPr>
        <p:spPr>
          <a:xfrm>
            <a:off x="762000" y="-47067"/>
            <a:ext cx="5441531" cy="830997"/>
          </a:xfrm>
          <a:prstGeom prst="rect">
            <a:avLst/>
          </a:prstGeom>
          <a:noFill/>
        </p:spPr>
        <p:txBody>
          <a:bodyPr wrap="square" rtlCol="0">
            <a:spAutoFit/>
          </a:bodyPr>
          <a:lstStyle/>
          <a:p>
            <a:pPr lvl="0"/>
            <a:r>
              <a:rPr lang="en-US" sz="48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Question 6: </a:t>
            </a:r>
          </a:p>
        </p:txBody>
      </p:sp>
      <p:pic>
        <p:nvPicPr>
          <p:cNvPr id="12" name="Picture 11">
            <a:hlinkClick r:id="rId6" action="ppaction://hlinksldjump"/>
          </p:cNvPr>
          <p:cNvPicPr>
            <a:picLocks noChangeAspect="1"/>
          </p:cNvPicPr>
          <p:nvPr/>
        </p:nvPicPr>
        <p:blipFill>
          <a:blip r:embed="rId7"/>
          <a:stretch>
            <a:fillRect/>
          </a:stretch>
        </p:blipFill>
        <p:spPr>
          <a:xfrm>
            <a:off x="3168" y="4226540"/>
            <a:ext cx="1339712" cy="951059"/>
          </a:xfrm>
          <a:prstGeom prst="rect">
            <a:avLst/>
          </a:prstGeom>
        </p:spPr>
      </p:pic>
    </p:spTree>
    <p:extLst>
      <p:ext uri="{BB962C8B-B14F-4D97-AF65-F5344CB8AC3E}">
        <p14:creationId xmlns:p14="http://schemas.microsoft.com/office/powerpoint/2010/main" val="3760794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24"/>
                                        </p:tgtEl>
                                        <p:attrNameLst>
                                          <p:attrName>fillcolor</p:attrName>
                                        </p:attrNameLst>
                                      </p:cBhvr>
                                      <p:to>
                                        <a:srgbClr val="FF3300"/>
                                      </p:to>
                                    </p:animClr>
                                    <p:set>
                                      <p:cBhvr>
                                        <p:cTn id="7" dur="200" fill="hold"/>
                                        <p:tgtEl>
                                          <p:spTgt spid="24"/>
                                        </p:tgtEl>
                                        <p:attrNameLst>
                                          <p:attrName>fill.type</p:attrName>
                                        </p:attrNameLst>
                                      </p:cBhvr>
                                      <p:to>
                                        <p:strVal val="solid"/>
                                      </p:to>
                                    </p:set>
                                    <p:set>
                                      <p:cBhvr>
                                        <p:cTn id="8" dur="200" fill="hold"/>
                                        <p:tgtEl>
                                          <p:spTgt spid="2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800"/>
                            </p:stCondLst>
                            <p:childTnLst>
                              <p:par>
                                <p:cTn id="13" presetID="10" presetClass="exit" presetSubtype="0" fill="hold" nodeType="afterEffect">
                                  <p:stCondLst>
                                    <p:cond delay="150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2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repeatCount="4000" fill="hold" nodeType="clickEffect">
                                  <p:stCondLst>
                                    <p:cond delay="0"/>
                                  </p:stCondLst>
                                  <p:childTnLst>
                                    <p:animClr clrSpc="rgb" dir="cw">
                                      <p:cBhvr>
                                        <p:cTn id="20" dur="200" fill="hold"/>
                                        <p:tgtEl>
                                          <p:spTgt spid="21"/>
                                        </p:tgtEl>
                                        <p:attrNameLst>
                                          <p:attrName>fillcolor</p:attrName>
                                        </p:attrNameLst>
                                      </p:cBhvr>
                                      <p:to>
                                        <a:srgbClr val="00FF00"/>
                                      </p:to>
                                    </p:animClr>
                                    <p:set>
                                      <p:cBhvr>
                                        <p:cTn id="21" dur="200" fill="hold"/>
                                        <p:tgtEl>
                                          <p:spTgt spid="21"/>
                                        </p:tgtEl>
                                        <p:attrNameLst>
                                          <p:attrName>fill.type</p:attrName>
                                        </p:attrNameLst>
                                      </p:cBhvr>
                                      <p:to>
                                        <p:strVal val="solid"/>
                                      </p:to>
                                    </p:set>
                                    <p:set>
                                      <p:cBhvr>
                                        <p:cTn id="22" dur="200" fill="hold"/>
                                        <p:tgtEl>
                                          <p:spTgt spid="2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1"/>
                  </p:tgtEl>
                </p:cond>
              </p:nextCondLst>
            </p:seq>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25"/>
                                        </p:tgtEl>
                                        <p:attrNameLst>
                                          <p:attrName>fillcolor</p:attrName>
                                        </p:attrNameLst>
                                      </p:cBhvr>
                                      <p:to>
                                        <a:srgbClr val="FF3300"/>
                                      </p:to>
                                    </p:animClr>
                                    <p:set>
                                      <p:cBhvr>
                                        <p:cTn id="28" dur="200" fill="hold"/>
                                        <p:tgtEl>
                                          <p:spTgt spid="25"/>
                                        </p:tgtEl>
                                        <p:attrNameLst>
                                          <p:attrName>fill.type</p:attrName>
                                        </p:attrNameLst>
                                      </p:cBhvr>
                                      <p:to>
                                        <p:strVal val="solid"/>
                                      </p:to>
                                    </p:set>
                                    <p:set>
                                      <p:cBhvr>
                                        <p:cTn id="29" dur="200" fill="hold"/>
                                        <p:tgtEl>
                                          <p:spTgt spid="2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30" fill="hold">
                            <p:stCondLst>
                              <p:cond delay="800"/>
                            </p:stCondLst>
                            <p:childTnLst>
                              <p:par>
                                <p:cTn id="31" presetID="1"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par>
                          <p:cTn id="33" fill="hold">
                            <p:stCondLst>
                              <p:cond delay="800"/>
                            </p:stCondLst>
                            <p:childTnLst>
                              <p:par>
                                <p:cTn id="34" presetID="10" presetClass="exit" presetSubtype="0" fill="hold" nodeType="afterEffect">
                                  <p:stCondLst>
                                    <p:cond delay="150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repeatCount="4000" fill="hold" nodeType="clickEffect">
                                  <p:stCondLst>
                                    <p:cond delay="0"/>
                                  </p:stCondLst>
                                  <p:childTnLst>
                                    <p:animClr clrSpc="rgb" dir="cw">
                                      <p:cBhvr>
                                        <p:cTn id="41" dur="200" fill="hold"/>
                                        <p:tgtEl>
                                          <p:spTgt spid="23"/>
                                        </p:tgtEl>
                                        <p:attrNameLst>
                                          <p:attrName>fillcolor</p:attrName>
                                        </p:attrNameLst>
                                      </p:cBhvr>
                                      <p:to>
                                        <a:srgbClr val="FF3300"/>
                                      </p:to>
                                    </p:animClr>
                                    <p:set>
                                      <p:cBhvr>
                                        <p:cTn id="42" dur="200" fill="hold"/>
                                        <p:tgtEl>
                                          <p:spTgt spid="23"/>
                                        </p:tgtEl>
                                        <p:attrNameLst>
                                          <p:attrName>fill.type</p:attrName>
                                        </p:attrNameLst>
                                      </p:cBhvr>
                                      <p:to>
                                        <p:strVal val="solid"/>
                                      </p:to>
                                    </p:set>
                                    <p:set>
                                      <p:cBhvr>
                                        <p:cTn id="43" dur="200" fill="hold"/>
                                        <p:tgtEl>
                                          <p:spTgt spid="2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800"/>
                            </p:stCondLst>
                            <p:childTnLst>
                              <p:par>
                                <p:cTn id="45" presetID="1"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par>
                          <p:cTn id="47" fill="hold">
                            <p:stCondLst>
                              <p:cond delay="800"/>
                            </p:stCondLst>
                            <p:childTnLst>
                              <p:par>
                                <p:cTn id="48" presetID="10" presetClass="exit" presetSubtype="0" fill="hold" nodeType="afterEffect">
                                  <p:stCondLst>
                                    <p:cond delay="150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4DC2D-58FF-43E6-BDFA-1D44B05695AD}"/>
              </a:ext>
            </a:extLst>
          </p:cNvPr>
          <p:cNvPicPr>
            <a:picLocks noChangeAspect="1"/>
          </p:cNvPicPr>
          <p:nvPr/>
        </p:nvPicPr>
        <p:blipFill>
          <a:blip r:embed="rId4"/>
          <a:stretch>
            <a:fillRect/>
          </a:stretch>
        </p:blipFill>
        <p:spPr>
          <a:xfrm>
            <a:off x="7144" y="0"/>
            <a:ext cx="9133689" cy="5145740"/>
          </a:xfrm>
          <a:prstGeom prst="rect">
            <a:avLst/>
          </a:prstGeom>
        </p:spPr>
      </p:pic>
      <p:sp>
        <p:nvSpPr>
          <p:cNvPr id="19" name="Rectangle: Rounded Corners 18">
            <a:extLst>
              <a:ext uri="{FF2B5EF4-FFF2-40B4-BE49-F238E27FC236}">
                <a16:creationId xmlns:a16="http://schemas.microsoft.com/office/drawing/2014/main" id="{85490F29-7C7E-4766-AE28-0860835D36F8}"/>
              </a:ext>
            </a:extLst>
          </p:cNvPr>
          <p:cNvSpPr/>
          <p:nvPr/>
        </p:nvSpPr>
        <p:spPr>
          <a:xfrm>
            <a:off x="646933" y="47371"/>
            <a:ext cx="7875638" cy="278744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1" name="Đ Ghé thăm Fb.com/nkpowerskills">
            <a:extLst>
              <a:ext uri="{FF2B5EF4-FFF2-40B4-BE49-F238E27FC236}">
                <a16:creationId xmlns:a16="http://schemas.microsoft.com/office/drawing/2014/main" id="{1CD3D79F-0E5A-44D1-8241-3CA316AC718C}"/>
              </a:ext>
            </a:extLst>
          </p:cNvPr>
          <p:cNvSpPr/>
          <p:nvPr/>
        </p:nvSpPr>
        <p:spPr>
          <a:xfrm>
            <a:off x="684442" y="3721445"/>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ice cream</a:t>
            </a:r>
          </a:p>
        </p:txBody>
      </p:sp>
      <p:sp>
        <p:nvSpPr>
          <p:cNvPr id="23" name="Ghé thăm Fb.com/nkpowerskills">
            <a:extLst>
              <a:ext uri="{FF2B5EF4-FFF2-40B4-BE49-F238E27FC236}">
                <a16:creationId xmlns:a16="http://schemas.microsoft.com/office/drawing/2014/main" id="{5ED08E7A-55DB-40FB-A241-1B02842027DD}"/>
              </a:ext>
            </a:extLst>
          </p:cNvPr>
          <p:cNvSpPr/>
          <p:nvPr/>
        </p:nvSpPr>
        <p:spPr>
          <a:xfrm>
            <a:off x="4922240" y="2943686"/>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milk</a:t>
            </a:r>
          </a:p>
        </p:txBody>
      </p:sp>
      <p:sp>
        <p:nvSpPr>
          <p:cNvPr id="24" name="Ghé thăm Fb.com/nkpowerskills">
            <a:extLst>
              <a:ext uri="{FF2B5EF4-FFF2-40B4-BE49-F238E27FC236}">
                <a16:creationId xmlns:a16="http://schemas.microsoft.com/office/drawing/2014/main" id="{0B313572-442B-45BA-9254-29D0A8D5D0C5}"/>
              </a:ext>
            </a:extLst>
          </p:cNvPr>
          <p:cNvSpPr/>
          <p:nvPr/>
        </p:nvSpPr>
        <p:spPr>
          <a:xfrm>
            <a:off x="4922240" y="3671446"/>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water</a:t>
            </a:r>
          </a:p>
        </p:txBody>
      </p:sp>
      <p:sp>
        <p:nvSpPr>
          <p:cNvPr id="25" name="Ghé thăm Fb.com/nkpowerskills">
            <a:extLst>
              <a:ext uri="{FF2B5EF4-FFF2-40B4-BE49-F238E27FC236}">
                <a16:creationId xmlns:a16="http://schemas.microsoft.com/office/drawing/2014/main" id="{4E1E057E-0D6F-407B-8FCC-E0B66EAE0B1A}"/>
              </a:ext>
            </a:extLst>
          </p:cNvPr>
          <p:cNvSpPr/>
          <p:nvPr/>
        </p:nvSpPr>
        <p:spPr>
          <a:xfrm>
            <a:off x="684442" y="2934816"/>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yogurt </a:t>
            </a:r>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052135" y="1503417"/>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11" name="06 NK PowerSkills">
            <a:extLst>
              <a:ext uri="{FF2B5EF4-FFF2-40B4-BE49-F238E27FC236}">
                <a16:creationId xmlns:a16="http://schemas.microsoft.com/office/drawing/2014/main" id="{11171967-2150-4DDC-9234-1447AC811976}"/>
              </a:ext>
            </a:extLst>
          </p:cNvPr>
          <p:cNvSpPr txBox="1"/>
          <p:nvPr/>
        </p:nvSpPr>
        <p:spPr>
          <a:xfrm>
            <a:off x="762000" y="-28183"/>
            <a:ext cx="6141279" cy="1200329"/>
          </a:xfrm>
          <a:prstGeom prst="rect">
            <a:avLst/>
          </a:prstGeom>
          <a:noFill/>
        </p:spPr>
        <p:txBody>
          <a:bodyPr wrap="square" rtlCol="0">
            <a:spAutoFit/>
          </a:bodyPr>
          <a:lstStyle/>
          <a:p>
            <a:pPr lvl="0"/>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Question 7: </a:t>
            </a:r>
          </a:p>
          <a:p>
            <a:pPr lvl="0"/>
            <a:endPar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D979388-34B7-47E0-9F95-B6335FCD5110}"/>
              </a:ext>
            </a:extLst>
          </p:cNvPr>
          <p:cNvSpPr txBox="1"/>
          <p:nvPr/>
        </p:nvSpPr>
        <p:spPr>
          <a:xfrm>
            <a:off x="3200400" y="42219"/>
            <a:ext cx="57389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FF"/>
                </a:solidFill>
                <a:effectLst/>
                <a:uLnTx/>
                <a:uFillTx/>
                <a:latin typeface=".VnCooper" panose="020B7200000000000000" pitchFamily="34" charset="0"/>
                <a:ea typeface="+mn-ea"/>
                <a:cs typeface="+mn-cs"/>
              </a:rPr>
              <a:t>Do you like </a:t>
            </a:r>
            <a:r>
              <a:rPr lang="en-US" sz="3600" kern="1200" dirty="0">
                <a:solidFill>
                  <a:srgbClr val="3333FF"/>
                </a:solidFill>
                <a:latin typeface=".VnCooper" panose="020B7200000000000000" pitchFamily="34" charset="0"/>
                <a:ea typeface="+mn-ea"/>
                <a:cs typeface="+mn-cs"/>
              </a:rPr>
              <a:t>………….</a:t>
            </a:r>
            <a:r>
              <a:rPr kumimoji="0" lang="en-US" sz="3600" b="0" i="0" u="none" strike="noStrike" kern="1200" cap="none" spc="0" normalizeH="0" baseline="0" noProof="0" dirty="0">
                <a:ln>
                  <a:noFill/>
                </a:ln>
                <a:solidFill>
                  <a:srgbClr val="3333FF"/>
                </a:solidFill>
                <a:effectLst/>
                <a:uLnTx/>
                <a:uFillTx/>
                <a:latin typeface=".VnCooper" panose="020B7200000000000000" pitchFamily="34" charset="0"/>
                <a:ea typeface="+mn-ea"/>
                <a:cs typeface="+mn-cs"/>
              </a:rPr>
              <a:t>?</a:t>
            </a:r>
          </a:p>
        </p:txBody>
      </p:sp>
      <p:pic>
        <p:nvPicPr>
          <p:cNvPr id="13" name="Picture 12">
            <a:extLst>
              <a:ext uri="{FF2B5EF4-FFF2-40B4-BE49-F238E27FC236}">
                <a16:creationId xmlns:a16="http://schemas.microsoft.com/office/drawing/2014/main" id="{5DBF3697-41ED-4B2F-815C-58D7BEC661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09" b="97059" l="10000" r="90000">
                        <a14:foregroundMark x1="42976" y1="29044" x2="51310" y2="27819"/>
                      </a14:backgroundRemoval>
                    </a14:imgEffect>
                  </a14:imgLayer>
                </a14:imgProps>
              </a:ext>
            </a:extLst>
          </a:blip>
          <a:srcRect l="13236" r="13050"/>
          <a:stretch/>
        </p:blipFill>
        <p:spPr>
          <a:xfrm>
            <a:off x="6632429" y="514350"/>
            <a:ext cx="1593327" cy="2099721"/>
          </a:xfrm>
          <a:prstGeom prst="rect">
            <a:avLst/>
          </a:prstGeom>
        </p:spPr>
      </p:pic>
      <p:pic>
        <p:nvPicPr>
          <p:cNvPr id="14" name="Picture 13"/>
          <p:cNvPicPr>
            <a:picLocks noChangeAspect="1"/>
          </p:cNvPicPr>
          <p:nvPr/>
        </p:nvPicPr>
        <p:blipFill>
          <a:blip r:embed="rId8">
            <a:clrChange>
              <a:clrFrom>
                <a:srgbClr val="FFFFFF"/>
              </a:clrFrom>
              <a:clrTo>
                <a:srgbClr val="FFFFFF">
                  <a:alpha val="0"/>
                </a:srgbClr>
              </a:clrTo>
            </a:clrChange>
          </a:blip>
          <a:stretch>
            <a:fillRect/>
          </a:stretch>
        </p:blipFill>
        <p:spPr>
          <a:xfrm>
            <a:off x="4969762" y="769681"/>
            <a:ext cx="1912252" cy="1912252"/>
          </a:xfrm>
          <a:prstGeom prst="rect">
            <a:avLst/>
          </a:prstGeom>
        </p:spPr>
      </p:pic>
      <p:sp>
        <p:nvSpPr>
          <p:cNvPr id="15" name="TextBox 14">
            <a:extLst>
              <a:ext uri="{FF2B5EF4-FFF2-40B4-BE49-F238E27FC236}">
                <a16:creationId xmlns:a16="http://schemas.microsoft.com/office/drawing/2014/main" id="{676C6276-0DD0-42B0-AB9A-83157DAF6433}"/>
              </a:ext>
            </a:extLst>
          </p:cNvPr>
          <p:cNvSpPr txBox="1"/>
          <p:nvPr/>
        </p:nvSpPr>
        <p:spPr>
          <a:xfrm>
            <a:off x="-304800" y="858801"/>
            <a:ext cx="6756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33CC"/>
                </a:solidFill>
                <a:effectLst/>
                <a:uLnTx/>
                <a:uFillTx/>
                <a:latin typeface=".VnCooper" panose="020B7200000000000000" pitchFamily="34" charset="0"/>
                <a:ea typeface="+mn-ea"/>
                <a:cs typeface="+mn-cs"/>
                <a:sym typeface="Wingdings" panose="05000000000000000000" pitchFamily="2" charset="2"/>
              </a:rPr>
              <a:t> </a:t>
            </a:r>
            <a:r>
              <a:rPr kumimoji="0" lang="en-US" sz="4400" b="0" i="0" u="none" strike="noStrike" kern="1200" cap="none" spc="0" normalizeH="0" baseline="0" noProof="0" dirty="0">
                <a:ln>
                  <a:noFill/>
                </a:ln>
                <a:solidFill>
                  <a:srgbClr val="FF33CC"/>
                </a:solidFill>
                <a:effectLst/>
                <a:uLnTx/>
                <a:uFillTx/>
                <a:latin typeface=".VnCooper" panose="020B7200000000000000" pitchFamily="34" charset="0"/>
                <a:ea typeface="+mn-ea"/>
                <a:cs typeface="+mn-cs"/>
              </a:rPr>
              <a:t>Yes, I do.</a:t>
            </a:r>
          </a:p>
        </p:txBody>
      </p:sp>
      <p:pic>
        <p:nvPicPr>
          <p:cNvPr id="16" name="Picture 15">
            <a:hlinkClick r:id="rId9" action="ppaction://hlinksldjump"/>
          </p:cNvPr>
          <p:cNvPicPr>
            <a:picLocks noChangeAspect="1"/>
          </p:cNvPicPr>
          <p:nvPr/>
        </p:nvPicPr>
        <p:blipFill>
          <a:blip r:embed="rId10"/>
          <a:stretch>
            <a:fillRect/>
          </a:stretch>
        </p:blipFill>
        <p:spPr>
          <a:xfrm>
            <a:off x="3168" y="4226540"/>
            <a:ext cx="1339712" cy="951059"/>
          </a:xfrm>
          <a:prstGeom prst="rect">
            <a:avLst/>
          </a:prstGeom>
        </p:spPr>
      </p:pic>
    </p:spTree>
    <p:extLst>
      <p:ext uri="{BB962C8B-B14F-4D97-AF65-F5344CB8AC3E}">
        <p14:creationId xmlns:p14="http://schemas.microsoft.com/office/powerpoint/2010/main" val="155368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4"/>
                    </p:tgtEl>
                  </p:cond>
                </p:stCondLst>
                <p:endSync evt="end" delay="0">
                  <p:rtn val="all"/>
                </p:endSync>
                <p:childTnLst>
                  <p:par>
                    <p:cTn id="14" fill="hold">
                      <p:stCondLst>
                        <p:cond delay="0"/>
                      </p:stCondLst>
                      <p:childTnLst>
                        <p:par>
                          <p:cTn id="15" fill="hold">
                            <p:stCondLst>
                              <p:cond delay="0"/>
                            </p:stCondLst>
                            <p:childTnLst>
                              <p:par>
                                <p:cTn id="16" presetID="1" presetClass="emph" presetSubtype="2" repeatCount="4000" fill="hold" nodeType="clickEffect">
                                  <p:stCondLst>
                                    <p:cond delay="0"/>
                                  </p:stCondLst>
                                  <p:childTnLst>
                                    <p:animClr clrSpc="rgb" dir="cw">
                                      <p:cBhvr>
                                        <p:cTn id="17" dur="200" fill="hold"/>
                                        <p:tgtEl>
                                          <p:spTgt spid="24"/>
                                        </p:tgtEl>
                                        <p:attrNameLst>
                                          <p:attrName>fillcolor</p:attrName>
                                        </p:attrNameLst>
                                      </p:cBhvr>
                                      <p:to>
                                        <a:srgbClr val="FF3300"/>
                                      </p:to>
                                    </p:animClr>
                                    <p:set>
                                      <p:cBhvr>
                                        <p:cTn id="18" dur="200" fill="hold"/>
                                        <p:tgtEl>
                                          <p:spTgt spid="24"/>
                                        </p:tgtEl>
                                        <p:attrNameLst>
                                          <p:attrName>fill.type</p:attrName>
                                        </p:attrNameLst>
                                      </p:cBhvr>
                                      <p:to>
                                        <p:strVal val="solid"/>
                                      </p:to>
                                    </p:set>
                                    <p:set>
                                      <p:cBhvr>
                                        <p:cTn id="19" dur="200" fill="hold"/>
                                        <p:tgtEl>
                                          <p:spTgt spid="24"/>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800"/>
                            </p:stCondLst>
                            <p:childTnLst>
                              <p:par>
                                <p:cTn id="21" presetID="1"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p:stCondLst>
                              <p:cond delay="800"/>
                            </p:stCondLst>
                            <p:childTnLst>
                              <p:par>
                                <p:cTn id="24" presetID="10" presetClass="exit" presetSubtype="0" fill="hold" nodeType="afterEffect">
                                  <p:stCondLst>
                                    <p:cond delay="150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21"/>
                                        </p:tgtEl>
                                        <p:attrNameLst>
                                          <p:attrName>fillcolor</p:attrName>
                                        </p:attrNameLst>
                                      </p:cBhvr>
                                      <p:to>
                                        <a:srgbClr val="00FF00"/>
                                      </p:to>
                                    </p:animClr>
                                    <p:set>
                                      <p:cBhvr>
                                        <p:cTn id="32" dur="200" fill="hold"/>
                                        <p:tgtEl>
                                          <p:spTgt spid="21"/>
                                        </p:tgtEl>
                                        <p:attrNameLst>
                                          <p:attrName>fill.type</p:attrName>
                                        </p:attrNameLst>
                                      </p:cBhvr>
                                      <p:to>
                                        <p:strVal val="solid"/>
                                      </p:to>
                                    </p:set>
                                    <p:set>
                                      <p:cBhvr>
                                        <p:cTn id="33" dur="200" fill="hold"/>
                                        <p:tgtEl>
                                          <p:spTgt spid="21"/>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1"/>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repeatCount="4000" fill="hold" nodeType="clickEffect">
                                  <p:stCondLst>
                                    <p:cond delay="0"/>
                                  </p:stCondLst>
                                  <p:childTnLst>
                                    <p:animClr clrSpc="rgb" dir="cw">
                                      <p:cBhvr>
                                        <p:cTn id="38" dur="200" fill="hold"/>
                                        <p:tgtEl>
                                          <p:spTgt spid="25"/>
                                        </p:tgtEl>
                                        <p:attrNameLst>
                                          <p:attrName>fillcolor</p:attrName>
                                        </p:attrNameLst>
                                      </p:cBhvr>
                                      <p:to>
                                        <a:srgbClr val="FF3300"/>
                                      </p:to>
                                    </p:animClr>
                                    <p:set>
                                      <p:cBhvr>
                                        <p:cTn id="39" dur="200" fill="hold"/>
                                        <p:tgtEl>
                                          <p:spTgt spid="25"/>
                                        </p:tgtEl>
                                        <p:attrNameLst>
                                          <p:attrName>fill.type</p:attrName>
                                        </p:attrNameLst>
                                      </p:cBhvr>
                                      <p:to>
                                        <p:strVal val="solid"/>
                                      </p:to>
                                    </p:set>
                                    <p:set>
                                      <p:cBhvr>
                                        <p:cTn id="40" dur="200" fill="hold"/>
                                        <p:tgtEl>
                                          <p:spTgt spid="25"/>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Am-thanh-tra-loi-sai-www_nhacchuongvui_com.wav"/>
                                        </p:tgtEl>
                                      </p:cMediaNode>
                                    </p:audio>
                                  </p:subTnLst>
                                </p:cTn>
                              </p:par>
                            </p:childTnLst>
                          </p:cTn>
                        </p:par>
                        <p:par>
                          <p:cTn id="41" fill="hold">
                            <p:stCondLst>
                              <p:cond delay="800"/>
                            </p:stCondLst>
                            <p:childTnLst>
                              <p:par>
                                <p:cTn id="42" presetID="1"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par>
                          <p:cTn id="44" fill="hold">
                            <p:stCondLst>
                              <p:cond delay="800"/>
                            </p:stCondLst>
                            <p:childTnLst>
                              <p:par>
                                <p:cTn id="45" presetID="10" presetClass="exit" presetSubtype="0" fill="hold" nodeType="afterEffect">
                                  <p:stCondLst>
                                    <p:cond delay="150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8" restart="whenNotActive" fill="hold" evtFilter="cancelBubble" nodeType="interactiveSeq">
                <p:stCondLst>
                  <p:cond evt="onClick" delay="0">
                    <p:tgtEl>
                      <p:spTgt spid="23"/>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23"/>
                                        </p:tgtEl>
                                        <p:attrNameLst>
                                          <p:attrName>fillcolor</p:attrName>
                                        </p:attrNameLst>
                                      </p:cBhvr>
                                      <p:to>
                                        <a:srgbClr val="FF3300"/>
                                      </p:to>
                                    </p:animClr>
                                    <p:set>
                                      <p:cBhvr>
                                        <p:cTn id="53" dur="200" fill="hold"/>
                                        <p:tgtEl>
                                          <p:spTgt spid="23"/>
                                        </p:tgtEl>
                                        <p:attrNameLst>
                                          <p:attrName>fill.type</p:attrName>
                                        </p:attrNameLst>
                                      </p:cBhvr>
                                      <p:to>
                                        <p:strVal val="solid"/>
                                      </p:to>
                                    </p:set>
                                    <p:set>
                                      <p:cBhvr>
                                        <p:cTn id="54" dur="200" fill="hold"/>
                                        <p:tgtEl>
                                          <p:spTgt spid="2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 presetClass="entr" presetSubtype="0" fill="hold" nodeType="after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childTnLst>
                          </p:cTn>
                        </p:par>
                        <p:par>
                          <p:cTn id="58" fill="hold">
                            <p:stCondLst>
                              <p:cond delay="800"/>
                            </p:stCondLst>
                            <p:childTnLst>
                              <p:par>
                                <p:cTn id="59" presetID="10" presetClass="exit" presetSubtype="0" fill="hold" nodeType="afterEffect">
                                  <p:stCondLst>
                                    <p:cond delay="150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2"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4DC2D-58FF-43E6-BDFA-1D44B05695AD}"/>
              </a:ext>
            </a:extLst>
          </p:cNvPr>
          <p:cNvPicPr>
            <a:picLocks noChangeAspect="1"/>
          </p:cNvPicPr>
          <p:nvPr/>
        </p:nvPicPr>
        <p:blipFill>
          <a:blip r:embed="rId4"/>
          <a:stretch>
            <a:fillRect/>
          </a:stretch>
        </p:blipFill>
        <p:spPr>
          <a:xfrm>
            <a:off x="-76200" y="24921"/>
            <a:ext cx="9133689" cy="5145740"/>
          </a:xfrm>
          <a:prstGeom prst="rect">
            <a:avLst/>
          </a:prstGeom>
        </p:spPr>
      </p:pic>
      <p:sp>
        <p:nvSpPr>
          <p:cNvPr id="19" name="Rectangle: Rounded Corners 18">
            <a:extLst>
              <a:ext uri="{FF2B5EF4-FFF2-40B4-BE49-F238E27FC236}">
                <a16:creationId xmlns:a16="http://schemas.microsoft.com/office/drawing/2014/main" id="{85490F29-7C7E-4766-AE28-0860835D36F8}"/>
              </a:ext>
            </a:extLst>
          </p:cNvPr>
          <p:cNvSpPr/>
          <p:nvPr/>
        </p:nvSpPr>
        <p:spPr>
          <a:xfrm>
            <a:off x="666427" y="56924"/>
            <a:ext cx="7875638" cy="278744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1" name="Đ Ghé thăm Fb.com/nkpowerskills">
            <a:extLst>
              <a:ext uri="{FF2B5EF4-FFF2-40B4-BE49-F238E27FC236}">
                <a16:creationId xmlns:a16="http://schemas.microsoft.com/office/drawing/2014/main" id="{1CD3D79F-0E5A-44D1-8241-3CA316AC718C}"/>
              </a:ext>
            </a:extLst>
          </p:cNvPr>
          <p:cNvSpPr/>
          <p:nvPr/>
        </p:nvSpPr>
        <p:spPr>
          <a:xfrm>
            <a:off x="760408" y="2983741"/>
            <a:ext cx="2161237" cy="85764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3" name="Ghé thăm Fb.com/nkpowerskills">
            <a:extLst>
              <a:ext uri="{FF2B5EF4-FFF2-40B4-BE49-F238E27FC236}">
                <a16:creationId xmlns:a16="http://schemas.microsoft.com/office/drawing/2014/main" id="{5ED08E7A-55DB-40FB-A241-1B02842027DD}"/>
              </a:ext>
            </a:extLst>
          </p:cNvPr>
          <p:cNvSpPr/>
          <p:nvPr/>
        </p:nvSpPr>
        <p:spPr>
          <a:xfrm>
            <a:off x="6426163" y="3841389"/>
            <a:ext cx="2038512" cy="97397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milkshake </a:t>
            </a:r>
            <a:endParaRPr lang="en-US" sz="24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4" name="Ghé thăm Fb.com/nkpowerskills">
            <a:extLst>
              <a:ext uri="{FF2B5EF4-FFF2-40B4-BE49-F238E27FC236}">
                <a16:creationId xmlns:a16="http://schemas.microsoft.com/office/drawing/2014/main" id="{0B313572-442B-45BA-9254-29D0A8D5D0C5}"/>
              </a:ext>
            </a:extLst>
          </p:cNvPr>
          <p:cNvSpPr/>
          <p:nvPr/>
        </p:nvSpPr>
        <p:spPr>
          <a:xfrm>
            <a:off x="760408" y="3873247"/>
            <a:ext cx="2115902" cy="92416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yogurt</a:t>
            </a:r>
          </a:p>
        </p:txBody>
      </p:sp>
      <p:sp>
        <p:nvSpPr>
          <p:cNvPr id="25" name="Ghé thăm Fb.com/nkpowerskills">
            <a:extLst>
              <a:ext uri="{FF2B5EF4-FFF2-40B4-BE49-F238E27FC236}">
                <a16:creationId xmlns:a16="http://schemas.microsoft.com/office/drawing/2014/main" id="{4E1E057E-0D6F-407B-8FCC-E0B66EAE0B1A}"/>
              </a:ext>
            </a:extLst>
          </p:cNvPr>
          <p:cNvSpPr/>
          <p:nvPr/>
        </p:nvSpPr>
        <p:spPr>
          <a:xfrm>
            <a:off x="6380828" y="2885118"/>
            <a:ext cx="2063594" cy="92441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milk </a:t>
            </a:r>
            <a:endPar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388878" y="590550"/>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11" name="06 NK PowerSkills">
            <a:extLst>
              <a:ext uri="{FF2B5EF4-FFF2-40B4-BE49-F238E27FC236}">
                <a16:creationId xmlns:a16="http://schemas.microsoft.com/office/drawing/2014/main" id="{9DAB18C8-0C27-4EF2-A741-F53F07C74571}"/>
              </a:ext>
            </a:extLst>
          </p:cNvPr>
          <p:cNvSpPr txBox="1"/>
          <p:nvPr/>
        </p:nvSpPr>
        <p:spPr>
          <a:xfrm>
            <a:off x="938946" y="131087"/>
            <a:ext cx="6452453" cy="646331"/>
          </a:xfrm>
          <a:prstGeom prst="rect">
            <a:avLst/>
          </a:prstGeom>
          <a:noFill/>
        </p:spPr>
        <p:txBody>
          <a:bodyPr wrap="square" rtlCol="0">
            <a:spAutoFit/>
          </a:bodyPr>
          <a:lstStyle/>
          <a:p>
            <a:pPr lvl="0"/>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Question 8: I don’t like …….</a:t>
            </a:r>
          </a:p>
        </p:txBody>
      </p:sp>
      <p:pic>
        <p:nvPicPr>
          <p:cNvPr id="16" name="Picture 2" descr="Susanne Low Illustration - Fu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90848" y="312606"/>
            <a:ext cx="2051217" cy="22399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1700" y="3080397"/>
            <a:ext cx="1813317" cy="646331"/>
          </a:xfrm>
          <a:prstGeom prst="rect">
            <a:avLst/>
          </a:prstGeom>
        </p:spPr>
        <p:txBody>
          <a:bodyPr wrap="none">
            <a:spAutoFit/>
          </a:bodyP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juice </a:t>
            </a:r>
          </a:p>
        </p:txBody>
      </p:sp>
      <p:pic>
        <p:nvPicPr>
          <p:cNvPr id="32" name="Picture 31">
            <a:hlinkClick r:id="rId7" action="ppaction://hlinksldjump"/>
          </p:cNvPr>
          <p:cNvPicPr>
            <a:picLocks noChangeAspect="1"/>
          </p:cNvPicPr>
          <p:nvPr/>
        </p:nvPicPr>
        <p:blipFill>
          <a:blip r:embed="rId8"/>
          <a:stretch>
            <a:fillRect/>
          </a:stretch>
        </p:blipFill>
        <p:spPr>
          <a:xfrm>
            <a:off x="3168" y="4226540"/>
            <a:ext cx="1339712" cy="951059"/>
          </a:xfrm>
          <a:prstGeom prst="rect">
            <a:avLst/>
          </a:prstGeom>
        </p:spPr>
      </p:pic>
    </p:spTree>
    <p:extLst>
      <p:ext uri="{BB962C8B-B14F-4D97-AF65-F5344CB8AC3E}">
        <p14:creationId xmlns:p14="http://schemas.microsoft.com/office/powerpoint/2010/main" val="354133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24"/>
                                        </p:tgtEl>
                                        <p:attrNameLst>
                                          <p:attrName>fillcolor</p:attrName>
                                        </p:attrNameLst>
                                      </p:cBhvr>
                                      <p:to>
                                        <a:srgbClr val="FF3300"/>
                                      </p:to>
                                    </p:animClr>
                                    <p:set>
                                      <p:cBhvr>
                                        <p:cTn id="7" dur="200" fill="hold"/>
                                        <p:tgtEl>
                                          <p:spTgt spid="24"/>
                                        </p:tgtEl>
                                        <p:attrNameLst>
                                          <p:attrName>fill.type</p:attrName>
                                        </p:attrNameLst>
                                      </p:cBhvr>
                                      <p:to>
                                        <p:strVal val="solid"/>
                                      </p:to>
                                    </p:set>
                                    <p:set>
                                      <p:cBhvr>
                                        <p:cTn id="8" dur="200" fill="hold"/>
                                        <p:tgtEl>
                                          <p:spTgt spid="2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800"/>
                            </p:stCondLst>
                            <p:childTnLst>
                              <p:par>
                                <p:cTn id="13" presetID="10" presetClass="exit" presetSubtype="0" fill="hold" nodeType="afterEffect">
                                  <p:stCondLst>
                                    <p:cond delay="150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2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repeatCount="4000" fill="hold" nodeType="clickEffect">
                                  <p:stCondLst>
                                    <p:cond delay="0"/>
                                  </p:stCondLst>
                                  <p:childTnLst>
                                    <p:animClr clrSpc="rgb" dir="cw">
                                      <p:cBhvr>
                                        <p:cTn id="20" dur="200" fill="hold"/>
                                        <p:tgtEl>
                                          <p:spTgt spid="21"/>
                                        </p:tgtEl>
                                        <p:attrNameLst>
                                          <p:attrName>fillcolor</p:attrName>
                                        </p:attrNameLst>
                                      </p:cBhvr>
                                      <p:to>
                                        <a:srgbClr val="00FF00"/>
                                      </p:to>
                                    </p:animClr>
                                    <p:set>
                                      <p:cBhvr>
                                        <p:cTn id="21" dur="200" fill="hold"/>
                                        <p:tgtEl>
                                          <p:spTgt spid="21"/>
                                        </p:tgtEl>
                                        <p:attrNameLst>
                                          <p:attrName>fill.type</p:attrName>
                                        </p:attrNameLst>
                                      </p:cBhvr>
                                      <p:to>
                                        <p:strVal val="solid"/>
                                      </p:to>
                                    </p:set>
                                    <p:set>
                                      <p:cBhvr>
                                        <p:cTn id="22" dur="200" fill="hold"/>
                                        <p:tgtEl>
                                          <p:spTgt spid="2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1"/>
                  </p:tgtEl>
                </p:cond>
              </p:nextCondLst>
            </p:seq>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25"/>
                                        </p:tgtEl>
                                        <p:attrNameLst>
                                          <p:attrName>fillcolor</p:attrName>
                                        </p:attrNameLst>
                                      </p:cBhvr>
                                      <p:to>
                                        <a:srgbClr val="FF3300"/>
                                      </p:to>
                                    </p:animClr>
                                    <p:set>
                                      <p:cBhvr>
                                        <p:cTn id="28" dur="200" fill="hold"/>
                                        <p:tgtEl>
                                          <p:spTgt spid="25"/>
                                        </p:tgtEl>
                                        <p:attrNameLst>
                                          <p:attrName>fill.type</p:attrName>
                                        </p:attrNameLst>
                                      </p:cBhvr>
                                      <p:to>
                                        <p:strVal val="solid"/>
                                      </p:to>
                                    </p:set>
                                    <p:set>
                                      <p:cBhvr>
                                        <p:cTn id="29" dur="200" fill="hold"/>
                                        <p:tgtEl>
                                          <p:spTgt spid="2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30" fill="hold">
                            <p:stCondLst>
                              <p:cond delay="800"/>
                            </p:stCondLst>
                            <p:childTnLst>
                              <p:par>
                                <p:cTn id="31" presetID="1"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par>
                          <p:cTn id="33" fill="hold">
                            <p:stCondLst>
                              <p:cond delay="800"/>
                            </p:stCondLst>
                            <p:childTnLst>
                              <p:par>
                                <p:cTn id="34" presetID="10" presetClass="exit" presetSubtype="0" fill="hold" nodeType="afterEffect">
                                  <p:stCondLst>
                                    <p:cond delay="150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repeatCount="4000" fill="hold" nodeType="clickEffect">
                                  <p:stCondLst>
                                    <p:cond delay="0"/>
                                  </p:stCondLst>
                                  <p:childTnLst>
                                    <p:animClr clrSpc="rgb" dir="cw">
                                      <p:cBhvr>
                                        <p:cTn id="41" dur="200" fill="hold"/>
                                        <p:tgtEl>
                                          <p:spTgt spid="23"/>
                                        </p:tgtEl>
                                        <p:attrNameLst>
                                          <p:attrName>fillcolor</p:attrName>
                                        </p:attrNameLst>
                                      </p:cBhvr>
                                      <p:to>
                                        <a:srgbClr val="FF3300"/>
                                      </p:to>
                                    </p:animClr>
                                    <p:set>
                                      <p:cBhvr>
                                        <p:cTn id="42" dur="200" fill="hold"/>
                                        <p:tgtEl>
                                          <p:spTgt spid="23"/>
                                        </p:tgtEl>
                                        <p:attrNameLst>
                                          <p:attrName>fill.type</p:attrName>
                                        </p:attrNameLst>
                                      </p:cBhvr>
                                      <p:to>
                                        <p:strVal val="solid"/>
                                      </p:to>
                                    </p:set>
                                    <p:set>
                                      <p:cBhvr>
                                        <p:cTn id="43" dur="200" fill="hold"/>
                                        <p:tgtEl>
                                          <p:spTgt spid="2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800"/>
                            </p:stCondLst>
                            <p:childTnLst>
                              <p:par>
                                <p:cTn id="45" presetID="1"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par>
                          <p:cTn id="47" fill="hold">
                            <p:stCondLst>
                              <p:cond delay="800"/>
                            </p:stCondLst>
                            <p:childTnLst>
                              <p:par>
                                <p:cTn id="48" presetID="10" presetClass="exit" presetSubtype="0" fill="hold" nodeType="afterEffect">
                                  <p:stCondLst>
                                    <p:cond delay="150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4DC2D-58FF-43E6-BDFA-1D44B05695AD}"/>
              </a:ext>
            </a:extLst>
          </p:cNvPr>
          <p:cNvPicPr>
            <a:picLocks noChangeAspect="1"/>
          </p:cNvPicPr>
          <p:nvPr/>
        </p:nvPicPr>
        <p:blipFill>
          <a:blip r:embed="rId4"/>
          <a:stretch>
            <a:fillRect/>
          </a:stretch>
        </p:blipFill>
        <p:spPr>
          <a:xfrm>
            <a:off x="7144" y="0"/>
            <a:ext cx="9133689" cy="5145740"/>
          </a:xfrm>
          <a:prstGeom prst="rect">
            <a:avLst/>
          </a:prstGeom>
        </p:spPr>
      </p:pic>
      <p:sp>
        <p:nvSpPr>
          <p:cNvPr id="19" name="Rectangle: Rounded Corners 18">
            <a:extLst>
              <a:ext uri="{FF2B5EF4-FFF2-40B4-BE49-F238E27FC236}">
                <a16:creationId xmlns:a16="http://schemas.microsoft.com/office/drawing/2014/main" id="{85490F29-7C7E-4766-AE28-0860835D36F8}"/>
              </a:ext>
            </a:extLst>
          </p:cNvPr>
          <p:cNvSpPr/>
          <p:nvPr/>
        </p:nvSpPr>
        <p:spPr>
          <a:xfrm>
            <a:off x="666427" y="56924"/>
            <a:ext cx="7875638" cy="278744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1" name="Đ Ghé thăm Fb.com/nkpowerskills">
            <a:extLst>
              <a:ext uri="{FF2B5EF4-FFF2-40B4-BE49-F238E27FC236}">
                <a16:creationId xmlns:a16="http://schemas.microsoft.com/office/drawing/2014/main" id="{1CD3D79F-0E5A-44D1-8241-3CA316AC718C}"/>
              </a:ext>
            </a:extLst>
          </p:cNvPr>
          <p:cNvSpPr/>
          <p:nvPr/>
        </p:nvSpPr>
        <p:spPr>
          <a:xfrm>
            <a:off x="4929101" y="2967704"/>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3" name="Ghé thăm Fb.com/nkpowerskills">
            <a:extLst>
              <a:ext uri="{FF2B5EF4-FFF2-40B4-BE49-F238E27FC236}">
                <a16:creationId xmlns:a16="http://schemas.microsoft.com/office/drawing/2014/main" id="{5ED08E7A-55DB-40FB-A241-1B02842027DD}"/>
              </a:ext>
            </a:extLst>
          </p:cNvPr>
          <p:cNvSpPr/>
          <p:nvPr/>
        </p:nvSpPr>
        <p:spPr>
          <a:xfrm>
            <a:off x="704694" y="3671446"/>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rice/meat.</a:t>
            </a:r>
          </a:p>
        </p:txBody>
      </p:sp>
      <p:sp>
        <p:nvSpPr>
          <p:cNvPr id="24" name="Ghé thăm Fb.com/nkpowerskills">
            <a:extLst>
              <a:ext uri="{FF2B5EF4-FFF2-40B4-BE49-F238E27FC236}">
                <a16:creationId xmlns:a16="http://schemas.microsoft.com/office/drawing/2014/main" id="{0B313572-442B-45BA-9254-29D0A8D5D0C5}"/>
              </a:ext>
            </a:extLst>
          </p:cNvPr>
          <p:cNvSpPr/>
          <p:nvPr/>
        </p:nvSpPr>
        <p:spPr>
          <a:xfrm>
            <a:off x="4922240" y="3671446"/>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bread/ rice</a:t>
            </a:r>
          </a:p>
        </p:txBody>
      </p:sp>
      <p:sp>
        <p:nvSpPr>
          <p:cNvPr id="25" name="Ghé thăm Fb.com/nkpowerskills">
            <a:extLst>
              <a:ext uri="{FF2B5EF4-FFF2-40B4-BE49-F238E27FC236}">
                <a16:creationId xmlns:a16="http://schemas.microsoft.com/office/drawing/2014/main" id="{4E1E057E-0D6F-407B-8FCC-E0B66EAE0B1A}"/>
              </a:ext>
            </a:extLst>
          </p:cNvPr>
          <p:cNvSpPr/>
          <p:nvPr/>
        </p:nvSpPr>
        <p:spPr>
          <a:xfrm>
            <a:off x="684442" y="2934816"/>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carrots/rice.</a:t>
            </a:r>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36025" y="-122322"/>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11" name="06 NK PowerSkills">
            <a:extLst>
              <a:ext uri="{FF2B5EF4-FFF2-40B4-BE49-F238E27FC236}">
                <a16:creationId xmlns:a16="http://schemas.microsoft.com/office/drawing/2014/main" id="{688D3896-A7D8-4D65-81A6-04E846D340DB}"/>
              </a:ext>
            </a:extLst>
          </p:cNvPr>
          <p:cNvSpPr txBox="1"/>
          <p:nvPr/>
        </p:nvSpPr>
        <p:spPr>
          <a:xfrm>
            <a:off x="1066800" y="457483"/>
            <a:ext cx="7391002" cy="646331"/>
          </a:xfrm>
          <a:prstGeom prst="rect">
            <a:avLst/>
          </a:prstGeom>
          <a:noFill/>
        </p:spPr>
        <p:txBody>
          <a:bodyPr wrap="square" rtlCol="0">
            <a:spAutoFit/>
          </a:bodyPr>
          <a:lstStyle/>
          <a:p>
            <a:pPr lvl="0"/>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Question 9: I like …..    and ………</a:t>
            </a:r>
          </a:p>
        </p:txBody>
      </p:sp>
      <p:sp>
        <p:nvSpPr>
          <p:cNvPr id="15" name="TextBox 14">
            <a:extLst>
              <a:ext uri="{FF2B5EF4-FFF2-40B4-BE49-F238E27FC236}">
                <a16:creationId xmlns:a16="http://schemas.microsoft.com/office/drawing/2014/main" id="{75B01264-7092-4F4F-B945-5D2107588EE5}"/>
              </a:ext>
            </a:extLst>
          </p:cNvPr>
          <p:cNvSpPr txBox="1"/>
          <p:nvPr/>
        </p:nvSpPr>
        <p:spPr>
          <a:xfrm>
            <a:off x="4417208" y="2983741"/>
            <a:ext cx="4643609" cy="646331"/>
          </a:xfrm>
          <a:prstGeom prst="rect">
            <a:avLst/>
          </a:prstGeom>
          <a:noFill/>
        </p:spPr>
        <p:txBody>
          <a:bodyPr wrap="square">
            <a:spAutoFit/>
          </a:bodyP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meat/rice.</a:t>
            </a:r>
          </a:p>
        </p:txBody>
      </p:sp>
      <p:pic>
        <p:nvPicPr>
          <p:cNvPr id="13" name="Picture 4" descr="VERB TO EAT | Baamboozl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51761" y="-77450"/>
            <a:ext cx="1679728" cy="13199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1.bp.blogspot.com/-LJxAAKiSeRs/TcRaP0n-yWI/AAAAAAAABmo/_JPjMSWEiYw/s1600/cilantro+lime+ri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5326" y="-45545"/>
            <a:ext cx="1487900" cy="942337"/>
          </a:xfrm>
          <a:prstGeom prst="rect">
            <a:avLst/>
          </a:prstGeom>
          <a:noFill/>
          <a:effectLst>
            <a:outerShdw blurRad="50800" dist="165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5">
            <a:hlinkClick r:id="rId8" action="ppaction://hlinksldjump"/>
          </p:cNvPr>
          <p:cNvPicPr>
            <a:picLocks noChangeAspect="1"/>
          </p:cNvPicPr>
          <p:nvPr/>
        </p:nvPicPr>
        <p:blipFill>
          <a:blip r:embed="rId9"/>
          <a:stretch>
            <a:fillRect/>
          </a:stretch>
        </p:blipFill>
        <p:spPr>
          <a:xfrm>
            <a:off x="3168" y="4226540"/>
            <a:ext cx="1339712" cy="951059"/>
          </a:xfrm>
          <a:prstGeom prst="rect">
            <a:avLst/>
          </a:prstGeom>
        </p:spPr>
      </p:pic>
    </p:spTree>
    <p:extLst>
      <p:ext uri="{BB962C8B-B14F-4D97-AF65-F5344CB8AC3E}">
        <p14:creationId xmlns:p14="http://schemas.microsoft.com/office/powerpoint/2010/main" val="3751162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24"/>
                                        </p:tgtEl>
                                        <p:attrNameLst>
                                          <p:attrName>fillcolor</p:attrName>
                                        </p:attrNameLst>
                                      </p:cBhvr>
                                      <p:to>
                                        <a:srgbClr val="FF3300"/>
                                      </p:to>
                                    </p:animClr>
                                    <p:set>
                                      <p:cBhvr>
                                        <p:cTn id="7" dur="200" fill="hold"/>
                                        <p:tgtEl>
                                          <p:spTgt spid="24"/>
                                        </p:tgtEl>
                                        <p:attrNameLst>
                                          <p:attrName>fill.type</p:attrName>
                                        </p:attrNameLst>
                                      </p:cBhvr>
                                      <p:to>
                                        <p:strVal val="solid"/>
                                      </p:to>
                                    </p:set>
                                    <p:set>
                                      <p:cBhvr>
                                        <p:cTn id="8" dur="200" fill="hold"/>
                                        <p:tgtEl>
                                          <p:spTgt spid="2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800"/>
                            </p:stCondLst>
                            <p:childTnLst>
                              <p:par>
                                <p:cTn id="13" presetID="10" presetClass="exit" presetSubtype="0" fill="hold" nodeType="afterEffect">
                                  <p:stCondLst>
                                    <p:cond delay="150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25"/>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0"/>
                            </p:stCondLst>
                            <p:childTnLst>
                              <p:par>
                                <p:cTn id="22" presetID="10" presetClass="exit" presetSubtype="0" fill="hold" nodeType="afterEffect">
                                  <p:stCondLst>
                                    <p:cond delay="150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repeatCount="4000" fill="hold" nodeType="clickEffect">
                                  <p:stCondLst>
                                    <p:cond delay="0"/>
                                  </p:stCondLst>
                                  <p:childTnLst>
                                    <p:animClr clrSpc="rgb" dir="cw">
                                      <p:cBhvr>
                                        <p:cTn id="28" dur="200" fill="hold"/>
                                        <p:tgtEl>
                                          <p:spTgt spid="25"/>
                                        </p:tgtEl>
                                        <p:attrNameLst>
                                          <p:attrName>fillcolor</p:attrName>
                                        </p:attrNameLst>
                                      </p:cBhvr>
                                      <p:to>
                                        <a:srgbClr val="FF3300"/>
                                      </p:to>
                                    </p:animClr>
                                    <p:set>
                                      <p:cBhvr>
                                        <p:cTn id="29" dur="200" fill="hold"/>
                                        <p:tgtEl>
                                          <p:spTgt spid="25"/>
                                        </p:tgtEl>
                                        <p:attrNameLst>
                                          <p:attrName>fill.type</p:attrName>
                                        </p:attrNameLst>
                                      </p:cBhvr>
                                      <p:to>
                                        <p:strVal val="solid"/>
                                      </p:to>
                                    </p:set>
                                    <p:set>
                                      <p:cBhvr>
                                        <p:cTn id="30" dur="200" fill="hold"/>
                                        <p:tgtEl>
                                          <p:spTgt spid="25"/>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31" restart="whenNotActive" fill="hold" evtFilter="cancelBubble" nodeType="interactiveSeq">
                <p:stCondLst>
                  <p:cond evt="onClick" delay="0">
                    <p:tgtEl>
                      <p:spTgt spid="2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23"/>
                                        </p:tgtEl>
                                        <p:attrNameLst>
                                          <p:attrName>fillcolor</p:attrName>
                                        </p:attrNameLst>
                                      </p:cBhvr>
                                      <p:to>
                                        <a:srgbClr val="FF3300"/>
                                      </p:to>
                                    </p:animClr>
                                    <p:set>
                                      <p:cBhvr>
                                        <p:cTn id="36" dur="200" fill="hold"/>
                                        <p:tgtEl>
                                          <p:spTgt spid="23"/>
                                        </p:tgtEl>
                                        <p:attrNameLst>
                                          <p:attrName>fill.type</p:attrName>
                                        </p:attrNameLst>
                                      </p:cBhvr>
                                      <p:to>
                                        <p:strVal val="solid"/>
                                      </p:to>
                                    </p:set>
                                    <p:set>
                                      <p:cBhvr>
                                        <p:cTn id="37" dur="200" fill="hold"/>
                                        <p:tgtEl>
                                          <p:spTgt spid="2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par>
                          <p:cTn id="41" fill="hold">
                            <p:stCondLst>
                              <p:cond delay="800"/>
                            </p:stCondLst>
                            <p:childTnLst>
                              <p:par>
                                <p:cTn id="42" presetID="10" presetClass="exit" presetSubtype="0" fill="hold" nodeType="after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repeatCount="4000" fill="hold" nodeType="clickEffect">
                                  <p:stCondLst>
                                    <p:cond delay="0"/>
                                  </p:stCondLst>
                                  <p:childTnLst>
                                    <p:animClr clrSpc="rgb" dir="cw">
                                      <p:cBhvr>
                                        <p:cTn id="49" dur="200" fill="hold"/>
                                        <p:tgtEl>
                                          <p:spTgt spid="21"/>
                                        </p:tgtEl>
                                        <p:attrNameLst>
                                          <p:attrName>fillcolor</p:attrName>
                                        </p:attrNameLst>
                                      </p:cBhvr>
                                      <p:to>
                                        <a:srgbClr val="00FF00"/>
                                      </p:to>
                                    </p:animClr>
                                    <p:set>
                                      <p:cBhvr>
                                        <p:cTn id="50" dur="200" fill="hold"/>
                                        <p:tgtEl>
                                          <p:spTgt spid="21"/>
                                        </p:tgtEl>
                                        <p:attrNameLst>
                                          <p:attrName>fill.type</p:attrName>
                                        </p:attrNameLst>
                                      </p:cBhvr>
                                      <p:to>
                                        <p:strVal val="solid"/>
                                      </p:to>
                                    </p:set>
                                    <p:set>
                                      <p:cBhvr>
                                        <p:cTn id="51" dur="20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4DC2D-58FF-43E6-BDFA-1D44B05695AD}"/>
              </a:ext>
            </a:extLst>
          </p:cNvPr>
          <p:cNvPicPr>
            <a:picLocks noChangeAspect="1"/>
          </p:cNvPicPr>
          <p:nvPr/>
        </p:nvPicPr>
        <p:blipFill>
          <a:blip r:embed="rId4"/>
          <a:stretch>
            <a:fillRect/>
          </a:stretch>
        </p:blipFill>
        <p:spPr>
          <a:xfrm>
            <a:off x="7144" y="0"/>
            <a:ext cx="9133689" cy="5145740"/>
          </a:xfrm>
          <a:prstGeom prst="rect">
            <a:avLst/>
          </a:prstGeom>
        </p:spPr>
      </p:pic>
      <p:sp>
        <p:nvSpPr>
          <p:cNvPr id="19" name="Rectangle: Rounded Corners 18">
            <a:extLst>
              <a:ext uri="{FF2B5EF4-FFF2-40B4-BE49-F238E27FC236}">
                <a16:creationId xmlns:a16="http://schemas.microsoft.com/office/drawing/2014/main" id="{85490F29-7C7E-4766-AE28-0860835D36F8}"/>
              </a:ext>
            </a:extLst>
          </p:cNvPr>
          <p:cNvSpPr/>
          <p:nvPr/>
        </p:nvSpPr>
        <p:spPr>
          <a:xfrm>
            <a:off x="666427" y="56924"/>
            <a:ext cx="7875638" cy="278744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1" name="Đ Ghé thăm Fb.com/nkpowerskills">
            <a:extLst>
              <a:ext uri="{FF2B5EF4-FFF2-40B4-BE49-F238E27FC236}">
                <a16:creationId xmlns:a16="http://schemas.microsoft.com/office/drawing/2014/main" id="{1CD3D79F-0E5A-44D1-8241-3CA316AC718C}"/>
              </a:ext>
            </a:extLst>
          </p:cNvPr>
          <p:cNvSpPr/>
          <p:nvPr/>
        </p:nvSpPr>
        <p:spPr>
          <a:xfrm>
            <a:off x="4911085" y="3791503"/>
            <a:ext cx="3619824" cy="61037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Does she like fish?</a:t>
            </a:r>
          </a:p>
        </p:txBody>
      </p:sp>
      <p:sp>
        <p:nvSpPr>
          <p:cNvPr id="23" name="Ghé thăm Fb.com/nkpowerskills">
            <a:extLst>
              <a:ext uri="{FF2B5EF4-FFF2-40B4-BE49-F238E27FC236}">
                <a16:creationId xmlns:a16="http://schemas.microsoft.com/office/drawing/2014/main" id="{5ED08E7A-55DB-40FB-A241-1B02842027DD}"/>
              </a:ext>
            </a:extLst>
          </p:cNvPr>
          <p:cNvSpPr/>
          <p:nvPr/>
        </p:nvSpPr>
        <p:spPr>
          <a:xfrm>
            <a:off x="693539" y="2965503"/>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Does she fish like?</a:t>
            </a:r>
          </a:p>
        </p:txBody>
      </p:sp>
      <p:sp>
        <p:nvSpPr>
          <p:cNvPr id="24" name="Ghé thăm Fb.com/nkpowerskills">
            <a:extLst>
              <a:ext uri="{FF2B5EF4-FFF2-40B4-BE49-F238E27FC236}">
                <a16:creationId xmlns:a16="http://schemas.microsoft.com/office/drawing/2014/main" id="{0B313572-442B-45BA-9254-29D0A8D5D0C5}"/>
              </a:ext>
            </a:extLst>
          </p:cNvPr>
          <p:cNvSpPr/>
          <p:nvPr/>
        </p:nvSpPr>
        <p:spPr>
          <a:xfrm>
            <a:off x="4911085" y="2965502"/>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Does fish like she?</a:t>
            </a:r>
          </a:p>
        </p:txBody>
      </p:sp>
      <p:sp>
        <p:nvSpPr>
          <p:cNvPr id="25" name="Ghé thăm Fb.com/nkpowerskills">
            <a:extLst>
              <a:ext uri="{FF2B5EF4-FFF2-40B4-BE49-F238E27FC236}">
                <a16:creationId xmlns:a16="http://schemas.microsoft.com/office/drawing/2014/main" id="{4E1E057E-0D6F-407B-8FCC-E0B66EAE0B1A}"/>
              </a:ext>
            </a:extLst>
          </p:cNvPr>
          <p:cNvSpPr/>
          <p:nvPr/>
        </p:nvSpPr>
        <p:spPr>
          <a:xfrm>
            <a:off x="666426" y="3758615"/>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Does like fish she?</a:t>
            </a:r>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899246" y="1504950"/>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12" name="06 NK PowerSkills">
            <a:extLst>
              <a:ext uri="{FF2B5EF4-FFF2-40B4-BE49-F238E27FC236}">
                <a16:creationId xmlns:a16="http://schemas.microsoft.com/office/drawing/2014/main" id="{20E3D4C1-22C8-452D-9A85-FF3E3355C2CB}"/>
              </a:ext>
            </a:extLst>
          </p:cNvPr>
          <p:cNvSpPr txBox="1"/>
          <p:nvPr/>
        </p:nvSpPr>
        <p:spPr>
          <a:xfrm>
            <a:off x="649202" y="590550"/>
            <a:ext cx="7632290" cy="1200329"/>
          </a:xfrm>
          <a:prstGeom prst="rect">
            <a:avLst/>
          </a:prstGeom>
          <a:noFill/>
        </p:spPr>
        <p:txBody>
          <a:bodyPr wrap="square" rtlCol="0">
            <a:spAutoFit/>
          </a:bodyPr>
          <a:lstStyle/>
          <a:p>
            <a:pPr lvl="0"/>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Arrange these words to full sentence.</a:t>
            </a:r>
          </a:p>
          <a:p>
            <a:pPr lvl="0"/>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Does/ like / she / fish/?/</a:t>
            </a:r>
          </a:p>
        </p:txBody>
      </p:sp>
      <p:sp>
        <p:nvSpPr>
          <p:cNvPr id="13" name="06 NK PowerSkills">
            <a:extLst>
              <a:ext uri="{FF2B5EF4-FFF2-40B4-BE49-F238E27FC236}">
                <a16:creationId xmlns:a16="http://schemas.microsoft.com/office/drawing/2014/main" id="{11171967-2150-4DDC-9234-1447AC811976}"/>
              </a:ext>
            </a:extLst>
          </p:cNvPr>
          <p:cNvSpPr txBox="1"/>
          <p:nvPr/>
        </p:nvSpPr>
        <p:spPr>
          <a:xfrm>
            <a:off x="762000" y="-28183"/>
            <a:ext cx="6141279" cy="1200329"/>
          </a:xfrm>
          <a:prstGeom prst="rect">
            <a:avLst/>
          </a:prstGeom>
          <a:noFill/>
        </p:spPr>
        <p:txBody>
          <a:bodyPr wrap="square" rtlCol="0">
            <a:spAutoFit/>
          </a:bodyPr>
          <a:lstStyle/>
          <a:p>
            <a:pPr lvl="0"/>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Question 11: </a:t>
            </a:r>
          </a:p>
          <a:p>
            <a:pPr lvl="0"/>
            <a:endPar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4" name="Picture 13">
            <a:hlinkClick r:id="rId6" action="ppaction://hlinksldjump"/>
          </p:cNvPr>
          <p:cNvPicPr>
            <a:picLocks noChangeAspect="1"/>
          </p:cNvPicPr>
          <p:nvPr/>
        </p:nvPicPr>
        <p:blipFill>
          <a:blip r:embed="rId7"/>
          <a:stretch>
            <a:fillRect/>
          </a:stretch>
        </p:blipFill>
        <p:spPr>
          <a:xfrm>
            <a:off x="3168" y="4226540"/>
            <a:ext cx="1339712" cy="951059"/>
          </a:xfrm>
          <a:prstGeom prst="rect">
            <a:avLst/>
          </a:prstGeom>
        </p:spPr>
      </p:pic>
    </p:spTree>
    <p:extLst>
      <p:ext uri="{BB962C8B-B14F-4D97-AF65-F5344CB8AC3E}">
        <p14:creationId xmlns:p14="http://schemas.microsoft.com/office/powerpoint/2010/main" val="2117829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24"/>
                                        </p:tgtEl>
                                        <p:attrNameLst>
                                          <p:attrName>fillcolor</p:attrName>
                                        </p:attrNameLst>
                                      </p:cBhvr>
                                      <p:to>
                                        <a:srgbClr val="FF3300"/>
                                      </p:to>
                                    </p:animClr>
                                    <p:set>
                                      <p:cBhvr>
                                        <p:cTn id="7" dur="200" fill="hold"/>
                                        <p:tgtEl>
                                          <p:spTgt spid="24"/>
                                        </p:tgtEl>
                                        <p:attrNameLst>
                                          <p:attrName>fill.type</p:attrName>
                                        </p:attrNameLst>
                                      </p:cBhvr>
                                      <p:to>
                                        <p:strVal val="solid"/>
                                      </p:to>
                                    </p:set>
                                    <p:set>
                                      <p:cBhvr>
                                        <p:cTn id="8" dur="200" fill="hold"/>
                                        <p:tgtEl>
                                          <p:spTgt spid="2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800"/>
                            </p:stCondLst>
                            <p:childTnLst>
                              <p:par>
                                <p:cTn id="13" presetID="10" presetClass="exit" presetSubtype="0" fill="hold" nodeType="afterEffect">
                                  <p:stCondLst>
                                    <p:cond delay="150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2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repeatCount="4000" fill="hold" nodeType="clickEffect">
                                  <p:stCondLst>
                                    <p:cond delay="0"/>
                                  </p:stCondLst>
                                  <p:childTnLst>
                                    <p:animClr clrSpc="rgb" dir="cw">
                                      <p:cBhvr>
                                        <p:cTn id="20" dur="200" fill="hold"/>
                                        <p:tgtEl>
                                          <p:spTgt spid="21"/>
                                        </p:tgtEl>
                                        <p:attrNameLst>
                                          <p:attrName>fillcolor</p:attrName>
                                        </p:attrNameLst>
                                      </p:cBhvr>
                                      <p:to>
                                        <a:srgbClr val="00FF00"/>
                                      </p:to>
                                    </p:animClr>
                                    <p:set>
                                      <p:cBhvr>
                                        <p:cTn id="21" dur="200" fill="hold"/>
                                        <p:tgtEl>
                                          <p:spTgt spid="21"/>
                                        </p:tgtEl>
                                        <p:attrNameLst>
                                          <p:attrName>fill.type</p:attrName>
                                        </p:attrNameLst>
                                      </p:cBhvr>
                                      <p:to>
                                        <p:strVal val="solid"/>
                                      </p:to>
                                    </p:set>
                                    <p:set>
                                      <p:cBhvr>
                                        <p:cTn id="22" dur="200" fill="hold"/>
                                        <p:tgtEl>
                                          <p:spTgt spid="2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1"/>
                  </p:tgtEl>
                </p:cond>
              </p:nextCondLst>
            </p:seq>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25"/>
                                        </p:tgtEl>
                                        <p:attrNameLst>
                                          <p:attrName>fillcolor</p:attrName>
                                        </p:attrNameLst>
                                      </p:cBhvr>
                                      <p:to>
                                        <a:srgbClr val="FF3300"/>
                                      </p:to>
                                    </p:animClr>
                                    <p:set>
                                      <p:cBhvr>
                                        <p:cTn id="28" dur="200" fill="hold"/>
                                        <p:tgtEl>
                                          <p:spTgt spid="25"/>
                                        </p:tgtEl>
                                        <p:attrNameLst>
                                          <p:attrName>fill.type</p:attrName>
                                        </p:attrNameLst>
                                      </p:cBhvr>
                                      <p:to>
                                        <p:strVal val="solid"/>
                                      </p:to>
                                    </p:set>
                                    <p:set>
                                      <p:cBhvr>
                                        <p:cTn id="29" dur="200" fill="hold"/>
                                        <p:tgtEl>
                                          <p:spTgt spid="2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30" fill="hold">
                            <p:stCondLst>
                              <p:cond delay="800"/>
                            </p:stCondLst>
                            <p:childTnLst>
                              <p:par>
                                <p:cTn id="31" presetID="1"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par>
                          <p:cTn id="33" fill="hold">
                            <p:stCondLst>
                              <p:cond delay="800"/>
                            </p:stCondLst>
                            <p:childTnLst>
                              <p:par>
                                <p:cTn id="34" presetID="10" presetClass="exit" presetSubtype="0" fill="hold" nodeType="afterEffect">
                                  <p:stCondLst>
                                    <p:cond delay="150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repeatCount="4000" fill="hold" nodeType="clickEffect">
                                  <p:stCondLst>
                                    <p:cond delay="0"/>
                                  </p:stCondLst>
                                  <p:childTnLst>
                                    <p:animClr clrSpc="rgb" dir="cw">
                                      <p:cBhvr>
                                        <p:cTn id="41" dur="200" fill="hold"/>
                                        <p:tgtEl>
                                          <p:spTgt spid="23"/>
                                        </p:tgtEl>
                                        <p:attrNameLst>
                                          <p:attrName>fillcolor</p:attrName>
                                        </p:attrNameLst>
                                      </p:cBhvr>
                                      <p:to>
                                        <a:srgbClr val="FF3300"/>
                                      </p:to>
                                    </p:animClr>
                                    <p:set>
                                      <p:cBhvr>
                                        <p:cTn id="42" dur="200" fill="hold"/>
                                        <p:tgtEl>
                                          <p:spTgt spid="23"/>
                                        </p:tgtEl>
                                        <p:attrNameLst>
                                          <p:attrName>fill.type</p:attrName>
                                        </p:attrNameLst>
                                      </p:cBhvr>
                                      <p:to>
                                        <p:strVal val="solid"/>
                                      </p:to>
                                    </p:set>
                                    <p:set>
                                      <p:cBhvr>
                                        <p:cTn id="43" dur="200" fill="hold"/>
                                        <p:tgtEl>
                                          <p:spTgt spid="2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800"/>
                            </p:stCondLst>
                            <p:childTnLst>
                              <p:par>
                                <p:cTn id="45" presetID="1"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par>
                          <p:cTn id="47" fill="hold">
                            <p:stCondLst>
                              <p:cond delay="800"/>
                            </p:stCondLst>
                            <p:childTnLst>
                              <p:par>
                                <p:cTn id="48" presetID="10" presetClass="exit" presetSubtype="0" fill="hold" nodeType="afterEffect">
                                  <p:stCondLst>
                                    <p:cond delay="150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4DC2D-58FF-43E6-BDFA-1D44B05695AD}"/>
              </a:ext>
            </a:extLst>
          </p:cNvPr>
          <p:cNvPicPr>
            <a:picLocks noChangeAspect="1"/>
          </p:cNvPicPr>
          <p:nvPr/>
        </p:nvPicPr>
        <p:blipFill>
          <a:blip r:embed="rId4"/>
          <a:stretch>
            <a:fillRect/>
          </a:stretch>
        </p:blipFill>
        <p:spPr>
          <a:xfrm>
            <a:off x="7144" y="0"/>
            <a:ext cx="9133689" cy="5145740"/>
          </a:xfrm>
          <a:prstGeom prst="rect">
            <a:avLst/>
          </a:prstGeom>
        </p:spPr>
      </p:pic>
      <p:sp>
        <p:nvSpPr>
          <p:cNvPr id="19" name="Rectangle: Rounded Corners 18">
            <a:extLst>
              <a:ext uri="{FF2B5EF4-FFF2-40B4-BE49-F238E27FC236}">
                <a16:creationId xmlns:a16="http://schemas.microsoft.com/office/drawing/2014/main" id="{85490F29-7C7E-4766-AE28-0860835D36F8}"/>
              </a:ext>
            </a:extLst>
          </p:cNvPr>
          <p:cNvSpPr/>
          <p:nvPr/>
        </p:nvSpPr>
        <p:spPr>
          <a:xfrm>
            <a:off x="914400" y="51470"/>
            <a:ext cx="7620000" cy="285015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0" name="06 NK PowerSkills">
            <a:extLst>
              <a:ext uri="{FF2B5EF4-FFF2-40B4-BE49-F238E27FC236}">
                <a16:creationId xmlns:a16="http://schemas.microsoft.com/office/drawing/2014/main" id="{20E3D4C1-22C8-452D-9A85-FF3E3355C2CB}"/>
              </a:ext>
            </a:extLst>
          </p:cNvPr>
          <p:cNvSpPr txBox="1"/>
          <p:nvPr/>
        </p:nvSpPr>
        <p:spPr>
          <a:xfrm>
            <a:off x="1143000" y="413980"/>
            <a:ext cx="4343400" cy="1200329"/>
          </a:xfrm>
          <a:prstGeom prst="rect">
            <a:avLst/>
          </a:prstGeom>
          <a:noFill/>
        </p:spPr>
        <p:txBody>
          <a:bodyPr wrap="square" rtlCol="0">
            <a:spAutoFit/>
          </a:bodyPr>
          <a:lstStyle/>
          <a:p>
            <a:pPr lvl="0"/>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Question 12: </a:t>
            </a:r>
          </a:p>
          <a:p>
            <a:pPr lvl="0"/>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I/hungry/am/.</a:t>
            </a:r>
          </a:p>
        </p:txBody>
      </p:sp>
      <p:sp>
        <p:nvSpPr>
          <p:cNvPr id="21" name="Đ Ghé thăm Fb.com/nkpowerskills">
            <a:extLst>
              <a:ext uri="{FF2B5EF4-FFF2-40B4-BE49-F238E27FC236}">
                <a16:creationId xmlns:a16="http://schemas.microsoft.com/office/drawing/2014/main" id="{1CD3D79F-0E5A-44D1-8241-3CA316AC718C}"/>
              </a:ext>
            </a:extLst>
          </p:cNvPr>
          <p:cNvSpPr/>
          <p:nvPr/>
        </p:nvSpPr>
        <p:spPr>
          <a:xfrm>
            <a:off x="4929101" y="2967704"/>
            <a:ext cx="381278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I am hungry .</a:t>
            </a:r>
          </a:p>
        </p:txBody>
      </p:sp>
      <p:sp>
        <p:nvSpPr>
          <p:cNvPr id="23" name="Ghé thăm Fb.com/nkpowerskills">
            <a:extLst>
              <a:ext uri="{FF2B5EF4-FFF2-40B4-BE49-F238E27FC236}">
                <a16:creationId xmlns:a16="http://schemas.microsoft.com/office/drawing/2014/main" id="{5ED08E7A-55DB-40FB-A241-1B02842027DD}"/>
              </a:ext>
            </a:extLst>
          </p:cNvPr>
          <p:cNvSpPr/>
          <p:nvPr/>
        </p:nvSpPr>
        <p:spPr>
          <a:xfrm>
            <a:off x="524344" y="3697016"/>
            <a:ext cx="3887558"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 am I hungry</a:t>
            </a:r>
          </a:p>
        </p:txBody>
      </p:sp>
      <p:sp>
        <p:nvSpPr>
          <p:cNvPr id="24" name="Ghé thăm Fb.com/nkpowerskills">
            <a:extLst>
              <a:ext uri="{FF2B5EF4-FFF2-40B4-BE49-F238E27FC236}">
                <a16:creationId xmlns:a16="http://schemas.microsoft.com/office/drawing/2014/main" id="{0B313572-442B-45BA-9254-29D0A8D5D0C5}"/>
              </a:ext>
            </a:extLst>
          </p:cNvPr>
          <p:cNvSpPr/>
          <p:nvPr/>
        </p:nvSpPr>
        <p:spPr>
          <a:xfrm>
            <a:off x="4922240" y="3671446"/>
            <a:ext cx="3819645"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I hungry am.</a:t>
            </a:r>
          </a:p>
        </p:txBody>
      </p:sp>
      <p:sp>
        <p:nvSpPr>
          <p:cNvPr id="25" name="Ghé thăm Fb.com/nkpowerskills">
            <a:extLst>
              <a:ext uri="{FF2B5EF4-FFF2-40B4-BE49-F238E27FC236}">
                <a16:creationId xmlns:a16="http://schemas.microsoft.com/office/drawing/2014/main" id="{4E1E057E-0D6F-407B-8FCC-E0B66EAE0B1A}"/>
              </a:ext>
            </a:extLst>
          </p:cNvPr>
          <p:cNvSpPr/>
          <p:nvPr/>
        </p:nvSpPr>
        <p:spPr>
          <a:xfrm>
            <a:off x="524344" y="2936721"/>
            <a:ext cx="3887558"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I hungry.</a:t>
            </a:r>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934421" y="165735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 M Hungry Cartoon Clipart - Full Size Clipart (#5317628) - PinClip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9938" y="139540"/>
            <a:ext cx="2300923" cy="25894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7" action="ppaction://hlinksldjump"/>
          </p:cNvPr>
          <p:cNvPicPr>
            <a:picLocks noChangeAspect="1"/>
          </p:cNvPicPr>
          <p:nvPr/>
        </p:nvPicPr>
        <p:blipFill>
          <a:blip r:embed="rId8"/>
          <a:stretch>
            <a:fillRect/>
          </a:stretch>
        </p:blipFill>
        <p:spPr>
          <a:xfrm>
            <a:off x="3168" y="4226540"/>
            <a:ext cx="1339712" cy="951059"/>
          </a:xfrm>
          <a:prstGeom prst="rect">
            <a:avLst/>
          </a:prstGeom>
        </p:spPr>
      </p:pic>
    </p:spTree>
    <p:extLst>
      <p:ext uri="{BB962C8B-B14F-4D97-AF65-F5344CB8AC3E}">
        <p14:creationId xmlns:p14="http://schemas.microsoft.com/office/powerpoint/2010/main" val="3199465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24"/>
                                        </p:tgtEl>
                                        <p:attrNameLst>
                                          <p:attrName>fillcolor</p:attrName>
                                        </p:attrNameLst>
                                      </p:cBhvr>
                                      <p:to>
                                        <a:srgbClr val="FF3300"/>
                                      </p:to>
                                    </p:animClr>
                                    <p:set>
                                      <p:cBhvr>
                                        <p:cTn id="7" dur="200" fill="hold"/>
                                        <p:tgtEl>
                                          <p:spTgt spid="24"/>
                                        </p:tgtEl>
                                        <p:attrNameLst>
                                          <p:attrName>fill.type</p:attrName>
                                        </p:attrNameLst>
                                      </p:cBhvr>
                                      <p:to>
                                        <p:strVal val="solid"/>
                                      </p:to>
                                    </p:set>
                                    <p:set>
                                      <p:cBhvr>
                                        <p:cTn id="8" dur="200" fill="hold"/>
                                        <p:tgtEl>
                                          <p:spTgt spid="2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800"/>
                            </p:stCondLst>
                            <p:childTnLst>
                              <p:par>
                                <p:cTn id="13" presetID="10" presetClass="exit" presetSubtype="0" fill="hold" nodeType="afterEffect">
                                  <p:stCondLst>
                                    <p:cond delay="150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2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repeatCount="4000" fill="hold" nodeType="clickEffect">
                                  <p:stCondLst>
                                    <p:cond delay="0"/>
                                  </p:stCondLst>
                                  <p:childTnLst>
                                    <p:animClr clrSpc="rgb" dir="cw">
                                      <p:cBhvr>
                                        <p:cTn id="20" dur="200" fill="hold"/>
                                        <p:tgtEl>
                                          <p:spTgt spid="21"/>
                                        </p:tgtEl>
                                        <p:attrNameLst>
                                          <p:attrName>fillcolor</p:attrName>
                                        </p:attrNameLst>
                                      </p:cBhvr>
                                      <p:to>
                                        <a:srgbClr val="00FF00"/>
                                      </p:to>
                                    </p:animClr>
                                    <p:set>
                                      <p:cBhvr>
                                        <p:cTn id="21" dur="200" fill="hold"/>
                                        <p:tgtEl>
                                          <p:spTgt spid="21"/>
                                        </p:tgtEl>
                                        <p:attrNameLst>
                                          <p:attrName>fill.type</p:attrName>
                                        </p:attrNameLst>
                                      </p:cBhvr>
                                      <p:to>
                                        <p:strVal val="solid"/>
                                      </p:to>
                                    </p:set>
                                    <p:set>
                                      <p:cBhvr>
                                        <p:cTn id="22" dur="200" fill="hold"/>
                                        <p:tgtEl>
                                          <p:spTgt spid="2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1"/>
                  </p:tgtEl>
                </p:cond>
              </p:nextCondLst>
            </p:seq>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25"/>
                                        </p:tgtEl>
                                        <p:attrNameLst>
                                          <p:attrName>fillcolor</p:attrName>
                                        </p:attrNameLst>
                                      </p:cBhvr>
                                      <p:to>
                                        <a:srgbClr val="FF3300"/>
                                      </p:to>
                                    </p:animClr>
                                    <p:set>
                                      <p:cBhvr>
                                        <p:cTn id="28" dur="200" fill="hold"/>
                                        <p:tgtEl>
                                          <p:spTgt spid="25"/>
                                        </p:tgtEl>
                                        <p:attrNameLst>
                                          <p:attrName>fill.type</p:attrName>
                                        </p:attrNameLst>
                                      </p:cBhvr>
                                      <p:to>
                                        <p:strVal val="solid"/>
                                      </p:to>
                                    </p:set>
                                    <p:set>
                                      <p:cBhvr>
                                        <p:cTn id="29" dur="200" fill="hold"/>
                                        <p:tgtEl>
                                          <p:spTgt spid="2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30" fill="hold">
                            <p:stCondLst>
                              <p:cond delay="800"/>
                            </p:stCondLst>
                            <p:childTnLst>
                              <p:par>
                                <p:cTn id="31" presetID="1"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par>
                          <p:cTn id="33" fill="hold">
                            <p:stCondLst>
                              <p:cond delay="800"/>
                            </p:stCondLst>
                            <p:childTnLst>
                              <p:par>
                                <p:cTn id="34" presetID="10" presetClass="exit" presetSubtype="0" fill="hold" nodeType="afterEffect">
                                  <p:stCondLst>
                                    <p:cond delay="150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repeatCount="4000" fill="hold" nodeType="clickEffect">
                                  <p:stCondLst>
                                    <p:cond delay="0"/>
                                  </p:stCondLst>
                                  <p:childTnLst>
                                    <p:animClr clrSpc="rgb" dir="cw">
                                      <p:cBhvr>
                                        <p:cTn id="41" dur="200" fill="hold"/>
                                        <p:tgtEl>
                                          <p:spTgt spid="23"/>
                                        </p:tgtEl>
                                        <p:attrNameLst>
                                          <p:attrName>fillcolor</p:attrName>
                                        </p:attrNameLst>
                                      </p:cBhvr>
                                      <p:to>
                                        <a:srgbClr val="FF3300"/>
                                      </p:to>
                                    </p:animClr>
                                    <p:set>
                                      <p:cBhvr>
                                        <p:cTn id="42" dur="200" fill="hold"/>
                                        <p:tgtEl>
                                          <p:spTgt spid="23"/>
                                        </p:tgtEl>
                                        <p:attrNameLst>
                                          <p:attrName>fill.type</p:attrName>
                                        </p:attrNameLst>
                                      </p:cBhvr>
                                      <p:to>
                                        <p:strVal val="solid"/>
                                      </p:to>
                                    </p:set>
                                    <p:set>
                                      <p:cBhvr>
                                        <p:cTn id="43" dur="200" fill="hold"/>
                                        <p:tgtEl>
                                          <p:spTgt spid="2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800"/>
                            </p:stCondLst>
                            <p:childTnLst>
                              <p:par>
                                <p:cTn id="45" presetID="1"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par>
                          <p:cTn id="47" fill="hold">
                            <p:stCondLst>
                              <p:cond delay="800"/>
                            </p:stCondLst>
                            <p:childTnLst>
                              <p:par>
                                <p:cTn id="48" presetID="10" presetClass="exit" presetSubtype="0" fill="hold" nodeType="afterEffect">
                                  <p:stCondLst>
                                    <p:cond delay="150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78"/>
        <p:cNvGrpSpPr/>
        <p:nvPr/>
      </p:nvGrpSpPr>
      <p:grpSpPr>
        <a:xfrm>
          <a:off x="0" y="0"/>
          <a:ext cx="0" cy="0"/>
          <a:chOff x="0" y="0"/>
          <a:chExt cx="0" cy="0"/>
        </a:xfrm>
      </p:grpSpPr>
      <p:sp>
        <p:nvSpPr>
          <p:cNvPr id="6779" name="Google Shape;6779;p29"/>
          <p:cNvSpPr txBox="1">
            <a:spLocks noGrp="1"/>
          </p:cNvSpPr>
          <p:nvPr>
            <p:ph type="ctrTitle"/>
          </p:nvPr>
        </p:nvSpPr>
        <p:spPr>
          <a:xfrm>
            <a:off x="700523" y="1569025"/>
            <a:ext cx="8047754" cy="146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Unit 3 </a:t>
            </a:r>
            <a:br>
              <a:rPr lang="en" dirty="0"/>
            </a:br>
            <a:r>
              <a:rPr lang="en" dirty="0">
                <a:solidFill>
                  <a:srgbClr val="FF3B3B"/>
                </a:solidFill>
              </a:rPr>
              <a:t>WOULD YOU LIKE A BUBBLE TEA?</a:t>
            </a:r>
            <a:endParaRPr dirty="0">
              <a:solidFill>
                <a:srgbClr val="FF3B3B"/>
              </a:solidFill>
            </a:endParaRPr>
          </a:p>
        </p:txBody>
      </p:sp>
      <p:sp>
        <p:nvSpPr>
          <p:cNvPr id="6780" name="Google Shape;6780;p29"/>
          <p:cNvSpPr txBox="1">
            <a:spLocks noGrp="1"/>
          </p:cNvSpPr>
          <p:nvPr>
            <p:ph type="subTitle" idx="1"/>
          </p:nvPr>
        </p:nvSpPr>
        <p:spPr>
          <a:xfrm>
            <a:off x="1668150" y="3037325"/>
            <a:ext cx="5807700" cy="43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a:t>Lesson 1: Words</a:t>
            </a:r>
            <a:endParaRPr sz="2800" b="1"/>
          </a:p>
        </p:txBody>
      </p:sp>
      <p:sp>
        <p:nvSpPr>
          <p:cNvPr id="6781" name="Google Shape;6781;p29"/>
          <p:cNvSpPr/>
          <p:nvPr/>
        </p:nvSpPr>
        <p:spPr>
          <a:xfrm rot="10800000">
            <a:off x="4160469" y="-230949"/>
            <a:ext cx="48857" cy="142251"/>
          </a:xfrm>
          <a:custGeom>
            <a:avLst/>
            <a:gdLst/>
            <a:ahLst/>
            <a:cxnLst/>
            <a:rect l="l" t="t" r="r" b="b"/>
            <a:pathLst>
              <a:path w="1188" h="3459" fill="none" extrusionOk="0">
                <a:moveTo>
                  <a:pt x="1" y="1"/>
                </a:moveTo>
                <a:cubicBezTo>
                  <a:pt x="31" y="1239"/>
                  <a:pt x="452" y="2463"/>
                  <a:pt x="1187" y="3458"/>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29"/>
          <p:cNvSpPr/>
          <p:nvPr/>
        </p:nvSpPr>
        <p:spPr>
          <a:xfrm rot="10800000">
            <a:off x="4218950" y="-278288"/>
            <a:ext cx="25415" cy="55519"/>
          </a:xfrm>
          <a:custGeom>
            <a:avLst/>
            <a:gdLst/>
            <a:ahLst/>
            <a:cxnLst/>
            <a:rect l="l" t="t" r="r" b="b"/>
            <a:pathLst>
              <a:path w="618" h="1350" fill="none" extrusionOk="0">
                <a:moveTo>
                  <a:pt x="0" y="0"/>
                </a:moveTo>
                <a:cubicBezTo>
                  <a:pt x="96" y="490"/>
                  <a:pt x="310" y="956"/>
                  <a:pt x="617" y="1349"/>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29"/>
          <p:cNvSpPr/>
          <p:nvPr/>
        </p:nvSpPr>
        <p:spPr>
          <a:xfrm rot="10800000">
            <a:off x="4283600" y="-312999"/>
            <a:ext cx="14723" cy="24839"/>
          </a:xfrm>
          <a:custGeom>
            <a:avLst/>
            <a:gdLst/>
            <a:ahLst/>
            <a:cxnLst/>
            <a:rect l="l" t="t" r="r" b="b"/>
            <a:pathLst>
              <a:path w="358" h="604" fill="none" extrusionOk="0">
                <a:moveTo>
                  <a:pt x="1" y="1"/>
                </a:moveTo>
                <a:cubicBezTo>
                  <a:pt x="98" y="214"/>
                  <a:pt x="220" y="415"/>
                  <a:pt x="358" y="603"/>
                </a:cubicBezTo>
              </a:path>
            </a:pathLst>
          </a:custGeom>
          <a:noFill/>
          <a:ln w="475" cap="rnd" cmpd="sng">
            <a:solidFill>
              <a:srgbClr val="6E99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4FD67676-A025-1575-E595-AC75B501D6E6}"/>
              </a:ext>
            </a:extLst>
          </p:cNvPr>
          <p:cNvPicPr>
            <a:picLocks noChangeAspect="1"/>
          </p:cNvPicPr>
          <p:nvPr/>
        </p:nvPicPr>
        <p:blipFill>
          <a:blip r:embed="rId3"/>
          <a:stretch>
            <a:fillRect/>
          </a:stretch>
        </p:blipFill>
        <p:spPr>
          <a:xfrm>
            <a:off x="3962400" y="742950"/>
            <a:ext cx="1600200" cy="800100"/>
          </a:xfrm>
          <a:prstGeom prst="rect">
            <a:avLst/>
          </a:prstGeom>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3733800" y="1428750"/>
            <a:ext cx="5181600" cy="914400"/>
          </a:xfrm>
          <a:prstGeom prst="wedgeRoundRectCallout">
            <a:avLst>
              <a:gd name="adj1" fmla="val -8516"/>
              <a:gd name="adj2" fmla="val 69792"/>
              <a:gd name="adj3" fmla="val 16667"/>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3200400" y="1581150"/>
            <a:ext cx="6248400" cy="420300"/>
          </a:xfrm>
        </p:spPr>
        <p:txBody>
          <a:bodyPr/>
          <a:lstStyle/>
          <a:p>
            <a:r>
              <a:rPr lang="en-US"/>
              <a:t>WELCOME TO OUR RESTAURANT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28750"/>
            <a:ext cx="3276600" cy="3276600"/>
          </a:xfrm>
          <a:prstGeom prst="rect">
            <a:avLst/>
          </a:prstGeom>
        </p:spPr>
      </p:pic>
      <p:pic>
        <p:nvPicPr>
          <p:cNvPr id="2050" name="Picture 2" descr="Pizza Chef Sticker by Gioielli DOP for iOS &amp; Android |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038350"/>
            <a:ext cx="2819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990600" y="361950"/>
            <a:ext cx="48768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r>
              <a:rPr lang="en-US"/>
              <a:t>We will go to a restaurant…</a:t>
            </a:r>
          </a:p>
        </p:txBody>
      </p:sp>
    </p:spTree>
    <p:extLst>
      <p:ext uri="{BB962C8B-B14F-4D97-AF65-F5344CB8AC3E}">
        <p14:creationId xmlns:p14="http://schemas.microsoft.com/office/powerpoint/2010/main" val="232562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barn(inVertical)">
                                      <p:cBhvr>
                                        <p:cTn id="19" dur="500"/>
                                        <p:tgtEl>
                                          <p:spTgt spid="205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57"/>
        <p:cNvGrpSpPr/>
        <p:nvPr/>
      </p:nvGrpSpPr>
      <p:grpSpPr>
        <a:xfrm>
          <a:off x="0" y="0"/>
          <a:ext cx="0" cy="0"/>
          <a:chOff x="0" y="0"/>
          <a:chExt cx="0" cy="0"/>
        </a:xfrm>
      </p:grpSpPr>
      <p:sp>
        <p:nvSpPr>
          <p:cNvPr id="7158" name="Google Shape;7158;p48"/>
          <p:cNvSpPr txBox="1">
            <a:spLocks noGrp="1"/>
          </p:cNvSpPr>
          <p:nvPr>
            <p:ph type="title"/>
          </p:nvPr>
        </p:nvSpPr>
        <p:spPr>
          <a:xfrm>
            <a:off x="876300" y="1354175"/>
            <a:ext cx="7391400" cy="197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t>New words</a:t>
            </a:r>
            <a:endParaRPr/>
          </a:p>
        </p:txBody>
      </p:sp>
    </p:spTree>
    <p:extLst>
      <p:ext uri="{BB962C8B-B14F-4D97-AF65-F5344CB8AC3E}">
        <p14:creationId xmlns:p14="http://schemas.microsoft.com/office/powerpoint/2010/main" val="425682940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8150"/>
            <a:ext cx="7704000" cy="572700"/>
          </a:xfrm>
        </p:spPr>
        <p:txBody>
          <a:bodyPr/>
          <a:lstStyle/>
          <a:p>
            <a:r>
              <a:rPr lang="en-US"/>
              <a:t>…In the menu, we have some dishes here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200150"/>
            <a:ext cx="3276600" cy="3276600"/>
          </a:xfrm>
          <a:prstGeom prst="rect">
            <a:avLst/>
          </a:prstGeom>
        </p:spPr>
      </p:pic>
    </p:spTree>
    <p:extLst>
      <p:ext uri="{BB962C8B-B14F-4D97-AF65-F5344CB8AC3E}">
        <p14:creationId xmlns:p14="http://schemas.microsoft.com/office/powerpoint/2010/main" val="171353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57"/>
        <p:cNvGrpSpPr/>
        <p:nvPr/>
      </p:nvGrpSpPr>
      <p:grpSpPr>
        <a:xfrm>
          <a:off x="0" y="0"/>
          <a:ext cx="0" cy="0"/>
          <a:chOff x="0" y="0"/>
          <a:chExt cx="0" cy="0"/>
        </a:xfrm>
      </p:grpSpPr>
      <p:sp>
        <p:nvSpPr>
          <p:cNvPr id="7158" name="Google Shape;7158;p48"/>
          <p:cNvSpPr txBox="1">
            <a:spLocks noGrp="1"/>
          </p:cNvSpPr>
          <p:nvPr>
            <p:ph type="title"/>
          </p:nvPr>
        </p:nvSpPr>
        <p:spPr>
          <a:xfrm>
            <a:off x="1905000" y="1322062"/>
            <a:ext cx="5667450" cy="197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Warm Up!</a:t>
            </a: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733550"/>
            <a:ext cx="1143000" cy="1143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1809750"/>
            <a:ext cx="1143000" cy="1143000"/>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0" y="20955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r>
              <a:rPr lang="en-US"/>
              <a:t>…In the menu, we have some dishes here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85750"/>
            <a:ext cx="5334000" cy="5181600"/>
          </a:xfrm>
          <a:prstGeom prst="rect">
            <a:avLst/>
          </a:prstGeom>
        </p:spPr>
      </p:pic>
      <p:pic>
        <p:nvPicPr>
          <p:cNvPr id="3074" name="Picture 2" descr="French Fries Cartoon PNG Transparent Images Free Download | Vector Files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3000" y="1447800"/>
            <a:ext cx="2971800" cy="29718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4495800" y="1962150"/>
            <a:ext cx="37338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Google Shape;7158;p48"/>
          <p:cNvSpPr txBox="1">
            <a:spLocks noGrp="1"/>
          </p:cNvSpPr>
          <p:nvPr>
            <p:ph type="title" idx="4294967295"/>
          </p:nvPr>
        </p:nvSpPr>
        <p:spPr>
          <a:xfrm>
            <a:off x="5105400" y="1123950"/>
            <a:ext cx="2209800" cy="90487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dirty="0"/>
              <a:t>fries</a:t>
            </a:r>
            <a:endParaRPr sz="6000" dirty="0"/>
          </a:p>
        </p:txBody>
      </p:sp>
      <p:cxnSp>
        <p:nvCxnSpPr>
          <p:cNvPr id="11" name="Straight Connector 10"/>
          <p:cNvCxnSpPr/>
          <p:nvPr/>
        </p:nvCxnSpPr>
        <p:spPr>
          <a:xfrm>
            <a:off x="4572000" y="2952750"/>
            <a:ext cx="373380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4" name="Track 030">
            <a:hlinkClick r:id="" action="ppaction://media"/>
            <a:extLst>
              <a:ext uri="{FF2B5EF4-FFF2-40B4-BE49-F238E27FC236}">
                <a16:creationId xmlns:a16="http://schemas.microsoft.com/office/drawing/2014/main" id="{CFA127F1-109A-448B-9F8E-F6CB2735A1D3}"/>
              </a:ext>
            </a:extLst>
          </p:cNvPr>
          <p:cNvPicPr>
            <a:picLocks noChangeAspect="1"/>
          </p:cNvPicPr>
          <p:nvPr>
            <a:audioFile r:link="rId1"/>
            <p:extLst>
              <p:ext uri="{DAA4B4D4-6D71-4841-9C94-3DE7FCFB9230}">
                <p14:media xmlns:p14="http://schemas.microsoft.com/office/powerpoint/2010/main" r:embed="rId2">
                  <p14:trim st="6458" end="46522.25"/>
                </p14:media>
              </p:ext>
            </p:extLst>
          </p:nvPr>
        </p:nvPicPr>
        <p:blipFill>
          <a:blip r:embed="rId7">
            <a:extLst>
              <a:ext uri="{28A0092B-C50C-407E-A947-70E740481C1C}">
                <a14:useLocalDpi xmlns:a14="http://schemas.microsoft.com/office/drawing/2010/main" val="0"/>
              </a:ext>
            </a:extLst>
          </a:blip>
          <a:stretch>
            <a:fillRect/>
          </a:stretch>
        </p:blipFill>
        <p:spPr>
          <a:xfrm>
            <a:off x="9601200" y="2419350"/>
            <a:ext cx="711200" cy="7112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5000" y="2114550"/>
            <a:ext cx="838200" cy="838200"/>
          </a:xfrm>
          <a:prstGeom prst="rect">
            <a:avLst/>
          </a:prstGeom>
        </p:spPr>
      </p:pic>
      <p:pic>
        <p:nvPicPr>
          <p:cNvPr id="12" name="Picture 2" descr="Mcdonalds-fries GIFs - Get the best GIF on GIPH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1352550"/>
            <a:ext cx="2071243" cy="2926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33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074"/>
                                        </p:tgtEl>
                                      </p:cBhvr>
                                    </p:animEffect>
                                    <p:set>
                                      <p:cBhvr>
                                        <p:cTn id="36"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4"/>
                </p:tgtEl>
              </p:cMediaNode>
            </p:audio>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112" fill="hold"/>
                                        <p:tgtEl>
                                          <p:spTgt spid="14"/>
                                        </p:tgtEl>
                                      </p:cBhvr>
                                    </p:cmd>
                                  </p:childTnLst>
                                </p:cTn>
                              </p:par>
                            </p:childTnLst>
                          </p:cTn>
                        </p:par>
                      </p:childTnLst>
                    </p:cTn>
                  </p:par>
                </p:childTnLst>
              </p:cTn>
              <p:nextCondLst>
                <p:cond evt="onClick" delay="0">
                  <p:tgtEl>
                    <p:spTgt spid="2"/>
                  </p:tgtEl>
                </p:cond>
              </p:nextCondLst>
            </p:seq>
          </p:childTnLst>
        </p:cTn>
      </p:par>
    </p:tnLst>
    <p:bldLst>
      <p:bldP spid="4"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0" y="20955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r>
              <a:rPr lang="en-US"/>
              <a:t>…In the menu, we have some dishes here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590550"/>
            <a:ext cx="5257800" cy="4876800"/>
          </a:xfrm>
          <a:prstGeom prst="rect">
            <a:avLst/>
          </a:prstGeom>
        </p:spPr>
      </p:pic>
      <p:cxnSp>
        <p:nvCxnSpPr>
          <p:cNvPr id="8" name="Straight Connector 7"/>
          <p:cNvCxnSpPr/>
          <p:nvPr/>
        </p:nvCxnSpPr>
        <p:spPr>
          <a:xfrm>
            <a:off x="4495800" y="1962150"/>
            <a:ext cx="37338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4572000" y="2952750"/>
            <a:ext cx="373380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5122" name="Picture 2" descr="Pin on Yang Saya Simp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6667"/>
                    </a14:imgEffect>
                  </a14:imgLayer>
                </a14:imgProps>
              </a:ext>
              <a:ext uri="{28A0092B-C50C-407E-A947-70E740481C1C}">
                <a14:useLocalDpi xmlns:a14="http://schemas.microsoft.com/office/drawing/2010/main" val="0"/>
              </a:ext>
            </a:extLst>
          </a:blip>
          <a:srcRect/>
          <a:stretch>
            <a:fillRect/>
          </a:stretch>
        </p:blipFill>
        <p:spPr bwMode="auto">
          <a:xfrm>
            <a:off x="1295400" y="1809750"/>
            <a:ext cx="2514600" cy="2514601"/>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7158;p48"/>
          <p:cNvSpPr txBox="1">
            <a:spLocks noGrp="1"/>
          </p:cNvSpPr>
          <p:nvPr>
            <p:ph type="title" idx="4294967295"/>
          </p:nvPr>
        </p:nvSpPr>
        <p:spPr>
          <a:xfrm>
            <a:off x="4800600" y="1200150"/>
            <a:ext cx="2971800" cy="90487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dirty="0"/>
              <a:t>noodles</a:t>
            </a:r>
            <a:endParaRPr sz="6000" dirty="0"/>
          </a:p>
        </p:txBody>
      </p:sp>
      <p:pic>
        <p:nvPicPr>
          <p:cNvPr id="16" name="Track 030">
            <a:hlinkClick r:id="" action="ppaction://media"/>
            <a:extLst>
              <a:ext uri="{FF2B5EF4-FFF2-40B4-BE49-F238E27FC236}">
                <a16:creationId xmlns:a16="http://schemas.microsoft.com/office/drawing/2014/main" id="{467008E7-99ED-49CC-8EA1-2807ADADBAC2}"/>
              </a:ext>
            </a:extLst>
          </p:cNvPr>
          <p:cNvPicPr>
            <a:picLocks noChangeAspect="1"/>
          </p:cNvPicPr>
          <p:nvPr>
            <a:audioFile r:link="rId1"/>
            <p:extLst>
              <p:ext uri="{DAA4B4D4-6D71-4841-9C94-3DE7FCFB9230}">
                <p14:media xmlns:p14="http://schemas.microsoft.com/office/powerpoint/2010/main" r:embed="rId2">
                  <p14:trim st="9130" end="43806.25"/>
                </p14:media>
              </p:ext>
            </p:extLst>
          </p:nvPr>
        </p:nvPicPr>
        <p:blipFill>
          <a:blip r:embed="rId7">
            <a:extLst>
              <a:ext uri="{28A0092B-C50C-407E-A947-70E740481C1C}">
                <a14:useLocalDpi xmlns:a14="http://schemas.microsoft.com/office/drawing/2010/main" val="0"/>
              </a:ext>
            </a:extLst>
          </a:blip>
          <a:stretch>
            <a:fillRect/>
          </a:stretch>
        </p:blipFill>
        <p:spPr>
          <a:xfrm>
            <a:off x="9296400" y="2266950"/>
            <a:ext cx="635000" cy="6350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1200" y="2114550"/>
            <a:ext cx="762000" cy="762000"/>
          </a:xfrm>
          <a:prstGeom prst="rect">
            <a:avLst/>
          </a:prstGeom>
        </p:spPr>
      </p:pic>
    </p:spTree>
    <p:extLst>
      <p:ext uri="{BB962C8B-B14F-4D97-AF65-F5344CB8AC3E}">
        <p14:creationId xmlns:p14="http://schemas.microsoft.com/office/powerpoint/2010/main" val="128073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6"/>
                </p:tgtEl>
              </p:cMediaNode>
            </p:audio>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156" fill="hold"/>
                                        <p:tgtEl>
                                          <p:spTgt spid="16"/>
                                        </p:tgtEl>
                                      </p:cBhvr>
                                    </p:cmd>
                                  </p:childTnLst>
                                </p:cTn>
                              </p:par>
                            </p:childTnLst>
                          </p:cTn>
                        </p:par>
                      </p:childTnLst>
                    </p:cTn>
                  </p:par>
                </p:childTnLst>
              </p:cTn>
              <p:nextCondLst>
                <p:cond evt="onClick" delay="0">
                  <p:tgtEl>
                    <p:spTgt spid="2"/>
                  </p:tgtEl>
                </p:cond>
              </p:nextCondLst>
            </p:seq>
          </p:childTnLst>
        </p:cTn>
      </p:par>
    </p:tnLst>
    <p:bldLst>
      <p:bldP spid="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0" y="209550"/>
            <a:ext cx="71628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r>
              <a:rPr lang="en-US"/>
              <a:t>…What will we have next? – Let’s Guess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514350"/>
            <a:ext cx="6172200" cy="4781550"/>
          </a:xfrm>
          <a:prstGeom prst="rect">
            <a:avLst/>
          </a:prstGeom>
        </p:spPr>
      </p:pic>
      <p:cxnSp>
        <p:nvCxnSpPr>
          <p:cNvPr id="8" name="Straight Connector 7"/>
          <p:cNvCxnSpPr/>
          <p:nvPr/>
        </p:nvCxnSpPr>
        <p:spPr>
          <a:xfrm>
            <a:off x="457200" y="2343150"/>
            <a:ext cx="37338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457200" y="3486150"/>
            <a:ext cx="37338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4" name="Google Shape;7158;p48"/>
          <p:cNvSpPr txBox="1">
            <a:spLocks noGrp="1"/>
          </p:cNvSpPr>
          <p:nvPr>
            <p:ph type="title" idx="4294967295"/>
          </p:nvPr>
        </p:nvSpPr>
        <p:spPr>
          <a:xfrm>
            <a:off x="-304800" y="1504950"/>
            <a:ext cx="5257800" cy="90487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dirty="0"/>
              <a:t>pizza</a:t>
            </a:r>
            <a:endParaRPr sz="6000" dirty="0"/>
          </a:p>
        </p:txBody>
      </p:sp>
      <p:pic>
        <p:nvPicPr>
          <p:cNvPr id="17" name="Track 030">
            <a:hlinkClick r:id="" action="ppaction://media"/>
            <a:extLst>
              <a:ext uri="{FF2B5EF4-FFF2-40B4-BE49-F238E27FC236}">
                <a16:creationId xmlns:a16="http://schemas.microsoft.com/office/drawing/2014/main" id="{B2DE80C7-6AEA-412B-A3A0-43B7AD2371C8}"/>
              </a:ext>
            </a:extLst>
          </p:cNvPr>
          <p:cNvPicPr>
            <a:picLocks noChangeAspect="1"/>
          </p:cNvPicPr>
          <p:nvPr>
            <a:audioFile r:link="rId1"/>
            <p:extLst>
              <p:ext uri="{DAA4B4D4-6D71-4841-9C94-3DE7FCFB9230}">
                <p14:media xmlns:p14="http://schemas.microsoft.com/office/powerpoint/2010/main" r:embed="rId2">
                  <p14:trim st="12517" end="40704.25"/>
                </p14:media>
              </p:ext>
            </p:extLst>
          </p:nvPr>
        </p:nvPicPr>
        <p:blipFill>
          <a:blip r:embed="rId5">
            <a:extLst>
              <a:ext uri="{28A0092B-C50C-407E-A947-70E740481C1C}">
                <a14:useLocalDpi xmlns:a14="http://schemas.microsoft.com/office/drawing/2010/main" val="0"/>
              </a:ext>
            </a:extLst>
          </a:blip>
          <a:stretch>
            <a:fillRect/>
          </a:stretch>
        </p:blipFill>
        <p:spPr>
          <a:xfrm>
            <a:off x="-762000" y="2876550"/>
            <a:ext cx="457200" cy="4572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2647950"/>
            <a:ext cx="838881" cy="83888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0" y="1885950"/>
            <a:ext cx="2379559" cy="1987550"/>
          </a:xfrm>
          <a:prstGeom prst="rect">
            <a:avLst/>
          </a:prstGeom>
        </p:spPr>
      </p:pic>
      <p:pic>
        <p:nvPicPr>
          <p:cNvPr id="6146" name="Picture 2" descr="Pizza Cartoon PNG Transparent Images Free Download | Vector Files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24501" y="1857376"/>
            <a:ext cx="2857499" cy="223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91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10" presetClass="exit" presetSubtype="0" fill="hold" nodeType="with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6" presetClass="entr" presetSubtype="2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6146"/>
                                        </p:tgtEl>
                                        <p:attrNameLst>
                                          <p:attrName>style.visibility</p:attrName>
                                        </p:attrNameLst>
                                      </p:cBhvr>
                                      <p:to>
                                        <p:strVal val="visible"/>
                                      </p:to>
                                    </p:set>
                                    <p:animEffect transition="in" filter="barn(inVertical)">
                                      <p:cBhvr>
                                        <p:cTn id="3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7"/>
                </p:tgtEl>
              </p:cMediaNode>
            </p:audio>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871" fill="hold"/>
                                        <p:tgtEl>
                                          <p:spTgt spid="17"/>
                                        </p:tgtEl>
                                      </p:cBhvr>
                                    </p:cmd>
                                  </p:childTnLst>
                                </p:cTn>
                              </p:par>
                            </p:childTnLst>
                          </p:cTn>
                        </p:par>
                      </p:childTnLst>
                    </p:cTn>
                  </p:par>
                </p:childTnLst>
              </p:cTn>
              <p:nextCondLst>
                <p:cond evt="onClick" delay="0">
                  <p:tgtEl>
                    <p:spTgt spid="2"/>
                  </p:tgtEl>
                </p:cond>
              </p:nextCondLst>
            </p:seq>
          </p:childTnLst>
        </p:cTn>
      </p:par>
    </p:tnLst>
    <p:bldLst>
      <p:bldP spid="4"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0" y="209550"/>
            <a:ext cx="75438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r>
              <a:rPr lang="en-US"/>
              <a:t>… And let’s gues for drinks what we have…?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38150"/>
            <a:ext cx="6172200" cy="4781550"/>
          </a:xfrm>
          <a:prstGeom prst="rect">
            <a:avLst/>
          </a:prstGeom>
        </p:spPr>
      </p:pic>
      <p:cxnSp>
        <p:nvCxnSpPr>
          <p:cNvPr id="8" name="Straight Connector 7"/>
          <p:cNvCxnSpPr/>
          <p:nvPr/>
        </p:nvCxnSpPr>
        <p:spPr>
          <a:xfrm>
            <a:off x="457200" y="2343150"/>
            <a:ext cx="37338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457200" y="3333750"/>
            <a:ext cx="37338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Google Shape;7158;p48"/>
          <p:cNvSpPr txBox="1">
            <a:spLocks noGrp="1"/>
          </p:cNvSpPr>
          <p:nvPr>
            <p:ph type="title" idx="4294967295"/>
          </p:nvPr>
        </p:nvSpPr>
        <p:spPr>
          <a:xfrm>
            <a:off x="-304800" y="1581150"/>
            <a:ext cx="5257800" cy="90487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dirty="0"/>
              <a:t>bubble tea</a:t>
            </a:r>
            <a:endParaRPr sz="6000" dirty="0"/>
          </a:p>
        </p:txBody>
      </p:sp>
      <p:pic>
        <p:nvPicPr>
          <p:cNvPr id="13" name="Track 030">
            <a:hlinkClick r:id="" action="ppaction://media"/>
            <a:extLst>
              <a:ext uri="{FF2B5EF4-FFF2-40B4-BE49-F238E27FC236}">
                <a16:creationId xmlns:a16="http://schemas.microsoft.com/office/drawing/2014/main" id="{5AE19753-DA9D-4401-93A0-447FB2710C26}"/>
              </a:ext>
            </a:extLst>
          </p:cNvPr>
          <p:cNvPicPr>
            <a:picLocks noChangeAspect="1"/>
          </p:cNvPicPr>
          <p:nvPr>
            <a:audioFile r:link="rId1"/>
            <p:extLst>
              <p:ext uri="{DAA4B4D4-6D71-4841-9C94-3DE7FCFB9230}">
                <p14:media xmlns:p14="http://schemas.microsoft.com/office/powerpoint/2010/main" r:embed="rId2">
                  <p14:trim st="15092" end="37516.25"/>
                </p14:media>
              </p:ext>
            </p:extLst>
          </p:nvPr>
        </p:nvPicPr>
        <p:blipFill>
          <a:blip r:embed="rId5">
            <a:extLst>
              <a:ext uri="{28A0092B-C50C-407E-A947-70E740481C1C}">
                <a14:useLocalDpi xmlns:a14="http://schemas.microsoft.com/office/drawing/2010/main" val="0"/>
              </a:ext>
            </a:extLst>
          </a:blip>
          <a:stretch>
            <a:fillRect/>
          </a:stretch>
        </p:blipFill>
        <p:spPr>
          <a:xfrm>
            <a:off x="-762000" y="2647950"/>
            <a:ext cx="457200" cy="4572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2571750"/>
            <a:ext cx="742950" cy="74295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399" y="1276350"/>
            <a:ext cx="2007493" cy="3124200"/>
          </a:xfrm>
          <a:prstGeom prst="rect">
            <a:avLst/>
          </a:prstGeom>
        </p:spPr>
      </p:pic>
      <p:pic>
        <p:nvPicPr>
          <p:cNvPr id="7170" name="Picture 2" descr="Bubble tea bubbles milk drinks with black Vector Imag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000" b="90000" l="5000" r="48200">
                        <a14:foregroundMark x1="17800" y1="28889" x2="17800" y2="28889"/>
                        <a14:foregroundMark x1="8000" y1="33889" x2="8000" y2="33889"/>
                        <a14:foregroundMark x1="8600" y1="35741" x2="8600" y2="35741"/>
                      </a14:backgroundRemoval>
                    </a14:imgEffect>
                  </a14:imgLayer>
                </a14:imgProps>
              </a:ext>
              <a:ext uri="{28A0092B-C50C-407E-A947-70E740481C1C}">
                <a14:useLocalDpi xmlns:a14="http://schemas.microsoft.com/office/drawing/2010/main" val="0"/>
              </a:ext>
            </a:extLst>
          </a:blip>
          <a:srcRect/>
          <a:stretch>
            <a:fillRect/>
          </a:stretch>
        </p:blipFill>
        <p:spPr bwMode="auto">
          <a:xfrm>
            <a:off x="5715000" y="971550"/>
            <a:ext cx="4004027" cy="432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72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7170"/>
                                        </p:tgtEl>
                                        <p:attrNameLst>
                                          <p:attrName>style.visibility</p:attrName>
                                        </p:attrNameLst>
                                      </p:cBhvr>
                                      <p:to>
                                        <p:strVal val="visible"/>
                                      </p:to>
                                    </p:set>
                                    <p:animEffect transition="in" filter="barn(inVertical)">
                                      <p:cBhvr>
                                        <p:cTn id="30" dur="500"/>
                                        <p:tgtEl>
                                          <p:spTgt spid="7170"/>
                                        </p:tgtEl>
                                      </p:cBhvr>
                                    </p:animEffect>
                                  </p:childTnLst>
                                </p:cTn>
                              </p:par>
                              <p:par>
                                <p:cTn id="31" presetID="10" presetClass="exit" presetSubtype="0" fill="hold" nodeType="with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3"/>
                </p:tgtEl>
              </p:cMediaNode>
            </p:audio>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484" fill="hold"/>
                                        <p:tgtEl>
                                          <p:spTgt spid="13"/>
                                        </p:tgtEl>
                                      </p:cBhvr>
                                    </p:cmd>
                                  </p:childTnLst>
                                </p:cTn>
                              </p:par>
                            </p:childTnLst>
                          </p:cTn>
                        </p:par>
                      </p:childTnLst>
                    </p:cTn>
                  </p:par>
                </p:childTnLst>
              </p:cTn>
              <p:nextCondLst>
                <p:cond evt="onClick" delay="0">
                  <p:tgtEl>
                    <p:spTgt spid="2"/>
                  </p:tgtEl>
                </p:cond>
              </p:nextCondLst>
            </p:seq>
          </p:childTnLst>
        </p:cTn>
      </p:par>
    </p:tnLst>
    <p:bldLst>
      <p:bldP spid="4"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09800" y="133350"/>
            <a:ext cx="44958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r>
              <a:rPr lang="en-US"/>
              <a:t>And the last…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38150"/>
            <a:ext cx="6324600" cy="4781550"/>
          </a:xfrm>
          <a:prstGeom prst="rect">
            <a:avLst/>
          </a:prstGeom>
        </p:spPr>
      </p:pic>
      <p:cxnSp>
        <p:nvCxnSpPr>
          <p:cNvPr id="8" name="Straight Connector 7"/>
          <p:cNvCxnSpPr/>
          <p:nvPr/>
        </p:nvCxnSpPr>
        <p:spPr>
          <a:xfrm>
            <a:off x="457200" y="2343150"/>
            <a:ext cx="37338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457200" y="3486150"/>
            <a:ext cx="373380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8194" name="Picture 2" descr="Roasted chicken cartoon Stock Vector Image &amp; Art - Alamy"/>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 b="91335" l="0" r="100000">
                        <a14:backgroundMark x1="11692" y1="19920" x2="28769" y2="3586"/>
                        <a14:backgroundMark x1="44923" y1="5976" x2="62000" y2="7271"/>
                        <a14:backgroundMark x1="22077" y1="14243" x2="6308" y2="35159"/>
                        <a14:backgroundMark x1="77538" y1="32271" x2="88000" y2="23207"/>
                        <a14:backgroundMark x1="93692" y1="61355" x2="87615" y2="52789"/>
                        <a14:backgroundMark x1="5000" y1="82669" x2="10692" y2="85956"/>
                      </a14:backgroundRemoval>
                    </a14:imgEffect>
                  </a14:imgLayer>
                </a14:imgProps>
              </a:ext>
              <a:ext uri="{28A0092B-C50C-407E-A947-70E740481C1C}">
                <a14:useLocalDpi xmlns:a14="http://schemas.microsoft.com/office/drawing/2010/main" val="0"/>
              </a:ext>
            </a:extLst>
          </a:blip>
          <a:srcRect/>
          <a:stretch>
            <a:fillRect/>
          </a:stretch>
        </p:blipFill>
        <p:spPr bwMode="auto">
          <a:xfrm>
            <a:off x="5715000" y="1962150"/>
            <a:ext cx="2511425" cy="1939593"/>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7158;p48"/>
          <p:cNvSpPr txBox="1">
            <a:spLocks noGrp="1"/>
          </p:cNvSpPr>
          <p:nvPr>
            <p:ph type="title" idx="4294967295"/>
          </p:nvPr>
        </p:nvSpPr>
        <p:spPr>
          <a:xfrm>
            <a:off x="-152400" y="1504950"/>
            <a:ext cx="5257800" cy="90487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dirty="0"/>
              <a:t>chicken</a:t>
            </a:r>
            <a:endParaRPr sz="6000" dirty="0"/>
          </a:p>
        </p:txBody>
      </p:sp>
      <p:pic>
        <p:nvPicPr>
          <p:cNvPr id="16" name="Track 030">
            <a:hlinkClick r:id="" action="ppaction://media"/>
            <a:extLst>
              <a:ext uri="{FF2B5EF4-FFF2-40B4-BE49-F238E27FC236}">
                <a16:creationId xmlns:a16="http://schemas.microsoft.com/office/drawing/2014/main" id="{C0660294-E305-4068-9401-A8B2A39EBF78}"/>
              </a:ext>
            </a:extLst>
          </p:cNvPr>
          <p:cNvPicPr>
            <a:picLocks noChangeAspect="1"/>
          </p:cNvPicPr>
          <p:nvPr>
            <a:audioFile r:link="rId1"/>
            <p:extLst>
              <p:ext uri="{DAA4B4D4-6D71-4841-9C94-3DE7FCFB9230}">
                <p14:media xmlns:p14="http://schemas.microsoft.com/office/powerpoint/2010/main" r:embed="rId2">
                  <p14:trim st="50537" end="2610.25"/>
                </p14:media>
              </p:ext>
            </p:extLst>
          </p:nvPr>
        </p:nvPicPr>
        <p:blipFill>
          <a:blip r:embed="rId7">
            <a:extLst>
              <a:ext uri="{28A0092B-C50C-407E-A947-70E740481C1C}">
                <a14:useLocalDpi xmlns:a14="http://schemas.microsoft.com/office/drawing/2010/main" val="0"/>
              </a:ext>
            </a:extLst>
          </a:blip>
          <a:stretch>
            <a:fillRect/>
          </a:stretch>
        </p:blipFill>
        <p:spPr>
          <a:xfrm>
            <a:off x="-990600" y="2647950"/>
            <a:ext cx="711200" cy="7112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600" y="2571750"/>
            <a:ext cx="838200" cy="838200"/>
          </a:xfrm>
          <a:prstGeom prst="rect">
            <a:avLst/>
          </a:prstGeom>
        </p:spPr>
      </p:pic>
    </p:spTree>
    <p:extLst>
      <p:ext uri="{BB962C8B-B14F-4D97-AF65-F5344CB8AC3E}">
        <p14:creationId xmlns:p14="http://schemas.microsoft.com/office/powerpoint/2010/main" val="402611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wipe(down)">
                                      <p:cBhvr>
                                        <p:cTn id="10" dur="500"/>
                                        <p:tgtEl>
                                          <p:spTgt spid="819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6"/>
                </p:tgtEl>
              </p:cMediaNode>
            </p:audio>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945" fill="hold"/>
                                        <p:tgtEl>
                                          <p:spTgt spid="16"/>
                                        </p:tgtEl>
                                      </p:cBhvr>
                                    </p:cmd>
                                  </p:childTnLst>
                                </p:cTn>
                              </p:par>
                            </p:childTnLst>
                          </p:cTn>
                        </p:par>
                      </p:childTnLst>
                    </p:cTn>
                  </p:par>
                </p:childTnLst>
              </p:cTn>
              <p:nextCondLst>
                <p:cond evt="onClick" delay="0">
                  <p:tgtEl>
                    <p:spTgt spid="2"/>
                  </p:tgtEl>
                </p:cond>
              </p:nextCondLst>
            </p:seq>
          </p:childTnLst>
        </p:cTn>
      </p:par>
    </p:tnLst>
    <p:bldLst>
      <p:bldP spid="4"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LISTEN AND READ AGAIN</a:t>
            </a:r>
          </a:p>
        </p:txBody>
      </p:sp>
      <p:sp>
        <p:nvSpPr>
          <p:cNvPr id="3" name="Text Placeholder 2"/>
          <p:cNvSpPr>
            <a:spLocks noGrp="1"/>
          </p:cNvSpPr>
          <p:nvPr>
            <p:ph type="body" idx="1"/>
          </p:nvPr>
        </p:nvSpPr>
        <p:spPr>
          <a:xfrm>
            <a:off x="609600" y="1123950"/>
            <a:ext cx="7704000" cy="320400"/>
          </a:xfrm>
        </p:spPr>
        <p:txBody>
          <a:bodyPr/>
          <a:lstStyle/>
          <a:p>
            <a:pPr marL="152400" indent="0">
              <a:buNone/>
            </a:pPr>
            <a:r>
              <a:rPr lang="en-US" sz="2000" dirty="0"/>
              <a:t>So what do you want to eat and drink?</a:t>
            </a:r>
          </a:p>
        </p:txBody>
      </p:sp>
      <p:sp>
        <p:nvSpPr>
          <p:cNvPr id="4" name="Oval 3"/>
          <p:cNvSpPr/>
          <p:nvPr/>
        </p:nvSpPr>
        <p:spPr>
          <a:xfrm>
            <a:off x="152400" y="1733550"/>
            <a:ext cx="1524000" cy="1524000"/>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905000" y="1733550"/>
            <a:ext cx="1524000" cy="1524000"/>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486400" y="1733550"/>
            <a:ext cx="1524000" cy="1524000"/>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391400" y="1733550"/>
            <a:ext cx="1524000" cy="152400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657600" y="1733550"/>
            <a:ext cx="1524000" cy="152400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7158;p48"/>
          <p:cNvSpPr txBox="1">
            <a:spLocks/>
          </p:cNvSpPr>
          <p:nvPr/>
        </p:nvSpPr>
        <p:spPr>
          <a:xfrm>
            <a:off x="304800" y="3333750"/>
            <a:ext cx="1143000" cy="6000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r>
              <a:rPr lang="en-US" sz="3600" dirty="0"/>
              <a:t>fries</a:t>
            </a:r>
          </a:p>
        </p:txBody>
      </p:sp>
      <p:pic>
        <p:nvPicPr>
          <p:cNvPr id="10" name="Track 030">
            <a:hlinkClick r:id="" action="ppaction://media"/>
            <a:extLst>
              <a:ext uri="{FF2B5EF4-FFF2-40B4-BE49-F238E27FC236}">
                <a16:creationId xmlns:a16="http://schemas.microsoft.com/office/drawing/2014/main" id="{CFA127F1-109A-448B-9F8E-F6CB2735A1D3}"/>
              </a:ext>
            </a:extLst>
          </p:cNvPr>
          <p:cNvPicPr>
            <a:picLocks noChangeAspect="1"/>
          </p:cNvPicPr>
          <p:nvPr>
            <a:audioFile r:link="rId1"/>
            <p:extLst>
              <p:ext uri="{DAA4B4D4-6D71-4841-9C94-3DE7FCFB9230}">
                <p14:media xmlns:p14="http://schemas.microsoft.com/office/powerpoint/2010/main" r:embed="rId2">
                  <p14:trim st="6458" end="46522.25"/>
                </p14:media>
              </p:ext>
            </p:extLst>
          </p:nvPr>
        </p:nvPicPr>
        <p:blipFill>
          <a:blip r:embed="rId9">
            <a:extLst>
              <a:ext uri="{28A0092B-C50C-407E-A947-70E740481C1C}">
                <a14:useLocalDpi xmlns:a14="http://schemas.microsoft.com/office/drawing/2010/main" val="0"/>
              </a:ext>
            </a:extLst>
          </a:blip>
          <a:stretch>
            <a:fillRect/>
          </a:stretch>
        </p:blipFill>
        <p:spPr>
          <a:xfrm>
            <a:off x="609600" y="-552450"/>
            <a:ext cx="457200" cy="457200"/>
          </a:xfrm>
          <a:prstGeom prst="rect">
            <a:avLst/>
          </a:prstGeom>
        </p:spPr>
      </p:pic>
      <p:sp>
        <p:nvSpPr>
          <p:cNvPr id="11" name="Google Shape;7158;p48"/>
          <p:cNvSpPr txBox="1">
            <a:spLocks/>
          </p:cNvSpPr>
          <p:nvPr/>
        </p:nvSpPr>
        <p:spPr>
          <a:xfrm>
            <a:off x="1828800" y="3409950"/>
            <a:ext cx="1600200" cy="5238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algn="ctr">
              <a:buClr>
                <a:schemeClr val="dk1"/>
              </a:buClr>
              <a:buSzPts val="3500"/>
              <a:buFont typeface="Londrina Solid"/>
              <a:buNone/>
              <a:defRPr sz="3600">
                <a:solidFill>
                  <a:schemeClr val="dk1"/>
                </a:solidFill>
                <a:latin typeface="Londrina Solid"/>
                <a:ea typeface="Londrina Solid"/>
                <a:cs typeface="Londrina Solid"/>
              </a:defRPr>
            </a:lvl1pPr>
            <a:lvl2pPr>
              <a:buClr>
                <a:schemeClr val="dk1"/>
              </a:buClr>
              <a:buSzPts val="3500"/>
              <a:buFont typeface="Londrina Solid"/>
              <a:buNone/>
              <a:defRPr sz="3500">
                <a:solidFill>
                  <a:schemeClr val="dk1"/>
                </a:solidFill>
                <a:latin typeface="Londrina Solid"/>
                <a:ea typeface="Londrina Solid"/>
                <a:cs typeface="Londrina Solid"/>
              </a:defRPr>
            </a:lvl2pPr>
            <a:lvl3pPr>
              <a:buClr>
                <a:schemeClr val="dk1"/>
              </a:buClr>
              <a:buSzPts val="3500"/>
              <a:buFont typeface="Londrina Solid"/>
              <a:buNone/>
              <a:defRPr sz="3500">
                <a:solidFill>
                  <a:schemeClr val="dk1"/>
                </a:solidFill>
                <a:latin typeface="Londrina Solid"/>
                <a:ea typeface="Londrina Solid"/>
                <a:cs typeface="Londrina Solid"/>
              </a:defRPr>
            </a:lvl3pPr>
            <a:lvl4pPr>
              <a:buClr>
                <a:schemeClr val="dk1"/>
              </a:buClr>
              <a:buSzPts val="3500"/>
              <a:buFont typeface="Londrina Solid"/>
              <a:buNone/>
              <a:defRPr sz="3500">
                <a:solidFill>
                  <a:schemeClr val="dk1"/>
                </a:solidFill>
                <a:latin typeface="Londrina Solid"/>
                <a:ea typeface="Londrina Solid"/>
                <a:cs typeface="Londrina Solid"/>
              </a:defRPr>
            </a:lvl4pPr>
            <a:lvl5pPr>
              <a:buClr>
                <a:schemeClr val="dk1"/>
              </a:buClr>
              <a:buSzPts val="3500"/>
              <a:buFont typeface="Londrina Solid"/>
              <a:buNone/>
              <a:defRPr sz="3500">
                <a:solidFill>
                  <a:schemeClr val="dk1"/>
                </a:solidFill>
                <a:latin typeface="Londrina Solid"/>
                <a:ea typeface="Londrina Solid"/>
                <a:cs typeface="Londrina Solid"/>
              </a:defRPr>
            </a:lvl5pPr>
            <a:lvl6pPr>
              <a:buClr>
                <a:schemeClr val="dk1"/>
              </a:buClr>
              <a:buSzPts val="3500"/>
              <a:buFont typeface="Londrina Solid"/>
              <a:buNone/>
              <a:defRPr sz="3500">
                <a:solidFill>
                  <a:schemeClr val="dk1"/>
                </a:solidFill>
                <a:latin typeface="Londrina Solid"/>
                <a:ea typeface="Londrina Solid"/>
                <a:cs typeface="Londrina Solid"/>
              </a:defRPr>
            </a:lvl6pPr>
            <a:lvl7pPr>
              <a:buClr>
                <a:schemeClr val="dk1"/>
              </a:buClr>
              <a:buSzPts val="3500"/>
              <a:buFont typeface="Londrina Solid"/>
              <a:buNone/>
              <a:defRPr sz="3500">
                <a:solidFill>
                  <a:schemeClr val="dk1"/>
                </a:solidFill>
                <a:latin typeface="Londrina Solid"/>
                <a:ea typeface="Londrina Solid"/>
                <a:cs typeface="Londrina Solid"/>
              </a:defRPr>
            </a:lvl7pPr>
            <a:lvl8pPr>
              <a:buClr>
                <a:schemeClr val="dk1"/>
              </a:buClr>
              <a:buSzPts val="3500"/>
              <a:buFont typeface="Londrina Solid"/>
              <a:buNone/>
              <a:defRPr sz="3500">
                <a:solidFill>
                  <a:schemeClr val="dk1"/>
                </a:solidFill>
                <a:latin typeface="Londrina Solid"/>
                <a:ea typeface="Londrina Solid"/>
                <a:cs typeface="Londrina Solid"/>
              </a:defRPr>
            </a:lvl8pPr>
            <a:lvl9pPr>
              <a:buClr>
                <a:schemeClr val="dk1"/>
              </a:buClr>
              <a:buSzPts val="3500"/>
              <a:buFont typeface="Londrina Solid"/>
              <a:buNone/>
              <a:defRPr sz="3500">
                <a:solidFill>
                  <a:schemeClr val="dk1"/>
                </a:solidFill>
                <a:latin typeface="Londrina Solid"/>
                <a:ea typeface="Londrina Solid"/>
                <a:cs typeface="Londrina Solid"/>
              </a:defRPr>
            </a:lvl9pPr>
          </a:lstStyle>
          <a:p>
            <a:r>
              <a:rPr lang="en-US"/>
              <a:t>noodles</a:t>
            </a:r>
            <a:endParaRPr lang="en-US" dirty="0"/>
          </a:p>
        </p:txBody>
      </p:sp>
      <p:pic>
        <p:nvPicPr>
          <p:cNvPr id="12" name="Track 030">
            <a:hlinkClick r:id="" action="ppaction://media"/>
            <a:extLst>
              <a:ext uri="{FF2B5EF4-FFF2-40B4-BE49-F238E27FC236}">
                <a16:creationId xmlns:a16="http://schemas.microsoft.com/office/drawing/2014/main" id="{467008E7-99ED-49CC-8EA1-2807ADADBAC2}"/>
              </a:ext>
            </a:extLst>
          </p:cNvPr>
          <p:cNvPicPr>
            <a:picLocks noChangeAspect="1"/>
          </p:cNvPicPr>
          <p:nvPr>
            <a:audioFile r:link="rId1"/>
            <p:extLst>
              <p:ext uri="{DAA4B4D4-6D71-4841-9C94-3DE7FCFB9230}">
                <p14:media xmlns:p14="http://schemas.microsoft.com/office/powerpoint/2010/main" r:embed="rId2">
                  <p14:trim st="9130" end="43806.25"/>
                </p14:media>
              </p:ext>
            </p:extLst>
          </p:nvPr>
        </p:nvPicPr>
        <p:blipFill>
          <a:blip r:embed="rId9">
            <a:extLst>
              <a:ext uri="{28A0092B-C50C-407E-A947-70E740481C1C}">
                <a14:useLocalDpi xmlns:a14="http://schemas.microsoft.com/office/drawing/2010/main" val="0"/>
              </a:ext>
            </a:extLst>
          </a:blip>
          <a:stretch>
            <a:fillRect/>
          </a:stretch>
        </p:blipFill>
        <p:spPr>
          <a:xfrm>
            <a:off x="2362200" y="-457200"/>
            <a:ext cx="457200" cy="457200"/>
          </a:xfrm>
          <a:prstGeom prst="rect">
            <a:avLst/>
          </a:prstGeom>
        </p:spPr>
      </p:pic>
      <p:sp>
        <p:nvSpPr>
          <p:cNvPr id="13" name="Google Shape;7158;p48"/>
          <p:cNvSpPr txBox="1">
            <a:spLocks/>
          </p:cNvSpPr>
          <p:nvPr/>
        </p:nvSpPr>
        <p:spPr>
          <a:xfrm>
            <a:off x="3657600" y="3409950"/>
            <a:ext cx="1219200" cy="5238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algn="ctr">
              <a:buClr>
                <a:schemeClr val="dk1"/>
              </a:buClr>
              <a:buSzPts val="3500"/>
              <a:buFont typeface="Londrina Solid"/>
              <a:buNone/>
              <a:defRPr sz="3600">
                <a:solidFill>
                  <a:schemeClr val="dk1"/>
                </a:solidFill>
                <a:latin typeface="Londrina Solid"/>
                <a:ea typeface="Londrina Solid"/>
                <a:cs typeface="Londrina Solid"/>
              </a:defRPr>
            </a:lvl1pPr>
            <a:lvl2pPr>
              <a:buClr>
                <a:schemeClr val="dk1"/>
              </a:buClr>
              <a:buSzPts val="3500"/>
              <a:buFont typeface="Londrina Solid"/>
              <a:buNone/>
              <a:defRPr sz="3500">
                <a:solidFill>
                  <a:schemeClr val="dk1"/>
                </a:solidFill>
                <a:latin typeface="Londrina Solid"/>
                <a:ea typeface="Londrina Solid"/>
                <a:cs typeface="Londrina Solid"/>
              </a:defRPr>
            </a:lvl2pPr>
            <a:lvl3pPr>
              <a:buClr>
                <a:schemeClr val="dk1"/>
              </a:buClr>
              <a:buSzPts val="3500"/>
              <a:buFont typeface="Londrina Solid"/>
              <a:buNone/>
              <a:defRPr sz="3500">
                <a:solidFill>
                  <a:schemeClr val="dk1"/>
                </a:solidFill>
                <a:latin typeface="Londrina Solid"/>
                <a:ea typeface="Londrina Solid"/>
                <a:cs typeface="Londrina Solid"/>
              </a:defRPr>
            </a:lvl3pPr>
            <a:lvl4pPr>
              <a:buClr>
                <a:schemeClr val="dk1"/>
              </a:buClr>
              <a:buSzPts val="3500"/>
              <a:buFont typeface="Londrina Solid"/>
              <a:buNone/>
              <a:defRPr sz="3500">
                <a:solidFill>
                  <a:schemeClr val="dk1"/>
                </a:solidFill>
                <a:latin typeface="Londrina Solid"/>
                <a:ea typeface="Londrina Solid"/>
                <a:cs typeface="Londrina Solid"/>
              </a:defRPr>
            </a:lvl4pPr>
            <a:lvl5pPr>
              <a:buClr>
                <a:schemeClr val="dk1"/>
              </a:buClr>
              <a:buSzPts val="3500"/>
              <a:buFont typeface="Londrina Solid"/>
              <a:buNone/>
              <a:defRPr sz="3500">
                <a:solidFill>
                  <a:schemeClr val="dk1"/>
                </a:solidFill>
                <a:latin typeface="Londrina Solid"/>
                <a:ea typeface="Londrina Solid"/>
                <a:cs typeface="Londrina Solid"/>
              </a:defRPr>
            </a:lvl5pPr>
            <a:lvl6pPr>
              <a:buClr>
                <a:schemeClr val="dk1"/>
              </a:buClr>
              <a:buSzPts val="3500"/>
              <a:buFont typeface="Londrina Solid"/>
              <a:buNone/>
              <a:defRPr sz="3500">
                <a:solidFill>
                  <a:schemeClr val="dk1"/>
                </a:solidFill>
                <a:latin typeface="Londrina Solid"/>
                <a:ea typeface="Londrina Solid"/>
                <a:cs typeface="Londrina Solid"/>
              </a:defRPr>
            </a:lvl6pPr>
            <a:lvl7pPr>
              <a:buClr>
                <a:schemeClr val="dk1"/>
              </a:buClr>
              <a:buSzPts val="3500"/>
              <a:buFont typeface="Londrina Solid"/>
              <a:buNone/>
              <a:defRPr sz="3500">
                <a:solidFill>
                  <a:schemeClr val="dk1"/>
                </a:solidFill>
                <a:latin typeface="Londrina Solid"/>
                <a:ea typeface="Londrina Solid"/>
                <a:cs typeface="Londrina Solid"/>
              </a:defRPr>
            </a:lvl7pPr>
            <a:lvl8pPr>
              <a:buClr>
                <a:schemeClr val="dk1"/>
              </a:buClr>
              <a:buSzPts val="3500"/>
              <a:buFont typeface="Londrina Solid"/>
              <a:buNone/>
              <a:defRPr sz="3500">
                <a:solidFill>
                  <a:schemeClr val="dk1"/>
                </a:solidFill>
                <a:latin typeface="Londrina Solid"/>
                <a:ea typeface="Londrina Solid"/>
                <a:cs typeface="Londrina Solid"/>
              </a:defRPr>
            </a:lvl8pPr>
            <a:lvl9pPr>
              <a:buClr>
                <a:schemeClr val="dk1"/>
              </a:buClr>
              <a:buSzPts val="3500"/>
              <a:buFont typeface="Londrina Solid"/>
              <a:buNone/>
              <a:defRPr sz="3500">
                <a:solidFill>
                  <a:schemeClr val="dk1"/>
                </a:solidFill>
                <a:latin typeface="Londrina Solid"/>
                <a:ea typeface="Londrina Solid"/>
                <a:cs typeface="Londrina Solid"/>
              </a:defRPr>
            </a:lvl9pPr>
          </a:lstStyle>
          <a:p>
            <a:r>
              <a:rPr lang="en-US"/>
              <a:t>pizza</a:t>
            </a:r>
            <a:endParaRPr lang="en-US" dirty="0"/>
          </a:p>
        </p:txBody>
      </p:sp>
      <p:pic>
        <p:nvPicPr>
          <p:cNvPr id="14" name="Track 030">
            <a:hlinkClick r:id="" action="ppaction://media"/>
            <a:extLst>
              <a:ext uri="{FF2B5EF4-FFF2-40B4-BE49-F238E27FC236}">
                <a16:creationId xmlns:a16="http://schemas.microsoft.com/office/drawing/2014/main" id="{B2DE80C7-6AEA-412B-A3A0-43B7AD2371C8}"/>
              </a:ext>
            </a:extLst>
          </p:cNvPr>
          <p:cNvPicPr>
            <a:picLocks noChangeAspect="1"/>
          </p:cNvPicPr>
          <p:nvPr>
            <a:audioFile r:link="rId1"/>
            <p:extLst>
              <p:ext uri="{DAA4B4D4-6D71-4841-9C94-3DE7FCFB9230}">
                <p14:media xmlns:p14="http://schemas.microsoft.com/office/powerpoint/2010/main" r:embed="rId2">
                  <p14:trim st="12517" end="40704.25"/>
                </p14:media>
              </p:ext>
            </p:extLst>
          </p:nvPr>
        </p:nvPicPr>
        <p:blipFill>
          <a:blip r:embed="rId9">
            <a:extLst>
              <a:ext uri="{28A0092B-C50C-407E-A947-70E740481C1C}">
                <a14:useLocalDpi xmlns:a14="http://schemas.microsoft.com/office/drawing/2010/main" val="0"/>
              </a:ext>
            </a:extLst>
          </a:blip>
          <a:stretch>
            <a:fillRect/>
          </a:stretch>
        </p:blipFill>
        <p:spPr>
          <a:xfrm>
            <a:off x="4267200" y="-457200"/>
            <a:ext cx="457200" cy="457200"/>
          </a:xfrm>
          <a:prstGeom prst="rect">
            <a:avLst/>
          </a:prstGeom>
        </p:spPr>
      </p:pic>
      <p:sp>
        <p:nvSpPr>
          <p:cNvPr id="15" name="Google Shape;7158;p48"/>
          <p:cNvSpPr txBox="1">
            <a:spLocks/>
          </p:cNvSpPr>
          <p:nvPr/>
        </p:nvSpPr>
        <p:spPr>
          <a:xfrm>
            <a:off x="5105400" y="3333750"/>
            <a:ext cx="2133600" cy="6000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algn="ctr">
              <a:buClr>
                <a:schemeClr val="dk1"/>
              </a:buClr>
              <a:buSzPts val="3500"/>
              <a:buFont typeface="Londrina Solid"/>
              <a:buNone/>
              <a:defRPr sz="3600">
                <a:solidFill>
                  <a:schemeClr val="dk1"/>
                </a:solidFill>
                <a:latin typeface="Londrina Solid"/>
                <a:ea typeface="Londrina Solid"/>
                <a:cs typeface="Londrina Solid"/>
              </a:defRPr>
            </a:lvl1pPr>
            <a:lvl2pPr>
              <a:buClr>
                <a:schemeClr val="dk1"/>
              </a:buClr>
              <a:buSzPts val="3500"/>
              <a:buFont typeface="Londrina Solid"/>
              <a:buNone/>
              <a:defRPr sz="3500">
                <a:solidFill>
                  <a:schemeClr val="dk1"/>
                </a:solidFill>
                <a:latin typeface="Londrina Solid"/>
                <a:ea typeface="Londrina Solid"/>
                <a:cs typeface="Londrina Solid"/>
              </a:defRPr>
            </a:lvl2pPr>
            <a:lvl3pPr>
              <a:buClr>
                <a:schemeClr val="dk1"/>
              </a:buClr>
              <a:buSzPts val="3500"/>
              <a:buFont typeface="Londrina Solid"/>
              <a:buNone/>
              <a:defRPr sz="3500">
                <a:solidFill>
                  <a:schemeClr val="dk1"/>
                </a:solidFill>
                <a:latin typeface="Londrina Solid"/>
                <a:ea typeface="Londrina Solid"/>
                <a:cs typeface="Londrina Solid"/>
              </a:defRPr>
            </a:lvl3pPr>
            <a:lvl4pPr>
              <a:buClr>
                <a:schemeClr val="dk1"/>
              </a:buClr>
              <a:buSzPts val="3500"/>
              <a:buFont typeface="Londrina Solid"/>
              <a:buNone/>
              <a:defRPr sz="3500">
                <a:solidFill>
                  <a:schemeClr val="dk1"/>
                </a:solidFill>
                <a:latin typeface="Londrina Solid"/>
                <a:ea typeface="Londrina Solid"/>
                <a:cs typeface="Londrina Solid"/>
              </a:defRPr>
            </a:lvl4pPr>
            <a:lvl5pPr>
              <a:buClr>
                <a:schemeClr val="dk1"/>
              </a:buClr>
              <a:buSzPts val="3500"/>
              <a:buFont typeface="Londrina Solid"/>
              <a:buNone/>
              <a:defRPr sz="3500">
                <a:solidFill>
                  <a:schemeClr val="dk1"/>
                </a:solidFill>
                <a:latin typeface="Londrina Solid"/>
                <a:ea typeface="Londrina Solid"/>
                <a:cs typeface="Londrina Solid"/>
              </a:defRPr>
            </a:lvl5pPr>
            <a:lvl6pPr>
              <a:buClr>
                <a:schemeClr val="dk1"/>
              </a:buClr>
              <a:buSzPts val="3500"/>
              <a:buFont typeface="Londrina Solid"/>
              <a:buNone/>
              <a:defRPr sz="3500">
                <a:solidFill>
                  <a:schemeClr val="dk1"/>
                </a:solidFill>
                <a:latin typeface="Londrina Solid"/>
                <a:ea typeface="Londrina Solid"/>
                <a:cs typeface="Londrina Solid"/>
              </a:defRPr>
            </a:lvl6pPr>
            <a:lvl7pPr>
              <a:buClr>
                <a:schemeClr val="dk1"/>
              </a:buClr>
              <a:buSzPts val="3500"/>
              <a:buFont typeface="Londrina Solid"/>
              <a:buNone/>
              <a:defRPr sz="3500">
                <a:solidFill>
                  <a:schemeClr val="dk1"/>
                </a:solidFill>
                <a:latin typeface="Londrina Solid"/>
                <a:ea typeface="Londrina Solid"/>
                <a:cs typeface="Londrina Solid"/>
              </a:defRPr>
            </a:lvl7pPr>
            <a:lvl8pPr>
              <a:buClr>
                <a:schemeClr val="dk1"/>
              </a:buClr>
              <a:buSzPts val="3500"/>
              <a:buFont typeface="Londrina Solid"/>
              <a:buNone/>
              <a:defRPr sz="3500">
                <a:solidFill>
                  <a:schemeClr val="dk1"/>
                </a:solidFill>
                <a:latin typeface="Londrina Solid"/>
                <a:ea typeface="Londrina Solid"/>
                <a:cs typeface="Londrina Solid"/>
              </a:defRPr>
            </a:lvl8pPr>
            <a:lvl9pPr>
              <a:buClr>
                <a:schemeClr val="dk1"/>
              </a:buClr>
              <a:buSzPts val="3500"/>
              <a:buFont typeface="Londrina Solid"/>
              <a:buNone/>
              <a:defRPr sz="3500">
                <a:solidFill>
                  <a:schemeClr val="dk1"/>
                </a:solidFill>
                <a:latin typeface="Londrina Solid"/>
                <a:ea typeface="Londrina Solid"/>
                <a:cs typeface="Londrina Solid"/>
              </a:defRPr>
            </a:lvl9pPr>
          </a:lstStyle>
          <a:p>
            <a:r>
              <a:rPr lang="en-US"/>
              <a:t>bubble tea</a:t>
            </a:r>
            <a:endParaRPr lang="en-US" dirty="0"/>
          </a:p>
        </p:txBody>
      </p:sp>
      <p:pic>
        <p:nvPicPr>
          <p:cNvPr id="16" name="Track 030">
            <a:hlinkClick r:id="" action="ppaction://media"/>
            <a:extLst>
              <a:ext uri="{FF2B5EF4-FFF2-40B4-BE49-F238E27FC236}">
                <a16:creationId xmlns:a16="http://schemas.microsoft.com/office/drawing/2014/main" id="{5AE19753-DA9D-4401-93A0-447FB2710C26}"/>
              </a:ext>
            </a:extLst>
          </p:cNvPr>
          <p:cNvPicPr>
            <a:picLocks noChangeAspect="1"/>
          </p:cNvPicPr>
          <p:nvPr>
            <a:audioFile r:link="rId1"/>
            <p:extLst>
              <p:ext uri="{DAA4B4D4-6D71-4841-9C94-3DE7FCFB9230}">
                <p14:media xmlns:p14="http://schemas.microsoft.com/office/powerpoint/2010/main" r:embed="rId2">
                  <p14:trim st="15092" end="37516.25"/>
                </p14:media>
              </p:ext>
            </p:extLst>
          </p:nvPr>
        </p:nvPicPr>
        <p:blipFill>
          <a:blip r:embed="rId9">
            <a:extLst>
              <a:ext uri="{28A0092B-C50C-407E-A947-70E740481C1C}">
                <a14:useLocalDpi xmlns:a14="http://schemas.microsoft.com/office/drawing/2010/main" val="0"/>
              </a:ext>
            </a:extLst>
          </a:blip>
          <a:stretch>
            <a:fillRect/>
          </a:stretch>
        </p:blipFill>
        <p:spPr>
          <a:xfrm>
            <a:off x="6096000" y="-381000"/>
            <a:ext cx="381000" cy="381000"/>
          </a:xfrm>
          <a:prstGeom prst="rect">
            <a:avLst/>
          </a:prstGeom>
        </p:spPr>
      </p:pic>
      <p:sp>
        <p:nvSpPr>
          <p:cNvPr id="17" name="Google Shape;7158;p48"/>
          <p:cNvSpPr txBox="1">
            <a:spLocks/>
          </p:cNvSpPr>
          <p:nvPr/>
        </p:nvSpPr>
        <p:spPr>
          <a:xfrm>
            <a:off x="7315200" y="3333750"/>
            <a:ext cx="1676400" cy="6000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algn="ctr">
              <a:buClr>
                <a:schemeClr val="dk1"/>
              </a:buClr>
              <a:buSzPts val="3500"/>
              <a:buFont typeface="Londrina Solid"/>
              <a:buNone/>
              <a:defRPr sz="3600">
                <a:solidFill>
                  <a:schemeClr val="dk1"/>
                </a:solidFill>
                <a:latin typeface="Londrina Solid"/>
                <a:ea typeface="Londrina Solid"/>
                <a:cs typeface="Londrina Solid"/>
              </a:defRPr>
            </a:lvl1pPr>
            <a:lvl2pPr>
              <a:buClr>
                <a:schemeClr val="dk1"/>
              </a:buClr>
              <a:buSzPts val="3500"/>
              <a:buFont typeface="Londrina Solid"/>
              <a:buNone/>
              <a:defRPr sz="3500">
                <a:solidFill>
                  <a:schemeClr val="dk1"/>
                </a:solidFill>
                <a:latin typeface="Londrina Solid"/>
                <a:ea typeface="Londrina Solid"/>
                <a:cs typeface="Londrina Solid"/>
              </a:defRPr>
            </a:lvl2pPr>
            <a:lvl3pPr>
              <a:buClr>
                <a:schemeClr val="dk1"/>
              </a:buClr>
              <a:buSzPts val="3500"/>
              <a:buFont typeface="Londrina Solid"/>
              <a:buNone/>
              <a:defRPr sz="3500">
                <a:solidFill>
                  <a:schemeClr val="dk1"/>
                </a:solidFill>
                <a:latin typeface="Londrina Solid"/>
                <a:ea typeface="Londrina Solid"/>
                <a:cs typeface="Londrina Solid"/>
              </a:defRPr>
            </a:lvl3pPr>
            <a:lvl4pPr>
              <a:buClr>
                <a:schemeClr val="dk1"/>
              </a:buClr>
              <a:buSzPts val="3500"/>
              <a:buFont typeface="Londrina Solid"/>
              <a:buNone/>
              <a:defRPr sz="3500">
                <a:solidFill>
                  <a:schemeClr val="dk1"/>
                </a:solidFill>
                <a:latin typeface="Londrina Solid"/>
                <a:ea typeface="Londrina Solid"/>
                <a:cs typeface="Londrina Solid"/>
              </a:defRPr>
            </a:lvl4pPr>
            <a:lvl5pPr>
              <a:buClr>
                <a:schemeClr val="dk1"/>
              </a:buClr>
              <a:buSzPts val="3500"/>
              <a:buFont typeface="Londrina Solid"/>
              <a:buNone/>
              <a:defRPr sz="3500">
                <a:solidFill>
                  <a:schemeClr val="dk1"/>
                </a:solidFill>
                <a:latin typeface="Londrina Solid"/>
                <a:ea typeface="Londrina Solid"/>
                <a:cs typeface="Londrina Solid"/>
              </a:defRPr>
            </a:lvl5pPr>
            <a:lvl6pPr>
              <a:buClr>
                <a:schemeClr val="dk1"/>
              </a:buClr>
              <a:buSzPts val="3500"/>
              <a:buFont typeface="Londrina Solid"/>
              <a:buNone/>
              <a:defRPr sz="3500">
                <a:solidFill>
                  <a:schemeClr val="dk1"/>
                </a:solidFill>
                <a:latin typeface="Londrina Solid"/>
                <a:ea typeface="Londrina Solid"/>
                <a:cs typeface="Londrina Solid"/>
              </a:defRPr>
            </a:lvl6pPr>
            <a:lvl7pPr>
              <a:buClr>
                <a:schemeClr val="dk1"/>
              </a:buClr>
              <a:buSzPts val="3500"/>
              <a:buFont typeface="Londrina Solid"/>
              <a:buNone/>
              <a:defRPr sz="3500">
                <a:solidFill>
                  <a:schemeClr val="dk1"/>
                </a:solidFill>
                <a:latin typeface="Londrina Solid"/>
                <a:ea typeface="Londrina Solid"/>
                <a:cs typeface="Londrina Solid"/>
              </a:defRPr>
            </a:lvl7pPr>
            <a:lvl8pPr>
              <a:buClr>
                <a:schemeClr val="dk1"/>
              </a:buClr>
              <a:buSzPts val="3500"/>
              <a:buFont typeface="Londrina Solid"/>
              <a:buNone/>
              <a:defRPr sz="3500">
                <a:solidFill>
                  <a:schemeClr val="dk1"/>
                </a:solidFill>
                <a:latin typeface="Londrina Solid"/>
                <a:ea typeface="Londrina Solid"/>
                <a:cs typeface="Londrina Solid"/>
              </a:defRPr>
            </a:lvl8pPr>
            <a:lvl9pPr>
              <a:buClr>
                <a:schemeClr val="dk1"/>
              </a:buClr>
              <a:buSzPts val="3500"/>
              <a:buFont typeface="Londrina Solid"/>
              <a:buNone/>
              <a:defRPr sz="3500">
                <a:solidFill>
                  <a:schemeClr val="dk1"/>
                </a:solidFill>
                <a:latin typeface="Londrina Solid"/>
                <a:ea typeface="Londrina Solid"/>
                <a:cs typeface="Londrina Solid"/>
              </a:defRPr>
            </a:lvl9pPr>
          </a:lstStyle>
          <a:p>
            <a:r>
              <a:rPr lang="en-US"/>
              <a:t>chicken</a:t>
            </a:r>
          </a:p>
        </p:txBody>
      </p:sp>
      <p:pic>
        <p:nvPicPr>
          <p:cNvPr id="18" name="Track 030">
            <a:hlinkClick r:id="" action="ppaction://media"/>
            <a:extLst>
              <a:ext uri="{FF2B5EF4-FFF2-40B4-BE49-F238E27FC236}">
                <a16:creationId xmlns:a16="http://schemas.microsoft.com/office/drawing/2014/main" id="{C0660294-E305-4068-9401-A8B2A39EBF78}"/>
              </a:ext>
            </a:extLst>
          </p:cNvPr>
          <p:cNvPicPr>
            <a:picLocks noChangeAspect="1"/>
          </p:cNvPicPr>
          <p:nvPr>
            <a:audioFile r:link="rId1"/>
            <p:extLst>
              <p:ext uri="{DAA4B4D4-6D71-4841-9C94-3DE7FCFB9230}">
                <p14:media xmlns:p14="http://schemas.microsoft.com/office/powerpoint/2010/main" r:embed="rId2">
                  <p14:trim st="48963"/>
                </p14:media>
              </p:ext>
            </p:extLst>
          </p:nvPr>
        </p:nvPicPr>
        <p:blipFill>
          <a:blip r:embed="rId9">
            <a:extLst>
              <a:ext uri="{28A0092B-C50C-407E-A947-70E740481C1C}">
                <a14:useLocalDpi xmlns:a14="http://schemas.microsoft.com/office/drawing/2010/main" val="0"/>
              </a:ext>
            </a:extLst>
          </a:blip>
          <a:stretch>
            <a:fillRect/>
          </a:stretch>
        </p:blipFill>
        <p:spPr>
          <a:xfrm>
            <a:off x="8001000" y="-381000"/>
            <a:ext cx="381000" cy="381000"/>
          </a:xfrm>
          <a:prstGeom prst="rect">
            <a:avLst/>
          </a:prstGeom>
        </p:spPr>
      </p:pic>
    </p:spTree>
    <p:extLst>
      <p:ext uri="{BB962C8B-B14F-4D97-AF65-F5344CB8AC3E}">
        <p14:creationId xmlns:p14="http://schemas.microsoft.com/office/powerpoint/2010/main" val="126685707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audio>
              <p:cMediaNode vol="80000">
                <p:cTn id="3" fill="hold" display="0">
                  <p:stCondLst>
                    <p:cond delay="indefinite"/>
                  </p:stCondLst>
                  <p:endCondLst>
                    <p:cond evt="onStopAudio" delay="0">
                      <p:tgtEl>
                        <p:sldTgt/>
                      </p:tgtEl>
                    </p:cond>
                  </p:endCondLst>
                </p:cTn>
                <p:tgtEl>
                  <p:spTgt spid="12"/>
                </p:tgtEl>
              </p:cMediaNode>
            </p:audio>
            <p:audio>
              <p:cMediaNode vol="80000">
                <p:cTn id="4" fill="hold" display="0">
                  <p:stCondLst>
                    <p:cond delay="indefinite"/>
                  </p:stCondLst>
                  <p:endCondLst>
                    <p:cond evt="onStopAudio" delay="0">
                      <p:tgtEl>
                        <p:sldTgt/>
                      </p:tgtEl>
                    </p:cond>
                  </p:endCondLst>
                </p:cTn>
                <p:tgtEl>
                  <p:spTgt spid="14"/>
                </p:tgtEl>
              </p:cMediaNode>
            </p:audio>
            <p:audio>
              <p:cMediaNode vol="80000">
                <p:cTn id="5" fill="hold" display="0">
                  <p:stCondLst>
                    <p:cond delay="indefinite"/>
                  </p:stCondLst>
                  <p:endCondLst>
                    <p:cond evt="onStopAudio" delay="0">
                      <p:tgtEl>
                        <p:sldTgt/>
                      </p:tgtEl>
                    </p:cond>
                  </p:endCondLst>
                </p:cTn>
                <p:tgtEl>
                  <p:spTgt spid="16"/>
                </p:tgtEl>
              </p:cMediaNode>
            </p:audio>
            <p:audio>
              <p:cMediaNode vol="80000">
                <p:cTn id="6" fill="hold" display="0">
                  <p:stCondLst>
                    <p:cond delay="indefinite"/>
                  </p:stCondLst>
                  <p:endCondLst>
                    <p:cond evt="onStopAudio" delay="0">
                      <p:tgtEl>
                        <p:sldTgt/>
                      </p:tgtEl>
                    </p:cond>
                  </p:endCondLst>
                </p:cTn>
                <p:tgtEl>
                  <p:spTgt spid="18"/>
                </p:tgtEl>
              </p:cMediaNode>
            </p:audio>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12" fill="hold"/>
                                        <p:tgtEl>
                                          <p:spTgt spid="10"/>
                                        </p:tgtEl>
                                      </p:cBhvr>
                                    </p:cmd>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156" fill="hold"/>
                                        <p:tgtEl>
                                          <p:spTgt spid="12"/>
                                        </p:tgtEl>
                                      </p:cBhvr>
                                    </p:cmd>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871" fill="hold"/>
                                        <p:tgtEl>
                                          <p:spTgt spid="14"/>
                                        </p:tgtEl>
                                      </p:cBhvr>
                                    </p:cmd>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484" fill="hold"/>
                                        <p:tgtEl>
                                          <p:spTgt spid="16"/>
                                        </p:tgtEl>
                                      </p:cBhvr>
                                    </p:cmd>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129" fill="hold"/>
                                        <p:tgtEl>
                                          <p:spTgt spid="18"/>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57"/>
        <p:cNvGrpSpPr/>
        <p:nvPr/>
      </p:nvGrpSpPr>
      <p:grpSpPr>
        <a:xfrm>
          <a:off x="0" y="0"/>
          <a:ext cx="0" cy="0"/>
          <a:chOff x="0" y="0"/>
          <a:chExt cx="0" cy="0"/>
        </a:xfrm>
      </p:grpSpPr>
      <p:sp>
        <p:nvSpPr>
          <p:cNvPr id="7158" name="Google Shape;7158;p48"/>
          <p:cNvSpPr txBox="1">
            <a:spLocks noGrp="1"/>
          </p:cNvSpPr>
          <p:nvPr>
            <p:ph type="title"/>
          </p:nvPr>
        </p:nvSpPr>
        <p:spPr>
          <a:xfrm>
            <a:off x="781050" y="2042787"/>
            <a:ext cx="7581900" cy="105792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a:t>Listen, point and repeat.</a:t>
            </a:r>
            <a:endParaRPr sz="6000"/>
          </a:p>
        </p:txBody>
      </p:sp>
      <p:sp>
        <p:nvSpPr>
          <p:cNvPr id="2" name="Oval 1">
            <a:extLst>
              <a:ext uri="{FF2B5EF4-FFF2-40B4-BE49-F238E27FC236}">
                <a16:creationId xmlns:a16="http://schemas.microsoft.com/office/drawing/2014/main" id="{D610656E-3F80-4FC8-91F3-985E81EB4416}"/>
              </a:ext>
            </a:extLst>
          </p:cNvPr>
          <p:cNvSpPr/>
          <p:nvPr/>
        </p:nvSpPr>
        <p:spPr>
          <a:xfrm>
            <a:off x="4114800" y="1197949"/>
            <a:ext cx="990600" cy="979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446523"/>
                </a:solidFill>
              </a:rPr>
              <a:t>1</a:t>
            </a:r>
          </a:p>
        </p:txBody>
      </p:sp>
    </p:spTree>
    <p:extLst>
      <p:ext uri="{BB962C8B-B14F-4D97-AF65-F5344CB8AC3E}">
        <p14:creationId xmlns:p14="http://schemas.microsoft.com/office/powerpoint/2010/main" val="232726878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79D2A8-9BA6-462E-BAD1-015563454402}"/>
              </a:ext>
            </a:extLst>
          </p:cNvPr>
          <p:cNvPicPr>
            <a:picLocks noChangeAspect="1"/>
          </p:cNvPicPr>
          <p:nvPr/>
        </p:nvPicPr>
        <p:blipFill>
          <a:blip r:embed="rId4"/>
          <a:stretch>
            <a:fillRect/>
          </a:stretch>
        </p:blipFill>
        <p:spPr>
          <a:xfrm>
            <a:off x="1143000" y="590550"/>
            <a:ext cx="2133600" cy="1257663"/>
          </a:xfrm>
          <a:prstGeom prst="rect">
            <a:avLst/>
          </a:prstGeom>
          <a:ln w="38100">
            <a:solidFill>
              <a:srgbClr val="496D28"/>
            </a:solidFill>
          </a:ln>
        </p:spPr>
      </p:pic>
      <p:pic>
        <p:nvPicPr>
          <p:cNvPr id="7" name="Picture 6">
            <a:extLst>
              <a:ext uri="{FF2B5EF4-FFF2-40B4-BE49-F238E27FC236}">
                <a16:creationId xmlns:a16="http://schemas.microsoft.com/office/drawing/2014/main" id="{5AFB1091-A767-45DA-B299-8966A0BFC92E}"/>
              </a:ext>
            </a:extLst>
          </p:cNvPr>
          <p:cNvPicPr>
            <a:picLocks noChangeAspect="1"/>
          </p:cNvPicPr>
          <p:nvPr/>
        </p:nvPicPr>
        <p:blipFill>
          <a:blip r:embed="rId5"/>
          <a:stretch>
            <a:fillRect/>
          </a:stretch>
        </p:blipFill>
        <p:spPr>
          <a:xfrm>
            <a:off x="6019800" y="3028950"/>
            <a:ext cx="2133600" cy="1219200"/>
          </a:xfrm>
          <a:prstGeom prst="rect">
            <a:avLst/>
          </a:prstGeom>
          <a:ln w="38100">
            <a:solidFill>
              <a:srgbClr val="496D28"/>
            </a:solidFill>
          </a:ln>
        </p:spPr>
      </p:pic>
      <p:pic>
        <p:nvPicPr>
          <p:cNvPr id="8" name="Picture 7">
            <a:extLst>
              <a:ext uri="{FF2B5EF4-FFF2-40B4-BE49-F238E27FC236}">
                <a16:creationId xmlns:a16="http://schemas.microsoft.com/office/drawing/2014/main" id="{57D5336C-4C8C-4E0A-AE00-4080668EF11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033" b="96913" l="9496" r="91395">
                        <a14:foregroundMark x1="43917" y1="7204" x2="48071" y2="15780"/>
                        <a14:foregroundMark x1="29377" y1="34820" x2="43323" y2="34648"/>
                        <a14:foregroundMark x1="35015" y1="96913" x2="67953" y2="96569"/>
                        <a14:foregroundMark x1="29377" y1="45283" x2="67656" y2="45283"/>
                        <a14:foregroundMark x1="47181" y1="12178" x2="51335" y2="35678"/>
                        <a14:foregroundMark x1="89021" y1="46655" x2="91395" y2="44768"/>
                      </a14:backgroundRemoval>
                    </a14:imgEffect>
                  </a14:imgLayer>
                </a14:imgProps>
              </a:ext>
            </a:extLst>
          </a:blip>
          <a:stretch>
            <a:fillRect/>
          </a:stretch>
        </p:blipFill>
        <p:spPr>
          <a:xfrm>
            <a:off x="3733800" y="819150"/>
            <a:ext cx="1519621" cy="2628900"/>
          </a:xfrm>
          <a:prstGeom prst="rect">
            <a:avLst/>
          </a:prstGeom>
        </p:spPr>
      </p:pic>
      <p:pic>
        <p:nvPicPr>
          <p:cNvPr id="9" name="Picture 8">
            <a:extLst>
              <a:ext uri="{FF2B5EF4-FFF2-40B4-BE49-F238E27FC236}">
                <a16:creationId xmlns:a16="http://schemas.microsoft.com/office/drawing/2014/main" id="{789165E3-D4CB-4D13-B177-4BA0A2B473BE}"/>
              </a:ext>
            </a:extLst>
          </p:cNvPr>
          <p:cNvPicPr>
            <a:picLocks noChangeAspect="1"/>
          </p:cNvPicPr>
          <p:nvPr/>
        </p:nvPicPr>
        <p:blipFill>
          <a:blip r:embed="rId8"/>
          <a:stretch>
            <a:fillRect/>
          </a:stretch>
        </p:blipFill>
        <p:spPr>
          <a:xfrm>
            <a:off x="1143000" y="3028950"/>
            <a:ext cx="2109651" cy="1219200"/>
          </a:xfrm>
          <a:prstGeom prst="rect">
            <a:avLst/>
          </a:prstGeom>
          <a:ln w="38100">
            <a:solidFill>
              <a:srgbClr val="496D28"/>
            </a:solidFill>
          </a:ln>
        </p:spPr>
      </p:pic>
      <p:pic>
        <p:nvPicPr>
          <p:cNvPr id="10" name="Picture 9">
            <a:extLst>
              <a:ext uri="{FF2B5EF4-FFF2-40B4-BE49-F238E27FC236}">
                <a16:creationId xmlns:a16="http://schemas.microsoft.com/office/drawing/2014/main" id="{CA969A9A-AAEA-43B3-B5FB-D872C88E44E8}"/>
              </a:ext>
            </a:extLst>
          </p:cNvPr>
          <p:cNvPicPr>
            <a:picLocks noChangeAspect="1"/>
          </p:cNvPicPr>
          <p:nvPr/>
        </p:nvPicPr>
        <p:blipFill>
          <a:blip r:embed="rId9"/>
          <a:stretch>
            <a:fillRect/>
          </a:stretch>
        </p:blipFill>
        <p:spPr>
          <a:xfrm>
            <a:off x="5943600" y="590550"/>
            <a:ext cx="2133600" cy="1219200"/>
          </a:xfrm>
          <a:prstGeom prst="rect">
            <a:avLst/>
          </a:prstGeom>
          <a:ln w="38100">
            <a:solidFill>
              <a:srgbClr val="496D28"/>
            </a:solidFill>
          </a:ln>
        </p:spPr>
      </p:pic>
      <p:pic>
        <p:nvPicPr>
          <p:cNvPr id="12" name="Picture 11">
            <a:extLst>
              <a:ext uri="{FF2B5EF4-FFF2-40B4-BE49-F238E27FC236}">
                <a16:creationId xmlns:a16="http://schemas.microsoft.com/office/drawing/2014/main" id="{30528EE9-2203-4D68-A741-92ECDC840C2A}"/>
              </a:ext>
            </a:extLst>
          </p:cNvPr>
          <p:cNvPicPr>
            <a:picLocks noChangeAspect="1"/>
          </p:cNvPicPr>
          <p:nvPr/>
        </p:nvPicPr>
        <p:blipFill>
          <a:blip r:embed="rId10"/>
          <a:stretch>
            <a:fillRect/>
          </a:stretch>
        </p:blipFill>
        <p:spPr>
          <a:xfrm>
            <a:off x="3124200" y="3409950"/>
            <a:ext cx="2847373" cy="867739"/>
          </a:xfrm>
          <a:prstGeom prst="rect">
            <a:avLst/>
          </a:prstGeom>
        </p:spPr>
      </p:pic>
      <p:pic>
        <p:nvPicPr>
          <p:cNvPr id="15" name="Picture 14">
            <a:extLst>
              <a:ext uri="{FF2B5EF4-FFF2-40B4-BE49-F238E27FC236}">
                <a16:creationId xmlns:a16="http://schemas.microsoft.com/office/drawing/2014/main" id="{6B899B69-4CA9-4C25-BBDB-A08A671380C7}"/>
              </a:ext>
            </a:extLst>
          </p:cNvPr>
          <p:cNvPicPr>
            <a:picLocks noChangeAspect="1"/>
          </p:cNvPicPr>
          <p:nvPr/>
        </p:nvPicPr>
        <p:blipFill>
          <a:blip r:embed="rId11"/>
          <a:stretch>
            <a:fillRect/>
          </a:stretch>
        </p:blipFill>
        <p:spPr>
          <a:xfrm>
            <a:off x="5791200" y="4248150"/>
            <a:ext cx="2523914" cy="769165"/>
          </a:xfrm>
          <a:prstGeom prst="rect">
            <a:avLst/>
          </a:prstGeom>
        </p:spPr>
      </p:pic>
      <p:pic>
        <p:nvPicPr>
          <p:cNvPr id="17" name="Picture 16">
            <a:extLst>
              <a:ext uri="{FF2B5EF4-FFF2-40B4-BE49-F238E27FC236}">
                <a16:creationId xmlns:a16="http://schemas.microsoft.com/office/drawing/2014/main" id="{2D9EDEEB-26E9-45E3-A48F-7DBC4D728770}"/>
              </a:ext>
            </a:extLst>
          </p:cNvPr>
          <p:cNvPicPr>
            <a:picLocks noChangeAspect="1"/>
          </p:cNvPicPr>
          <p:nvPr/>
        </p:nvPicPr>
        <p:blipFill>
          <a:blip r:embed="rId12"/>
          <a:stretch>
            <a:fillRect/>
          </a:stretch>
        </p:blipFill>
        <p:spPr>
          <a:xfrm>
            <a:off x="914400" y="4324350"/>
            <a:ext cx="2380610" cy="725493"/>
          </a:xfrm>
          <a:prstGeom prst="rect">
            <a:avLst/>
          </a:prstGeom>
        </p:spPr>
      </p:pic>
      <p:pic>
        <p:nvPicPr>
          <p:cNvPr id="18" name="Picture 17">
            <a:extLst>
              <a:ext uri="{FF2B5EF4-FFF2-40B4-BE49-F238E27FC236}">
                <a16:creationId xmlns:a16="http://schemas.microsoft.com/office/drawing/2014/main" id="{D4BC371F-2773-47E7-BB42-05681A618692}"/>
              </a:ext>
            </a:extLst>
          </p:cNvPr>
          <p:cNvPicPr>
            <a:picLocks noChangeAspect="1"/>
          </p:cNvPicPr>
          <p:nvPr/>
        </p:nvPicPr>
        <p:blipFill>
          <a:blip r:embed="rId13"/>
          <a:stretch>
            <a:fillRect/>
          </a:stretch>
        </p:blipFill>
        <p:spPr>
          <a:xfrm>
            <a:off x="5705686" y="1907903"/>
            <a:ext cx="2523914" cy="769165"/>
          </a:xfrm>
          <a:prstGeom prst="rect">
            <a:avLst/>
          </a:prstGeom>
        </p:spPr>
      </p:pic>
      <p:pic>
        <p:nvPicPr>
          <p:cNvPr id="20" name="Picture 19">
            <a:extLst>
              <a:ext uri="{FF2B5EF4-FFF2-40B4-BE49-F238E27FC236}">
                <a16:creationId xmlns:a16="http://schemas.microsoft.com/office/drawing/2014/main" id="{B706BA3A-5584-487B-853C-8A2993A5C3C1}"/>
              </a:ext>
            </a:extLst>
          </p:cNvPr>
          <p:cNvPicPr>
            <a:picLocks noChangeAspect="1"/>
          </p:cNvPicPr>
          <p:nvPr/>
        </p:nvPicPr>
        <p:blipFill>
          <a:blip r:embed="rId14"/>
          <a:stretch>
            <a:fillRect/>
          </a:stretch>
        </p:blipFill>
        <p:spPr>
          <a:xfrm>
            <a:off x="1066800" y="1809750"/>
            <a:ext cx="2831319" cy="862847"/>
          </a:xfrm>
          <a:prstGeom prst="rect">
            <a:avLst/>
          </a:prstGeom>
        </p:spPr>
      </p:pic>
      <p:pic>
        <p:nvPicPr>
          <p:cNvPr id="21" name="Track 030">
            <a:hlinkClick r:id="" action="ppaction://media"/>
            <a:extLst>
              <a:ext uri="{FF2B5EF4-FFF2-40B4-BE49-F238E27FC236}">
                <a16:creationId xmlns:a16="http://schemas.microsoft.com/office/drawing/2014/main" id="{1FD2024D-D086-4613-81E8-09ADF8FD3CA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81000" y="2266950"/>
            <a:ext cx="406400" cy="406400"/>
          </a:xfrm>
          <a:prstGeom prst="rect">
            <a:avLst/>
          </a:prstGeom>
        </p:spPr>
      </p:pic>
    </p:spTree>
    <p:extLst>
      <p:ext uri="{BB962C8B-B14F-4D97-AF65-F5344CB8AC3E}">
        <p14:creationId xmlns:p14="http://schemas.microsoft.com/office/powerpoint/2010/main" val="3364718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9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ys and girls working in group 372625 Vector Art at Vecteez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252" b="99858" l="0" r="98035"/>
                    </a14:imgEffect>
                  </a14:imgLayer>
                </a14:imgProps>
              </a:ext>
              <a:ext uri="{28A0092B-C50C-407E-A947-70E740481C1C}">
                <a14:useLocalDpi xmlns:a14="http://schemas.microsoft.com/office/drawing/2010/main" val="0"/>
              </a:ext>
            </a:extLst>
          </a:blip>
          <a:srcRect/>
          <a:stretch>
            <a:fillRect/>
          </a:stretch>
        </p:blipFill>
        <p:spPr bwMode="auto">
          <a:xfrm>
            <a:off x="304800" y="1395412"/>
            <a:ext cx="6663267" cy="37480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38400" y="209550"/>
            <a:ext cx="6256841" cy="1200329"/>
          </a:xfrm>
          <a:prstGeom prst="rect">
            <a:avLst/>
          </a:prstGeom>
        </p:spPr>
        <p:txBody>
          <a:bodyPr wrap="none">
            <a:spAutoFit/>
          </a:bodyPr>
          <a:lstStyle/>
          <a:p>
            <a:r>
              <a:rPr lang="en-US" sz="7200">
                <a:solidFill>
                  <a:schemeClr val="accent2">
                    <a:lumMod val="75000"/>
                  </a:schemeClr>
                </a:solidFill>
                <a:latin typeface="Bauhaus 93" panose="04030905020B02020C02" pitchFamily="82" charset="0"/>
              </a:rPr>
              <a:t>TEAM WORK !!</a:t>
            </a:r>
          </a:p>
        </p:txBody>
      </p:sp>
    </p:spTree>
    <p:extLst>
      <p:ext uri="{BB962C8B-B14F-4D97-AF65-F5344CB8AC3E}">
        <p14:creationId xmlns:p14="http://schemas.microsoft.com/office/powerpoint/2010/main" val="2502684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57"/>
        <p:cNvGrpSpPr/>
        <p:nvPr/>
      </p:nvGrpSpPr>
      <p:grpSpPr>
        <a:xfrm>
          <a:off x="0" y="0"/>
          <a:ext cx="0" cy="0"/>
          <a:chOff x="0" y="0"/>
          <a:chExt cx="0" cy="0"/>
        </a:xfrm>
      </p:grpSpPr>
      <p:sp>
        <p:nvSpPr>
          <p:cNvPr id="7158" name="Google Shape;7158;p48"/>
          <p:cNvSpPr txBox="1">
            <a:spLocks noGrp="1"/>
          </p:cNvSpPr>
          <p:nvPr>
            <p:ph type="title"/>
          </p:nvPr>
        </p:nvSpPr>
        <p:spPr>
          <a:xfrm>
            <a:off x="876300" y="1352550"/>
            <a:ext cx="7391400" cy="197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9000" dirty="0"/>
              <a:t>Review words</a:t>
            </a:r>
            <a:endParaRPr sz="9000" dirty="0"/>
          </a:p>
        </p:txBody>
      </p:sp>
    </p:spTree>
    <p:extLst>
      <p:ext uri="{BB962C8B-B14F-4D97-AF65-F5344CB8AC3E}">
        <p14:creationId xmlns:p14="http://schemas.microsoft.com/office/powerpoint/2010/main" val="203507566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If You're Happy - Super Simple Song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67604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54B1CC-4899-4F5E-9D47-178D1A466032}"/>
              </a:ext>
            </a:extLst>
          </p:cNvPr>
          <p:cNvPicPr>
            <a:picLocks noChangeAspect="1"/>
          </p:cNvPicPr>
          <p:nvPr/>
        </p:nvPicPr>
        <p:blipFill rotWithShape="1">
          <a:blip r:embed="rId4">
            <a:clrChange>
              <a:clrFrom>
                <a:srgbClr val="FFFFFF"/>
              </a:clrFrom>
              <a:clrTo>
                <a:srgbClr val="FFFFFF">
                  <a:alpha val="0"/>
                </a:srgbClr>
              </a:clrTo>
            </a:clrChange>
          </a:blip>
          <a:srcRect b="1182"/>
          <a:stretch/>
        </p:blipFill>
        <p:spPr>
          <a:xfrm>
            <a:off x="0" y="0"/>
            <a:ext cx="9155755" cy="5143500"/>
          </a:xfrm>
          <a:prstGeom prst="rect">
            <a:avLst/>
          </a:prstGeom>
        </p:spPr>
      </p:pic>
      <p:sp>
        <p:nvSpPr>
          <p:cNvPr id="9" name="TextBox 8">
            <a:extLst>
              <a:ext uri="{FF2B5EF4-FFF2-40B4-BE49-F238E27FC236}">
                <a16:creationId xmlns:a16="http://schemas.microsoft.com/office/drawing/2014/main" id="{E8842F44-70D7-4DC1-9566-A25FED34F3C2}"/>
              </a:ext>
            </a:extLst>
          </p:cNvPr>
          <p:cNvSpPr txBox="1"/>
          <p:nvPr/>
        </p:nvSpPr>
        <p:spPr>
          <a:xfrm>
            <a:off x="3886200" y="1189607"/>
            <a:ext cx="3719248" cy="1200329"/>
          </a:xfrm>
          <a:prstGeom prst="rect">
            <a:avLst/>
          </a:prstGeom>
          <a:noFill/>
        </p:spPr>
        <p:txBody>
          <a:bodyPr wrap="square" rtlCol="0">
            <a:spAutoFit/>
          </a:bodyPr>
          <a:lstStyle/>
          <a:p>
            <a:pPr defTabSz="685800">
              <a:buClrTx/>
            </a:pPr>
            <a:r>
              <a:rPr lang="en-US" sz="2400" b="1" kern="1200">
                <a:solidFill>
                  <a:prstClr val="black"/>
                </a:solidFill>
                <a:latin typeface="Times New Roman" panose="02020603050405020304" pitchFamily="18" charset="0"/>
                <a:ea typeface="+mn-ea"/>
                <a:cs typeface="Times New Roman" panose="02020603050405020304" pitchFamily="18" charset="0"/>
              </a:rPr>
              <a:t>Q1: What's this? </a:t>
            </a:r>
            <a:endParaRPr lang="en-US" sz="2400" b="1"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pPr>
            <a:endParaRPr lang="en-US" sz="2400" b="1"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pPr>
            <a:endParaRPr lang="en-US" sz="24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05F96C6-0702-4FE9-B508-311FCEC18177}"/>
              </a:ext>
            </a:extLst>
          </p:cNvPr>
          <p:cNvSpPr txBox="1"/>
          <p:nvPr/>
        </p:nvSpPr>
        <p:spPr>
          <a:xfrm>
            <a:off x="4171953" y="2827981"/>
            <a:ext cx="3221829" cy="830997"/>
          </a:xfrm>
          <a:prstGeom prst="rect">
            <a:avLst/>
          </a:prstGeom>
          <a:noFill/>
        </p:spPr>
        <p:txBody>
          <a:bodyPr wrap="square" rtlCol="0">
            <a:spAutoFit/>
          </a:bodyPr>
          <a:lstStyle/>
          <a:p>
            <a:pPr defTabSz="685800">
              <a:buClrTx/>
            </a:pPr>
            <a:r>
              <a:rPr lang="en-US" sz="2400" b="1" kern="1200">
                <a:solidFill>
                  <a:prstClr val="black"/>
                </a:solidFill>
                <a:latin typeface="Times New Roman" panose="02020603050405020304" pitchFamily="18" charset="0"/>
                <a:ea typeface="+mn-ea"/>
                <a:cs typeface="Times New Roman" panose="02020603050405020304" pitchFamily="18" charset="0"/>
              </a:rPr>
              <a:t>Answer: It's a </a:t>
            </a:r>
            <a:r>
              <a:rPr lang="en-US" sz="2400" b="1" kern="1200">
                <a:solidFill>
                  <a:srgbClr val="FF0000"/>
                </a:solidFill>
                <a:latin typeface="Times New Roman" panose="02020603050405020304" pitchFamily="18" charset="0"/>
                <a:ea typeface="+mn-ea"/>
                <a:cs typeface="Times New Roman" panose="02020603050405020304" pitchFamily="18" charset="0"/>
              </a:rPr>
              <a:t>pizza</a:t>
            </a:r>
            <a:r>
              <a:rPr lang="en-US" sz="2400" b="1" kern="1200">
                <a:solidFill>
                  <a:prstClr val="black"/>
                </a:solidFill>
                <a:latin typeface="Times New Roman" panose="02020603050405020304" pitchFamily="18" charset="0"/>
                <a:ea typeface="+mn-ea"/>
                <a:cs typeface="Times New Roman" panose="02020603050405020304" pitchFamily="18" charset="0"/>
              </a:rPr>
              <a:t>.</a:t>
            </a:r>
            <a:endParaRPr lang="en-US" sz="2400" b="1"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pPr>
            <a:endParaRPr lang="en-US" sz="2400" b="1"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6">
            <a:extLst>
              <a:ext uri="{28A0092B-C50C-407E-A947-70E740481C1C}">
                <a14:useLocalDpi xmlns:a14="http://schemas.microsoft.com/office/drawing/2010/main" val="0"/>
              </a:ext>
            </a:extLst>
          </a:blip>
          <a:srcRect l="42694" t="26075" r="33130" b="31789"/>
          <a:stretch/>
        </p:blipFill>
        <p:spPr>
          <a:xfrm rot="21150277">
            <a:off x="3041216" y="2812452"/>
            <a:ext cx="1019224" cy="1776465"/>
          </a:xfrm>
          <a:prstGeom prst="rect">
            <a:avLst/>
          </a:prstGeom>
        </p:spPr>
      </p:pic>
      <p:pic>
        <p:nvPicPr>
          <p:cNvPr id="1026" name="Picture 2" descr="Pepperoni Pizza Clipart transparent PNG - StickPNG">
            <a:extLst>
              <a:ext uri="{FF2B5EF4-FFF2-40B4-BE49-F238E27FC236}">
                <a16:creationId xmlns:a16="http://schemas.microsoft.com/office/drawing/2014/main" id="{788FD0FD-75B7-4D2A-9964-9001E72BFD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1948" y="1504950"/>
            <a:ext cx="1383263" cy="813389"/>
          </a:xfrm>
          <a:prstGeom prst="rect">
            <a:avLst/>
          </a:prstGeom>
          <a:noFill/>
          <a:extLst>
            <a:ext uri="{909E8E84-426E-40DD-AFC4-6F175D3DCCD1}">
              <a14:hiddenFill xmlns:a14="http://schemas.microsoft.com/office/drawing/2010/main">
                <a:solidFill>
                  <a:srgbClr val="FFFFFF"/>
                </a:solidFill>
              </a14:hiddenFill>
            </a:ext>
          </a:extLst>
        </p:spPr>
      </p:pic>
      <p:sp>
        <p:nvSpPr>
          <p:cNvPr id="2" name="Partial Circle 1">
            <a:extLst>
              <a:ext uri="{FF2B5EF4-FFF2-40B4-BE49-F238E27FC236}">
                <a16:creationId xmlns:a16="http://schemas.microsoft.com/office/drawing/2014/main" id="{42D6C39B-6F33-4DED-8327-95DE0A4EF61E}"/>
              </a:ext>
            </a:extLst>
          </p:cNvPr>
          <p:cNvSpPr/>
          <p:nvPr/>
        </p:nvSpPr>
        <p:spPr>
          <a:xfrm>
            <a:off x="6388088" y="1189606"/>
            <a:ext cx="1360193" cy="1200329"/>
          </a:xfrm>
          <a:prstGeom prst="pie">
            <a:avLst>
              <a:gd name="adj1" fmla="val 20037481"/>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60325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grpId="0" nodeType="clickEffect">
                                  <p:stCondLst>
                                    <p:cond delay="0"/>
                                  </p:stCondLst>
                                  <p:childTnLst>
                                    <p:animRot by="21600000">
                                      <p:cBhvr>
                                        <p:cTn id="12" dur="2000" fill="hold"/>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54B1CC-4899-4F5E-9D47-178D1A466032}"/>
              </a:ext>
            </a:extLst>
          </p:cNvPr>
          <p:cNvPicPr>
            <a:picLocks noChangeAspect="1"/>
          </p:cNvPicPr>
          <p:nvPr/>
        </p:nvPicPr>
        <p:blipFill rotWithShape="1">
          <a:blip r:embed="rId4">
            <a:clrChange>
              <a:clrFrom>
                <a:srgbClr val="FFFFFF"/>
              </a:clrFrom>
              <a:clrTo>
                <a:srgbClr val="FFFFFF">
                  <a:alpha val="0"/>
                </a:srgbClr>
              </a:clrTo>
            </a:clrChange>
          </a:blip>
          <a:srcRect b="1182"/>
          <a:stretch/>
        </p:blipFill>
        <p:spPr>
          <a:xfrm>
            <a:off x="0" y="0"/>
            <a:ext cx="9155755" cy="5143500"/>
          </a:xfrm>
          <a:prstGeom prst="rect">
            <a:avLst/>
          </a:prstGeom>
        </p:spPr>
      </p:pic>
      <p:sp>
        <p:nvSpPr>
          <p:cNvPr id="9" name="TextBox 8">
            <a:extLst>
              <a:ext uri="{FF2B5EF4-FFF2-40B4-BE49-F238E27FC236}">
                <a16:creationId xmlns:a16="http://schemas.microsoft.com/office/drawing/2014/main" id="{E8842F44-70D7-4DC1-9566-A25FED34F3C2}"/>
              </a:ext>
            </a:extLst>
          </p:cNvPr>
          <p:cNvSpPr txBox="1"/>
          <p:nvPr/>
        </p:nvSpPr>
        <p:spPr>
          <a:xfrm>
            <a:off x="4126206" y="980596"/>
            <a:ext cx="3719248" cy="2554545"/>
          </a:xfrm>
          <a:prstGeom prst="rect">
            <a:avLst/>
          </a:prstGeom>
          <a:noFill/>
        </p:spPr>
        <p:txBody>
          <a:bodyPr wrap="square" rtlCol="0">
            <a:spAutoFit/>
          </a:bodyPr>
          <a:lstStyle/>
          <a:p>
            <a:pPr defTabSz="685800">
              <a:buClrTx/>
            </a:pPr>
            <a:r>
              <a:rPr lang="en-US" sz="3200" b="1" kern="1200">
                <a:solidFill>
                  <a:prstClr val="black"/>
                </a:solidFill>
                <a:latin typeface="Times New Roman" panose="02020603050405020304" pitchFamily="18" charset="0"/>
                <a:ea typeface="+mn-ea"/>
                <a:cs typeface="Times New Roman" panose="02020603050405020304" pitchFamily="18" charset="0"/>
              </a:rPr>
              <a:t>Q2. </a:t>
            </a:r>
            <a:r>
              <a:rPr lang="en-US" sz="3200" b="1" kern="1200" dirty="0">
                <a:solidFill>
                  <a:prstClr val="black"/>
                </a:solidFill>
                <a:latin typeface="Times New Roman" panose="02020603050405020304" pitchFamily="18" charset="0"/>
                <a:ea typeface="+mn-ea"/>
                <a:cs typeface="Times New Roman" panose="02020603050405020304" pitchFamily="18" charset="0"/>
              </a:rPr>
              <a:t>It's a drink and its taste is sweet. </a:t>
            </a:r>
          </a:p>
          <a:p>
            <a:pPr defTabSz="685800">
              <a:buClrTx/>
            </a:pPr>
            <a:endParaRPr lang="en-US" sz="3200" b="1"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pPr>
            <a:endParaRPr lang="en-US" sz="3200" b="1"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pPr>
            <a:endParaRPr lang="en-US" sz="32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05F96C6-0702-4FE9-B508-311FCEC18177}"/>
              </a:ext>
            </a:extLst>
          </p:cNvPr>
          <p:cNvSpPr txBox="1"/>
          <p:nvPr/>
        </p:nvSpPr>
        <p:spPr>
          <a:xfrm>
            <a:off x="4577878" y="2827981"/>
            <a:ext cx="2815904" cy="461665"/>
          </a:xfrm>
          <a:prstGeom prst="rect">
            <a:avLst/>
          </a:prstGeom>
          <a:noFill/>
        </p:spPr>
        <p:txBody>
          <a:bodyPr wrap="square" rtlCol="0">
            <a:spAutoFit/>
          </a:bodyPr>
          <a:lstStyle/>
          <a:p>
            <a:pPr defTabSz="685800">
              <a:buClrTx/>
            </a:pPr>
            <a:r>
              <a:rPr lang="en-US" sz="2400" b="1" kern="1200">
                <a:solidFill>
                  <a:prstClr val="black"/>
                </a:solidFill>
                <a:latin typeface="Times New Roman" panose="02020603050405020304" pitchFamily="18" charset="0"/>
                <a:ea typeface="+mn-ea"/>
                <a:cs typeface="Times New Roman" panose="02020603050405020304" pitchFamily="18" charset="0"/>
              </a:rPr>
              <a:t>Answer: </a:t>
            </a:r>
            <a:r>
              <a:rPr lang="en-US" sz="2400" b="1" kern="1200">
                <a:solidFill>
                  <a:srgbClr val="FF0000"/>
                </a:solidFill>
                <a:latin typeface="Times New Roman" panose="02020603050405020304" pitchFamily="18" charset="0"/>
                <a:ea typeface="+mn-ea"/>
                <a:cs typeface="Times New Roman" panose="02020603050405020304" pitchFamily="18" charset="0"/>
              </a:rPr>
              <a:t>bubble tea</a:t>
            </a:r>
            <a:endParaRPr lang="en-US" sz="2400" b="1"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6">
            <a:extLst>
              <a:ext uri="{28A0092B-C50C-407E-A947-70E740481C1C}">
                <a14:useLocalDpi xmlns:a14="http://schemas.microsoft.com/office/drawing/2010/main" val="0"/>
              </a:ext>
            </a:extLst>
          </a:blip>
          <a:srcRect l="42694" t="26075" r="33130" b="31789"/>
          <a:stretch/>
        </p:blipFill>
        <p:spPr>
          <a:xfrm rot="21150277">
            <a:off x="3041216" y="2812452"/>
            <a:ext cx="1019224" cy="1776465"/>
          </a:xfrm>
          <a:prstGeom prst="rect">
            <a:avLst/>
          </a:prstGeom>
        </p:spPr>
      </p:pic>
    </p:spTree>
    <p:extLst>
      <p:ext uri="{BB962C8B-B14F-4D97-AF65-F5344CB8AC3E}">
        <p14:creationId xmlns:p14="http://schemas.microsoft.com/office/powerpoint/2010/main" val="2672546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54B1CC-4899-4F5E-9D47-178D1A466032}"/>
              </a:ext>
            </a:extLst>
          </p:cNvPr>
          <p:cNvPicPr>
            <a:picLocks noChangeAspect="1"/>
          </p:cNvPicPr>
          <p:nvPr/>
        </p:nvPicPr>
        <p:blipFill rotWithShape="1">
          <a:blip r:embed="rId4">
            <a:clrChange>
              <a:clrFrom>
                <a:srgbClr val="FFFFFF"/>
              </a:clrFrom>
              <a:clrTo>
                <a:srgbClr val="FFFFFF">
                  <a:alpha val="0"/>
                </a:srgbClr>
              </a:clrTo>
            </a:clrChange>
          </a:blip>
          <a:srcRect b="1182"/>
          <a:stretch/>
        </p:blipFill>
        <p:spPr>
          <a:xfrm>
            <a:off x="0" y="0"/>
            <a:ext cx="9155755" cy="5143500"/>
          </a:xfrm>
          <a:prstGeom prst="rect">
            <a:avLst/>
          </a:prstGeom>
        </p:spPr>
      </p:pic>
      <p:sp>
        <p:nvSpPr>
          <p:cNvPr id="9" name="TextBox 8">
            <a:extLst>
              <a:ext uri="{FF2B5EF4-FFF2-40B4-BE49-F238E27FC236}">
                <a16:creationId xmlns:a16="http://schemas.microsoft.com/office/drawing/2014/main" id="{E8842F44-70D7-4DC1-9566-A25FED34F3C2}"/>
              </a:ext>
            </a:extLst>
          </p:cNvPr>
          <p:cNvSpPr txBox="1"/>
          <p:nvPr/>
        </p:nvSpPr>
        <p:spPr>
          <a:xfrm>
            <a:off x="4171953" y="1042797"/>
            <a:ext cx="3719248" cy="2554545"/>
          </a:xfrm>
          <a:prstGeom prst="rect">
            <a:avLst/>
          </a:prstGeom>
          <a:noFill/>
        </p:spPr>
        <p:txBody>
          <a:bodyPr wrap="square" rtlCol="0">
            <a:spAutoFit/>
          </a:bodyPr>
          <a:lstStyle/>
          <a:p>
            <a:pPr defTabSz="685800">
              <a:buClrTx/>
            </a:pPr>
            <a:r>
              <a:rPr lang="en-US" sz="3200" b="1" kern="1200" dirty="0">
                <a:solidFill>
                  <a:prstClr val="black"/>
                </a:solidFill>
                <a:latin typeface="Times New Roman" panose="02020603050405020304" pitchFamily="18" charset="0"/>
                <a:ea typeface="+mn-ea"/>
                <a:cs typeface="Times New Roman" panose="02020603050405020304" pitchFamily="18" charset="0"/>
              </a:rPr>
              <a:t>Q3. We make this dish from potatoes. </a:t>
            </a:r>
          </a:p>
          <a:p>
            <a:pPr defTabSz="685800">
              <a:buClrTx/>
            </a:pPr>
            <a:endParaRPr lang="en-US" sz="3200" b="1"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pPr>
            <a:endParaRPr lang="en-US" sz="3200" b="1"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pPr>
            <a:endParaRPr lang="en-US" sz="32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05F96C6-0702-4FE9-B508-311FCEC18177}"/>
              </a:ext>
            </a:extLst>
          </p:cNvPr>
          <p:cNvSpPr txBox="1"/>
          <p:nvPr/>
        </p:nvSpPr>
        <p:spPr>
          <a:xfrm>
            <a:off x="4577878" y="2827981"/>
            <a:ext cx="2815904" cy="461665"/>
          </a:xfrm>
          <a:prstGeom prst="rect">
            <a:avLst/>
          </a:prstGeom>
          <a:noFill/>
        </p:spPr>
        <p:txBody>
          <a:bodyPr wrap="square" rtlCol="0">
            <a:spAutoFit/>
          </a:bodyPr>
          <a:lstStyle/>
          <a:p>
            <a:pPr defTabSz="685800">
              <a:buClrTx/>
            </a:pPr>
            <a:r>
              <a:rPr lang="en-US" sz="2400" b="1" kern="1200">
                <a:solidFill>
                  <a:prstClr val="black"/>
                </a:solidFill>
                <a:latin typeface="Times New Roman" panose="02020603050405020304" pitchFamily="18" charset="0"/>
                <a:ea typeface="+mn-ea"/>
                <a:cs typeface="Times New Roman" panose="02020603050405020304" pitchFamily="18" charset="0"/>
              </a:rPr>
              <a:t>Answer: </a:t>
            </a:r>
            <a:r>
              <a:rPr lang="en-US" sz="2400" b="1" kern="1200">
                <a:solidFill>
                  <a:srgbClr val="FF0000"/>
                </a:solidFill>
                <a:latin typeface="Times New Roman" panose="02020603050405020304" pitchFamily="18" charset="0"/>
                <a:ea typeface="+mn-ea"/>
                <a:cs typeface="Times New Roman" panose="02020603050405020304" pitchFamily="18" charset="0"/>
              </a:rPr>
              <a:t>fries</a:t>
            </a:r>
            <a:endParaRPr lang="en-US" sz="2400" b="1"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6">
            <a:extLst>
              <a:ext uri="{28A0092B-C50C-407E-A947-70E740481C1C}">
                <a14:useLocalDpi xmlns:a14="http://schemas.microsoft.com/office/drawing/2010/main" val="0"/>
              </a:ext>
            </a:extLst>
          </a:blip>
          <a:srcRect l="42694" t="26075" r="33130" b="31789"/>
          <a:stretch/>
        </p:blipFill>
        <p:spPr>
          <a:xfrm rot="21150277">
            <a:off x="3041216" y="2812452"/>
            <a:ext cx="1019224" cy="1776465"/>
          </a:xfrm>
          <a:prstGeom prst="rect">
            <a:avLst/>
          </a:prstGeom>
        </p:spPr>
      </p:pic>
    </p:spTree>
    <p:extLst>
      <p:ext uri="{BB962C8B-B14F-4D97-AF65-F5344CB8AC3E}">
        <p14:creationId xmlns:p14="http://schemas.microsoft.com/office/powerpoint/2010/main" val="1035749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54B1CC-4899-4F5E-9D47-178D1A466032}"/>
              </a:ext>
            </a:extLst>
          </p:cNvPr>
          <p:cNvPicPr>
            <a:picLocks noChangeAspect="1"/>
          </p:cNvPicPr>
          <p:nvPr/>
        </p:nvPicPr>
        <p:blipFill rotWithShape="1">
          <a:blip r:embed="rId4">
            <a:clrChange>
              <a:clrFrom>
                <a:srgbClr val="FFFFFF"/>
              </a:clrFrom>
              <a:clrTo>
                <a:srgbClr val="FFFFFF">
                  <a:alpha val="0"/>
                </a:srgbClr>
              </a:clrTo>
            </a:clrChange>
          </a:blip>
          <a:srcRect b="1182"/>
          <a:stretch/>
        </p:blipFill>
        <p:spPr>
          <a:xfrm>
            <a:off x="0" y="0"/>
            <a:ext cx="9155755" cy="5143500"/>
          </a:xfrm>
          <a:prstGeom prst="rect">
            <a:avLst/>
          </a:prstGeom>
        </p:spPr>
      </p:pic>
      <p:sp>
        <p:nvSpPr>
          <p:cNvPr id="9" name="TextBox 8">
            <a:extLst>
              <a:ext uri="{FF2B5EF4-FFF2-40B4-BE49-F238E27FC236}">
                <a16:creationId xmlns:a16="http://schemas.microsoft.com/office/drawing/2014/main" id="{E8842F44-70D7-4DC1-9566-A25FED34F3C2}"/>
              </a:ext>
            </a:extLst>
          </p:cNvPr>
          <p:cNvSpPr txBox="1"/>
          <p:nvPr/>
        </p:nvSpPr>
        <p:spPr>
          <a:xfrm>
            <a:off x="4171952" y="666750"/>
            <a:ext cx="3981447" cy="3046988"/>
          </a:xfrm>
          <a:prstGeom prst="rect">
            <a:avLst/>
          </a:prstGeom>
          <a:noFill/>
        </p:spPr>
        <p:txBody>
          <a:bodyPr wrap="square" rtlCol="0">
            <a:spAutoFit/>
          </a:bodyPr>
          <a:lstStyle/>
          <a:p>
            <a:pPr defTabSz="685800">
              <a:buClrTx/>
            </a:pPr>
            <a:r>
              <a:rPr lang="en-US" sz="3200" b="1" kern="1200" dirty="0">
                <a:solidFill>
                  <a:prstClr val="black"/>
                </a:solidFill>
                <a:latin typeface="Times New Roman" panose="02020603050405020304" pitchFamily="18" charset="0"/>
                <a:ea typeface="+mn-ea"/>
                <a:cs typeface="Times New Roman" panose="02020603050405020304" pitchFamily="18" charset="0"/>
              </a:rPr>
              <a:t>Q4. A food made from rice and flour. It's long and thin.</a:t>
            </a:r>
          </a:p>
          <a:p>
            <a:pPr defTabSz="685800">
              <a:buClrTx/>
            </a:pPr>
            <a:endParaRPr lang="en-US" sz="3200" b="1"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pPr>
            <a:endParaRPr lang="en-US" sz="3200" b="1"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pPr>
            <a:endParaRPr lang="en-US" sz="32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05F96C6-0702-4FE9-B508-311FCEC18177}"/>
              </a:ext>
            </a:extLst>
          </p:cNvPr>
          <p:cNvSpPr txBox="1"/>
          <p:nvPr/>
        </p:nvSpPr>
        <p:spPr>
          <a:xfrm>
            <a:off x="4577878" y="2827981"/>
            <a:ext cx="2815904" cy="461665"/>
          </a:xfrm>
          <a:prstGeom prst="rect">
            <a:avLst/>
          </a:prstGeom>
          <a:noFill/>
        </p:spPr>
        <p:txBody>
          <a:bodyPr wrap="square" rtlCol="0">
            <a:spAutoFit/>
          </a:bodyPr>
          <a:lstStyle/>
          <a:p>
            <a:pPr defTabSz="685800">
              <a:buClrTx/>
            </a:pPr>
            <a:r>
              <a:rPr lang="en-US" sz="2400" b="1" kern="1200">
                <a:solidFill>
                  <a:prstClr val="black"/>
                </a:solidFill>
                <a:latin typeface="Times New Roman" panose="02020603050405020304" pitchFamily="18" charset="0"/>
                <a:ea typeface="+mn-ea"/>
                <a:cs typeface="Times New Roman" panose="02020603050405020304" pitchFamily="18" charset="0"/>
              </a:rPr>
              <a:t>Answer: </a:t>
            </a:r>
            <a:r>
              <a:rPr lang="en-US" sz="2400" b="1" kern="1200">
                <a:solidFill>
                  <a:srgbClr val="FF0000"/>
                </a:solidFill>
                <a:latin typeface="Times New Roman" panose="02020603050405020304" pitchFamily="18" charset="0"/>
                <a:ea typeface="+mn-ea"/>
                <a:cs typeface="Times New Roman" panose="02020603050405020304" pitchFamily="18" charset="0"/>
              </a:rPr>
              <a:t>noodles</a:t>
            </a:r>
            <a:endParaRPr lang="en-US" sz="2400" b="1"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6">
            <a:extLst>
              <a:ext uri="{28A0092B-C50C-407E-A947-70E740481C1C}">
                <a14:useLocalDpi xmlns:a14="http://schemas.microsoft.com/office/drawing/2010/main" val="0"/>
              </a:ext>
            </a:extLst>
          </a:blip>
          <a:srcRect l="42694" t="26075" r="33130" b="31789"/>
          <a:stretch/>
        </p:blipFill>
        <p:spPr>
          <a:xfrm rot="21150277">
            <a:off x="3041216" y="2812452"/>
            <a:ext cx="1019224" cy="1776465"/>
          </a:xfrm>
          <a:prstGeom prst="rect">
            <a:avLst/>
          </a:prstGeom>
        </p:spPr>
      </p:pic>
    </p:spTree>
    <p:extLst>
      <p:ext uri="{BB962C8B-B14F-4D97-AF65-F5344CB8AC3E}">
        <p14:creationId xmlns:p14="http://schemas.microsoft.com/office/powerpoint/2010/main" val="2618756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54B1CC-4899-4F5E-9D47-178D1A466032}"/>
              </a:ext>
            </a:extLst>
          </p:cNvPr>
          <p:cNvPicPr>
            <a:picLocks noChangeAspect="1"/>
          </p:cNvPicPr>
          <p:nvPr/>
        </p:nvPicPr>
        <p:blipFill rotWithShape="1">
          <a:blip r:embed="rId6">
            <a:clrChange>
              <a:clrFrom>
                <a:srgbClr val="FFFFFF"/>
              </a:clrFrom>
              <a:clrTo>
                <a:srgbClr val="FFFFFF">
                  <a:alpha val="0"/>
                </a:srgbClr>
              </a:clrTo>
            </a:clrChange>
          </a:blip>
          <a:srcRect b="1182"/>
          <a:stretch/>
        </p:blipFill>
        <p:spPr>
          <a:xfrm>
            <a:off x="0" y="0"/>
            <a:ext cx="9155755" cy="5143500"/>
          </a:xfrm>
          <a:prstGeom prst="rect">
            <a:avLst/>
          </a:prstGeom>
        </p:spPr>
      </p:pic>
      <p:sp>
        <p:nvSpPr>
          <p:cNvPr id="9" name="TextBox 8">
            <a:extLst>
              <a:ext uri="{FF2B5EF4-FFF2-40B4-BE49-F238E27FC236}">
                <a16:creationId xmlns:a16="http://schemas.microsoft.com/office/drawing/2014/main" id="{E8842F44-70D7-4DC1-9566-A25FED34F3C2}"/>
              </a:ext>
            </a:extLst>
          </p:cNvPr>
          <p:cNvSpPr txBox="1"/>
          <p:nvPr/>
        </p:nvSpPr>
        <p:spPr>
          <a:xfrm>
            <a:off x="4024578" y="888989"/>
            <a:ext cx="3719248" cy="1938992"/>
          </a:xfrm>
          <a:prstGeom prst="rect">
            <a:avLst/>
          </a:prstGeom>
          <a:noFill/>
        </p:spPr>
        <p:txBody>
          <a:bodyPr wrap="square" rtlCol="0">
            <a:spAutoFit/>
          </a:bodyPr>
          <a:lstStyle/>
          <a:p>
            <a:pPr defTabSz="685800">
              <a:buClrTx/>
            </a:pPr>
            <a:r>
              <a:rPr lang="en-US" sz="2400" b="1" kern="1200" dirty="0">
                <a:solidFill>
                  <a:prstClr val="black"/>
                </a:solidFill>
                <a:latin typeface="Times New Roman" panose="02020603050405020304" pitchFamily="18" charset="0"/>
                <a:ea typeface="+mn-ea"/>
                <a:cs typeface="Times New Roman" panose="02020603050405020304" pitchFamily="18" charset="0"/>
              </a:rPr>
              <a:t>Q5. Listen the guess the word.</a:t>
            </a:r>
          </a:p>
          <a:p>
            <a:pPr defTabSz="685800">
              <a:buClrTx/>
            </a:pPr>
            <a:endParaRPr lang="en-US" sz="2400" b="1"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pPr>
            <a:endParaRPr lang="en-US" sz="2400" b="1"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pPr>
            <a:endParaRPr lang="en-US" sz="24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05F96C6-0702-4FE9-B508-311FCEC18177}"/>
              </a:ext>
            </a:extLst>
          </p:cNvPr>
          <p:cNvSpPr txBox="1"/>
          <p:nvPr/>
        </p:nvSpPr>
        <p:spPr>
          <a:xfrm>
            <a:off x="4577878" y="2827981"/>
            <a:ext cx="2815904" cy="830997"/>
          </a:xfrm>
          <a:prstGeom prst="rect">
            <a:avLst/>
          </a:prstGeom>
          <a:noFill/>
        </p:spPr>
        <p:txBody>
          <a:bodyPr wrap="square" rtlCol="0">
            <a:spAutoFit/>
          </a:bodyPr>
          <a:lstStyle/>
          <a:p>
            <a:pPr defTabSz="685800">
              <a:buClrTx/>
            </a:pPr>
            <a:r>
              <a:rPr lang="en-US" sz="2400" b="1" kern="1200">
                <a:solidFill>
                  <a:prstClr val="black"/>
                </a:solidFill>
                <a:latin typeface="Times New Roman" panose="02020603050405020304" pitchFamily="18" charset="0"/>
                <a:ea typeface="+mn-ea"/>
                <a:cs typeface="Times New Roman" panose="02020603050405020304" pitchFamily="18" charset="0"/>
              </a:rPr>
              <a:t>Answer: </a:t>
            </a:r>
            <a:r>
              <a:rPr lang="en-US" sz="2400" b="1" kern="1200">
                <a:solidFill>
                  <a:srgbClr val="FF0000"/>
                </a:solidFill>
                <a:latin typeface="Times New Roman" panose="02020603050405020304" pitchFamily="18" charset="0"/>
                <a:ea typeface="+mn-ea"/>
                <a:cs typeface="Times New Roman" panose="02020603050405020304" pitchFamily="18" charset="0"/>
              </a:rPr>
              <a:t>chicken</a:t>
            </a:r>
            <a:endParaRPr lang="en-US" sz="2400" b="1" kern="1200" dirty="0">
              <a:solidFill>
                <a:srgbClr val="FF0000"/>
              </a:solidFill>
              <a:latin typeface="Times New Roman" panose="02020603050405020304" pitchFamily="18" charset="0"/>
              <a:ea typeface="+mn-ea"/>
              <a:cs typeface="Times New Roman" panose="02020603050405020304" pitchFamily="18" charset="0"/>
            </a:endParaRPr>
          </a:p>
          <a:p>
            <a:pPr defTabSz="685800">
              <a:buClrTx/>
            </a:pPr>
            <a:endParaRPr lang="en-US" sz="2400" b="1"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2" name="Picture 11">
            <a:hlinkClick r:id="rId7"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8">
            <a:extLst>
              <a:ext uri="{28A0092B-C50C-407E-A947-70E740481C1C}">
                <a14:useLocalDpi xmlns:a14="http://schemas.microsoft.com/office/drawing/2010/main" val="0"/>
              </a:ext>
            </a:extLst>
          </a:blip>
          <a:srcRect l="42694" t="26075" r="33130" b="31789"/>
          <a:stretch/>
        </p:blipFill>
        <p:spPr>
          <a:xfrm rot="21150277">
            <a:off x="3041216" y="2812452"/>
            <a:ext cx="1019224" cy="1776465"/>
          </a:xfrm>
          <a:prstGeom prst="rect">
            <a:avLst/>
          </a:prstGeom>
        </p:spPr>
      </p:pic>
      <p:pic>
        <p:nvPicPr>
          <p:cNvPr id="2" name="U3L1">
            <a:hlinkClick r:id="" action="ppaction://media"/>
            <a:extLst>
              <a:ext uri="{FF2B5EF4-FFF2-40B4-BE49-F238E27FC236}">
                <a16:creationId xmlns:a16="http://schemas.microsoft.com/office/drawing/2014/main" id="{A4400D3A-A6A2-48AB-A09C-15EEA1AE49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23802" y="1655119"/>
            <a:ext cx="660400" cy="660400"/>
          </a:xfrm>
          <a:prstGeom prst="rect">
            <a:avLst/>
          </a:prstGeom>
        </p:spPr>
      </p:pic>
    </p:spTree>
    <p:extLst>
      <p:ext uri="{BB962C8B-B14F-4D97-AF65-F5344CB8AC3E}">
        <p14:creationId xmlns:p14="http://schemas.microsoft.com/office/powerpoint/2010/main" val="3658468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Am-thanh-tra-loi-dung-www_nhacchuongvui_com.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57"/>
        <p:cNvGrpSpPr/>
        <p:nvPr/>
      </p:nvGrpSpPr>
      <p:grpSpPr>
        <a:xfrm>
          <a:off x="0" y="0"/>
          <a:ext cx="0" cy="0"/>
          <a:chOff x="0" y="0"/>
          <a:chExt cx="0" cy="0"/>
        </a:xfrm>
      </p:grpSpPr>
      <p:sp>
        <p:nvSpPr>
          <p:cNvPr id="7158" name="Google Shape;7158;p48"/>
          <p:cNvSpPr txBox="1">
            <a:spLocks noGrp="1"/>
          </p:cNvSpPr>
          <p:nvPr>
            <p:ph type="title"/>
          </p:nvPr>
        </p:nvSpPr>
        <p:spPr>
          <a:xfrm>
            <a:off x="781050" y="2042787"/>
            <a:ext cx="7581900" cy="105792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a:t>Listen and chant.</a:t>
            </a:r>
            <a:endParaRPr sz="6000"/>
          </a:p>
        </p:txBody>
      </p:sp>
      <p:sp>
        <p:nvSpPr>
          <p:cNvPr id="3" name="Subtitle 2">
            <a:extLst>
              <a:ext uri="{FF2B5EF4-FFF2-40B4-BE49-F238E27FC236}">
                <a16:creationId xmlns:a16="http://schemas.microsoft.com/office/drawing/2014/main" id="{5C7F25E1-7A4C-40BA-B5FD-400A0F003EED}"/>
              </a:ext>
            </a:extLst>
          </p:cNvPr>
          <p:cNvSpPr>
            <a:spLocks noGrp="1"/>
          </p:cNvSpPr>
          <p:nvPr>
            <p:ph type="subTitle" idx="1"/>
          </p:nvPr>
        </p:nvSpPr>
        <p:spPr/>
        <p:txBody>
          <a:bodyPr/>
          <a:lstStyle/>
          <a:p>
            <a:endParaRPr lang="en-US"/>
          </a:p>
        </p:txBody>
      </p:sp>
      <p:sp>
        <p:nvSpPr>
          <p:cNvPr id="2" name="Oval 1">
            <a:extLst>
              <a:ext uri="{FF2B5EF4-FFF2-40B4-BE49-F238E27FC236}">
                <a16:creationId xmlns:a16="http://schemas.microsoft.com/office/drawing/2014/main" id="{D610656E-3F80-4FC8-91F3-985E81EB4416}"/>
              </a:ext>
            </a:extLst>
          </p:cNvPr>
          <p:cNvSpPr/>
          <p:nvPr/>
        </p:nvSpPr>
        <p:spPr>
          <a:xfrm>
            <a:off x="4114800" y="1197949"/>
            <a:ext cx="990600" cy="979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446523"/>
                </a:solidFill>
              </a:rPr>
              <a:t>2</a:t>
            </a:r>
          </a:p>
        </p:txBody>
      </p:sp>
    </p:spTree>
    <p:extLst>
      <p:ext uri="{BB962C8B-B14F-4D97-AF65-F5344CB8AC3E}">
        <p14:creationId xmlns:p14="http://schemas.microsoft.com/office/powerpoint/2010/main" val="41327606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79D2A8-9BA6-462E-BAD1-015563454402}"/>
              </a:ext>
            </a:extLst>
          </p:cNvPr>
          <p:cNvPicPr>
            <a:picLocks noChangeAspect="1"/>
          </p:cNvPicPr>
          <p:nvPr/>
        </p:nvPicPr>
        <p:blipFill>
          <a:blip r:embed="rId4"/>
          <a:stretch>
            <a:fillRect/>
          </a:stretch>
        </p:blipFill>
        <p:spPr>
          <a:xfrm>
            <a:off x="1143000" y="590550"/>
            <a:ext cx="2133600" cy="1257663"/>
          </a:xfrm>
          <a:prstGeom prst="rect">
            <a:avLst/>
          </a:prstGeom>
          <a:ln w="38100">
            <a:solidFill>
              <a:srgbClr val="496D28"/>
            </a:solidFill>
          </a:ln>
        </p:spPr>
      </p:pic>
      <p:pic>
        <p:nvPicPr>
          <p:cNvPr id="7" name="Picture 6">
            <a:extLst>
              <a:ext uri="{FF2B5EF4-FFF2-40B4-BE49-F238E27FC236}">
                <a16:creationId xmlns:a16="http://schemas.microsoft.com/office/drawing/2014/main" id="{5AFB1091-A767-45DA-B299-8966A0BFC92E}"/>
              </a:ext>
            </a:extLst>
          </p:cNvPr>
          <p:cNvPicPr>
            <a:picLocks noChangeAspect="1"/>
          </p:cNvPicPr>
          <p:nvPr/>
        </p:nvPicPr>
        <p:blipFill>
          <a:blip r:embed="rId5"/>
          <a:stretch>
            <a:fillRect/>
          </a:stretch>
        </p:blipFill>
        <p:spPr>
          <a:xfrm>
            <a:off x="5943600" y="3028950"/>
            <a:ext cx="2133600" cy="1219200"/>
          </a:xfrm>
          <a:prstGeom prst="rect">
            <a:avLst/>
          </a:prstGeom>
          <a:ln w="38100">
            <a:solidFill>
              <a:srgbClr val="496D28"/>
            </a:solidFill>
          </a:ln>
        </p:spPr>
      </p:pic>
      <p:pic>
        <p:nvPicPr>
          <p:cNvPr id="8" name="Picture 7">
            <a:extLst>
              <a:ext uri="{FF2B5EF4-FFF2-40B4-BE49-F238E27FC236}">
                <a16:creationId xmlns:a16="http://schemas.microsoft.com/office/drawing/2014/main" id="{57D5336C-4C8C-4E0A-AE00-4080668EF11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033" b="96913" l="9496" r="91395">
                        <a14:foregroundMark x1="43917" y1="7204" x2="48071" y2="15780"/>
                        <a14:foregroundMark x1="29377" y1="34820" x2="43323" y2="34648"/>
                        <a14:foregroundMark x1="35015" y1="96913" x2="67953" y2="96569"/>
                        <a14:foregroundMark x1="29377" y1="45283" x2="67656" y2="45283"/>
                        <a14:foregroundMark x1="47181" y1="12178" x2="51335" y2="35678"/>
                        <a14:foregroundMark x1="89021" y1="46655" x2="91395" y2="44768"/>
                      </a14:backgroundRemoval>
                    </a14:imgEffect>
                  </a14:imgLayer>
                </a14:imgProps>
              </a:ext>
            </a:extLst>
          </a:blip>
          <a:stretch>
            <a:fillRect/>
          </a:stretch>
        </p:blipFill>
        <p:spPr>
          <a:xfrm>
            <a:off x="3733800" y="819150"/>
            <a:ext cx="1519621" cy="2628900"/>
          </a:xfrm>
          <a:prstGeom prst="rect">
            <a:avLst/>
          </a:prstGeom>
        </p:spPr>
      </p:pic>
      <p:pic>
        <p:nvPicPr>
          <p:cNvPr id="9" name="Picture 8">
            <a:extLst>
              <a:ext uri="{FF2B5EF4-FFF2-40B4-BE49-F238E27FC236}">
                <a16:creationId xmlns:a16="http://schemas.microsoft.com/office/drawing/2014/main" id="{789165E3-D4CB-4D13-B177-4BA0A2B473BE}"/>
              </a:ext>
            </a:extLst>
          </p:cNvPr>
          <p:cNvPicPr>
            <a:picLocks noChangeAspect="1"/>
          </p:cNvPicPr>
          <p:nvPr/>
        </p:nvPicPr>
        <p:blipFill>
          <a:blip r:embed="rId8"/>
          <a:stretch>
            <a:fillRect/>
          </a:stretch>
        </p:blipFill>
        <p:spPr>
          <a:xfrm>
            <a:off x="1143000" y="3028950"/>
            <a:ext cx="2109651" cy="1219200"/>
          </a:xfrm>
          <a:prstGeom prst="rect">
            <a:avLst/>
          </a:prstGeom>
          <a:ln w="38100">
            <a:solidFill>
              <a:srgbClr val="496D28"/>
            </a:solidFill>
          </a:ln>
        </p:spPr>
      </p:pic>
      <p:pic>
        <p:nvPicPr>
          <p:cNvPr id="10" name="Picture 9">
            <a:extLst>
              <a:ext uri="{FF2B5EF4-FFF2-40B4-BE49-F238E27FC236}">
                <a16:creationId xmlns:a16="http://schemas.microsoft.com/office/drawing/2014/main" id="{CA969A9A-AAEA-43B3-B5FB-D872C88E44E8}"/>
              </a:ext>
            </a:extLst>
          </p:cNvPr>
          <p:cNvPicPr>
            <a:picLocks noChangeAspect="1"/>
          </p:cNvPicPr>
          <p:nvPr/>
        </p:nvPicPr>
        <p:blipFill>
          <a:blip r:embed="rId9"/>
          <a:stretch>
            <a:fillRect/>
          </a:stretch>
        </p:blipFill>
        <p:spPr>
          <a:xfrm>
            <a:off x="5867400" y="590550"/>
            <a:ext cx="2133600" cy="1219200"/>
          </a:xfrm>
          <a:prstGeom prst="rect">
            <a:avLst/>
          </a:prstGeom>
          <a:ln w="38100">
            <a:solidFill>
              <a:srgbClr val="496D28"/>
            </a:solidFill>
          </a:ln>
        </p:spPr>
      </p:pic>
      <p:pic>
        <p:nvPicPr>
          <p:cNvPr id="12" name="Picture 11">
            <a:extLst>
              <a:ext uri="{FF2B5EF4-FFF2-40B4-BE49-F238E27FC236}">
                <a16:creationId xmlns:a16="http://schemas.microsoft.com/office/drawing/2014/main" id="{30528EE9-2203-4D68-A741-92ECDC840C2A}"/>
              </a:ext>
            </a:extLst>
          </p:cNvPr>
          <p:cNvPicPr>
            <a:picLocks noChangeAspect="1"/>
          </p:cNvPicPr>
          <p:nvPr/>
        </p:nvPicPr>
        <p:blipFill>
          <a:blip r:embed="rId10"/>
          <a:stretch>
            <a:fillRect/>
          </a:stretch>
        </p:blipFill>
        <p:spPr>
          <a:xfrm>
            <a:off x="3124200" y="3409950"/>
            <a:ext cx="2847373" cy="867739"/>
          </a:xfrm>
          <a:prstGeom prst="rect">
            <a:avLst/>
          </a:prstGeom>
        </p:spPr>
      </p:pic>
      <p:pic>
        <p:nvPicPr>
          <p:cNvPr id="15" name="Picture 14">
            <a:extLst>
              <a:ext uri="{FF2B5EF4-FFF2-40B4-BE49-F238E27FC236}">
                <a16:creationId xmlns:a16="http://schemas.microsoft.com/office/drawing/2014/main" id="{6B899B69-4CA9-4C25-BBDB-A08A671380C7}"/>
              </a:ext>
            </a:extLst>
          </p:cNvPr>
          <p:cNvPicPr>
            <a:picLocks noChangeAspect="1"/>
          </p:cNvPicPr>
          <p:nvPr/>
        </p:nvPicPr>
        <p:blipFill>
          <a:blip r:embed="rId11"/>
          <a:stretch>
            <a:fillRect/>
          </a:stretch>
        </p:blipFill>
        <p:spPr>
          <a:xfrm>
            <a:off x="5562600" y="4342585"/>
            <a:ext cx="2523914" cy="769165"/>
          </a:xfrm>
          <a:prstGeom prst="rect">
            <a:avLst/>
          </a:prstGeom>
        </p:spPr>
      </p:pic>
      <p:pic>
        <p:nvPicPr>
          <p:cNvPr id="17" name="Picture 16">
            <a:extLst>
              <a:ext uri="{FF2B5EF4-FFF2-40B4-BE49-F238E27FC236}">
                <a16:creationId xmlns:a16="http://schemas.microsoft.com/office/drawing/2014/main" id="{2D9EDEEB-26E9-45E3-A48F-7DBC4D728770}"/>
              </a:ext>
            </a:extLst>
          </p:cNvPr>
          <p:cNvPicPr>
            <a:picLocks noChangeAspect="1"/>
          </p:cNvPicPr>
          <p:nvPr/>
        </p:nvPicPr>
        <p:blipFill>
          <a:blip r:embed="rId12"/>
          <a:stretch>
            <a:fillRect/>
          </a:stretch>
        </p:blipFill>
        <p:spPr>
          <a:xfrm>
            <a:off x="914400" y="4324350"/>
            <a:ext cx="2380610" cy="725493"/>
          </a:xfrm>
          <a:prstGeom prst="rect">
            <a:avLst/>
          </a:prstGeom>
        </p:spPr>
      </p:pic>
      <p:pic>
        <p:nvPicPr>
          <p:cNvPr id="18" name="Picture 17">
            <a:extLst>
              <a:ext uri="{FF2B5EF4-FFF2-40B4-BE49-F238E27FC236}">
                <a16:creationId xmlns:a16="http://schemas.microsoft.com/office/drawing/2014/main" id="{D4BC371F-2773-47E7-BB42-05681A618692}"/>
              </a:ext>
            </a:extLst>
          </p:cNvPr>
          <p:cNvPicPr>
            <a:picLocks noChangeAspect="1"/>
          </p:cNvPicPr>
          <p:nvPr/>
        </p:nvPicPr>
        <p:blipFill>
          <a:blip r:embed="rId13"/>
          <a:stretch>
            <a:fillRect/>
          </a:stretch>
        </p:blipFill>
        <p:spPr>
          <a:xfrm>
            <a:off x="5705686" y="1907903"/>
            <a:ext cx="2523914" cy="769165"/>
          </a:xfrm>
          <a:prstGeom prst="rect">
            <a:avLst/>
          </a:prstGeom>
        </p:spPr>
      </p:pic>
      <p:pic>
        <p:nvPicPr>
          <p:cNvPr id="20" name="Picture 19">
            <a:extLst>
              <a:ext uri="{FF2B5EF4-FFF2-40B4-BE49-F238E27FC236}">
                <a16:creationId xmlns:a16="http://schemas.microsoft.com/office/drawing/2014/main" id="{B706BA3A-5584-487B-853C-8A2993A5C3C1}"/>
              </a:ext>
            </a:extLst>
          </p:cNvPr>
          <p:cNvPicPr>
            <a:picLocks noChangeAspect="1"/>
          </p:cNvPicPr>
          <p:nvPr/>
        </p:nvPicPr>
        <p:blipFill>
          <a:blip r:embed="rId14"/>
          <a:stretch>
            <a:fillRect/>
          </a:stretch>
        </p:blipFill>
        <p:spPr>
          <a:xfrm>
            <a:off x="1066800" y="1809750"/>
            <a:ext cx="2831319" cy="862847"/>
          </a:xfrm>
          <a:prstGeom prst="rect">
            <a:avLst/>
          </a:prstGeom>
        </p:spPr>
      </p:pic>
      <p:pic>
        <p:nvPicPr>
          <p:cNvPr id="13" name="Track 031">
            <a:hlinkClick r:id="" action="ppaction://media"/>
            <a:extLst>
              <a:ext uri="{FF2B5EF4-FFF2-40B4-BE49-F238E27FC236}">
                <a16:creationId xmlns:a16="http://schemas.microsoft.com/office/drawing/2014/main" id="{B040A942-2C34-4C7A-BCF8-91751803F75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81000" y="2266950"/>
            <a:ext cx="519582" cy="519582"/>
          </a:xfrm>
          <a:prstGeom prst="rect">
            <a:avLst/>
          </a:prstGeom>
        </p:spPr>
      </p:pic>
    </p:spTree>
    <p:extLst>
      <p:ext uri="{BB962C8B-B14F-4D97-AF65-F5344CB8AC3E}">
        <p14:creationId xmlns:p14="http://schemas.microsoft.com/office/powerpoint/2010/main" val="3920075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1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Shape 1068"/>
        <p:cNvGrpSpPr/>
        <p:nvPr/>
      </p:nvGrpSpPr>
      <p:grpSpPr>
        <a:xfrm>
          <a:off x="0" y="0"/>
          <a:ext cx="0" cy="0"/>
          <a:chOff x="0" y="0"/>
          <a:chExt cx="0" cy="0"/>
        </a:xfrm>
      </p:grpSpPr>
      <p:sp>
        <p:nvSpPr>
          <p:cNvPr id="1069" name="Google Shape;1069;p35"/>
          <p:cNvSpPr txBox="1">
            <a:spLocks noGrp="1"/>
          </p:cNvSpPr>
          <p:nvPr>
            <p:ph type="title"/>
          </p:nvPr>
        </p:nvSpPr>
        <p:spPr>
          <a:xfrm>
            <a:off x="1928261" y="-59815"/>
            <a:ext cx="5745000" cy="21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t>GAMETIME</a:t>
            </a:r>
            <a:r>
              <a:rPr lang="en" dirty="0"/>
              <a:t>!</a:t>
            </a:r>
            <a:endParaRPr dirty="0"/>
          </a:p>
        </p:txBody>
      </p:sp>
      <p:grpSp>
        <p:nvGrpSpPr>
          <p:cNvPr id="1081" name="Google Shape;1081;p35"/>
          <p:cNvGrpSpPr/>
          <p:nvPr/>
        </p:nvGrpSpPr>
        <p:grpSpPr>
          <a:xfrm>
            <a:off x="199824" y="402821"/>
            <a:ext cx="1218280" cy="1297939"/>
            <a:chOff x="3106299" y="1017471"/>
            <a:chExt cx="1218280" cy="1297939"/>
          </a:xfrm>
        </p:grpSpPr>
        <p:sp>
          <p:nvSpPr>
            <p:cNvPr id="1082" name="Google Shape;1082;p35"/>
            <p:cNvSpPr/>
            <p:nvPr/>
          </p:nvSpPr>
          <p:spPr>
            <a:xfrm>
              <a:off x="3106299" y="1017471"/>
              <a:ext cx="1218280" cy="1297939"/>
            </a:xfrm>
            <a:custGeom>
              <a:avLst/>
              <a:gdLst/>
              <a:ahLst/>
              <a:cxnLst/>
              <a:rect l="l" t="t" r="r" b="b"/>
              <a:pathLst>
                <a:path w="33065" h="35227" extrusionOk="0">
                  <a:moveTo>
                    <a:pt x="26586" y="1906"/>
                  </a:moveTo>
                  <a:cubicBezTo>
                    <a:pt x="26886" y="1906"/>
                    <a:pt x="27183" y="1929"/>
                    <a:pt x="27476" y="1976"/>
                  </a:cubicBezTo>
                  <a:cubicBezTo>
                    <a:pt x="28032" y="2068"/>
                    <a:pt x="28595" y="2247"/>
                    <a:pt x="29143" y="2511"/>
                  </a:cubicBezTo>
                  <a:lnTo>
                    <a:pt x="29145" y="2512"/>
                  </a:lnTo>
                  <a:cubicBezTo>
                    <a:pt x="30358" y="3092"/>
                    <a:pt x="31040" y="4419"/>
                    <a:pt x="30802" y="5738"/>
                  </a:cubicBezTo>
                  <a:cubicBezTo>
                    <a:pt x="30639" y="6653"/>
                    <a:pt x="30318" y="7435"/>
                    <a:pt x="30080" y="7930"/>
                  </a:cubicBezTo>
                  <a:lnTo>
                    <a:pt x="29906" y="8290"/>
                  </a:lnTo>
                  <a:lnTo>
                    <a:pt x="30041" y="8665"/>
                  </a:lnTo>
                  <a:cubicBezTo>
                    <a:pt x="30807" y="10805"/>
                    <a:pt x="30979" y="13232"/>
                    <a:pt x="30552" y="15879"/>
                  </a:cubicBezTo>
                  <a:cubicBezTo>
                    <a:pt x="29577" y="21948"/>
                    <a:pt x="25789" y="27243"/>
                    <a:pt x="20157" y="30410"/>
                  </a:cubicBezTo>
                  <a:cubicBezTo>
                    <a:pt x="15877" y="32817"/>
                    <a:pt x="11925" y="33322"/>
                    <a:pt x="9363" y="33322"/>
                  </a:cubicBezTo>
                  <a:cubicBezTo>
                    <a:pt x="8743" y="33322"/>
                    <a:pt x="8133" y="33293"/>
                    <a:pt x="7561" y="33236"/>
                  </a:cubicBezTo>
                  <a:cubicBezTo>
                    <a:pt x="7413" y="33220"/>
                    <a:pt x="7288" y="33205"/>
                    <a:pt x="7162" y="33186"/>
                  </a:cubicBezTo>
                  <a:cubicBezTo>
                    <a:pt x="5846" y="32970"/>
                    <a:pt x="4636" y="32314"/>
                    <a:pt x="3750" y="31334"/>
                  </a:cubicBezTo>
                  <a:cubicBezTo>
                    <a:pt x="3716" y="31296"/>
                    <a:pt x="3677" y="31256"/>
                    <a:pt x="3640" y="31212"/>
                  </a:cubicBezTo>
                  <a:cubicBezTo>
                    <a:pt x="2451" y="29837"/>
                    <a:pt x="1986" y="28017"/>
                    <a:pt x="2368" y="26215"/>
                  </a:cubicBezTo>
                  <a:cubicBezTo>
                    <a:pt x="2747" y="24399"/>
                    <a:pt x="3919" y="22905"/>
                    <a:pt x="5579" y="22119"/>
                  </a:cubicBezTo>
                  <a:cubicBezTo>
                    <a:pt x="12291" y="18940"/>
                    <a:pt x="15363" y="11544"/>
                    <a:pt x="15390" y="11478"/>
                  </a:cubicBezTo>
                  <a:lnTo>
                    <a:pt x="15403" y="11445"/>
                  </a:lnTo>
                  <a:cubicBezTo>
                    <a:pt x="17403" y="6719"/>
                    <a:pt x="20397" y="5541"/>
                    <a:pt x="22556" y="5385"/>
                  </a:cubicBezTo>
                  <a:lnTo>
                    <a:pt x="23333" y="5328"/>
                  </a:lnTo>
                  <a:lnTo>
                    <a:pt x="23431" y="4555"/>
                  </a:lnTo>
                  <a:cubicBezTo>
                    <a:pt x="23613" y="3141"/>
                    <a:pt x="24768" y="2032"/>
                    <a:pt x="26175" y="1920"/>
                  </a:cubicBezTo>
                  <a:cubicBezTo>
                    <a:pt x="26311" y="1911"/>
                    <a:pt x="26449" y="1906"/>
                    <a:pt x="26586" y="1906"/>
                  </a:cubicBezTo>
                  <a:close/>
                  <a:moveTo>
                    <a:pt x="26585" y="1"/>
                  </a:moveTo>
                  <a:cubicBezTo>
                    <a:pt x="26400" y="1"/>
                    <a:pt x="26216" y="7"/>
                    <a:pt x="26030" y="21"/>
                  </a:cubicBezTo>
                  <a:cubicBezTo>
                    <a:pt x="23980" y="183"/>
                    <a:pt x="22261" y="1628"/>
                    <a:pt x="21700" y="3567"/>
                  </a:cubicBezTo>
                  <a:cubicBezTo>
                    <a:pt x="19413" y="3924"/>
                    <a:pt x="15900" y="5389"/>
                    <a:pt x="13651" y="10698"/>
                  </a:cubicBezTo>
                  <a:lnTo>
                    <a:pt x="13632" y="10749"/>
                  </a:lnTo>
                  <a:cubicBezTo>
                    <a:pt x="13603" y="10817"/>
                    <a:pt x="10761" y="17557"/>
                    <a:pt x="4765" y="20398"/>
                  </a:cubicBezTo>
                  <a:cubicBezTo>
                    <a:pt x="2562" y="21442"/>
                    <a:pt x="1009" y="23420"/>
                    <a:pt x="505" y="25822"/>
                  </a:cubicBezTo>
                  <a:cubicBezTo>
                    <a:pt x="1" y="28210"/>
                    <a:pt x="619" y="30628"/>
                    <a:pt x="2197" y="32452"/>
                  </a:cubicBezTo>
                  <a:cubicBezTo>
                    <a:pt x="2246" y="32508"/>
                    <a:pt x="2299" y="32567"/>
                    <a:pt x="2343" y="32615"/>
                  </a:cubicBezTo>
                  <a:cubicBezTo>
                    <a:pt x="3512" y="33909"/>
                    <a:pt x="5115" y="34778"/>
                    <a:pt x="6856" y="35064"/>
                  </a:cubicBezTo>
                  <a:cubicBezTo>
                    <a:pt x="7008" y="35090"/>
                    <a:pt x="7164" y="35107"/>
                    <a:pt x="7359" y="35130"/>
                  </a:cubicBezTo>
                  <a:cubicBezTo>
                    <a:pt x="8006" y="35195"/>
                    <a:pt x="8682" y="35227"/>
                    <a:pt x="9363" y="35227"/>
                  </a:cubicBezTo>
                  <a:cubicBezTo>
                    <a:pt x="12152" y="35227"/>
                    <a:pt x="16451" y="34679"/>
                    <a:pt x="21091" y="32067"/>
                  </a:cubicBezTo>
                  <a:cubicBezTo>
                    <a:pt x="27232" y="28615"/>
                    <a:pt x="31366" y="22824"/>
                    <a:pt x="32432" y="16181"/>
                  </a:cubicBezTo>
                  <a:cubicBezTo>
                    <a:pt x="32887" y="13362"/>
                    <a:pt x="32727" y="10746"/>
                    <a:pt x="31961" y="8395"/>
                  </a:cubicBezTo>
                  <a:cubicBezTo>
                    <a:pt x="32219" y="7803"/>
                    <a:pt x="32511" y="6998"/>
                    <a:pt x="32677" y="6075"/>
                  </a:cubicBezTo>
                  <a:cubicBezTo>
                    <a:pt x="33065" y="3914"/>
                    <a:pt x="31950" y="1742"/>
                    <a:pt x="29966" y="795"/>
                  </a:cubicBezTo>
                  <a:cubicBezTo>
                    <a:pt x="29253" y="452"/>
                    <a:pt x="28519" y="218"/>
                    <a:pt x="27783" y="97"/>
                  </a:cubicBezTo>
                  <a:cubicBezTo>
                    <a:pt x="27390" y="33"/>
                    <a:pt x="26989" y="1"/>
                    <a:pt x="26585" y="1"/>
                  </a:cubicBezTo>
                  <a:close/>
                </a:path>
              </a:pathLst>
            </a:custGeom>
            <a:solidFill>
              <a:schemeClr val="lt1"/>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5"/>
            <p:cNvSpPr/>
            <p:nvPr/>
          </p:nvSpPr>
          <p:spPr>
            <a:xfrm>
              <a:off x="3142849" y="1052658"/>
              <a:ext cx="1144406" cy="1227749"/>
            </a:xfrm>
            <a:custGeom>
              <a:avLst/>
              <a:gdLst/>
              <a:ahLst/>
              <a:cxnLst/>
              <a:rect l="l" t="t" r="r" b="b"/>
              <a:pathLst>
                <a:path w="31060" h="33322" extrusionOk="0">
                  <a:moveTo>
                    <a:pt x="25600" y="0"/>
                  </a:moveTo>
                  <a:cubicBezTo>
                    <a:pt x="25438" y="0"/>
                    <a:pt x="25275" y="6"/>
                    <a:pt x="25113" y="18"/>
                  </a:cubicBezTo>
                  <a:cubicBezTo>
                    <a:pt x="23229" y="166"/>
                    <a:pt x="21729" y="1644"/>
                    <a:pt x="21496" y="3482"/>
                  </a:cubicBezTo>
                  <a:cubicBezTo>
                    <a:pt x="19281" y="3643"/>
                    <a:pt x="15781" y="4815"/>
                    <a:pt x="13535" y="10120"/>
                  </a:cubicBezTo>
                  <a:cubicBezTo>
                    <a:pt x="13533" y="10124"/>
                    <a:pt x="13527" y="10135"/>
                    <a:pt x="13525" y="10144"/>
                  </a:cubicBezTo>
                  <a:cubicBezTo>
                    <a:pt x="13522" y="10150"/>
                    <a:pt x="13520" y="10156"/>
                    <a:pt x="13520" y="10157"/>
                  </a:cubicBezTo>
                  <a:cubicBezTo>
                    <a:pt x="13491" y="10229"/>
                    <a:pt x="10554" y="17286"/>
                    <a:pt x="4181" y="20305"/>
                  </a:cubicBezTo>
                  <a:cubicBezTo>
                    <a:pt x="2247" y="21221"/>
                    <a:pt x="886" y="22956"/>
                    <a:pt x="444" y="25067"/>
                  </a:cubicBezTo>
                  <a:cubicBezTo>
                    <a:pt x="1" y="27160"/>
                    <a:pt x="543" y="29281"/>
                    <a:pt x="1928" y="30882"/>
                  </a:cubicBezTo>
                  <a:cubicBezTo>
                    <a:pt x="1970" y="30931"/>
                    <a:pt x="2014" y="30980"/>
                    <a:pt x="2056" y="31025"/>
                  </a:cubicBezTo>
                  <a:cubicBezTo>
                    <a:pt x="3081" y="32160"/>
                    <a:pt x="4488" y="32922"/>
                    <a:pt x="6015" y="33172"/>
                  </a:cubicBezTo>
                  <a:cubicBezTo>
                    <a:pt x="6155" y="33196"/>
                    <a:pt x="6296" y="33212"/>
                    <a:pt x="6458" y="33230"/>
                  </a:cubicBezTo>
                  <a:cubicBezTo>
                    <a:pt x="6990" y="33283"/>
                    <a:pt x="7633" y="33322"/>
                    <a:pt x="8370" y="33322"/>
                  </a:cubicBezTo>
                  <a:cubicBezTo>
                    <a:pt x="11135" y="33322"/>
                    <a:pt x="15219" y="32768"/>
                    <a:pt x="19630" y="30286"/>
                  </a:cubicBezTo>
                  <a:cubicBezTo>
                    <a:pt x="25516" y="26976"/>
                    <a:pt x="29476" y="21433"/>
                    <a:pt x="30498" y="15078"/>
                  </a:cubicBezTo>
                  <a:cubicBezTo>
                    <a:pt x="30951" y="12269"/>
                    <a:pt x="30765" y="9684"/>
                    <a:pt x="29943" y="7391"/>
                  </a:cubicBezTo>
                  <a:cubicBezTo>
                    <a:pt x="30231" y="6796"/>
                    <a:pt x="30566" y="5946"/>
                    <a:pt x="30744" y="4954"/>
                  </a:cubicBezTo>
                  <a:cubicBezTo>
                    <a:pt x="31059" y="3212"/>
                    <a:pt x="30161" y="1463"/>
                    <a:pt x="28563" y="700"/>
                  </a:cubicBezTo>
                  <a:cubicBezTo>
                    <a:pt x="27932" y="397"/>
                    <a:pt x="27283" y="188"/>
                    <a:pt x="26638" y="84"/>
                  </a:cubicBezTo>
                  <a:cubicBezTo>
                    <a:pt x="26296" y="28"/>
                    <a:pt x="25949" y="0"/>
                    <a:pt x="25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5"/>
            <p:cNvSpPr/>
            <p:nvPr/>
          </p:nvSpPr>
          <p:spPr>
            <a:xfrm>
              <a:off x="3205707" y="1136297"/>
              <a:ext cx="992604" cy="1060399"/>
            </a:xfrm>
            <a:custGeom>
              <a:avLst/>
              <a:gdLst/>
              <a:ahLst/>
              <a:cxnLst/>
              <a:rect l="l" t="t" r="r" b="b"/>
              <a:pathLst>
                <a:path w="26940" h="28780" extrusionOk="0">
                  <a:moveTo>
                    <a:pt x="23897" y="0"/>
                  </a:moveTo>
                  <a:cubicBezTo>
                    <a:pt x="23794" y="0"/>
                    <a:pt x="23690" y="4"/>
                    <a:pt x="23584" y="13"/>
                  </a:cubicBezTo>
                  <a:cubicBezTo>
                    <a:pt x="22700" y="81"/>
                    <a:pt x="22021" y="843"/>
                    <a:pt x="22029" y="1729"/>
                  </a:cubicBezTo>
                  <a:cubicBezTo>
                    <a:pt x="22033" y="2291"/>
                    <a:pt x="22005" y="2990"/>
                    <a:pt x="21891" y="3690"/>
                  </a:cubicBezTo>
                  <a:cubicBezTo>
                    <a:pt x="21891" y="3690"/>
                    <a:pt x="21259" y="3451"/>
                    <a:pt x="20313" y="3451"/>
                  </a:cubicBezTo>
                  <a:cubicBezTo>
                    <a:pt x="18589" y="3451"/>
                    <a:pt x="15819" y="4246"/>
                    <a:pt x="13919" y="8734"/>
                  </a:cubicBezTo>
                  <a:cubicBezTo>
                    <a:pt x="13919" y="8734"/>
                    <a:pt x="10746" y="16628"/>
                    <a:pt x="3445" y="20088"/>
                  </a:cubicBezTo>
                  <a:cubicBezTo>
                    <a:pt x="770" y="21355"/>
                    <a:pt x="1" y="24888"/>
                    <a:pt x="1941" y="27124"/>
                  </a:cubicBezTo>
                  <a:cubicBezTo>
                    <a:pt x="1971" y="27159"/>
                    <a:pt x="2002" y="27194"/>
                    <a:pt x="2034" y="27230"/>
                  </a:cubicBezTo>
                  <a:cubicBezTo>
                    <a:pt x="2794" y="28073"/>
                    <a:pt x="3846" y="28587"/>
                    <a:pt x="4977" y="28699"/>
                  </a:cubicBezTo>
                  <a:cubicBezTo>
                    <a:pt x="5451" y="28745"/>
                    <a:pt x="6022" y="28780"/>
                    <a:pt x="6674" y="28780"/>
                  </a:cubicBezTo>
                  <a:cubicBezTo>
                    <a:pt x="9160" y="28780"/>
                    <a:pt x="12828" y="28279"/>
                    <a:pt x="16814" y="26036"/>
                  </a:cubicBezTo>
                  <a:cubicBezTo>
                    <a:pt x="21924" y="23162"/>
                    <a:pt x="25622" y="18234"/>
                    <a:pt x="26553" y="12447"/>
                  </a:cubicBezTo>
                  <a:cubicBezTo>
                    <a:pt x="26940" y="10043"/>
                    <a:pt x="26865" y="7402"/>
                    <a:pt x="25724" y="4968"/>
                  </a:cubicBezTo>
                  <a:cubicBezTo>
                    <a:pt x="25724" y="4968"/>
                    <a:pt x="26529" y="3825"/>
                    <a:pt x="26805" y="2283"/>
                  </a:cubicBezTo>
                  <a:cubicBezTo>
                    <a:pt x="26938" y="1544"/>
                    <a:pt x="26552" y="801"/>
                    <a:pt x="25875" y="477"/>
                  </a:cubicBezTo>
                  <a:cubicBezTo>
                    <a:pt x="25356" y="227"/>
                    <a:pt x="24672" y="0"/>
                    <a:pt x="23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5"/>
            <p:cNvSpPr/>
            <p:nvPr/>
          </p:nvSpPr>
          <p:spPr>
            <a:xfrm>
              <a:off x="3787342" y="2032146"/>
              <a:ext cx="79622" cy="63447"/>
            </a:xfrm>
            <a:custGeom>
              <a:avLst/>
              <a:gdLst/>
              <a:ahLst/>
              <a:cxnLst/>
              <a:rect l="l" t="t" r="r" b="b"/>
              <a:pathLst>
                <a:path w="2161" h="1722" extrusionOk="0">
                  <a:moveTo>
                    <a:pt x="1470" y="0"/>
                  </a:moveTo>
                  <a:cubicBezTo>
                    <a:pt x="1347" y="0"/>
                    <a:pt x="1223" y="38"/>
                    <a:pt x="1115" y="115"/>
                  </a:cubicBezTo>
                  <a:cubicBezTo>
                    <a:pt x="892" y="277"/>
                    <a:pt x="646" y="435"/>
                    <a:pt x="387" y="587"/>
                  </a:cubicBezTo>
                  <a:cubicBezTo>
                    <a:pt x="98" y="757"/>
                    <a:pt x="1" y="1130"/>
                    <a:pt x="170" y="1420"/>
                  </a:cubicBezTo>
                  <a:cubicBezTo>
                    <a:pt x="283" y="1613"/>
                    <a:pt x="487" y="1721"/>
                    <a:pt x="696" y="1721"/>
                  </a:cubicBezTo>
                  <a:cubicBezTo>
                    <a:pt x="800" y="1721"/>
                    <a:pt x="906" y="1694"/>
                    <a:pt x="1004" y="1637"/>
                  </a:cubicBezTo>
                  <a:cubicBezTo>
                    <a:pt x="1295" y="1465"/>
                    <a:pt x="1571" y="1286"/>
                    <a:pt x="1825" y="1103"/>
                  </a:cubicBezTo>
                  <a:cubicBezTo>
                    <a:pt x="2098" y="908"/>
                    <a:pt x="2161" y="527"/>
                    <a:pt x="1965" y="254"/>
                  </a:cubicBezTo>
                  <a:cubicBezTo>
                    <a:pt x="1846" y="89"/>
                    <a:pt x="1660"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5"/>
            <p:cNvSpPr/>
            <p:nvPr/>
          </p:nvSpPr>
          <p:spPr>
            <a:xfrm>
              <a:off x="3591326" y="2081371"/>
              <a:ext cx="184704" cy="86549"/>
            </a:xfrm>
            <a:custGeom>
              <a:avLst/>
              <a:gdLst/>
              <a:ahLst/>
              <a:cxnLst/>
              <a:rect l="l" t="t" r="r" b="b"/>
              <a:pathLst>
                <a:path w="5013" h="2349" extrusionOk="0">
                  <a:moveTo>
                    <a:pt x="4321" y="1"/>
                  </a:moveTo>
                  <a:cubicBezTo>
                    <a:pt x="4243" y="1"/>
                    <a:pt x="4164" y="16"/>
                    <a:pt x="4088" y="48"/>
                  </a:cubicBezTo>
                  <a:cubicBezTo>
                    <a:pt x="2771" y="593"/>
                    <a:pt x="1430" y="945"/>
                    <a:pt x="536" y="1144"/>
                  </a:cubicBezTo>
                  <a:cubicBezTo>
                    <a:pt x="207" y="1218"/>
                    <a:pt x="1" y="1543"/>
                    <a:pt x="74" y="1871"/>
                  </a:cubicBezTo>
                  <a:cubicBezTo>
                    <a:pt x="136" y="2156"/>
                    <a:pt x="388" y="2349"/>
                    <a:pt x="667" y="2349"/>
                  </a:cubicBezTo>
                  <a:cubicBezTo>
                    <a:pt x="711" y="2349"/>
                    <a:pt x="755" y="2343"/>
                    <a:pt x="800" y="2334"/>
                  </a:cubicBezTo>
                  <a:cubicBezTo>
                    <a:pt x="1741" y="2123"/>
                    <a:pt x="3156" y="1753"/>
                    <a:pt x="4554" y="1171"/>
                  </a:cubicBezTo>
                  <a:cubicBezTo>
                    <a:pt x="4865" y="1044"/>
                    <a:pt x="5012" y="686"/>
                    <a:pt x="4883" y="376"/>
                  </a:cubicBezTo>
                  <a:cubicBezTo>
                    <a:pt x="4787" y="142"/>
                    <a:pt x="4560" y="1"/>
                    <a:pt x="4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5"/>
            <p:cNvSpPr/>
            <p:nvPr/>
          </p:nvSpPr>
          <p:spPr>
            <a:xfrm>
              <a:off x="4042935" y="1143666"/>
              <a:ext cx="136916" cy="67647"/>
            </a:xfrm>
            <a:custGeom>
              <a:avLst/>
              <a:gdLst/>
              <a:ahLst/>
              <a:cxnLst/>
              <a:rect l="l" t="t" r="r" b="b"/>
              <a:pathLst>
                <a:path w="3716" h="1836" extrusionOk="0">
                  <a:moveTo>
                    <a:pt x="1430" y="1"/>
                  </a:moveTo>
                  <a:cubicBezTo>
                    <a:pt x="705" y="1"/>
                    <a:pt x="141" y="243"/>
                    <a:pt x="79" y="627"/>
                  </a:cubicBezTo>
                  <a:cubicBezTo>
                    <a:pt x="0" y="1107"/>
                    <a:pt x="732" y="1627"/>
                    <a:pt x="1715" y="1787"/>
                  </a:cubicBezTo>
                  <a:cubicBezTo>
                    <a:pt x="1912" y="1820"/>
                    <a:pt x="2105" y="1835"/>
                    <a:pt x="2287" y="1835"/>
                  </a:cubicBezTo>
                  <a:cubicBezTo>
                    <a:pt x="3011" y="1835"/>
                    <a:pt x="3573" y="1593"/>
                    <a:pt x="3635" y="1209"/>
                  </a:cubicBezTo>
                  <a:cubicBezTo>
                    <a:pt x="3715" y="727"/>
                    <a:pt x="2982" y="209"/>
                    <a:pt x="2000" y="48"/>
                  </a:cubicBezTo>
                  <a:cubicBezTo>
                    <a:pt x="1803" y="16"/>
                    <a:pt x="1611" y="1"/>
                    <a:pt x="1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5"/>
            <p:cNvSpPr/>
            <p:nvPr/>
          </p:nvSpPr>
          <p:spPr>
            <a:xfrm>
              <a:off x="3142886" y="1052585"/>
              <a:ext cx="1144443" cy="1227786"/>
            </a:xfrm>
            <a:custGeom>
              <a:avLst/>
              <a:gdLst/>
              <a:ahLst/>
              <a:cxnLst/>
              <a:rect l="l" t="t" r="r" b="b"/>
              <a:pathLst>
                <a:path w="31061" h="33323" extrusionOk="0">
                  <a:moveTo>
                    <a:pt x="25593" y="1217"/>
                  </a:moveTo>
                  <a:cubicBezTo>
                    <a:pt x="25878" y="1217"/>
                    <a:pt x="26162" y="1240"/>
                    <a:pt x="26440" y="1285"/>
                  </a:cubicBezTo>
                  <a:cubicBezTo>
                    <a:pt x="26973" y="1374"/>
                    <a:pt x="27509" y="1546"/>
                    <a:pt x="28037" y="1799"/>
                  </a:cubicBezTo>
                  <a:cubicBezTo>
                    <a:pt x="29143" y="2328"/>
                    <a:pt x="29765" y="3536"/>
                    <a:pt x="29550" y="4738"/>
                  </a:cubicBezTo>
                  <a:cubicBezTo>
                    <a:pt x="29372" y="5725"/>
                    <a:pt x="29011" y="6553"/>
                    <a:pt x="28742" y="7075"/>
                  </a:cubicBezTo>
                  <a:cubicBezTo>
                    <a:pt x="28662" y="7229"/>
                    <a:pt x="28651" y="7411"/>
                    <a:pt x="28714" y="7572"/>
                  </a:cubicBezTo>
                  <a:cubicBezTo>
                    <a:pt x="29536" y="9726"/>
                    <a:pt x="29733" y="12186"/>
                    <a:pt x="29297" y="14884"/>
                  </a:cubicBezTo>
                  <a:cubicBezTo>
                    <a:pt x="28334" y="20872"/>
                    <a:pt x="24595" y="26098"/>
                    <a:pt x="19035" y="29225"/>
                  </a:cubicBezTo>
                  <a:cubicBezTo>
                    <a:pt x="14849" y="31580"/>
                    <a:pt x="10987" y="32105"/>
                    <a:pt x="8375" y="32105"/>
                  </a:cubicBezTo>
                  <a:cubicBezTo>
                    <a:pt x="7681" y="32105"/>
                    <a:pt x="7075" y="32067"/>
                    <a:pt x="6575" y="32018"/>
                  </a:cubicBezTo>
                  <a:cubicBezTo>
                    <a:pt x="6453" y="32004"/>
                    <a:pt x="6332" y="31991"/>
                    <a:pt x="6213" y="31970"/>
                  </a:cubicBezTo>
                  <a:cubicBezTo>
                    <a:pt x="4954" y="31764"/>
                    <a:pt x="3799" y="31139"/>
                    <a:pt x="2956" y="30205"/>
                  </a:cubicBezTo>
                  <a:cubicBezTo>
                    <a:pt x="2920" y="30167"/>
                    <a:pt x="2886" y="30127"/>
                    <a:pt x="2850" y="30088"/>
                  </a:cubicBezTo>
                  <a:cubicBezTo>
                    <a:pt x="1712" y="28774"/>
                    <a:pt x="1269" y="27036"/>
                    <a:pt x="1634" y="25317"/>
                  </a:cubicBezTo>
                  <a:cubicBezTo>
                    <a:pt x="1997" y="23581"/>
                    <a:pt x="3114" y="22157"/>
                    <a:pt x="4700" y="21406"/>
                  </a:cubicBezTo>
                  <a:cubicBezTo>
                    <a:pt x="11508" y="18183"/>
                    <a:pt x="14620" y="10684"/>
                    <a:pt x="14647" y="10617"/>
                  </a:cubicBezTo>
                  <a:cubicBezTo>
                    <a:pt x="14649" y="10610"/>
                    <a:pt x="14655" y="10596"/>
                    <a:pt x="14659" y="10585"/>
                  </a:cubicBezTo>
                  <a:cubicBezTo>
                    <a:pt x="16839" y="5447"/>
                    <a:pt x="20237" y="4679"/>
                    <a:pt x="22074" y="4677"/>
                  </a:cubicBezTo>
                  <a:lnTo>
                    <a:pt x="22076" y="4677"/>
                  </a:lnTo>
                  <a:cubicBezTo>
                    <a:pt x="22236" y="4677"/>
                    <a:pt x="22391" y="4614"/>
                    <a:pt x="22505" y="4499"/>
                  </a:cubicBezTo>
                  <a:cubicBezTo>
                    <a:pt x="22619" y="4386"/>
                    <a:pt x="22683" y="4231"/>
                    <a:pt x="22683" y="4070"/>
                  </a:cubicBezTo>
                  <a:lnTo>
                    <a:pt x="22682" y="4007"/>
                  </a:lnTo>
                  <a:cubicBezTo>
                    <a:pt x="22670" y="2563"/>
                    <a:pt x="23780" y="1344"/>
                    <a:pt x="25206" y="1231"/>
                  </a:cubicBezTo>
                  <a:cubicBezTo>
                    <a:pt x="25335" y="1222"/>
                    <a:pt x="25464" y="1217"/>
                    <a:pt x="25593" y="1217"/>
                  </a:cubicBezTo>
                  <a:close/>
                  <a:moveTo>
                    <a:pt x="25595" y="0"/>
                  </a:moveTo>
                  <a:cubicBezTo>
                    <a:pt x="25434" y="0"/>
                    <a:pt x="25274" y="6"/>
                    <a:pt x="25113" y="18"/>
                  </a:cubicBezTo>
                  <a:cubicBezTo>
                    <a:pt x="23230" y="168"/>
                    <a:pt x="21730" y="1645"/>
                    <a:pt x="21496" y="3483"/>
                  </a:cubicBezTo>
                  <a:cubicBezTo>
                    <a:pt x="19282" y="3643"/>
                    <a:pt x="15780" y="4816"/>
                    <a:pt x="13535" y="10121"/>
                  </a:cubicBezTo>
                  <a:cubicBezTo>
                    <a:pt x="13534" y="10124"/>
                    <a:pt x="13530" y="10136"/>
                    <a:pt x="13525" y="10144"/>
                  </a:cubicBezTo>
                  <a:cubicBezTo>
                    <a:pt x="13523" y="10150"/>
                    <a:pt x="13521" y="10155"/>
                    <a:pt x="13520" y="10158"/>
                  </a:cubicBezTo>
                  <a:cubicBezTo>
                    <a:pt x="13492" y="10230"/>
                    <a:pt x="10555" y="17287"/>
                    <a:pt x="4181" y="20306"/>
                  </a:cubicBezTo>
                  <a:cubicBezTo>
                    <a:pt x="2247" y="21221"/>
                    <a:pt x="886" y="22957"/>
                    <a:pt x="444" y="25067"/>
                  </a:cubicBezTo>
                  <a:cubicBezTo>
                    <a:pt x="1" y="27161"/>
                    <a:pt x="542" y="29282"/>
                    <a:pt x="1928" y="30882"/>
                  </a:cubicBezTo>
                  <a:cubicBezTo>
                    <a:pt x="1970" y="30931"/>
                    <a:pt x="2014" y="30979"/>
                    <a:pt x="2056" y="31026"/>
                  </a:cubicBezTo>
                  <a:cubicBezTo>
                    <a:pt x="3081" y="32159"/>
                    <a:pt x="4487" y="32922"/>
                    <a:pt x="6015" y="33173"/>
                  </a:cubicBezTo>
                  <a:cubicBezTo>
                    <a:pt x="6154" y="33196"/>
                    <a:pt x="6295" y="33212"/>
                    <a:pt x="6460" y="33231"/>
                  </a:cubicBezTo>
                  <a:cubicBezTo>
                    <a:pt x="6990" y="33284"/>
                    <a:pt x="7633" y="33323"/>
                    <a:pt x="8370" y="33323"/>
                  </a:cubicBezTo>
                  <a:cubicBezTo>
                    <a:pt x="11134" y="33323"/>
                    <a:pt x="15218" y="32768"/>
                    <a:pt x="19633" y="30285"/>
                  </a:cubicBezTo>
                  <a:cubicBezTo>
                    <a:pt x="25518" y="26977"/>
                    <a:pt x="29481" y="21433"/>
                    <a:pt x="30501" y="15077"/>
                  </a:cubicBezTo>
                  <a:cubicBezTo>
                    <a:pt x="30954" y="12268"/>
                    <a:pt x="30768" y="9684"/>
                    <a:pt x="29945" y="7390"/>
                  </a:cubicBezTo>
                  <a:cubicBezTo>
                    <a:pt x="30233" y="6795"/>
                    <a:pt x="30569" y="5945"/>
                    <a:pt x="30748" y="4953"/>
                  </a:cubicBezTo>
                  <a:cubicBezTo>
                    <a:pt x="31060" y="3213"/>
                    <a:pt x="30161" y="1464"/>
                    <a:pt x="28563" y="701"/>
                  </a:cubicBezTo>
                  <a:cubicBezTo>
                    <a:pt x="27932" y="399"/>
                    <a:pt x="27285" y="190"/>
                    <a:pt x="26638" y="84"/>
                  </a:cubicBezTo>
                  <a:cubicBezTo>
                    <a:pt x="26294" y="28"/>
                    <a:pt x="25945" y="0"/>
                    <a:pt x="25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5"/>
            <p:cNvSpPr/>
            <p:nvPr/>
          </p:nvSpPr>
          <p:spPr>
            <a:xfrm>
              <a:off x="3311378" y="1377005"/>
              <a:ext cx="787378" cy="665421"/>
            </a:xfrm>
            <a:custGeom>
              <a:avLst/>
              <a:gdLst/>
              <a:ahLst/>
              <a:cxnLst/>
              <a:rect l="l" t="t" r="r" b="b"/>
              <a:pathLst>
                <a:path w="21370" h="18060" extrusionOk="0">
                  <a:moveTo>
                    <a:pt x="20720" y="1"/>
                  </a:moveTo>
                  <a:cubicBezTo>
                    <a:pt x="20417" y="1"/>
                    <a:pt x="20157" y="231"/>
                    <a:pt x="20120" y="540"/>
                  </a:cubicBezTo>
                  <a:cubicBezTo>
                    <a:pt x="20115" y="580"/>
                    <a:pt x="19623" y="4628"/>
                    <a:pt x="16970" y="8638"/>
                  </a:cubicBezTo>
                  <a:cubicBezTo>
                    <a:pt x="13439" y="13977"/>
                    <a:pt x="7932" y="16737"/>
                    <a:pt x="605" y="16842"/>
                  </a:cubicBezTo>
                  <a:cubicBezTo>
                    <a:pt x="270" y="16846"/>
                    <a:pt x="0" y="17122"/>
                    <a:pt x="6" y="17460"/>
                  </a:cubicBezTo>
                  <a:cubicBezTo>
                    <a:pt x="10" y="17793"/>
                    <a:pt x="282" y="18059"/>
                    <a:pt x="613" y="18059"/>
                  </a:cubicBezTo>
                  <a:lnTo>
                    <a:pt x="622" y="18059"/>
                  </a:lnTo>
                  <a:cubicBezTo>
                    <a:pt x="10306" y="17922"/>
                    <a:pt x="15424" y="13202"/>
                    <a:pt x="18014" y="9268"/>
                  </a:cubicBezTo>
                  <a:cubicBezTo>
                    <a:pt x="20811" y="5017"/>
                    <a:pt x="21310" y="854"/>
                    <a:pt x="21330" y="679"/>
                  </a:cubicBezTo>
                  <a:cubicBezTo>
                    <a:pt x="21369" y="345"/>
                    <a:pt x="21129" y="43"/>
                    <a:pt x="20794" y="5"/>
                  </a:cubicBezTo>
                  <a:cubicBezTo>
                    <a:pt x="20770" y="2"/>
                    <a:pt x="20745" y="1"/>
                    <a:pt x="20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 name="Google Shape;1090;p35"/>
          <p:cNvGrpSpPr/>
          <p:nvPr/>
        </p:nvGrpSpPr>
        <p:grpSpPr>
          <a:xfrm>
            <a:off x="1159960" y="3602625"/>
            <a:ext cx="1218271" cy="1285048"/>
            <a:chOff x="2836810" y="2577400"/>
            <a:chExt cx="1218271" cy="1285048"/>
          </a:xfrm>
        </p:grpSpPr>
        <p:sp>
          <p:nvSpPr>
            <p:cNvPr id="1091" name="Google Shape;1091;p35"/>
            <p:cNvSpPr/>
            <p:nvPr/>
          </p:nvSpPr>
          <p:spPr>
            <a:xfrm>
              <a:off x="2836810" y="2577400"/>
              <a:ext cx="1218271" cy="1285048"/>
            </a:xfrm>
            <a:custGeom>
              <a:avLst/>
              <a:gdLst/>
              <a:ahLst/>
              <a:cxnLst/>
              <a:rect l="l" t="t" r="r" b="b"/>
              <a:pathLst>
                <a:path w="33277" h="35101" extrusionOk="0">
                  <a:moveTo>
                    <a:pt x="10683" y="1783"/>
                  </a:moveTo>
                  <a:cubicBezTo>
                    <a:pt x="10747" y="1783"/>
                    <a:pt x="10812" y="1793"/>
                    <a:pt x="10876" y="1813"/>
                  </a:cubicBezTo>
                  <a:lnTo>
                    <a:pt x="10899" y="1822"/>
                  </a:lnTo>
                  <a:cubicBezTo>
                    <a:pt x="11071" y="1885"/>
                    <a:pt x="11203" y="2026"/>
                    <a:pt x="11260" y="2209"/>
                  </a:cubicBezTo>
                  <a:cubicBezTo>
                    <a:pt x="11324" y="2408"/>
                    <a:pt x="11296" y="2609"/>
                    <a:pt x="11182" y="2776"/>
                  </a:cubicBezTo>
                  <a:cubicBezTo>
                    <a:pt x="10607" y="3615"/>
                    <a:pt x="9917" y="4985"/>
                    <a:pt x="9893" y="6743"/>
                  </a:cubicBezTo>
                  <a:lnTo>
                    <a:pt x="9862" y="8987"/>
                  </a:lnTo>
                  <a:lnTo>
                    <a:pt x="11421" y="7374"/>
                  </a:lnTo>
                  <a:cubicBezTo>
                    <a:pt x="12770" y="5978"/>
                    <a:pt x="14325" y="5584"/>
                    <a:pt x="15653" y="5584"/>
                  </a:cubicBezTo>
                  <a:cubicBezTo>
                    <a:pt x="17175" y="5584"/>
                    <a:pt x="18398" y="6103"/>
                    <a:pt x="18666" y="6225"/>
                  </a:cubicBezTo>
                  <a:lnTo>
                    <a:pt x="18959" y="6495"/>
                  </a:lnTo>
                  <a:lnTo>
                    <a:pt x="19488" y="6392"/>
                  </a:lnTo>
                  <a:cubicBezTo>
                    <a:pt x="19512" y="6387"/>
                    <a:pt x="19537" y="6382"/>
                    <a:pt x="19563" y="6377"/>
                  </a:cubicBezTo>
                  <a:cubicBezTo>
                    <a:pt x="19924" y="6318"/>
                    <a:pt x="20287" y="6290"/>
                    <a:pt x="20648" y="6290"/>
                  </a:cubicBezTo>
                  <a:cubicBezTo>
                    <a:pt x="23135" y="6290"/>
                    <a:pt x="25536" y="7654"/>
                    <a:pt x="26854" y="9904"/>
                  </a:cubicBezTo>
                  <a:cubicBezTo>
                    <a:pt x="28691" y="13038"/>
                    <a:pt x="31350" y="19419"/>
                    <a:pt x="28529" y="26952"/>
                  </a:cubicBezTo>
                  <a:cubicBezTo>
                    <a:pt x="28311" y="27536"/>
                    <a:pt x="27744" y="27926"/>
                    <a:pt x="27142" y="27926"/>
                  </a:cubicBezTo>
                  <a:cubicBezTo>
                    <a:pt x="26992" y="27926"/>
                    <a:pt x="26839" y="27901"/>
                    <a:pt x="26689" y="27850"/>
                  </a:cubicBezTo>
                  <a:lnTo>
                    <a:pt x="25757" y="27526"/>
                  </a:lnTo>
                  <a:lnTo>
                    <a:pt x="25531" y="28485"/>
                  </a:lnTo>
                  <a:cubicBezTo>
                    <a:pt x="25418" y="28959"/>
                    <a:pt x="25239" y="29391"/>
                    <a:pt x="24994" y="29771"/>
                  </a:cubicBezTo>
                  <a:cubicBezTo>
                    <a:pt x="24651" y="30306"/>
                    <a:pt x="24203" y="30745"/>
                    <a:pt x="23662" y="31076"/>
                  </a:cubicBezTo>
                  <a:cubicBezTo>
                    <a:pt x="23014" y="31472"/>
                    <a:pt x="22228" y="31682"/>
                    <a:pt x="21391" y="31682"/>
                  </a:cubicBezTo>
                  <a:cubicBezTo>
                    <a:pt x="21207" y="31682"/>
                    <a:pt x="21004" y="31669"/>
                    <a:pt x="20772" y="31640"/>
                  </a:cubicBezTo>
                  <a:lnTo>
                    <a:pt x="19216" y="31452"/>
                  </a:lnTo>
                  <a:lnTo>
                    <a:pt x="19725" y="32598"/>
                  </a:lnTo>
                  <a:cubicBezTo>
                    <a:pt x="19561" y="32699"/>
                    <a:pt x="19408" y="32780"/>
                    <a:pt x="19282" y="32834"/>
                  </a:cubicBezTo>
                  <a:cubicBezTo>
                    <a:pt x="18523" y="33159"/>
                    <a:pt x="17686" y="33323"/>
                    <a:pt x="16790" y="33323"/>
                  </a:cubicBezTo>
                  <a:cubicBezTo>
                    <a:pt x="16446" y="33323"/>
                    <a:pt x="16095" y="33298"/>
                    <a:pt x="15743" y="33247"/>
                  </a:cubicBezTo>
                  <a:cubicBezTo>
                    <a:pt x="5588" y="31813"/>
                    <a:pt x="2870" y="25930"/>
                    <a:pt x="2155" y="22551"/>
                  </a:cubicBezTo>
                  <a:cubicBezTo>
                    <a:pt x="1834" y="21036"/>
                    <a:pt x="2056" y="19533"/>
                    <a:pt x="2781" y="18319"/>
                  </a:cubicBezTo>
                  <a:cubicBezTo>
                    <a:pt x="2838" y="18223"/>
                    <a:pt x="2896" y="18131"/>
                    <a:pt x="2956" y="18041"/>
                  </a:cubicBezTo>
                  <a:lnTo>
                    <a:pt x="3144" y="17764"/>
                  </a:lnTo>
                  <a:lnTo>
                    <a:pt x="3102" y="17431"/>
                  </a:lnTo>
                  <a:cubicBezTo>
                    <a:pt x="2289" y="11017"/>
                    <a:pt x="7331" y="9781"/>
                    <a:pt x="8020" y="9644"/>
                  </a:cubicBezTo>
                  <a:lnTo>
                    <a:pt x="9216" y="9945"/>
                  </a:lnTo>
                  <a:lnTo>
                    <a:pt x="9038" y="8642"/>
                  </a:lnTo>
                  <a:cubicBezTo>
                    <a:pt x="8670" y="5957"/>
                    <a:pt x="9043" y="3750"/>
                    <a:pt x="10146" y="2080"/>
                  </a:cubicBezTo>
                  <a:cubicBezTo>
                    <a:pt x="10269" y="1892"/>
                    <a:pt x="10470" y="1783"/>
                    <a:pt x="10683" y="1783"/>
                  </a:cubicBezTo>
                  <a:close/>
                  <a:moveTo>
                    <a:pt x="10684" y="0"/>
                  </a:moveTo>
                  <a:cubicBezTo>
                    <a:pt x="9891" y="0"/>
                    <a:pt x="9124" y="399"/>
                    <a:pt x="8661" y="1099"/>
                  </a:cubicBezTo>
                  <a:cubicBezTo>
                    <a:pt x="7442" y="2947"/>
                    <a:pt x="6944" y="5268"/>
                    <a:pt x="7179" y="8011"/>
                  </a:cubicBezTo>
                  <a:cubicBezTo>
                    <a:pt x="4851" y="8646"/>
                    <a:pt x="665" y="11120"/>
                    <a:pt x="1300" y="17329"/>
                  </a:cubicBezTo>
                  <a:cubicBezTo>
                    <a:pt x="1284" y="17355"/>
                    <a:pt x="1269" y="17380"/>
                    <a:pt x="1253" y="17407"/>
                  </a:cubicBezTo>
                  <a:cubicBezTo>
                    <a:pt x="298" y="19007"/>
                    <a:pt x="1" y="20964"/>
                    <a:pt x="415" y="22919"/>
                  </a:cubicBezTo>
                  <a:cubicBezTo>
                    <a:pt x="1228" y="26754"/>
                    <a:pt x="4267" y="33423"/>
                    <a:pt x="15495" y="35009"/>
                  </a:cubicBezTo>
                  <a:cubicBezTo>
                    <a:pt x="15929" y="35070"/>
                    <a:pt x="16364" y="35101"/>
                    <a:pt x="16792" y="35101"/>
                  </a:cubicBezTo>
                  <a:cubicBezTo>
                    <a:pt x="17929" y="35101"/>
                    <a:pt x="19003" y="34889"/>
                    <a:pt x="19983" y="34470"/>
                  </a:cubicBezTo>
                  <a:cubicBezTo>
                    <a:pt x="20357" y="34309"/>
                    <a:pt x="20734" y="34072"/>
                    <a:pt x="20984" y="33903"/>
                  </a:cubicBezTo>
                  <a:cubicBezTo>
                    <a:pt x="21158" y="33785"/>
                    <a:pt x="21298" y="33634"/>
                    <a:pt x="21401" y="33463"/>
                  </a:cubicBezTo>
                  <a:cubicBezTo>
                    <a:pt x="22562" y="33462"/>
                    <a:pt x="23666" y="33161"/>
                    <a:pt x="24593" y="32595"/>
                  </a:cubicBezTo>
                  <a:cubicBezTo>
                    <a:pt x="25364" y="32123"/>
                    <a:pt x="26003" y="31498"/>
                    <a:pt x="26493" y="30733"/>
                  </a:cubicBezTo>
                  <a:cubicBezTo>
                    <a:pt x="26700" y="30413"/>
                    <a:pt x="26874" y="30069"/>
                    <a:pt x="27014" y="29705"/>
                  </a:cubicBezTo>
                  <a:cubicBezTo>
                    <a:pt x="27061" y="29707"/>
                    <a:pt x="27108" y="29708"/>
                    <a:pt x="27154" y="29708"/>
                  </a:cubicBezTo>
                  <a:cubicBezTo>
                    <a:pt x="28494" y="29708"/>
                    <a:pt x="29720" y="28848"/>
                    <a:pt x="30196" y="27577"/>
                  </a:cubicBezTo>
                  <a:cubicBezTo>
                    <a:pt x="33276" y="19354"/>
                    <a:pt x="30388" y="12411"/>
                    <a:pt x="28391" y="9004"/>
                  </a:cubicBezTo>
                  <a:cubicBezTo>
                    <a:pt x="26753" y="6208"/>
                    <a:pt x="23756" y="4510"/>
                    <a:pt x="20647" y="4510"/>
                  </a:cubicBezTo>
                  <a:cubicBezTo>
                    <a:pt x="20230" y="4510"/>
                    <a:pt x="19812" y="4541"/>
                    <a:pt x="19394" y="4603"/>
                  </a:cubicBezTo>
                  <a:cubicBezTo>
                    <a:pt x="18972" y="4418"/>
                    <a:pt x="17472" y="3825"/>
                    <a:pt x="15619" y="3825"/>
                  </a:cubicBezTo>
                  <a:cubicBezTo>
                    <a:pt x="14542" y="3825"/>
                    <a:pt x="13346" y="4025"/>
                    <a:pt x="12172" y="4623"/>
                  </a:cubicBezTo>
                  <a:cubicBezTo>
                    <a:pt x="12325" y="4295"/>
                    <a:pt x="12493" y="4013"/>
                    <a:pt x="12650" y="3783"/>
                  </a:cubicBezTo>
                  <a:cubicBezTo>
                    <a:pt x="13075" y="3161"/>
                    <a:pt x="13187" y="2390"/>
                    <a:pt x="12957" y="1669"/>
                  </a:cubicBezTo>
                  <a:cubicBezTo>
                    <a:pt x="12730" y="959"/>
                    <a:pt x="12206" y="408"/>
                    <a:pt x="11518" y="154"/>
                  </a:cubicBezTo>
                  <a:cubicBezTo>
                    <a:pt x="11494" y="144"/>
                    <a:pt x="11468" y="133"/>
                    <a:pt x="11465" y="133"/>
                  </a:cubicBezTo>
                  <a:cubicBezTo>
                    <a:pt x="11209" y="44"/>
                    <a:pt x="10945" y="0"/>
                    <a:pt x="10684" y="0"/>
                  </a:cubicBezTo>
                  <a:close/>
                </a:path>
              </a:pathLst>
            </a:custGeom>
            <a:solidFill>
              <a:srgbClr val="FFFFFF"/>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5"/>
            <p:cNvSpPr/>
            <p:nvPr/>
          </p:nvSpPr>
          <p:spPr>
            <a:xfrm>
              <a:off x="2870491" y="2609873"/>
              <a:ext cx="1149408" cy="1220028"/>
            </a:xfrm>
            <a:custGeom>
              <a:avLst/>
              <a:gdLst/>
              <a:ahLst/>
              <a:cxnLst/>
              <a:rect l="l" t="t" r="r" b="b"/>
              <a:pathLst>
                <a:path w="31396" h="33325" extrusionOk="0">
                  <a:moveTo>
                    <a:pt x="9767" y="0"/>
                  </a:moveTo>
                  <a:cubicBezTo>
                    <a:pt x="9267" y="0"/>
                    <a:pt x="8781" y="254"/>
                    <a:pt x="8488" y="701"/>
                  </a:cubicBezTo>
                  <a:cubicBezTo>
                    <a:pt x="7051" y="2873"/>
                    <a:pt x="6920" y="5532"/>
                    <a:pt x="7240" y="7874"/>
                  </a:cubicBezTo>
                  <a:cubicBezTo>
                    <a:pt x="7199" y="7863"/>
                    <a:pt x="7156" y="7858"/>
                    <a:pt x="7113" y="7858"/>
                  </a:cubicBezTo>
                  <a:cubicBezTo>
                    <a:pt x="7087" y="7858"/>
                    <a:pt x="7061" y="7860"/>
                    <a:pt x="7035" y="7864"/>
                  </a:cubicBezTo>
                  <a:cubicBezTo>
                    <a:pt x="6968" y="7875"/>
                    <a:pt x="332" y="8988"/>
                    <a:pt x="1303" y="16656"/>
                  </a:cubicBezTo>
                  <a:cubicBezTo>
                    <a:pt x="1235" y="16759"/>
                    <a:pt x="1166" y="16865"/>
                    <a:pt x="1100" y="16975"/>
                  </a:cubicBezTo>
                  <a:cubicBezTo>
                    <a:pt x="260" y="18383"/>
                    <a:pt x="0" y="20113"/>
                    <a:pt x="368" y="21848"/>
                  </a:cubicBezTo>
                  <a:cubicBezTo>
                    <a:pt x="1133" y="25455"/>
                    <a:pt x="4010" y="31729"/>
                    <a:pt x="14701" y="33241"/>
                  </a:cubicBezTo>
                  <a:cubicBezTo>
                    <a:pt x="15096" y="33296"/>
                    <a:pt x="15489" y="33324"/>
                    <a:pt x="15875" y="33324"/>
                  </a:cubicBezTo>
                  <a:cubicBezTo>
                    <a:pt x="16883" y="33324"/>
                    <a:pt x="17849" y="33134"/>
                    <a:pt x="18716" y="32764"/>
                  </a:cubicBezTo>
                  <a:cubicBezTo>
                    <a:pt x="19025" y="32632"/>
                    <a:pt x="19349" y="32427"/>
                    <a:pt x="19568" y="32278"/>
                  </a:cubicBezTo>
                  <a:cubicBezTo>
                    <a:pt x="19780" y="32134"/>
                    <a:pt x="19851" y="31862"/>
                    <a:pt x="19752" y="31637"/>
                  </a:cubicBezTo>
                  <a:lnTo>
                    <a:pt x="19752" y="31637"/>
                  </a:lnTo>
                  <a:cubicBezTo>
                    <a:pt x="19995" y="31666"/>
                    <a:pt x="20238" y="31685"/>
                    <a:pt x="20477" y="31685"/>
                  </a:cubicBezTo>
                  <a:cubicBezTo>
                    <a:pt x="21473" y="31685"/>
                    <a:pt x="22422" y="31433"/>
                    <a:pt x="23214" y="30947"/>
                  </a:cubicBezTo>
                  <a:cubicBezTo>
                    <a:pt x="23869" y="30547"/>
                    <a:pt x="24414" y="30014"/>
                    <a:pt x="24831" y="29364"/>
                  </a:cubicBezTo>
                  <a:cubicBezTo>
                    <a:pt x="25130" y="28897"/>
                    <a:pt x="25350" y="28368"/>
                    <a:pt x="25483" y="27802"/>
                  </a:cubicBezTo>
                  <a:cubicBezTo>
                    <a:pt x="25729" y="27888"/>
                    <a:pt x="25982" y="27930"/>
                    <a:pt x="26231" y="27930"/>
                  </a:cubicBezTo>
                  <a:cubicBezTo>
                    <a:pt x="27184" y="27930"/>
                    <a:pt x="28090" y="27334"/>
                    <a:pt x="28448" y="26377"/>
                  </a:cubicBezTo>
                  <a:cubicBezTo>
                    <a:pt x="31395" y="18497"/>
                    <a:pt x="28622" y="11836"/>
                    <a:pt x="26705" y="8565"/>
                  </a:cubicBezTo>
                  <a:cubicBezTo>
                    <a:pt x="25228" y="6043"/>
                    <a:pt x="22530" y="4511"/>
                    <a:pt x="19732" y="4511"/>
                  </a:cubicBezTo>
                  <a:cubicBezTo>
                    <a:pt x="19323" y="4511"/>
                    <a:pt x="18912" y="4543"/>
                    <a:pt x="18503" y="4610"/>
                  </a:cubicBezTo>
                  <a:cubicBezTo>
                    <a:pt x="18438" y="4621"/>
                    <a:pt x="18378" y="4636"/>
                    <a:pt x="18314" y="4648"/>
                  </a:cubicBezTo>
                  <a:cubicBezTo>
                    <a:pt x="18280" y="4616"/>
                    <a:pt x="18242" y="4588"/>
                    <a:pt x="18199" y="4564"/>
                  </a:cubicBezTo>
                  <a:cubicBezTo>
                    <a:pt x="18172" y="4551"/>
                    <a:pt x="16662" y="3813"/>
                    <a:pt x="14719" y="3813"/>
                  </a:cubicBezTo>
                  <a:cubicBezTo>
                    <a:pt x="13199" y="3813"/>
                    <a:pt x="11414" y="4264"/>
                    <a:pt x="9865" y="5867"/>
                  </a:cubicBezTo>
                  <a:cubicBezTo>
                    <a:pt x="9885" y="4347"/>
                    <a:pt x="10477" y="3151"/>
                    <a:pt x="10998" y="2390"/>
                  </a:cubicBezTo>
                  <a:cubicBezTo>
                    <a:pt x="11268" y="1996"/>
                    <a:pt x="11338" y="1507"/>
                    <a:pt x="11191" y="1048"/>
                  </a:cubicBezTo>
                  <a:cubicBezTo>
                    <a:pt x="11049" y="603"/>
                    <a:pt x="10718" y="255"/>
                    <a:pt x="10291" y="97"/>
                  </a:cubicBezTo>
                  <a:cubicBezTo>
                    <a:pt x="10283" y="94"/>
                    <a:pt x="10263" y="86"/>
                    <a:pt x="10254" y="83"/>
                  </a:cubicBezTo>
                  <a:cubicBezTo>
                    <a:pt x="10094" y="27"/>
                    <a:pt x="9930" y="0"/>
                    <a:pt x="9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5"/>
            <p:cNvSpPr/>
            <p:nvPr/>
          </p:nvSpPr>
          <p:spPr>
            <a:xfrm>
              <a:off x="2934669" y="2822028"/>
              <a:ext cx="959438" cy="935715"/>
            </a:xfrm>
            <a:custGeom>
              <a:avLst/>
              <a:gdLst/>
              <a:ahLst/>
              <a:cxnLst/>
              <a:rect l="l" t="t" r="r" b="b"/>
              <a:pathLst>
                <a:path w="26207" h="25559" extrusionOk="0">
                  <a:moveTo>
                    <a:pt x="17359" y="0"/>
                  </a:moveTo>
                  <a:cubicBezTo>
                    <a:pt x="16448" y="0"/>
                    <a:pt x="15683" y="195"/>
                    <a:pt x="15044" y="501"/>
                  </a:cubicBezTo>
                  <a:cubicBezTo>
                    <a:pt x="14302" y="261"/>
                    <a:pt x="13583" y="170"/>
                    <a:pt x="12985" y="149"/>
                  </a:cubicBezTo>
                  <a:cubicBezTo>
                    <a:pt x="12911" y="147"/>
                    <a:pt x="12836" y="146"/>
                    <a:pt x="12762" y="146"/>
                  </a:cubicBezTo>
                  <a:cubicBezTo>
                    <a:pt x="11785" y="146"/>
                    <a:pt x="10814" y="356"/>
                    <a:pt x="9929" y="770"/>
                  </a:cubicBezTo>
                  <a:cubicBezTo>
                    <a:pt x="8027" y="1664"/>
                    <a:pt x="7482" y="3073"/>
                    <a:pt x="7487" y="4403"/>
                  </a:cubicBezTo>
                  <a:cubicBezTo>
                    <a:pt x="7450" y="4389"/>
                    <a:pt x="7414" y="4376"/>
                    <a:pt x="7376" y="4364"/>
                  </a:cubicBezTo>
                  <a:cubicBezTo>
                    <a:pt x="6961" y="4233"/>
                    <a:pt x="6540" y="4171"/>
                    <a:pt x="6126" y="4171"/>
                  </a:cubicBezTo>
                  <a:cubicBezTo>
                    <a:pt x="4339" y="4171"/>
                    <a:pt x="2667" y="5325"/>
                    <a:pt x="1984" y="7076"/>
                  </a:cubicBezTo>
                  <a:cubicBezTo>
                    <a:pt x="1475" y="8378"/>
                    <a:pt x="1408" y="9697"/>
                    <a:pt x="1436" y="10554"/>
                  </a:cubicBezTo>
                  <a:cubicBezTo>
                    <a:pt x="809" y="11341"/>
                    <a:pt x="326" y="12399"/>
                    <a:pt x="131" y="13825"/>
                  </a:cubicBezTo>
                  <a:cubicBezTo>
                    <a:pt x="1" y="14783"/>
                    <a:pt x="184" y="15757"/>
                    <a:pt x="629" y="16616"/>
                  </a:cubicBezTo>
                  <a:cubicBezTo>
                    <a:pt x="1729" y="18737"/>
                    <a:pt x="4564" y="22854"/>
                    <a:pt x="10723" y="25046"/>
                  </a:cubicBezTo>
                  <a:cubicBezTo>
                    <a:pt x="11649" y="25375"/>
                    <a:pt x="12623" y="25558"/>
                    <a:pt x="13595" y="25558"/>
                  </a:cubicBezTo>
                  <a:cubicBezTo>
                    <a:pt x="14219" y="25558"/>
                    <a:pt x="14843" y="25483"/>
                    <a:pt x="15454" y="25323"/>
                  </a:cubicBezTo>
                  <a:cubicBezTo>
                    <a:pt x="16388" y="25077"/>
                    <a:pt x="17335" y="24637"/>
                    <a:pt x="17937" y="23859"/>
                  </a:cubicBezTo>
                  <a:cubicBezTo>
                    <a:pt x="18955" y="23798"/>
                    <a:pt x="19946" y="23417"/>
                    <a:pt x="20745" y="22720"/>
                  </a:cubicBezTo>
                  <a:cubicBezTo>
                    <a:pt x="20766" y="22702"/>
                    <a:pt x="20786" y="22684"/>
                    <a:pt x="20806" y="22666"/>
                  </a:cubicBezTo>
                  <a:cubicBezTo>
                    <a:pt x="21424" y="22111"/>
                    <a:pt x="21857" y="21403"/>
                    <a:pt x="22105" y="20628"/>
                  </a:cubicBezTo>
                  <a:cubicBezTo>
                    <a:pt x="23673" y="20580"/>
                    <a:pt x="24591" y="19797"/>
                    <a:pt x="25117" y="19027"/>
                  </a:cubicBezTo>
                  <a:cubicBezTo>
                    <a:pt x="25534" y="18418"/>
                    <a:pt x="25767" y="17696"/>
                    <a:pt x="25819" y="16961"/>
                  </a:cubicBezTo>
                  <a:cubicBezTo>
                    <a:pt x="26207" y="11513"/>
                    <a:pt x="24757" y="6933"/>
                    <a:pt x="23558" y="4173"/>
                  </a:cubicBezTo>
                  <a:cubicBezTo>
                    <a:pt x="22508" y="1760"/>
                    <a:pt x="20193" y="87"/>
                    <a:pt x="17563" y="4"/>
                  </a:cubicBezTo>
                  <a:cubicBezTo>
                    <a:pt x="17494" y="2"/>
                    <a:pt x="17426" y="0"/>
                    <a:pt x="17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5"/>
            <p:cNvSpPr/>
            <p:nvPr/>
          </p:nvSpPr>
          <p:spPr>
            <a:xfrm>
              <a:off x="3060863" y="2957338"/>
              <a:ext cx="753873" cy="812559"/>
            </a:xfrm>
            <a:custGeom>
              <a:avLst/>
              <a:gdLst/>
              <a:ahLst/>
              <a:cxnLst/>
              <a:rect l="l" t="t" r="r" b="b"/>
              <a:pathLst>
                <a:path w="20592" h="22195" extrusionOk="0">
                  <a:moveTo>
                    <a:pt x="9270" y="1043"/>
                  </a:moveTo>
                  <a:cubicBezTo>
                    <a:pt x="10180" y="1043"/>
                    <a:pt x="11120" y="1215"/>
                    <a:pt x="12043" y="1552"/>
                  </a:cubicBezTo>
                  <a:cubicBezTo>
                    <a:pt x="19478" y="4270"/>
                    <a:pt x="19538" y="14256"/>
                    <a:pt x="19381" y="17251"/>
                  </a:cubicBezTo>
                  <a:cubicBezTo>
                    <a:pt x="19341" y="18015"/>
                    <a:pt x="19122" y="18727"/>
                    <a:pt x="18749" y="19309"/>
                  </a:cubicBezTo>
                  <a:cubicBezTo>
                    <a:pt x="18418" y="19825"/>
                    <a:pt x="17986" y="20248"/>
                    <a:pt x="17466" y="20566"/>
                  </a:cubicBezTo>
                  <a:cubicBezTo>
                    <a:pt x="16838" y="20950"/>
                    <a:pt x="16079" y="21150"/>
                    <a:pt x="15277" y="21150"/>
                  </a:cubicBezTo>
                  <a:cubicBezTo>
                    <a:pt x="15035" y="21150"/>
                    <a:pt x="14789" y="21132"/>
                    <a:pt x="14541" y="21095"/>
                  </a:cubicBezTo>
                  <a:cubicBezTo>
                    <a:pt x="9178" y="20299"/>
                    <a:pt x="5214" y="15377"/>
                    <a:pt x="3758" y="13297"/>
                  </a:cubicBezTo>
                  <a:cubicBezTo>
                    <a:pt x="3010" y="12233"/>
                    <a:pt x="2511" y="11107"/>
                    <a:pt x="2270" y="9954"/>
                  </a:cubicBezTo>
                  <a:cubicBezTo>
                    <a:pt x="1142" y="4566"/>
                    <a:pt x="5700" y="2074"/>
                    <a:pt x="5894" y="1969"/>
                  </a:cubicBezTo>
                  <a:cubicBezTo>
                    <a:pt x="5908" y="1963"/>
                    <a:pt x="5919" y="1956"/>
                    <a:pt x="5929" y="1948"/>
                  </a:cubicBezTo>
                  <a:cubicBezTo>
                    <a:pt x="6520" y="1574"/>
                    <a:pt x="7217" y="1308"/>
                    <a:pt x="8002" y="1160"/>
                  </a:cubicBezTo>
                  <a:cubicBezTo>
                    <a:pt x="8415" y="1082"/>
                    <a:pt x="8839" y="1043"/>
                    <a:pt x="9270" y="1043"/>
                  </a:cubicBezTo>
                  <a:close/>
                  <a:moveTo>
                    <a:pt x="9275" y="1"/>
                  </a:moveTo>
                  <a:cubicBezTo>
                    <a:pt x="8778" y="1"/>
                    <a:pt x="8289" y="45"/>
                    <a:pt x="7812" y="135"/>
                  </a:cubicBezTo>
                  <a:cubicBezTo>
                    <a:pt x="6901" y="306"/>
                    <a:pt x="6084" y="617"/>
                    <a:pt x="5385" y="1059"/>
                  </a:cubicBezTo>
                  <a:cubicBezTo>
                    <a:pt x="4995" y="1277"/>
                    <a:pt x="1" y="4206"/>
                    <a:pt x="1249" y="10168"/>
                  </a:cubicBezTo>
                  <a:cubicBezTo>
                    <a:pt x="1520" y="11458"/>
                    <a:pt x="2077" y="12714"/>
                    <a:pt x="2905" y="13896"/>
                  </a:cubicBezTo>
                  <a:cubicBezTo>
                    <a:pt x="4808" y="16617"/>
                    <a:pt x="8833" y="21303"/>
                    <a:pt x="14388" y="22128"/>
                  </a:cubicBezTo>
                  <a:cubicBezTo>
                    <a:pt x="14686" y="22173"/>
                    <a:pt x="14983" y="22194"/>
                    <a:pt x="15275" y="22194"/>
                  </a:cubicBezTo>
                  <a:cubicBezTo>
                    <a:pt x="16270" y="22194"/>
                    <a:pt x="17218" y="21941"/>
                    <a:pt x="18011" y="21456"/>
                  </a:cubicBezTo>
                  <a:cubicBezTo>
                    <a:pt x="18667" y="21055"/>
                    <a:pt x="19212" y="20523"/>
                    <a:pt x="19628" y="19872"/>
                  </a:cubicBezTo>
                  <a:cubicBezTo>
                    <a:pt x="20100" y="19139"/>
                    <a:pt x="20375" y="18251"/>
                    <a:pt x="20425" y="17306"/>
                  </a:cubicBezTo>
                  <a:cubicBezTo>
                    <a:pt x="20592" y="14130"/>
                    <a:pt x="20510" y="3536"/>
                    <a:pt x="12403" y="572"/>
                  </a:cubicBezTo>
                  <a:cubicBezTo>
                    <a:pt x="11366" y="193"/>
                    <a:pt x="10306" y="1"/>
                    <a:pt x="9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5"/>
            <p:cNvSpPr/>
            <p:nvPr/>
          </p:nvSpPr>
          <p:spPr>
            <a:xfrm>
              <a:off x="2870382" y="3123731"/>
              <a:ext cx="727404" cy="706170"/>
            </a:xfrm>
            <a:custGeom>
              <a:avLst/>
              <a:gdLst/>
              <a:ahLst/>
              <a:cxnLst/>
              <a:rect l="l" t="t" r="r" b="b"/>
              <a:pathLst>
                <a:path w="19869" h="19289" extrusionOk="0">
                  <a:moveTo>
                    <a:pt x="6281" y="0"/>
                  </a:moveTo>
                  <a:cubicBezTo>
                    <a:pt x="5283" y="0"/>
                    <a:pt x="2691" y="274"/>
                    <a:pt x="1100" y="2939"/>
                  </a:cubicBezTo>
                  <a:cubicBezTo>
                    <a:pt x="260" y="4347"/>
                    <a:pt x="0" y="6077"/>
                    <a:pt x="368" y="7812"/>
                  </a:cubicBezTo>
                  <a:cubicBezTo>
                    <a:pt x="1133" y="11419"/>
                    <a:pt x="4011" y="17693"/>
                    <a:pt x="14702" y="19205"/>
                  </a:cubicBezTo>
                  <a:cubicBezTo>
                    <a:pt x="15097" y="19260"/>
                    <a:pt x="15490" y="19288"/>
                    <a:pt x="15875" y="19288"/>
                  </a:cubicBezTo>
                  <a:cubicBezTo>
                    <a:pt x="16883" y="19288"/>
                    <a:pt x="17849" y="19098"/>
                    <a:pt x="18717" y="18726"/>
                  </a:cubicBezTo>
                  <a:cubicBezTo>
                    <a:pt x="19028" y="18594"/>
                    <a:pt x="19351" y="18389"/>
                    <a:pt x="19569" y="18241"/>
                  </a:cubicBezTo>
                  <a:cubicBezTo>
                    <a:pt x="19806" y="18079"/>
                    <a:pt x="19869" y="17756"/>
                    <a:pt x="19707" y="17518"/>
                  </a:cubicBezTo>
                  <a:cubicBezTo>
                    <a:pt x="19606" y="17370"/>
                    <a:pt x="19442" y="17290"/>
                    <a:pt x="19276" y="17290"/>
                  </a:cubicBezTo>
                  <a:cubicBezTo>
                    <a:pt x="19175" y="17290"/>
                    <a:pt x="19073" y="17319"/>
                    <a:pt x="18984" y="17379"/>
                  </a:cubicBezTo>
                  <a:cubicBezTo>
                    <a:pt x="18730" y="17552"/>
                    <a:pt x="18490" y="17690"/>
                    <a:pt x="18307" y="17768"/>
                  </a:cubicBezTo>
                  <a:cubicBezTo>
                    <a:pt x="17569" y="18083"/>
                    <a:pt x="16742" y="18244"/>
                    <a:pt x="15875" y="18244"/>
                  </a:cubicBezTo>
                  <a:cubicBezTo>
                    <a:pt x="15538" y="18244"/>
                    <a:pt x="15196" y="18220"/>
                    <a:pt x="14850" y="18171"/>
                  </a:cubicBezTo>
                  <a:cubicBezTo>
                    <a:pt x="4787" y="16750"/>
                    <a:pt x="2098" y="10935"/>
                    <a:pt x="1390" y="7594"/>
                  </a:cubicBezTo>
                  <a:cubicBezTo>
                    <a:pt x="1075" y="6119"/>
                    <a:pt x="1291" y="4654"/>
                    <a:pt x="1996" y="3473"/>
                  </a:cubicBezTo>
                  <a:cubicBezTo>
                    <a:pt x="3317" y="1261"/>
                    <a:pt x="5471" y="1043"/>
                    <a:pt x="6268" y="1043"/>
                  </a:cubicBezTo>
                  <a:cubicBezTo>
                    <a:pt x="6442" y="1043"/>
                    <a:pt x="6552" y="1053"/>
                    <a:pt x="6573" y="1055"/>
                  </a:cubicBezTo>
                  <a:cubicBezTo>
                    <a:pt x="6591" y="1057"/>
                    <a:pt x="6609" y="1058"/>
                    <a:pt x="6627" y="1058"/>
                  </a:cubicBezTo>
                  <a:cubicBezTo>
                    <a:pt x="6891" y="1058"/>
                    <a:pt x="7118" y="862"/>
                    <a:pt x="7148" y="594"/>
                  </a:cubicBezTo>
                  <a:cubicBezTo>
                    <a:pt x="7178" y="308"/>
                    <a:pt x="6972" y="50"/>
                    <a:pt x="6686" y="18"/>
                  </a:cubicBezTo>
                  <a:cubicBezTo>
                    <a:pt x="6659" y="15"/>
                    <a:pt x="6513" y="0"/>
                    <a:pt x="6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5"/>
            <p:cNvSpPr/>
            <p:nvPr/>
          </p:nvSpPr>
          <p:spPr>
            <a:xfrm>
              <a:off x="3382226" y="2775021"/>
              <a:ext cx="637710" cy="857406"/>
            </a:xfrm>
            <a:custGeom>
              <a:avLst/>
              <a:gdLst/>
              <a:ahLst/>
              <a:cxnLst/>
              <a:rect l="l" t="t" r="r" b="b"/>
              <a:pathLst>
                <a:path w="17419" h="23420" extrusionOk="0">
                  <a:moveTo>
                    <a:pt x="5752" y="1"/>
                  </a:moveTo>
                  <a:cubicBezTo>
                    <a:pt x="5344" y="1"/>
                    <a:pt x="4934" y="34"/>
                    <a:pt x="4525" y="100"/>
                  </a:cubicBezTo>
                  <a:cubicBezTo>
                    <a:pt x="1802" y="546"/>
                    <a:pt x="599" y="2285"/>
                    <a:pt x="125" y="3283"/>
                  </a:cubicBezTo>
                  <a:cubicBezTo>
                    <a:pt x="1" y="3544"/>
                    <a:pt x="112" y="3853"/>
                    <a:pt x="372" y="3977"/>
                  </a:cubicBezTo>
                  <a:cubicBezTo>
                    <a:pt x="444" y="4012"/>
                    <a:pt x="521" y="4029"/>
                    <a:pt x="596" y="4029"/>
                  </a:cubicBezTo>
                  <a:cubicBezTo>
                    <a:pt x="791" y="4029"/>
                    <a:pt x="977" y="3918"/>
                    <a:pt x="1066" y="3730"/>
                  </a:cubicBezTo>
                  <a:cubicBezTo>
                    <a:pt x="1538" y="2737"/>
                    <a:pt x="2550" y="1479"/>
                    <a:pt x="4692" y="1129"/>
                  </a:cubicBezTo>
                  <a:cubicBezTo>
                    <a:pt x="5044" y="1072"/>
                    <a:pt x="5398" y="1044"/>
                    <a:pt x="5749" y="1044"/>
                  </a:cubicBezTo>
                  <a:cubicBezTo>
                    <a:pt x="8184" y="1044"/>
                    <a:pt x="10536" y="2380"/>
                    <a:pt x="11827" y="4582"/>
                  </a:cubicBezTo>
                  <a:cubicBezTo>
                    <a:pt x="14054" y="8382"/>
                    <a:pt x="16149" y="14399"/>
                    <a:pt x="13491" y="21499"/>
                  </a:cubicBezTo>
                  <a:cubicBezTo>
                    <a:pt x="13289" y="22039"/>
                    <a:pt x="12782" y="22376"/>
                    <a:pt x="12253" y="22376"/>
                  </a:cubicBezTo>
                  <a:cubicBezTo>
                    <a:pt x="12110" y="22376"/>
                    <a:pt x="11966" y="22351"/>
                    <a:pt x="11826" y="22300"/>
                  </a:cubicBezTo>
                  <a:lnTo>
                    <a:pt x="11797" y="22289"/>
                  </a:lnTo>
                  <a:cubicBezTo>
                    <a:pt x="11734" y="22265"/>
                    <a:pt x="11670" y="22253"/>
                    <a:pt x="11607" y="22253"/>
                  </a:cubicBezTo>
                  <a:cubicBezTo>
                    <a:pt x="11399" y="22253"/>
                    <a:pt x="11202" y="22379"/>
                    <a:pt x="11120" y="22585"/>
                  </a:cubicBezTo>
                  <a:cubicBezTo>
                    <a:pt x="11016" y="22854"/>
                    <a:pt x="11150" y="23156"/>
                    <a:pt x="11417" y="23261"/>
                  </a:cubicBezTo>
                  <a:lnTo>
                    <a:pt x="11463" y="23279"/>
                  </a:lnTo>
                  <a:cubicBezTo>
                    <a:pt x="11722" y="23374"/>
                    <a:pt x="11988" y="23419"/>
                    <a:pt x="12250" y="23419"/>
                  </a:cubicBezTo>
                  <a:cubicBezTo>
                    <a:pt x="13202" y="23419"/>
                    <a:pt x="14109" y="22822"/>
                    <a:pt x="14468" y="21866"/>
                  </a:cubicBezTo>
                  <a:cubicBezTo>
                    <a:pt x="17418" y="13986"/>
                    <a:pt x="14645" y="7326"/>
                    <a:pt x="12727" y="4056"/>
                  </a:cubicBezTo>
                  <a:cubicBezTo>
                    <a:pt x="11250" y="1534"/>
                    <a:pt x="8550" y="1"/>
                    <a:pt x="57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5"/>
            <p:cNvSpPr/>
            <p:nvPr/>
          </p:nvSpPr>
          <p:spPr>
            <a:xfrm>
              <a:off x="3215211" y="2749430"/>
              <a:ext cx="334652" cy="117042"/>
            </a:xfrm>
            <a:custGeom>
              <a:avLst/>
              <a:gdLst/>
              <a:ahLst/>
              <a:cxnLst/>
              <a:rect l="l" t="t" r="r" b="b"/>
              <a:pathLst>
                <a:path w="9141" h="3197" extrusionOk="0">
                  <a:moveTo>
                    <a:pt x="5296" y="1"/>
                  </a:moveTo>
                  <a:cubicBezTo>
                    <a:pt x="3692" y="1"/>
                    <a:pt x="1794" y="504"/>
                    <a:pt x="190" y="2331"/>
                  </a:cubicBezTo>
                  <a:cubicBezTo>
                    <a:pt x="0" y="2547"/>
                    <a:pt x="22" y="2876"/>
                    <a:pt x="238" y="3067"/>
                  </a:cubicBezTo>
                  <a:cubicBezTo>
                    <a:pt x="337" y="3154"/>
                    <a:pt x="460" y="3197"/>
                    <a:pt x="582" y="3197"/>
                  </a:cubicBezTo>
                  <a:cubicBezTo>
                    <a:pt x="728" y="3197"/>
                    <a:pt x="873" y="3135"/>
                    <a:pt x="973" y="3018"/>
                  </a:cubicBezTo>
                  <a:cubicBezTo>
                    <a:pt x="2346" y="1454"/>
                    <a:pt x="3956" y="1021"/>
                    <a:pt x="5319" y="1021"/>
                  </a:cubicBezTo>
                  <a:cubicBezTo>
                    <a:pt x="6944" y="1021"/>
                    <a:pt x="8216" y="1637"/>
                    <a:pt x="8311" y="1685"/>
                  </a:cubicBezTo>
                  <a:cubicBezTo>
                    <a:pt x="8387" y="1723"/>
                    <a:pt x="8467" y="1740"/>
                    <a:pt x="8546" y="1740"/>
                  </a:cubicBezTo>
                  <a:cubicBezTo>
                    <a:pt x="8736" y="1740"/>
                    <a:pt x="8920" y="1635"/>
                    <a:pt x="9011" y="1453"/>
                  </a:cubicBezTo>
                  <a:cubicBezTo>
                    <a:pt x="9141" y="1197"/>
                    <a:pt x="9037" y="883"/>
                    <a:pt x="8780" y="754"/>
                  </a:cubicBezTo>
                  <a:cubicBezTo>
                    <a:pt x="8752" y="740"/>
                    <a:pt x="7241" y="1"/>
                    <a:pt x="5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5"/>
            <p:cNvSpPr/>
            <p:nvPr/>
          </p:nvSpPr>
          <p:spPr>
            <a:xfrm>
              <a:off x="2877850" y="2897518"/>
              <a:ext cx="273513" cy="346331"/>
            </a:xfrm>
            <a:custGeom>
              <a:avLst/>
              <a:gdLst/>
              <a:ahLst/>
              <a:cxnLst/>
              <a:rect l="l" t="t" r="r" b="b"/>
              <a:pathLst>
                <a:path w="7471" h="9460" extrusionOk="0">
                  <a:moveTo>
                    <a:pt x="6913" y="1"/>
                  </a:moveTo>
                  <a:cubicBezTo>
                    <a:pt x="6886" y="1"/>
                    <a:pt x="6860" y="3"/>
                    <a:pt x="6833" y="7"/>
                  </a:cubicBezTo>
                  <a:cubicBezTo>
                    <a:pt x="6764" y="18"/>
                    <a:pt x="0" y="1148"/>
                    <a:pt x="1126" y="9012"/>
                  </a:cubicBezTo>
                  <a:cubicBezTo>
                    <a:pt x="1161" y="9273"/>
                    <a:pt x="1386" y="9459"/>
                    <a:pt x="1640" y="9459"/>
                  </a:cubicBezTo>
                  <a:cubicBezTo>
                    <a:pt x="1665" y="9459"/>
                    <a:pt x="1690" y="9458"/>
                    <a:pt x="1716" y="9456"/>
                  </a:cubicBezTo>
                  <a:cubicBezTo>
                    <a:pt x="2000" y="9415"/>
                    <a:pt x="2199" y="9150"/>
                    <a:pt x="2158" y="8865"/>
                  </a:cubicBezTo>
                  <a:cubicBezTo>
                    <a:pt x="1182" y="2040"/>
                    <a:pt x="6751" y="1077"/>
                    <a:pt x="6992" y="1039"/>
                  </a:cubicBezTo>
                  <a:cubicBezTo>
                    <a:pt x="7276" y="994"/>
                    <a:pt x="7470" y="728"/>
                    <a:pt x="7427" y="444"/>
                  </a:cubicBezTo>
                  <a:cubicBezTo>
                    <a:pt x="7388" y="187"/>
                    <a:pt x="7166" y="1"/>
                    <a:pt x="69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5"/>
            <p:cNvSpPr/>
            <p:nvPr/>
          </p:nvSpPr>
          <p:spPr>
            <a:xfrm>
              <a:off x="3102672" y="2629020"/>
              <a:ext cx="175289" cy="436684"/>
            </a:xfrm>
            <a:custGeom>
              <a:avLst/>
              <a:gdLst/>
              <a:ahLst/>
              <a:cxnLst/>
              <a:rect l="l" t="t" r="r" b="b"/>
              <a:pathLst>
                <a:path w="4788" h="11928" extrusionOk="0">
                  <a:moveTo>
                    <a:pt x="3428" y="1"/>
                  </a:moveTo>
                  <a:cubicBezTo>
                    <a:pt x="3094" y="1"/>
                    <a:pt x="2769" y="175"/>
                    <a:pt x="2578" y="465"/>
                  </a:cubicBezTo>
                  <a:cubicBezTo>
                    <a:pt x="1" y="4364"/>
                    <a:pt x="1944" y="10125"/>
                    <a:pt x="2658" y="11927"/>
                  </a:cubicBezTo>
                  <a:cubicBezTo>
                    <a:pt x="3612" y="10947"/>
                    <a:pt x="4511" y="10476"/>
                    <a:pt x="4511" y="10476"/>
                  </a:cubicBezTo>
                  <a:cubicBezTo>
                    <a:pt x="4601" y="10418"/>
                    <a:pt x="4696" y="10360"/>
                    <a:pt x="4788" y="10311"/>
                  </a:cubicBezTo>
                  <a:cubicBezTo>
                    <a:pt x="1760" y="6185"/>
                    <a:pt x="3318" y="2900"/>
                    <a:pt x="4224" y="1572"/>
                  </a:cubicBezTo>
                  <a:cubicBezTo>
                    <a:pt x="4586" y="1043"/>
                    <a:pt x="4368" y="286"/>
                    <a:pt x="3761" y="62"/>
                  </a:cubicBezTo>
                  <a:cubicBezTo>
                    <a:pt x="3754" y="58"/>
                    <a:pt x="3748" y="55"/>
                    <a:pt x="3738" y="53"/>
                  </a:cubicBezTo>
                  <a:cubicBezTo>
                    <a:pt x="3636" y="17"/>
                    <a:pt x="3532" y="1"/>
                    <a:pt x="3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5"/>
            <p:cNvSpPr/>
            <p:nvPr/>
          </p:nvSpPr>
          <p:spPr>
            <a:xfrm>
              <a:off x="3084074" y="2609873"/>
              <a:ext cx="213656" cy="474978"/>
            </a:xfrm>
            <a:custGeom>
              <a:avLst/>
              <a:gdLst/>
              <a:ahLst/>
              <a:cxnLst/>
              <a:rect l="l" t="t" r="r" b="b"/>
              <a:pathLst>
                <a:path w="5836" h="12974" extrusionOk="0">
                  <a:moveTo>
                    <a:pt x="3935" y="1048"/>
                  </a:moveTo>
                  <a:cubicBezTo>
                    <a:pt x="3982" y="1048"/>
                    <a:pt x="4029" y="1056"/>
                    <a:pt x="4074" y="1068"/>
                  </a:cubicBezTo>
                  <a:cubicBezTo>
                    <a:pt x="4080" y="1070"/>
                    <a:pt x="4088" y="1073"/>
                    <a:pt x="4090" y="1074"/>
                  </a:cubicBezTo>
                  <a:cubicBezTo>
                    <a:pt x="4267" y="1139"/>
                    <a:pt x="4337" y="1286"/>
                    <a:pt x="4363" y="1366"/>
                  </a:cubicBezTo>
                  <a:cubicBezTo>
                    <a:pt x="4409" y="1517"/>
                    <a:pt x="4388" y="1676"/>
                    <a:pt x="4301" y="1802"/>
                  </a:cubicBezTo>
                  <a:cubicBezTo>
                    <a:pt x="3423" y="3086"/>
                    <a:pt x="1746" y="6457"/>
                    <a:pt x="4544" y="10671"/>
                  </a:cubicBezTo>
                  <a:cubicBezTo>
                    <a:pt x="4295" y="10824"/>
                    <a:pt x="3868" y="11109"/>
                    <a:pt x="3379" y="11532"/>
                  </a:cubicBezTo>
                  <a:cubicBezTo>
                    <a:pt x="2612" y="9331"/>
                    <a:pt x="1361" y="4547"/>
                    <a:pt x="3522" y="1277"/>
                  </a:cubicBezTo>
                  <a:cubicBezTo>
                    <a:pt x="3616" y="1133"/>
                    <a:pt x="3773" y="1048"/>
                    <a:pt x="3935" y="1048"/>
                  </a:cubicBezTo>
                  <a:close/>
                  <a:moveTo>
                    <a:pt x="3931" y="0"/>
                  </a:moveTo>
                  <a:cubicBezTo>
                    <a:pt x="3431" y="0"/>
                    <a:pt x="2944" y="255"/>
                    <a:pt x="2650" y="701"/>
                  </a:cubicBezTo>
                  <a:cubicBezTo>
                    <a:pt x="1" y="4712"/>
                    <a:pt x="1789" y="10387"/>
                    <a:pt x="2681" y="12643"/>
                  </a:cubicBezTo>
                  <a:cubicBezTo>
                    <a:pt x="2745" y="12807"/>
                    <a:pt x="2889" y="12927"/>
                    <a:pt x="3063" y="12963"/>
                  </a:cubicBezTo>
                  <a:cubicBezTo>
                    <a:pt x="3097" y="12970"/>
                    <a:pt x="3131" y="12973"/>
                    <a:pt x="3166" y="12973"/>
                  </a:cubicBezTo>
                  <a:cubicBezTo>
                    <a:pt x="3304" y="12973"/>
                    <a:pt x="3441" y="12916"/>
                    <a:pt x="3538" y="12813"/>
                  </a:cubicBezTo>
                  <a:cubicBezTo>
                    <a:pt x="4415" y="11909"/>
                    <a:pt x="5250" y="11463"/>
                    <a:pt x="5259" y="11458"/>
                  </a:cubicBezTo>
                  <a:cubicBezTo>
                    <a:pt x="5272" y="11451"/>
                    <a:pt x="5286" y="11443"/>
                    <a:pt x="5299" y="11436"/>
                  </a:cubicBezTo>
                  <a:cubicBezTo>
                    <a:pt x="5380" y="11384"/>
                    <a:pt x="5464" y="11334"/>
                    <a:pt x="5545" y="11289"/>
                  </a:cubicBezTo>
                  <a:cubicBezTo>
                    <a:pt x="5676" y="11218"/>
                    <a:pt x="5771" y="11093"/>
                    <a:pt x="5804" y="10946"/>
                  </a:cubicBezTo>
                  <a:cubicBezTo>
                    <a:pt x="5836" y="10798"/>
                    <a:pt x="5804" y="10645"/>
                    <a:pt x="5714" y="10523"/>
                  </a:cubicBezTo>
                  <a:cubicBezTo>
                    <a:pt x="2959" y="6769"/>
                    <a:pt x="4186" y="3817"/>
                    <a:pt x="5162" y="2390"/>
                  </a:cubicBezTo>
                  <a:cubicBezTo>
                    <a:pt x="5431" y="1996"/>
                    <a:pt x="5502" y="1507"/>
                    <a:pt x="5355" y="1048"/>
                  </a:cubicBezTo>
                  <a:cubicBezTo>
                    <a:pt x="5213" y="603"/>
                    <a:pt x="4883" y="255"/>
                    <a:pt x="4455" y="97"/>
                  </a:cubicBezTo>
                  <a:cubicBezTo>
                    <a:pt x="4446" y="94"/>
                    <a:pt x="4425" y="86"/>
                    <a:pt x="4418" y="83"/>
                  </a:cubicBezTo>
                  <a:cubicBezTo>
                    <a:pt x="4258" y="27"/>
                    <a:pt x="4094" y="0"/>
                    <a:pt x="39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5"/>
            <p:cNvSpPr/>
            <p:nvPr/>
          </p:nvSpPr>
          <p:spPr>
            <a:xfrm>
              <a:off x="3456178" y="3629022"/>
              <a:ext cx="172470" cy="78711"/>
            </a:xfrm>
            <a:custGeom>
              <a:avLst/>
              <a:gdLst/>
              <a:ahLst/>
              <a:cxnLst/>
              <a:rect l="l" t="t" r="r" b="b"/>
              <a:pathLst>
                <a:path w="4711" h="2150" extrusionOk="0">
                  <a:moveTo>
                    <a:pt x="597" y="0"/>
                  </a:moveTo>
                  <a:cubicBezTo>
                    <a:pt x="414" y="0"/>
                    <a:pt x="236" y="96"/>
                    <a:pt x="141" y="267"/>
                  </a:cubicBezTo>
                  <a:cubicBezTo>
                    <a:pt x="1" y="519"/>
                    <a:pt x="89" y="837"/>
                    <a:pt x="342" y="977"/>
                  </a:cubicBezTo>
                  <a:cubicBezTo>
                    <a:pt x="1554" y="1655"/>
                    <a:pt x="2828" y="2050"/>
                    <a:pt x="4129" y="2149"/>
                  </a:cubicBezTo>
                  <a:cubicBezTo>
                    <a:pt x="4143" y="2150"/>
                    <a:pt x="4156" y="2150"/>
                    <a:pt x="4170" y="2150"/>
                  </a:cubicBezTo>
                  <a:cubicBezTo>
                    <a:pt x="4441" y="2150"/>
                    <a:pt x="4668" y="1942"/>
                    <a:pt x="4688" y="1667"/>
                  </a:cubicBezTo>
                  <a:cubicBezTo>
                    <a:pt x="4710" y="1379"/>
                    <a:pt x="4495" y="1128"/>
                    <a:pt x="4208" y="1107"/>
                  </a:cubicBezTo>
                  <a:cubicBezTo>
                    <a:pt x="3059" y="1021"/>
                    <a:pt x="1929" y="670"/>
                    <a:pt x="849" y="66"/>
                  </a:cubicBezTo>
                  <a:cubicBezTo>
                    <a:pt x="770" y="21"/>
                    <a:pt x="683"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5"/>
            <p:cNvSpPr/>
            <p:nvPr/>
          </p:nvSpPr>
          <p:spPr>
            <a:xfrm>
              <a:off x="3379919" y="3570885"/>
              <a:ext cx="64873" cy="58796"/>
            </a:xfrm>
            <a:custGeom>
              <a:avLst/>
              <a:gdLst/>
              <a:ahLst/>
              <a:cxnLst/>
              <a:rect l="l" t="t" r="r" b="b"/>
              <a:pathLst>
                <a:path w="1772" h="1606" extrusionOk="0">
                  <a:moveTo>
                    <a:pt x="580" y="1"/>
                  </a:moveTo>
                  <a:cubicBezTo>
                    <a:pt x="455" y="1"/>
                    <a:pt x="330" y="46"/>
                    <a:pt x="230" y="136"/>
                  </a:cubicBezTo>
                  <a:cubicBezTo>
                    <a:pt x="15" y="329"/>
                    <a:pt x="0" y="659"/>
                    <a:pt x="193" y="872"/>
                  </a:cubicBezTo>
                  <a:cubicBezTo>
                    <a:pt x="203" y="882"/>
                    <a:pt x="434" y="1135"/>
                    <a:pt x="851" y="1484"/>
                  </a:cubicBezTo>
                  <a:cubicBezTo>
                    <a:pt x="949" y="1567"/>
                    <a:pt x="1068" y="1606"/>
                    <a:pt x="1185" y="1606"/>
                  </a:cubicBezTo>
                  <a:cubicBezTo>
                    <a:pt x="1335" y="1606"/>
                    <a:pt x="1483" y="1542"/>
                    <a:pt x="1586" y="1418"/>
                  </a:cubicBezTo>
                  <a:cubicBezTo>
                    <a:pt x="1771" y="1197"/>
                    <a:pt x="1741" y="868"/>
                    <a:pt x="1520" y="684"/>
                  </a:cubicBezTo>
                  <a:cubicBezTo>
                    <a:pt x="1166" y="389"/>
                    <a:pt x="973" y="178"/>
                    <a:pt x="965" y="171"/>
                  </a:cubicBezTo>
                  <a:cubicBezTo>
                    <a:pt x="862" y="58"/>
                    <a:pt x="722" y="1"/>
                    <a:pt x="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4" name="Google Shape;1114;p35"/>
          <p:cNvSpPr/>
          <p:nvPr/>
        </p:nvSpPr>
        <p:spPr>
          <a:xfrm>
            <a:off x="5871558" y="449257"/>
            <a:ext cx="147495" cy="144779"/>
          </a:xfrm>
          <a:custGeom>
            <a:avLst/>
            <a:gdLst/>
            <a:ahLst/>
            <a:cxnLst/>
            <a:rect l="l" t="t" r="r" b="b"/>
            <a:pathLst>
              <a:path w="2172" h="2132" extrusionOk="0">
                <a:moveTo>
                  <a:pt x="1087" y="0"/>
                </a:moveTo>
                <a:cubicBezTo>
                  <a:pt x="874" y="0"/>
                  <a:pt x="703" y="172"/>
                  <a:pt x="703" y="385"/>
                </a:cubicBezTo>
                <a:lnTo>
                  <a:pt x="703" y="401"/>
                </a:lnTo>
                <a:cubicBezTo>
                  <a:pt x="703" y="556"/>
                  <a:pt x="577" y="682"/>
                  <a:pt x="423" y="682"/>
                </a:cubicBezTo>
                <a:cubicBezTo>
                  <a:pt x="221" y="682"/>
                  <a:pt x="42" y="828"/>
                  <a:pt x="23" y="1028"/>
                </a:cubicBezTo>
                <a:cubicBezTo>
                  <a:pt x="1" y="1257"/>
                  <a:pt x="181" y="1451"/>
                  <a:pt x="405" y="1451"/>
                </a:cubicBezTo>
                <a:lnTo>
                  <a:pt x="422" y="1451"/>
                </a:lnTo>
                <a:cubicBezTo>
                  <a:pt x="577" y="1451"/>
                  <a:pt x="702" y="1576"/>
                  <a:pt x="702" y="1731"/>
                </a:cubicBezTo>
                <a:cubicBezTo>
                  <a:pt x="702" y="1931"/>
                  <a:pt x="850" y="2110"/>
                  <a:pt x="1049" y="2130"/>
                </a:cubicBezTo>
                <a:cubicBezTo>
                  <a:pt x="1062" y="2131"/>
                  <a:pt x="1074" y="2132"/>
                  <a:pt x="1086" y="2132"/>
                </a:cubicBezTo>
                <a:cubicBezTo>
                  <a:pt x="1298" y="2132"/>
                  <a:pt x="1471" y="1959"/>
                  <a:pt x="1471" y="1747"/>
                </a:cubicBezTo>
                <a:lnTo>
                  <a:pt x="1471" y="1731"/>
                </a:lnTo>
                <a:cubicBezTo>
                  <a:pt x="1471" y="1576"/>
                  <a:pt x="1596" y="1451"/>
                  <a:pt x="1751" y="1451"/>
                </a:cubicBezTo>
                <a:lnTo>
                  <a:pt x="1767" y="1451"/>
                </a:lnTo>
                <a:cubicBezTo>
                  <a:pt x="1993" y="1451"/>
                  <a:pt x="2172" y="1257"/>
                  <a:pt x="2150" y="1028"/>
                </a:cubicBezTo>
                <a:cubicBezTo>
                  <a:pt x="2132" y="828"/>
                  <a:pt x="1952" y="682"/>
                  <a:pt x="1751" y="682"/>
                </a:cubicBezTo>
                <a:cubicBezTo>
                  <a:pt x="1596" y="682"/>
                  <a:pt x="1471" y="556"/>
                  <a:pt x="1471" y="401"/>
                </a:cubicBezTo>
                <a:cubicBezTo>
                  <a:pt x="1471" y="201"/>
                  <a:pt x="1324" y="22"/>
                  <a:pt x="1125" y="2"/>
                </a:cubicBezTo>
                <a:cubicBezTo>
                  <a:pt x="1112" y="1"/>
                  <a:pt x="1100" y="0"/>
                  <a:pt x="1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5"/>
          <p:cNvSpPr/>
          <p:nvPr/>
        </p:nvSpPr>
        <p:spPr>
          <a:xfrm>
            <a:off x="4653334" y="4307973"/>
            <a:ext cx="147427" cy="144779"/>
          </a:xfrm>
          <a:custGeom>
            <a:avLst/>
            <a:gdLst/>
            <a:ahLst/>
            <a:cxnLst/>
            <a:rect l="l" t="t" r="r" b="b"/>
            <a:pathLst>
              <a:path w="2171" h="2132" extrusionOk="0">
                <a:moveTo>
                  <a:pt x="1086" y="1"/>
                </a:moveTo>
                <a:cubicBezTo>
                  <a:pt x="874" y="1"/>
                  <a:pt x="701" y="172"/>
                  <a:pt x="701" y="385"/>
                </a:cubicBezTo>
                <a:lnTo>
                  <a:pt x="701" y="401"/>
                </a:lnTo>
                <a:cubicBezTo>
                  <a:pt x="701" y="557"/>
                  <a:pt x="576" y="682"/>
                  <a:pt x="421" y="682"/>
                </a:cubicBezTo>
                <a:cubicBezTo>
                  <a:pt x="220" y="682"/>
                  <a:pt x="40" y="828"/>
                  <a:pt x="22" y="1028"/>
                </a:cubicBezTo>
                <a:cubicBezTo>
                  <a:pt x="0" y="1258"/>
                  <a:pt x="179" y="1451"/>
                  <a:pt x="405" y="1451"/>
                </a:cubicBezTo>
                <a:lnTo>
                  <a:pt x="421" y="1451"/>
                </a:lnTo>
                <a:cubicBezTo>
                  <a:pt x="576" y="1451"/>
                  <a:pt x="701" y="1576"/>
                  <a:pt x="701" y="1730"/>
                </a:cubicBezTo>
                <a:cubicBezTo>
                  <a:pt x="701" y="1932"/>
                  <a:pt x="848" y="2111"/>
                  <a:pt x="1048" y="2130"/>
                </a:cubicBezTo>
                <a:cubicBezTo>
                  <a:pt x="1060" y="2131"/>
                  <a:pt x="1073" y="2132"/>
                  <a:pt x="1085" y="2132"/>
                </a:cubicBezTo>
                <a:cubicBezTo>
                  <a:pt x="1298" y="2132"/>
                  <a:pt x="1469" y="1959"/>
                  <a:pt x="1469" y="1747"/>
                </a:cubicBezTo>
                <a:lnTo>
                  <a:pt x="1469" y="1730"/>
                </a:lnTo>
                <a:cubicBezTo>
                  <a:pt x="1469" y="1576"/>
                  <a:pt x="1595" y="1451"/>
                  <a:pt x="1750" y="1451"/>
                </a:cubicBezTo>
                <a:lnTo>
                  <a:pt x="1766" y="1451"/>
                </a:lnTo>
                <a:cubicBezTo>
                  <a:pt x="1991" y="1451"/>
                  <a:pt x="2170" y="1258"/>
                  <a:pt x="2149" y="1028"/>
                </a:cubicBezTo>
                <a:cubicBezTo>
                  <a:pt x="2130" y="828"/>
                  <a:pt x="1951" y="682"/>
                  <a:pt x="1750" y="682"/>
                </a:cubicBezTo>
                <a:cubicBezTo>
                  <a:pt x="1595" y="682"/>
                  <a:pt x="1469" y="557"/>
                  <a:pt x="1469" y="401"/>
                </a:cubicBezTo>
                <a:cubicBezTo>
                  <a:pt x="1469" y="201"/>
                  <a:pt x="1323" y="22"/>
                  <a:pt x="1123" y="2"/>
                </a:cubicBezTo>
                <a:cubicBezTo>
                  <a:pt x="1110" y="1"/>
                  <a:pt x="1098"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5"/>
          <p:cNvSpPr/>
          <p:nvPr/>
        </p:nvSpPr>
        <p:spPr>
          <a:xfrm>
            <a:off x="2430619" y="921769"/>
            <a:ext cx="147427" cy="144711"/>
          </a:xfrm>
          <a:custGeom>
            <a:avLst/>
            <a:gdLst/>
            <a:ahLst/>
            <a:cxnLst/>
            <a:rect l="l" t="t" r="r" b="b"/>
            <a:pathLst>
              <a:path w="2171" h="2131" extrusionOk="0">
                <a:moveTo>
                  <a:pt x="1086" y="0"/>
                </a:moveTo>
                <a:cubicBezTo>
                  <a:pt x="873" y="0"/>
                  <a:pt x="701" y="172"/>
                  <a:pt x="701" y="385"/>
                </a:cubicBezTo>
                <a:lnTo>
                  <a:pt x="701" y="401"/>
                </a:lnTo>
                <a:cubicBezTo>
                  <a:pt x="701" y="556"/>
                  <a:pt x="575" y="682"/>
                  <a:pt x="421" y="682"/>
                </a:cubicBezTo>
                <a:cubicBezTo>
                  <a:pt x="219" y="682"/>
                  <a:pt x="40" y="828"/>
                  <a:pt x="22" y="1028"/>
                </a:cubicBezTo>
                <a:cubicBezTo>
                  <a:pt x="0" y="1257"/>
                  <a:pt x="179" y="1449"/>
                  <a:pt x="405" y="1449"/>
                </a:cubicBezTo>
                <a:lnTo>
                  <a:pt x="421" y="1449"/>
                </a:lnTo>
                <a:cubicBezTo>
                  <a:pt x="575" y="1449"/>
                  <a:pt x="701" y="1576"/>
                  <a:pt x="701" y="1730"/>
                </a:cubicBezTo>
                <a:cubicBezTo>
                  <a:pt x="701" y="1931"/>
                  <a:pt x="848" y="2110"/>
                  <a:pt x="1048" y="2129"/>
                </a:cubicBezTo>
                <a:cubicBezTo>
                  <a:pt x="1060" y="2130"/>
                  <a:pt x="1073" y="2131"/>
                  <a:pt x="1085" y="2131"/>
                </a:cubicBezTo>
                <a:cubicBezTo>
                  <a:pt x="1297" y="2131"/>
                  <a:pt x="1469" y="1959"/>
                  <a:pt x="1469" y="1746"/>
                </a:cubicBezTo>
                <a:lnTo>
                  <a:pt x="1469" y="1730"/>
                </a:lnTo>
                <a:cubicBezTo>
                  <a:pt x="1469" y="1576"/>
                  <a:pt x="1594" y="1449"/>
                  <a:pt x="1750" y="1449"/>
                </a:cubicBezTo>
                <a:lnTo>
                  <a:pt x="1766" y="1449"/>
                </a:lnTo>
                <a:cubicBezTo>
                  <a:pt x="1991" y="1449"/>
                  <a:pt x="2170" y="1257"/>
                  <a:pt x="2149" y="1028"/>
                </a:cubicBezTo>
                <a:cubicBezTo>
                  <a:pt x="2130" y="828"/>
                  <a:pt x="1950" y="682"/>
                  <a:pt x="1750" y="682"/>
                </a:cubicBezTo>
                <a:cubicBezTo>
                  <a:pt x="1594" y="682"/>
                  <a:pt x="1469" y="556"/>
                  <a:pt x="1469" y="401"/>
                </a:cubicBezTo>
                <a:cubicBezTo>
                  <a:pt x="1469" y="201"/>
                  <a:pt x="1323" y="20"/>
                  <a:pt x="1123" y="2"/>
                </a:cubicBezTo>
                <a:cubicBezTo>
                  <a:pt x="1110" y="1"/>
                  <a:pt x="1098" y="0"/>
                  <a:pt x="10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5"/>
          <p:cNvSpPr/>
          <p:nvPr/>
        </p:nvSpPr>
        <p:spPr>
          <a:xfrm>
            <a:off x="3279533" y="4678620"/>
            <a:ext cx="147427" cy="144779"/>
          </a:xfrm>
          <a:custGeom>
            <a:avLst/>
            <a:gdLst/>
            <a:ahLst/>
            <a:cxnLst/>
            <a:rect l="l" t="t" r="r" b="b"/>
            <a:pathLst>
              <a:path w="2171" h="2132" extrusionOk="0">
                <a:moveTo>
                  <a:pt x="1086" y="0"/>
                </a:moveTo>
                <a:cubicBezTo>
                  <a:pt x="873" y="0"/>
                  <a:pt x="701" y="173"/>
                  <a:pt x="701" y="385"/>
                </a:cubicBezTo>
                <a:lnTo>
                  <a:pt x="701" y="401"/>
                </a:lnTo>
                <a:cubicBezTo>
                  <a:pt x="701" y="556"/>
                  <a:pt x="575" y="681"/>
                  <a:pt x="421" y="681"/>
                </a:cubicBezTo>
                <a:cubicBezTo>
                  <a:pt x="219" y="681"/>
                  <a:pt x="40" y="829"/>
                  <a:pt x="22" y="1028"/>
                </a:cubicBezTo>
                <a:cubicBezTo>
                  <a:pt x="0" y="1257"/>
                  <a:pt x="179" y="1450"/>
                  <a:pt x="405" y="1450"/>
                </a:cubicBezTo>
                <a:lnTo>
                  <a:pt x="421" y="1450"/>
                </a:lnTo>
                <a:cubicBezTo>
                  <a:pt x="575" y="1450"/>
                  <a:pt x="701" y="1575"/>
                  <a:pt x="701" y="1731"/>
                </a:cubicBezTo>
                <a:cubicBezTo>
                  <a:pt x="701" y="1931"/>
                  <a:pt x="848" y="2110"/>
                  <a:pt x="1048" y="2130"/>
                </a:cubicBezTo>
                <a:cubicBezTo>
                  <a:pt x="1060" y="2131"/>
                  <a:pt x="1073" y="2131"/>
                  <a:pt x="1085" y="2131"/>
                </a:cubicBezTo>
                <a:cubicBezTo>
                  <a:pt x="1297" y="2131"/>
                  <a:pt x="1469" y="1960"/>
                  <a:pt x="1469" y="1747"/>
                </a:cubicBezTo>
                <a:lnTo>
                  <a:pt x="1469" y="1731"/>
                </a:lnTo>
                <a:cubicBezTo>
                  <a:pt x="1469" y="1575"/>
                  <a:pt x="1594" y="1450"/>
                  <a:pt x="1750" y="1450"/>
                </a:cubicBezTo>
                <a:lnTo>
                  <a:pt x="1766" y="1450"/>
                </a:lnTo>
                <a:cubicBezTo>
                  <a:pt x="1991" y="1450"/>
                  <a:pt x="2170" y="1257"/>
                  <a:pt x="2149" y="1028"/>
                </a:cubicBezTo>
                <a:cubicBezTo>
                  <a:pt x="2130" y="829"/>
                  <a:pt x="1950" y="681"/>
                  <a:pt x="1750" y="681"/>
                </a:cubicBezTo>
                <a:cubicBezTo>
                  <a:pt x="1594" y="681"/>
                  <a:pt x="1469" y="556"/>
                  <a:pt x="1469" y="401"/>
                </a:cubicBezTo>
                <a:cubicBezTo>
                  <a:pt x="1469" y="200"/>
                  <a:pt x="1322" y="21"/>
                  <a:pt x="1123" y="2"/>
                </a:cubicBezTo>
                <a:cubicBezTo>
                  <a:pt x="1110" y="1"/>
                  <a:pt x="1098" y="0"/>
                  <a:pt x="10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5"/>
          <p:cNvSpPr/>
          <p:nvPr/>
        </p:nvSpPr>
        <p:spPr>
          <a:xfrm>
            <a:off x="8192038" y="2404062"/>
            <a:ext cx="147427" cy="144779"/>
          </a:xfrm>
          <a:custGeom>
            <a:avLst/>
            <a:gdLst/>
            <a:ahLst/>
            <a:cxnLst/>
            <a:rect l="l" t="t" r="r" b="b"/>
            <a:pathLst>
              <a:path w="2171" h="2132" extrusionOk="0">
                <a:moveTo>
                  <a:pt x="1086" y="1"/>
                </a:moveTo>
                <a:cubicBezTo>
                  <a:pt x="873" y="1"/>
                  <a:pt x="702" y="173"/>
                  <a:pt x="702" y="385"/>
                </a:cubicBezTo>
                <a:lnTo>
                  <a:pt x="702" y="401"/>
                </a:lnTo>
                <a:cubicBezTo>
                  <a:pt x="702" y="557"/>
                  <a:pt x="575" y="682"/>
                  <a:pt x="421" y="682"/>
                </a:cubicBezTo>
                <a:cubicBezTo>
                  <a:pt x="220" y="682"/>
                  <a:pt x="41" y="830"/>
                  <a:pt x="22" y="1029"/>
                </a:cubicBezTo>
                <a:cubicBezTo>
                  <a:pt x="1" y="1258"/>
                  <a:pt x="180" y="1451"/>
                  <a:pt x="405" y="1451"/>
                </a:cubicBezTo>
                <a:lnTo>
                  <a:pt x="421" y="1451"/>
                </a:lnTo>
                <a:cubicBezTo>
                  <a:pt x="575" y="1451"/>
                  <a:pt x="702" y="1576"/>
                  <a:pt x="702" y="1731"/>
                </a:cubicBezTo>
                <a:cubicBezTo>
                  <a:pt x="702" y="1932"/>
                  <a:pt x="848" y="2111"/>
                  <a:pt x="1048" y="2130"/>
                </a:cubicBezTo>
                <a:cubicBezTo>
                  <a:pt x="1060" y="2131"/>
                  <a:pt x="1073" y="2132"/>
                  <a:pt x="1085" y="2132"/>
                </a:cubicBezTo>
                <a:cubicBezTo>
                  <a:pt x="1297" y="2132"/>
                  <a:pt x="1469" y="1960"/>
                  <a:pt x="1469" y="1747"/>
                </a:cubicBezTo>
                <a:lnTo>
                  <a:pt x="1469" y="1731"/>
                </a:lnTo>
                <a:cubicBezTo>
                  <a:pt x="1469" y="1576"/>
                  <a:pt x="1595" y="1451"/>
                  <a:pt x="1750" y="1451"/>
                </a:cubicBezTo>
                <a:lnTo>
                  <a:pt x="1766" y="1451"/>
                </a:lnTo>
                <a:cubicBezTo>
                  <a:pt x="1991" y="1451"/>
                  <a:pt x="2170" y="1258"/>
                  <a:pt x="2149" y="1029"/>
                </a:cubicBezTo>
                <a:cubicBezTo>
                  <a:pt x="2131" y="830"/>
                  <a:pt x="1950" y="682"/>
                  <a:pt x="1750" y="682"/>
                </a:cubicBezTo>
                <a:cubicBezTo>
                  <a:pt x="1595" y="682"/>
                  <a:pt x="1469" y="557"/>
                  <a:pt x="1469" y="401"/>
                </a:cubicBezTo>
                <a:cubicBezTo>
                  <a:pt x="1469" y="201"/>
                  <a:pt x="1323" y="22"/>
                  <a:pt x="1123" y="2"/>
                </a:cubicBezTo>
                <a:cubicBezTo>
                  <a:pt x="1111" y="1"/>
                  <a:pt x="1098" y="1"/>
                  <a:pt x="10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9" name="Google Shape;1119;p35"/>
          <p:cNvGrpSpPr/>
          <p:nvPr/>
        </p:nvGrpSpPr>
        <p:grpSpPr>
          <a:xfrm>
            <a:off x="1016326" y="2350079"/>
            <a:ext cx="449141" cy="443321"/>
            <a:chOff x="529801" y="2350092"/>
            <a:chExt cx="449141" cy="443321"/>
          </a:xfrm>
        </p:grpSpPr>
        <p:sp>
          <p:nvSpPr>
            <p:cNvPr id="1120" name="Google Shape;1120;p35"/>
            <p:cNvSpPr/>
            <p:nvPr/>
          </p:nvSpPr>
          <p:spPr>
            <a:xfrm>
              <a:off x="533155" y="2353511"/>
              <a:ext cx="442433" cy="436646"/>
            </a:xfrm>
            <a:custGeom>
              <a:avLst/>
              <a:gdLst/>
              <a:ahLst/>
              <a:cxnLst/>
              <a:rect l="l" t="t" r="r" b="b"/>
              <a:pathLst>
                <a:path w="13456" h="13280" extrusionOk="0">
                  <a:moveTo>
                    <a:pt x="6729" y="0"/>
                  </a:moveTo>
                  <a:cubicBezTo>
                    <a:pt x="4929" y="0"/>
                    <a:pt x="3408" y="1214"/>
                    <a:pt x="2941" y="2868"/>
                  </a:cubicBezTo>
                  <a:cubicBezTo>
                    <a:pt x="1410" y="3311"/>
                    <a:pt x="262" y="4623"/>
                    <a:pt x="105" y="6261"/>
                  </a:cubicBezTo>
                  <a:cubicBezTo>
                    <a:pt x="1" y="7366"/>
                    <a:pt x="367" y="8468"/>
                    <a:pt x="1112" y="9286"/>
                  </a:cubicBezTo>
                  <a:cubicBezTo>
                    <a:pt x="1610" y="9835"/>
                    <a:pt x="2254" y="10228"/>
                    <a:pt x="2956" y="10427"/>
                  </a:cubicBezTo>
                  <a:cubicBezTo>
                    <a:pt x="3399" y="11959"/>
                    <a:pt x="4712" y="13105"/>
                    <a:pt x="6349" y="13261"/>
                  </a:cubicBezTo>
                  <a:cubicBezTo>
                    <a:pt x="6476" y="13274"/>
                    <a:pt x="6603" y="13280"/>
                    <a:pt x="6729" y="13280"/>
                  </a:cubicBezTo>
                  <a:cubicBezTo>
                    <a:pt x="8525" y="13280"/>
                    <a:pt x="10043" y="12071"/>
                    <a:pt x="10512" y="10423"/>
                  </a:cubicBezTo>
                  <a:cubicBezTo>
                    <a:pt x="11211" y="10223"/>
                    <a:pt x="11848" y="9832"/>
                    <a:pt x="12344" y="9286"/>
                  </a:cubicBezTo>
                  <a:cubicBezTo>
                    <a:pt x="13088" y="8467"/>
                    <a:pt x="13455" y="7365"/>
                    <a:pt x="13351" y="6260"/>
                  </a:cubicBezTo>
                  <a:cubicBezTo>
                    <a:pt x="13194" y="4618"/>
                    <a:pt x="12041" y="3303"/>
                    <a:pt x="10505" y="2863"/>
                  </a:cubicBezTo>
                  <a:cubicBezTo>
                    <a:pt x="10064" y="1326"/>
                    <a:pt x="8749" y="174"/>
                    <a:pt x="7108" y="17"/>
                  </a:cubicBezTo>
                  <a:cubicBezTo>
                    <a:pt x="6982" y="5"/>
                    <a:pt x="6854" y="0"/>
                    <a:pt x="67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5"/>
            <p:cNvSpPr/>
            <p:nvPr/>
          </p:nvSpPr>
          <p:spPr>
            <a:xfrm>
              <a:off x="529801" y="2350092"/>
              <a:ext cx="449141" cy="443321"/>
            </a:xfrm>
            <a:custGeom>
              <a:avLst/>
              <a:gdLst/>
              <a:ahLst/>
              <a:cxnLst/>
              <a:rect l="l" t="t" r="r" b="b"/>
              <a:pathLst>
                <a:path w="13660" h="13483" extrusionOk="0">
                  <a:moveTo>
                    <a:pt x="6831" y="203"/>
                  </a:moveTo>
                  <a:cubicBezTo>
                    <a:pt x="6953" y="203"/>
                    <a:pt x="7077" y="210"/>
                    <a:pt x="7200" y="224"/>
                  </a:cubicBezTo>
                  <a:cubicBezTo>
                    <a:pt x="8770" y="374"/>
                    <a:pt x="10070" y="1463"/>
                    <a:pt x="10510" y="2996"/>
                  </a:cubicBezTo>
                  <a:lnTo>
                    <a:pt x="10525" y="3050"/>
                  </a:lnTo>
                  <a:lnTo>
                    <a:pt x="10579" y="3065"/>
                  </a:lnTo>
                  <a:cubicBezTo>
                    <a:pt x="12112" y="3505"/>
                    <a:pt x="13201" y="4805"/>
                    <a:pt x="13351" y="6375"/>
                  </a:cubicBezTo>
                  <a:cubicBezTo>
                    <a:pt x="13454" y="7450"/>
                    <a:pt x="13098" y="8525"/>
                    <a:pt x="12372" y="9321"/>
                  </a:cubicBezTo>
                  <a:cubicBezTo>
                    <a:pt x="11894" y="9849"/>
                    <a:pt x="11276" y="10231"/>
                    <a:pt x="10587" y="10429"/>
                  </a:cubicBezTo>
                  <a:lnTo>
                    <a:pt x="10533" y="10444"/>
                  </a:lnTo>
                  <a:lnTo>
                    <a:pt x="10519" y="10498"/>
                  </a:lnTo>
                  <a:cubicBezTo>
                    <a:pt x="10052" y="12137"/>
                    <a:pt x="8536" y="13281"/>
                    <a:pt x="6832" y="13281"/>
                  </a:cubicBezTo>
                  <a:cubicBezTo>
                    <a:pt x="6709" y="13281"/>
                    <a:pt x="6585" y="13276"/>
                    <a:pt x="6462" y="13264"/>
                  </a:cubicBezTo>
                  <a:cubicBezTo>
                    <a:pt x="4896" y="13114"/>
                    <a:pt x="3598" y="12029"/>
                    <a:pt x="3156" y="10500"/>
                  </a:cubicBezTo>
                  <a:lnTo>
                    <a:pt x="3140" y="10446"/>
                  </a:lnTo>
                  <a:lnTo>
                    <a:pt x="3086" y="10431"/>
                  </a:lnTo>
                  <a:cubicBezTo>
                    <a:pt x="2393" y="10236"/>
                    <a:pt x="1771" y="9852"/>
                    <a:pt x="1289" y="9320"/>
                  </a:cubicBezTo>
                  <a:cubicBezTo>
                    <a:pt x="565" y="8523"/>
                    <a:pt x="207" y="7449"/>
                    <a:pt x="310" y="6374"/>
                  </a:cubicBezTo>
                  <a:cubicBezTo>
                    <a:pt x="460" y="4807"/>
                    <a:pt x="1544" y="3511"/>
                    <a:pt x="3073" y="3066"/>
                  </a:cubicBezTo>
                  <a:lnTo>
                    <a:pt x="3127" y="3050"/>
                  </a:lnTo>
                  <a:lnTo>
                    <a:pt x="3141" y="2996"/>
                  </a:lnTo>
                  <a:cubicBezTo>
                    <a:pt x="3604" y="1352"/>
                    <a:pt x="5123" y="203"/>
                    <a:pt x="6831" y="203"/>
                  </a:cubicBezTo>
                  <a:close/>
                  <a:moveTo>
                    <a:pt x="6829" y="0"/>
                  </a:moveTo>
                  <a:cubicBezTo>
                    <a:pt x="5934" y="0"/>
                    <a:pt x="5085" y="288"/>
                    <a:pt x="4374" y="835"/>
                  </a:cubicBezTo>
                  <a:cubicBezTo>
                    <a:pt x="3701" y="1351"/>
                    <a:pt x="3200" y="2079"/>
                    <a:pt x="2961" y="2886"/>
                  </a:cubicBezTo>
                  <a:cubicBezTo>
                    <a:pt x="2205" y="3115"/>
                    <a:pt x="1539" y="3553"/>
                    <a:pt x="1032" y="4151"/>
                  </a:cubicBezTo>
                  <a:cubicBezTo>
                    <a:pt x="506" y="4775"/>
                    <a:pt x="186" y="5535"/>
                    <a:pt x="108" y="6352"/>
                  </a:cubicBezTo>
                  <a:cubicBezTo>
                    <a:pt x="0" y="7486"/>
                    <a:pt x="377" y="8615"/>
                    <a:pt x="1139" y="9455"/>
                  </a:cubicBezTo>
                  <a:cubicBezTo>
                    <a:pt x="1635" y="10002"/>
                    <a:pt x="2269" y="10399"/>
                    <a:pt x="2977" y="10609"/>
                  </a:cubicBezTo>
                  <a:cubicBezTo>
                    <a:pt x="3205" y="11366"/>
                    <a:pt x="3642" y="12031"/>
                    <a:pt x="4241" y="12538"/>
                  </a:cubicBezTo>
                  <a:cubicBezTo>
                    <a:pt x="4865" y="13067"/>
                    <a:pt x="5625" y="13386"/>
                    <a:pt x="6443" y="13465"/>
                  </a:cubicBezTo>
                  <a:cubicBezTo>
                    <a:pt x="6572" y="13476"/>
                    <a:pt x="6702" y="13483"/>
                    <a:pt x="6831" y="13483"/>
                  </a:cubicBezTo>
                  <a:cubicBezTo>
                    <a:pt x="7724" y="13483"/>
                    <a:pt x="8573" y="13196"/>
                    <a:pt x="9280" y="12651"/>
                  </a:cubicBezTo>
                  <a:cubicBezTo>
                    <a:pt x="9953" y="12137"/>
                    <a:pt x="10452" y="11411"/>
                    <a:pt x="10695" y="10607"/>
                  </a:cubicBezTo>
                  <a:cubicBezTo>
                    <a:pt x="11398" y="10395"/>
                    <a:pt x="12029" y="9999"/>
                    <a:pt x="12521" y="9457"/>
                  </a:cubicBezTo>
                  <a:cubicBezTo>
                    <a:pt x="13283" y="8617"/>
                    <a:pt x="13660" y="7486"/>
                    <a:pt x="13552" y="6353"/>
                  </a:cubicBezTo>
                  <a:cubicBezTo>
                    <a:pt x="13473" y="5535"/>
                    <a:pt x="13153" y="4773"/>
                    <a:pt x="12623" y="4148"/>
                  </a:cubicBezTo>
                  <a:cubicBezTo>
                    <a:pt x="12115" y="3549"/>
                    <a:pt x="11447" y="3113"/>
                    <a:pt x="10687" y="2884"/>
                  </a:cubicBezTo>
                  <a:cubicBezTo>
                    <a:pt x="10458" y="2125"/>
                    <a:pt x="10023" y="1456"/>
                    <a:pt x="9422" y="947"/>
                  </a:cubicBezTo>
                  <a:cubicBezTo>
                    <a:pt x="8799" y="418"/>
                    <a:pt x="8036" y="98"/>
                    <a:pt x="7217" y="19"/>
                  </a:cubicBezTo>
                  <a:cubicBezTo>
                    <a:pt x="7088" y="7"/>
                    <a:pt x="6957" y="0"/>
                    <a:pt x="6829" y="0"/>
                  </a:cubicBezTo>
                  <a:close/>
                </a:path>
              </a:pathLst>
            </a:custGeom>
            <a:solidFill>
              <a:srgbClr val="FFFFFF"/>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5"/>
            <p:cNvSpPr/>
            <p:nvPr/>
          </p:nvSpPr>
          <p:spPr>
            <a:xfrm>
              <a:off x="563338" y="2383202"/>
              <a:ext cx="382592" cy="377561"/>
            </a:xfrm>
            <a:custGeom>
              <a:avLst/>
              <a:gdLst/>
              <a:ahLst/>
              <a:cxnLst/>
              <a:rect l="l" t="t" r="r" b="b"/>
              <a:pathLst>
                <a:path w="11636" h="11483" extrusionOk="0">
                  <a:moveTo>
                    <a:pt x="5818" y="2083"/>
                  </a:moveTo>
                  <a:cubicBezTo>
                    <a:pt x="5861" y="2083"/>
                    <a:pt x="5904" y="2084"/>
                    <a:pt x="5947" y="2090"/>
                  </a:cubicBezTo>
                  <a:cubicBezTo>
                    <a:pt x="6633" y="2155"/>
                    <a:pt x="7138" y="2770"/>
                    <a:pt x="7138" y="3460"/>
                  </a:cubicBezTo>
                  <a:cubicBezTo>
                    <a:pt x="7138" y="3992"/>
                    <a:pt x="7569" y="4423"/>
                    <a:pt x="8099" y="4423"/>
                  </a:cubicBezTo>
                  <a:cubicBezTo>
                    <a:pt x="8789" y="4423"/>
                    <a:pt x="9404" y="4927"/>
                    <a:pt x="9470" y="5613"/>
                  </a:cubicBezTo>
                  <a:cubicBezTo>
                    <a:pt x="9546" y="6400"/>
                    <a:pt x="8929" y="7062"/>
                    <a:pt x="8157" y="7062"/>
                  </a:cubicBezTo>
                  <a:lnTo>
                    <a:pt x="8099" y="7062"/>
                  </a:lnTo>
                  <a:cubicBezTo>
                    <a:pt x="7569" y="7062"/>
                    <a:pt x="7138" y="7494"/>
                    <a:pt x="7138" y="8025"/>
                  </a:cubicBezTo>
                  <a:lnTo>
                    <a:pt x="7138" y="8081"/>
                  </a:lnTo>
                  <a:cubicBezTo>
                    <a:pt x="7138" y="8810"/>
                    <a:pt x="6547" y="9401"/>
                    <a:pt x="5818" y="9401"/>
                  </a:cubicBezTo>
                  <a:cubicBezTo>
                    <a:pt x="5774" y="9401"/>
                    <a:pt x="5731" y="9400"/>
                    <a:pt x="5688" y="9395"/>
                  </a:cubicBezTo>
                  <a:cubicBezTo>
                    <a:pt x="5001" y="9328"/>
                    <a:pt x="4498" y="8713"/>
                    <a:pt x="4498" y="8023"/>
                  </a:cubicBezTo>
                  <a:cubicBezTo>
                    <a:pt x="4498" y="7493"/>
                    <a:pt x="4066" y="7061"/>
                    <a:pt x="3535" y="7061"/>
                  </a:cubicBezTo>
                  <a:lnTo>
                    <a:pt x="3478" y="7061"/>
                  </a:lnTo>
                  <a:cubicBezTo>
                    <a:pt x="2706" y="7061"/>
                    <a:pt x="2089" y="6399"/>
                    <a:pt x="2164" y="5612"/>
                  </a:cubicBezTo>
                  <a:cubicBezTo>
                    <a:pt x="2230" y="4926"/>
                    <a:pt x="2844" y="4421"/>
                    <a:pt x="3535" y="4421"/>
                  </a:cubicBezTo>
                  <a:cubicBezTo>
                    <a:pt x="4066" y="4421"/>
                    <a:pt x="4498" y="3990"/>
                    <a:pt x="4498" y="3459"/>
                  </a:cubicBezTo>
                  <a:lnTo>
                    <a:pt x="4498" y="3402"/>
                  </a:lnTo>
                  <a:cubicBezTo>
                    <a:pt x="4498" y="2673"/>
                    <a:pt x="5089" y="2083"/>
                    <a:pt x="5818" y="2083"/>
                  </a:cubicBezTo>
                  <a:close/>
                  <a:moveTo>
                    <a:pt x="5818" y="1"/>
                  </a:moveTo>
                  <a:cubicBezTo>
                    <a:pt x="4261" y="1"/>
                    <a:pt x="2946" y="1050"/>
                    <a:pt x="2543" y="2479"/>
                  </a:cubicBezTo>
                  <a:cubicBezTo>
                    <a:pt x="1219" y="2863"/>
                    <a:pt x="227" y="3998"/>
                    <a:pt x="92" y="5413"/>
                  </a:cubicBezTo>
                  <a:cubicBezTo>
                    <a:pt x="1" y="6368"/>
                    <a:pt x="318" y="7323"/>
                    <a:pt x="961" y="8029"/>
                  </a:cubicBezTo>
                  <a:cubicBezTo>
                    <a:pt x="1393" y="8503"/>
                    <a:pt x="1948" y="8843"/>
                    <a:pt x="2556" y="9014"/>
                  </a:cubicBezTo>
                  <a:cubicBezTo>
                    <a:pt x="2939" y="10338"/>
                    <a:pt x="4076" y="11332"/>
                    <a:pt x="5491" y="11467"/>
                  </a:cubicBezTo>
                  <a:cubicBezTo>
                    <a:pt x="5600" y="11477"/>
                    <a:pt x="5710" y="11483"/>
                    <a:pt x="5819" y="11483"/>
                  </a:cubicBezTo>
                  <a:cubicBezTo>
                    <a:pt x="7372" y="11483"/>
                    <a:pt x="8684" y="10437"/>
                    <a:pt x="9092" y="9012"/>
                  </a:cubicBezTo>
                  <a:cubicBezTo>
                    <a:pt x="9696" y="8839"/>
                    <a:pt x="10247" y="8501"/>
                    <a:pt x="10676" y="8029"/>
                  </a:cubicBezTo>
                  <a:cubicBezTo>
                    <a:pt x="11319" y="7321"/>
                    <a:pt x="11636" y="6368"/>
                    <a:pt x="11545" y="5413"/>
                  </a:cubicBezTo>
                  <a:cubicBezTo>
                    <a:pt x="11410" y="3994"/>
                    <a:pt x="10413" y="2856"/>
                    <a:pt x="9085" y="2477"/>
                  </a:cubicBezTo>
                  <a:cubicBezTo>
                    <a:pt x="8703" y="1149"/>
                    <a:pt x="7567" y="152"/>
                    <a:pt x="6148" y="17"/>
                  </a:cubicBezTo>
                  <a:cubicBezTo>
                    <a:pt x="6035" y="5"/>
                    <a:pt x="5925" y="1"/>
                    <a:pt x="5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35"/>
          <p:cNvSpPr/>
          <p:nvPr/>
        </p:nvSpPr>
        <p:spPr>
          <a:xfrm>
            <a:off x="3581400" y="391127"/>
            <a:ext cx="147427" cy="144779"/>
          </a:xfrm>
          <a:custGeom>
            <a:avLst/>
            <a:gdLst/>
            <a:ahLst/>
            <a:cxnLst/>
            <a:rect l="l" t="t" r="r" b="b"/>
            <a:pathLst>
              <a:path w="2171" h="2132" extrusionOk="0">
                <a:moveTo>
                  <a:pt x="1086" y="1"/>
                </a:moveTo>
                <a:cubicBezTo>
                  <a:pt x="873" y="1"/>
                  <a:pt x="702" y="173"/>
                  <a:pt x="702" y="385"/>
                </a:cubicBezTo>
                <a:lnTo>
                  <a:pt x="702" y="401"/>
                </a:lnTo>
                <a:cubicBezTo>
                  <a:pt x="702" y="557"/>
                  <a:pt x="575" y="682"/>
                  <a:pt x="421" y="682"/>
                </a:cubicBezTo>
                <a:cubicBezTo>
                  <a:pt x="220" y="682"/>
                  <a:pt x="41" y="830"/>
                  <a:pt x="22" y="1029"/>
                </a:cubicBezTo>
                <a:cubicBezTo>
                  <a:pt x="1" y="1258"/>
                  <a:pt x="180" y="1451"/>
                  <a:pt x="405" y="1451"/>
                </a:cubicBezTo>
                <a:lnTo>
                  <a:pt x="421" y="1451"/>
                </a:lnTo>
                <a:cubicBezTo>
                  <a:pt x="575" y="1451"/>
                  <a:pt x="702" y="1576"/>
                  <a:pt x="702" y="1731"/>
                </a:cubicBezTo>
                <a:cubicBezTo>
                  <a:pt x="702" y="1932"/>
                  <a:pt x="848" y="2111"/>
                  <a:pt x="1048" y="2130"/>
                </a:cubicBezTo>
                <a:cubicBezTo>
                  <a:pt x="1060" y="2131"/>
                  <a:pt x="1073" y="2132"/>
                  <a:pt x="1085" y="2132"/>
                </a:cubicBezTo>
                <a:cubicBezTo>
                  <a:pt x="1297" y="2132"/>
                  <a:pt x="1469" y="1960"/>
                  <a:pt x="1469" y="1747"/>
                </a:cubicBezTo>
                <a:lnTo>
                  <a:pt x="1469" y="1731"/>
                </a:lnTo>
                <a:cubicBezTo>
                  <a:pt x="1469" y="1576"/>
                  <a:pt x="1595" y="1451"/>
                  <a:pt x="1750" y="1451"/>
                </a:cubicBezTo>
                <a:lnTo>
                  <a:pt x="1766" y="1451"/>
                </a:lnTo>
                <a:cubicBezTo>
                  <a:pt x="1991" y="1451"/>
                  <a:pt x="2170" y="1258"/>
                  <a:pt x="2149" y="1029"/>
                </a:cubicBezTo>
                <a:cubicBezTo>
                  <a:pt x="2131" y="830"/>
                  <a:pt x="1950" y="682"/>
                  <a:pt x="1750" y="682"/>
                </a:cubicBezTo>
                <a:cubicBezTo>
                  <a:pt x="1595" y="682"/>
                  <a:pt x="1469" y="557"/>
                  <a:pt x="1469" y="401"/>
                </a:cubicBezTo>
                <a:cubicBezTo>
                  <a:pt x="1469" y="201"/>
                  <a:pt x="1323" y="22"/>
                  <a:pt x="1123" y="2"/>
                </a:cubicBezTo>
                <a:cubicBezTo>
                  <a:pt x="1111" y="1"/>
                  <a:pt x="1098" y="1"/>
                  <a:pt x="1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8" name="Google Shape;1128;p35"/>
          <p:cNvGrpSpPr/>
          <p:nvPr/>
        </p:nvGrpSpPr>
        <p:grpSpPr>
          <a:xfrm>
            <a:off x="5796891" y="4533844"/>
            <a:ext cx="296832" cy="293019"/>
            <a:chOff x="5796891" y="4533844"/>
            <a:chExt cx="296832" cy="293019"/>
          </a:xfrm>
        </p:grpSpPr>
        <p:sp>
          <p:nvSpPr>
            <p:cNvPr id="1129" name="Google Shape;1129;p35"/>
            <p:cNvSpPr/>
            <p:nvPr/>
          </p:nvSpPr>
          <p:spPr>
            <a:xfrm>
              <a:off x="5799107" y="4536104"/>
              <a:ext cx="292399" cy="288608"/>
            </a:xfrm>
            <a:custGeom>
              <a:avLst/>
              <a:gdLst/>
              <a:ahLst/>
              <a:cxnLst/>
              <a:rect l="l" t="t" r="r" b="b"/>
              <a:pathLst>
                <a:path w="13456" h="13280" extrusionOk="0">
                  <a:moveTo>
                    <a:pt x="6729" y="0"/>
                  </a:moveTo>
                  <a:cubicBezTo>
                    <a:pt x="4929" y="0"/>
                    <a:pt x="3408" y="1214"/>
                    <a:pt x="2941" y="2868"/>
                  </a:cubicBezTo>
                  <a:cubicBezTo>
                    <a:pt x="1410" y="3311"/>
                    <a:pt x="262" y="4623"/>
                    <a:pt x="105" y="6261"/>
                  </a:cubicBezTo>
                  <a:cubicBezTo>
                    <a:pt x="1" y="7366"/>
                    <a:pt x="367" y="8468"/>
                    <a:pt x="1112" y="9286"/>
                  </a:cubicBezTo>
                  <a:cubicBezTo>
                    <a:pt x="1610" y="9835"/>
                    <a:pt x="2254" y="10228"/>
                    <a:pt x="2956" y="10427"/>
                  </a:cubicBezTo>
                  <a:cubicBezTo>
                    <a:pt x="3399" y="11959"/>
                    <a:pt x="4712" y="13105"/>
                    <a:pt x="6349" y="13261"/>
                  </a:cubicBezTo>
                  <a:cubicBezTo>
                    <a:pt x="6476" y="13274"/>
                    <a:pt x="6603" y="13280"/>
                    <a:pt x="6729" y="13280"/>
                  </a:cubicBezTo>
                  <a:cubicBezTo>
                    <a:pt x="8525" y="13280"/>
                    <a:pt x="10043" y="12071"/>
                    <a:pt x="10512" y="10423"/>
                  </a:cubicBezTo>
                  <a:cubicBezTo>
                    <a:pt x="11211" y="10223"/>
                    <a:pt x="11848" y="9832"/>
                    <a:pt x="12344" y="9286"/>
                  </a:cubicBezTo>
                  <a:cubicBezTo>
                    <a:pt x="13088" y="8467"/>
                    <a:pt x="13455" y="7365"/>
                    <a:pt x="13351" y="6260"/>
                  </a:cubicBezTo>
                  <a:cubicBezTo>
                    <a:pt x="13194" y="4618"/>
                    <a:pt x="12041" y="3303"/>
                    <a:pt x="10505" y="2863"/>
                  </a:cubicBezTo>
                  <a:cubicBezTo>
                    <a:pt x="10064" y="1326"/>
                    <a:pt x="8749" y="174"/>
                    <a:pt x="7108" y="17"/>
                  </a:cubicBezTo>
                  <a:cubicBezTo>
                    <a:pt x="6982" y="5"/>
                    <a:pt x="6854" y="0"/>
                    <a:pt x="67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5"/>
            <p:cNvSpPr/>
            <p:nvPr/>
          </p:nvSpPr>
          <p:spPr>
            <a:xfrm>
              <a:off x="5796891" y="4533844"/>
              <a:ext cx="296832" cy="293019"/>
            </a:xfrm>
            <a:custGeom>
              <a:avLst/>
              <a:gdLst/>
              <a:ahLst/>
              <a:cxnLst/>
              <a:rect l="l" t="t" r="r" b="b"/>
              <a:pathLst>
                <a:path w="13660" h="13483" extrusionOk="0">
                  <a:moveTo>
                    <a:pt x="6831" y="203"/>
                  </a:moveTo>
                  <a:cubicBezTo>
                    <a:pt x="6953" y="203"/>
                    <a:pt x="7077" y="210"/>
                    <a:pt x="7200" y="224"/>
                  </a:cubicBezTo>
                  <a:cubicBezTo>
                    <a:pt x="8770" y="374"/>
                    <a:pt x="10070" y="1463"/>
                    <a:pt x="10510" y="2996"/>
                  </a:cubicBezTo>
                  <a:lnTo>
                    <a:pt x="10525" y="3050"/>
                  </a:lnTo>
                  <a:lnTo>
                    <a:pt x="10579" y="3065"/>
                  </a:lnTo>
                  <a:cubicBezTo>
                    <a:pt x="12112" y="3505"/>
                    <a:pt x="13201" y="4805"/>
                    <a:pt x="13351" y="6375"/>
                  </a:cubicBezTo>
                  <a:cubicBezTo>
                    <a:pt x="13454" y="7450"/>
                    <a:pt x="13098" y="8525"/>
                    <a:pt x="12372" y="9321"/>
                  </a:cubicBezTo>
                  <a:cubicBezTo>
                    <a:pt x="11894" y="9849"/>
                    <a:pt x="11276" y="10231"/>
                    <a:pt x="10587" y="10429"/>
                  </a:cubicBezTo>
                  <a:lnTo>
                    <a:pt x="10533" y="10444"/>
                  </a:lnTo>
                  <a:lnTo>
                    <a:pt x="10519" y="10498"/>
                  </a:lnTo>
                  <a:cubicBezTo>
                    <a:pt x="10052" y="12137"/>
                    <a:pt x="8536" y="13281"/>
                    <a:pt x="6832" y="13281"/>
                  </a:cubicBezTo>
                  <a:cubicBezTo>
                    <a:pt x="6709" y="13281"/>
                    <a:pt x="6585" y="13276"/>
                    <a:pt x="6462" y="13264"/>
                  </a:cubicBezTo>
                  <a:cubicBezTo>
                    <a:pt x="4896" y="13114"/>
                    <a:pt x="3598" y="12029"/>
                    <a:pt x="3156" y="10500"/>
                  </a:cubicBezTo>
                  <a:lnTo>
                    <a:pt x="3140" y="10446"/>
                  </a:lnTo>
                  <a:lnTo>
                    <a:pt x="3086" y="10431"/>
                  </a:lnTo>
                  <a:cubicBezTo>
                    <a:pt x="2393" y="10236"/>
                    <a:pt x="1771" y="9852"/>
                    <a:pt x="1289" y="9320"/>
                  </a:cubicBezTo>
                  <a:cubicBezTo>
                    <a:pt x="565" y="8523"/>
                    <a:pt x="207" y="7449"/>
                    <a:pt x="310" y="6374"/>
                  </a:cubicBezTo>
                  <a:cubicBezTo>
                    <a:pt x="460" y="4807"/>
                    <a:pt x="1544" y="3511"/>
                    <a:pt x="3073" y="3066"/>
                  </a:cubicBezTo>
                  <a:lnTo>
                    <a:pt x="3127" y="3050"/>
                  </a:lnTo>
                  <a:lnTo>
                    <a:pt x="3141" y="2996"/>
                  </a:lnTo>
                  <a:cubicBezTo>
                    <a:pt x="3604" y="1352"/>
                    <a:pt x="5123" y="203"/>
                    <a:pt x="6831" y="203"/>
                  </a:cubicBezTo>
                  <a:close/>
                  <a:moveTo>
                    <a:pt x="6829" y="0"/>
                  </a:moveTo>
                  <a:cubicBezTo>
                    <a:pt x="5934" y="0"/>
                    <a:pt x="5085" y="288"/>
                    <a:pt x="4374" y="835"/>
                  </a:cubicBezTo>
                  <a:cubicBezTo>
                    <a:pt x="3701" y="1351"/>
                    <a:pt x="3200" y="2079"/>
                    <a:pt x="2961" y="2886"/>
                  </a:cubicBezTo>
                  <a:cubicBezTo>
                    <a:pt x="2205" y="3115"/>
                    <a:pt x="1539" y="3553"/>
                    <a:pt x="1032" y="4151"/>
                  </a:cubicBezTo>
                  <a:cubicBezTo>
                    <a:pt x="506" y="4775"/>
                    <a:pt x="186" y="5535"/>
                    <a:pt x="108" y="6352"/>
                  </a:cubicBezTo>
                  <a:cubicBezTo>
                    <a:pt x="0" y="7486"/>
                    <a:pt x="377" y="8615"/>
                    <a:pt x="1139" y="9455"/>
                  </a:cubicBezTo>
                  <a:cubicBezTo>
                    <a:pt x="1635" y="10002"/>
                    <a:pt x="2269" y="10399"/>
                    <a:pt x="2977" y="10609"/>
                  </a:cubicBezTo>
                  <a:cubicBezTo>
                    <a:pt x="3205" y="11366"/>
                    <a:pt x="3642" y="12031"/>
                    <a:pt x="4241" y="12538"/>
                  </a:cubicBezTo>
                  <a:cubicBezTo>
                    <a:pt x="4865" y="13067"/>
                    <a:pt x="5625" y="13386"/>
                    <a:pt x="6443" y="13465"/>
                  </a:cubicBezTo>
                  <a:cubicBezTo>
                    <a:pt x="6572" y="13476"/>
                    <a:pt x="6702" y="13483"/>
                    <a:pt x="6831" y="13483"/>
                  </a:cubicBezTo>
                  <a:cubicBezTo>
                    <a:pt x="7724" y="13483"/>
                    <a:pt x="8573" y="13196"/>
                    <a:pt x="9280" y="12651"/>
                  </a:cubicBezTo>
                  <a:cubicBezTo>
                    <a:pt x="9953" y="12137"/>
                    <a:pt x="10452" y="11411"/>
                    <a:pt x="10695" y="10607"/>
                  </a:cubicBezTo>
                  <a:cubicBezTo>
                    <a:pt x="11398" y="10395"/>
                    <a:pt x="12029" y="9999"/>
                    <a:pt x="12521" y="9457"/>
                  </a:cubicBezTo>
                  <a:cubicBezTo>
                    <a:pt x="13283" y="8617"/>
                    <a:pt x="13660" y="7486"/>
                    <a:pt x="13552" y="6353"/>
                  </a:cubicBezTo>
                  <a:cubicBezTo>
                    <a:pt x="13473" y="5535"/>
                    <a:pt x="13153" y="4773"/>
                    <a:pt x="12623" y="4148"/>
                  </a:cubicBezTo>
                  <a:cubicBezTo>
                    <a:pt x="12115" y="3549"/>
                    <a:pt x="11447" y="3113"/>
                    <a:pt x="10687" y="2884"/>
                  </a:cubicBezTo>
                  <a:cubicBezTo>
                    <a:pt x="10458" y="2125"/>
                    <a:pt x="10023" y="1456"/>
                    <a:pt x="9422" y="947"/>
                  </a:cubicBezTo>
                  <a:cubicBezTo>
                    <a:pt x="8799" y="418"/>
                    <a:pt x="8036" y="98"/>
                    <a:pt x="7217" y="19"/>
                  </a:cubicBezTo>
                  <a:cubicBezTo>
                    <a:pt x="7088" y="7"/>
                    <a:pt x="6957" y="0"/>
                    <a:pt x="6829" y="0"/>
                  </a:cubicBezTo>
                  <a:close/>
                </a:path>
              </a:pathLst>
            </a:custGeom>
            <a:solidFill>
              <a:srgbClr val="FFFFFF"/>
            </a:solidFill>
            <a:ln>
              <a:noFill/>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5"/>
            <p:cNvSpPr/>
            <p:nvPr/>
          </p:nvSpPr>
          <p:spPr>
            <a:xfrm>
              <a:off x="5819055" y="4555729"/>
              <a:ext cx="252850" cy="249554"/>
            </a:xfrm>
            <a:custGeom>
              <a:avLst/>
              <a:gdLst/>
              <a:ahLst/>
              <a:cxnLst/>
              <a:rect l="l" t="t" r="r" b="b"/>
              <a:pathLst>
                <a:path w="11636" h="11483" extrusionOk="0">
                  <a:moveTo>
                    <a:pt x="5818" y="2083"/>
                  </a:moveTo>
                  <a:cubicBezTo>
                    <a:pt x="5861" y="2083"/>
                    <a:pt x="5904" y="2084"/>
                    <a:pt x="5947" y="2090"/>
                  </a:cubicBezTo>
                  <a:cubicBezTo>
                    <a:pt x="6633" y="2155"/>
                    <a:pt x="7138" y="2770"/>
                    <a:pt x="7138" y="3460"/>
                  </a:cubicBezTo>
                  <a:cubicBezTo>
                    <a:pt x="7138" y="3992"/>
                    <a:pt x="7569" y="4423"/>
                    <a:pt x="8099" y="4423"/>
                  </a:cubicBezTo>
                  <a:cubicBezTo>
                    <a:pt x="8789" y="4423"/>
                    <a:pt x="9404" y="4927"/>
                    <a:pt x="9470" y="5613"/>
                  </a:cubicBezTo>
                  <a:cubicBezTo>
                    <a:pt x="9546" y="6400"/>
                    <a:pt x="8929" y="7062"/>
                    <a:pt x="8157" y="7062"/>
                  </a:cubicBezTo>
                  <a:lnTo>
                    <a:pt x="8099" y="7062"/>
                  </a:lnTo>
                  <a:cubicBezTo>
                    <a:pt x="7569" y="7062"/>
                    <a:pt x="7138" y="7494"/>
                    <a:pt x="7138" y="8025"/>
                  </a:cubicBezTo>
                  <a:lnTo>
                    <a:pt x="7138" y="8081"/>
                  </a:lnTo>
                  <a:cubicBezTo>
                    <a:pt x="7138" y="8810"/>
                    <a:pt x="6547" y="9401"/>
                    <a:pt x="5818" y="9401"/>
                  </a:cubicBezTo>
                  <a:cubicBezTo>
                    <a:pt x="5774" y="9401"/>
                    <a:pt x="5731" y="9400"/>
                    <a:pt x="5688" y="9395"/>
                  </a:cubicBezTo>
                  <a:cubicBezTo>
                    <a:pt x="5001" y="9328"/>
                    <a:pt x="4498" y="8713"/>
                    <a:pt x="4498" y="8023"/>
                  </a:cubicBezTo>
                  <a:cubicBezTo>
                    <a:pt x="4498" y="7493"/>
                    <a:pt x="4066" y="7061"/>
                    <a:pt x="3535" y="7061"/>
                  </a:cubicBezTo>
                  <a:lnTo>
                    <a:pt x="3478" y="7061"/>
                  </a:lnTo>
                  <a:cubicBezTo>
                    <a:pt x="2706" y="7061"/>
                    <a:pt x="2089" y="6399"/>
                    <a:pt x="2164" y="5612"/>
                  </a:cubicBezTo>
                  <a:cubicBezTo>
                    <a:pt x="2230" y="4926"/>
                    <a:pt x="2844" y="4421"/>
                    <a:pt x="3535" y="4421"/>
                  </a:cubicBezTo>
                  <a:cubicBezTo>
                    <a:pt x="4066" y="4421"/>
                    <a:pt x="4498" y="3990"/>
                    <a:pt x="4498" y="3459"/>
                  </a:cubicBezTo>
                  <a:lnTo>
                    <a:pt x="4498" y="3402"/>
                  </a:lnTo>
                  <a:cubicBezTo>
                    <a:pt x="4498" y="2673"/>
                    <a:pt x="5089" y="2083"/>
                    <a:pt x="5818" y="2083"/>
                  </a:cubicBezTo>
                  <a:close/>
                  <a:moveTo>
                    <a:pt x="5818" y="1"/>
                  </a:moveTo>
                  <a:cubicBezTo>
                    <a:pt x="4261" y="1"/>
                    <a:pt x="2946" y="1050"/>
                    <a:pt x="2543" y="2479"/>
                  </a:cubicBezTo>
                  <a:cubicBezTo>
                    <a:pt x="1219" y="2863"/>
                    <a:pt x="227" y="3998"/>
                    <a:pt x="92" y="5413"/>
                  </a:cubicBezTo>
                  <a:cubicBezTo>
                    <a:pt x="1" y="6368"/>
                    <a:pt x="318" y="7323"/>
                    <a:pt x="961" y="8029"/>
                  </a:cubicBezTo>
                  <a:cubicBezTo>
                    <a:pt x="1393" y="8503"/>
                    <a:pt x="1948" y="8843"/>
                    <a:pt x="2556" y="9014"/>
                  </a:cubicBezTo>
                  <a:cubicBezTo>
                    <a:pt x="2939" y="10338"/>
                    <a:pt x="4076" y="11332"/>
                    <a:pt x="5491" y="11467"/>
                  </a:cubicBezTo>
                  <a:cubicBezTo>
                    <a:pt x="5600" y="11477"/>
                    <a:pt x="5710" y="11483"/>
                    <a:pt x="5819" y="11483"/>
                  </a:cubicBezTo>
                  <a:cubicBezTo>
                    <a:pt x="7372" y="11483"/>
                    <a:pt x="8684" y="10437"/>
                    <a:pt x="9092" y="9012"/>
                  </a:cubicBezTo>
                  <a:cubicBezTo>
                    <a:pt x="9696" y="8839"/>
                    <a:pt x="10247" y="8501"/>
                    <a:pt x="10676" y="8029"/>
                  </a:cubicBezTo>
                  <a:cubicBezTo>
                    <a:pt x="11319" y="7321"/>
                    <a:pt x="11636" y="6368"/>
                    <a:pt x="11545" y="5413"/>
                  </a:cubicBezTo>
                  <a:cubicBezTo>
                    <a:pt x="11410" y="3994"/>
                    <a:pt x="10413" y="2856"/>
                    <a:pt x="9085" y="2477"/>
                  </a:cubicBezTo>
                  <a:cubicBezTo>
                    <a:pt x="8703" y="1149"/>
                    <a:pt x="7567" y="152"/>
                    <a:pt x="6148" y="17"/>
                  </a:cubicBezTo>
                  <a:cubicBezTo>
                    <a:pt x="6035" y="5"/>
                    <a:pt x="5925" y="1"/>
                    <a:pt x="5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17346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57"/>
        <p:cNvGrpSpPr/>
        <p:nvPr/>
      </p:nvGrpSpPr>
      <p:grpSpPr>
        <a:xfrm>
          <a:off x="0" y="0"/>
          <a:ext cx="0" cy="0"/>
          <a:chOff x="0" y="0"/>
          <a:chExt cx="0" cy="0"/>
        </a:xfrm>
      </p:grpSpPr>
      <p:sp>
        <p:nvSpPr>
          <p:cNvPr id="7158" name="Google Shape;7158;p48"/>
          <p:cNvSpPr txBox="1">
            <a:spLocks noGrp="1"/>
          </p:cNvSpPr>
          <p:nvPr>
            <p:ph type="title"/>
          </p:nvPr>
        </p:nvSpPr>
        <p:spPr>
          <a:xfrm>
            <a:off x="781050" y="2042787"/>
            <a:ext cx="7581900" cy="105792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a:t>Listen and read.</a:t>
            </a:r>
            <a:endParaRPr sz="6000"/>
          </a:p>
        </p:txBody>
      </p:sp>
      <p:sp>
        <p:nvSpPr>
          <p:cNvPr id="2" name="Oval 1">
            <a:extLst>
              <a:ext uri="{FF2B5EF4-FFF2-40B4-BE49-F238E27FC236}">
                <a16:creationId xmlns:a16="http://schemas.microsoft.com/office/drawing/2014/main" id="{D610656E-3F80-4FC8-91F3-985E81EB4416}"/>
              </a:ext>
            </a:extLst>
          </p:cNvPr>
          <p:cNvSpPr/>
          <p:nvPr/>
        </p:nvSpPr>
        <p:spPr>
          <a:xfrm>
            <a:off x="4114800" y="1197949"/>
            <a:ext cx="990600" cy="979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446523"/>
                </a:solidFill>
              </a:rPr>
              <a:t>3</a:t>
            </a:r>
          </a:p>
        </p:txBody>
      </p:sp>
    </p:spTree>
    <p:extLst>
      <p:ext uri="{BB962C8B-B14F-4D97-AF65-F5344CB8AC3E}">
        <p14:creationId xmlns:p14="http://schemas.microsoft.com/office/powerpoint/2010/main" val="136556384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79114" y="0"/>
            <a:ext cx="3065958" cy="1816837"/>
          </a:xfrm>
          <a:prstGeom prst="rect">
            <a:avLst/>
          </a:prstGeom>
        </p:spPr>
      </p:pic>
      <p:pic>
        <p:nvPicPr>
          <p:cNvPr id="9" name="Picture 8"/>
          <p:cNvPicPr>
            <a:picLocks noChangeAspect="1"/>
          </p:cNvPicPr>
          <p:nvPr/>
        </p:nvPicPr>
        <p:blipFill>
          <a:blip r:embed="rId3"/>
          <a:stretch>
            <a:fillRect/>
          </a:stretch>
        </p:blipFill>
        <p:spPr>
          <a:xfrm>
            <a:off x="4343400" y="0"/>
            <a:ext cx="2819400" cy="1809750"/>
          </a:xfrm>
          <a:prstGeom prst="rect">
            <a:avLst/>
          </a:prstGeom>
        </p:spPr>
      </p:pic>
      <p:pic>
        <p:nvPicPr>
          <p:cNvPr id="10" name="Picture 9"/>
          <p:cNvPicPr>
            <a:picLocks noChangeAspect="1"/>
          </p:cNvPicPr>
          <p:nvPr/>
        </p:nvPicPr>
        <p:blipFill>
          <a:blip r:embed="rId4"/>
          <a:stretch>
            <a:fillRect/>
          </a:stretch>
        </p:blipFill>
        <p:spPr>
          <a:xfrm>
            <a:off x="1254112" y="1773175"/>
            <a:ext cx="3089288" cy="1625702"/>
          </a:xfrm>
          <a:prstGeom prst="rect">
            <a:avLst/>
          </a:prstGeom>
        </p:spPr>
      </p:pic>
      <p:pic>
        <p:nvPicPr>
          <p:cNvPr id="11" name="Picture 10"/>
          <p:cNvPicPr>
            <a:picLocks noChangeAspect="1"/>
          </p:cNvPicPr>
          <p:nvPr/>
        </p:nvPicPr>
        <p:blipFill>
          <a:blip r:embed="rId5"/>
          <a:stretch>
            <a:fillRect/>
          </a:stretch>
        </p:blipFill>
        <p:spPr>
          <a:xfrm>
            <a:off x="4343400" y="1809751"/>
            <a:ext cx="2819400" cy="1600199"/>
          </a:xfrm>
          <a:prstGeom prst="rect">
            <a:avLst/>
          </a:prstGeom>
        </p:spPr>
      </p:pic>
      <p:pic>
        <p:nvPicPr>
          <p:cNvPr id="12" name="Picture 11"/>
          <p:cNvPicPr>
            <a:picLocks noChangeAspect="1"/>
          </p:cNvPicPr>
          <p:nvPr/>
        </p:nvPicPr>
        <p:blipFill>
          <a:blip r:embed="rId6"/>
          <a:stretch>
            <a:fillRect/>
          </a:stretch>
        </p:blipFill>
        <p:spPr>
          <a:xfrm>
            <a:off x="1269985" y="3401899"/>
            <a:ext cx="3073415" cy="1735251"/>
          </a:xfrm>
          <a:prstGeom prst="rect">
            <a:avLst/>
          </a:prstGeom>
        </p:spPr>
      </p:pic>
      <p:pic>
        <p:nvPicPr>
          <p:cNvPr id="13" name="Picture 12"/>
          <p:cNvPicPr>
            <a:picLocks noChangeAspect="1"/>
          </p:cNvPicPr>
          <p:nvPr/>
        </p:nvPicPr>
        <p:blipFill>
          <a:blip r:embed="rId7"/>
          <a:stretch>
            <a:fillRect/>
          </a:stretch>
        </p:blipFill>
        <p:spPr>
          <a:xfrm>
            <a:off x="4343401" y="3409950"/>
            <a:ext cx="2819400" cy="1733550"/>
          </a:xfrm>
          <a:prstGeom prst="rect">
            <a:avLst/>
          </a:prstGeom>
        </p:spPr>
      </p:pic>
      <p:cxnSp>
        <p:nvCxnSpPr>
          <p:cNvPr id="15" name="Straight Connector 14"/>
          <p:cNvCxnSpPr/>
          <p:nvPr/>
        </p:nvCxnSpPr>
        <p:spPr>
          <a:xfrm>
            <a:off x="1752600" y="361950"/>
            <a:ext cx="914400" cy="0"/>
          </a:xfrm>
          <a:prstGeom prst="line">
            <a:avLst/>
          </a:prstGeom>
          <a:effectLst>
            <a:glow rad="101600">
              <a:schemeClr val="accent5">
                <a:satMod val="175000"/>
                <a:alpha val="40000"/>
              </a:schemeClr>
            </a:glow>
            <a:outerShdw blurRad="40000" dist="23000" dir="5400000" rotWithShape="0">
              <a:srgbClr val="000000">
                <a:alpha val="35000"/>
              </a:srgbClr>
            </a:outerShdw>
          </a:effectLst>
        </p:spPr>
        <p:style>
          <a:lnRef idx="3">
            <a:schemeClr val="accent4"/>
          </a:lnRef>
          <a:fillRef idx="0">
            <a:schemeClr val="accent4"/>
          </a:fillRef>
          <a:effectRef idx="2">
            <a:schemeClr val="accent4"/>
          </a:effectRef>
          <a:fontRef idx="minor">
            <a:schemeClr val="tx1"/>
          </a:fontRef>
        </p:style>
      </p:cxnSp>
      <p:cxnSp>
        <p:nvCxnSpPr>
          <p:cNvPr id="18" name="Straight Connector 17"/>
          <p:cNvCxnSpPr/>
          <p:nvPr/>
        </p:nvCxnSpPr>
        <p:spPr>
          <a:xfrm>
            <a:off x="2971800" y="1657350"/>
            <a:ext cx="609600" cy="0"/>
          </a:xfrm>
          <a:prstGeom prst="line">
            <a:avLst/>
          </a:prstGeom>
          <a:effectLst>
            <a:glow rad="101600">
              <a:schemeClr val="accent5">
                <a:satMod val="175000"/>
                <a:alpha val="40000"/>
              </a:schemeClr>
            </a:glow>
            <a:outerShdw blurRad="40000" dist="23000" dir="5400000" rotWithShape="0">
              <a:srgbClr val="000000">
                <a:alpha val="35000"/>
              </a:srgbClr>
            </a:outerShdw>
          </a:effectLst>
        </p:spPr>
        <p:style>
          <a:lnRef idx="3">
            <a:schemeClr val="accent4"/>
          </a:lnRef>
          <a:fillRef idx="0">
            <a:schemeClr val="accent4"/>
          </a:fillRef>
          <a:effectRef idx="2">
            <a:schemeClr val="accent4"/>
          </a:effectRef>
          <a:fontRef idx="minor">
            <a:schemeClr val="tx1"/>
          </a:fontRef>
        </p:style>
      </p:cxnSp>
      <p:cxnSp>
        <p:nvCxnSpPr>
          <p:cNvPr id="20" name="Straight Connector 19"/>
          <p:cNvCxnSpPr/>
          <p:nvPr/>
        </p:nvCxnSpPr>
        <p:spPr>
          <a:xfrm>
            <a:off x="2362200" y="3181350"/>
            <a:ext cx="609600" cy="0"/>
          </a:xfrm>
          <a:prstGeom prst="line">
            <a:avLst/>
          </a:prstGeom>
          <a:effectLst>
            <a:glow rad="101600">
              <a:schemeClr val="accent5">
                <a:satMod val="175000"/>
                <a:alpha val="40000"/>
              </a:schemeClr>
            </a:glow>
            <a:outerShdw blurRad="40000" dist="23000" dir="5400000" rotWithShape="0">
              <a:srgbClr val="000000">
                <a:alpha val="35000"/>
              </a:srgbClr>
            </a:outerShdw>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36971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BAF8DD-AC40-70F7-1129-2FC5C9FB7CF9}"/>
              </a:ext>
            </a:extLst>
          </p:cNvPr>
          <p:cNvPicPr>
            <a:picLocks noChangeAspect="1"/>
          </p:cNvPicPr>
          <p:nvPr/>
        </p:nvPicPr>
        <p:blipFill>
          <a:blip r:embed="rId3"/>
          <a:stretch>
            <a:fillRect/>
          </a:stretch>
        </p:blipFill>
        <p:spPr>
          <a:xfrm>
            <a:off x="17638" y="0"/>
            <a:ext cx="9108723" cy="5143500"/>
          </a:xfrm>
          <a:prstGeom prst="rect">
            <a:avLst/>
          </a:prstGeom>
        </p:spPr>
      </p:pic>
      <p:pic>
        <p:nvPicPr>
          <p:cNvPr id="7" name="1">
            <a:extLst>
              <a:ext uri="{FF2B5EF4-FFF2-40B4-BE49-F238E27FC236}">
                <a16:creationId xmlns:a16="http://schemas.microsoft.com/office/drawing/2014/main" id="{5A69B69B-572C-4815-BEA6-6520D869E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038600" y="2378519"/>
            <a:ext cx="2203491" cy="1862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8" name="h">
            <a:extLst>
              <a:ext uri="{FF2B5EF4-FFF2-40B4-BE49-F238E27FC236}">
                <a16:creationId xmlns:a16="http://schemas.microsoft.com/office/drawing/2014/main" id="{D2B45D4F-F818-4466-8ABE-32162FF14EA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p:blipFill>
        <p:spPr bwMode="auto">
          <a:xfrm>
            <a:off x="933319" y="2166298"/>
            <a:ext cx="3801320" cy="2138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9" name="q">
            <a:extLst>
              <a:ext uri="{FF2B5EF4-FFF2-40B4-BE49-F238E27FC236}">
                <a16:creationId xmlns:a16="http://schemas.microsoft.com/office/drawing/2014/main" id="{AF9F0112-4A6C-43A0-9D28-46E63AB3264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p:blipFill>
        <p:spPr bwMode="auto">
          <a:xfrm>
            <a:off x="2689290" y="3034506"/>
            <a:ext cx="2052635" cy="2052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0" name="s">
            <a:extLst>
              <a:ext uri="{FF2B5EF4-FFF2-40B4-BE49-F238E27FC236}">
                <a16:creationId xmlns:a16="http://schemas.microsoft.com/office/drawing/2014/main" id="{372D3434-7E1C-4395-AAC6-9D9DD75E1A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9123831" y="1232645"/>
            <a:ext cx="1736644" cy="179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 name="Picture 1">
            <a:extLst>
              <a:ext uri="{FF2B5EF4-FFF2-40B4-BE49-F238E27FC236}">
                <a16:creationId xmlns:a16="http://schemas.microsoft.com/office/drawing/2014/main" id="{C139FA24-DE9B-48F7-B066-87F569ECC932}"/>
              </a:ext>
            </a:extLst>
          </p:cNvPr>
          <p:cNvPicPr>
            <a:picLocks noChangeAspect="1"/>
          </p:cNvPicPr>
          <p:nvPr/>
        </p:nvPicPr>
        <p:blipFill>
          <a:blip r:embed="rId8"/>
          <a:stretch>
            <a:fillRect/>
          </a:stretch>
        </p:blipFill>
        <p:spPr>
          <a:xfrm>
            <a:off x="809617" y="348339"/>
            <a:ext cx="7658764" cy="1335140"/>
          </a:xfrm>
          <a:prstGeom prst="rect">
            <a:avLst/>
          </a:prstGeom>
        </p:spPr>
      </p:pic>
      <p:sp>
        <p:nvSpPr>
          <p:cNvPr id="3" name="Rectangle 2">
            <a:extLst>
              <a:ext uri="{FF2B5EF4-FFF2-40B4-BE49-F238E27FC236}">
                <a16:creationId xmlns:a16="http://schemas.microsoft.com/office/drawing/2014/main" id="{63C7211D-1C7F-4BD6-8CAA-A13786561E41}"/>
              </a:ext>
            </a:extLst>
          </p:cNvPr>
          <p:cNvSpPr/>
          <p:nvPr/>
        </p:nvSpPr>
        <p:spPr>
          <a:xfrm>
            <a:off x="1015470" y="517551"/>
            <a:ext cx="7452911" cy="9667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4" name="Rectangle 3">
            <a:extLst>
              <a:ext uri="{FF2B5EF4-FFF2-40B4-BE49-F238E27FC236}">
                <a16:creationId xmlns:a16="http://schemas.microsoft.com/office/drawing/2014/main" id="{AA1E0392-D83B-4B83-BB18-2AAB9D282180}"/>
              </a:ext>
            </a:extLst>
          </p:cNvPr>
          <p:cNvSpPr/>
          <p:nvPr/>
        </p:nvSpPr>
        <p:spPr>
          <a:xfrm>
            <a:off x="2970022" y="669660"/>
            <a:ext cx="3341299" cy="692497"/>
          </a:xfrm>
          <a:prstGeom prst="rect">
            <a:avLst/>
          </a:prstGeom>
          <a:noFill/>
        </p:spPr>
        <p:txBody>
          <a:bodyPr wrap="none" lIns="68580" tIns="34290" rIns="68580" bIns="34290">
            <a:spAutoFit/>
          </a:bodyPr>
          <a:lstStyle/>
          <a:p>
            <a:pPr algn="ctr"/>
            <a:r>
              <a:rPr lang="en-US" sz="4050">
                <a:ln w="0"/>
                <a:solidFill>
                  <a:schemeClr val="tx1"/>
                </a:solidFill>
                <a:effectLst>
                  <a:outerShdw blurRad="38100" dist="19050" dir="2700000" algn="tl" rotWithShape="0">
                    <a:schemeClr val="dk1">
                      <a:alpha val="40000"/>
                    </a:schemeClr>
                  </a:outerShdw>
                </a:effectLst>
              </a:rPr>
              <a:t>Funny </a:t>
            </a:r>
            <a:r>
              <a:rPr lang="en-US" sz="4050">
                <a:ln w="0"/>
                <a:effectLst>
                  <a:outerShdw blurRad="38100" dist="19050" dir="2700000" algn="tl" rotWithShape="0">
                    <a:schemeClr val="dk1">
                      <a:alpha val="40000"/>
                    </a:schemeClr>
                  </a:outerShdw>
                </a:effectLst>
              </a:rPr>
              <a:t>Racing</a:t>
            </a:r>
            <a:endParaRPr lang="en-US" sz="405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87185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33350"/>
            <a:ext cx="7622338" cy="1107996"/>
          </a:xfrm>
          <a:prstGeom prst="rect">
            <a:avLst/>
          </a:prstGeom>
          <a:noFill/>
          <a:ln>
            <a:noFill/>
          </a:ln>
        </p:spPr>
        <p:txBody>
          <a:bodyPr wrap="square" rtlCol="0">
            <a:spAutoFit/>
          </a:bodyPr>
          <a:lstStyle/>
          <a:p>
            <a:pPr algn="ctr" defTabSz="450040">
              <a:buClrTx/>
            </a:pPr>
            <a:r>
              <a:rPr lang="en-US" sz="6600" b="1" kern="1200" dirty="0">
                <a:ln w="12700">
                  <a:solidFill>
                    <a:schemeClr val="bg1">
                      <a:lumMod val="10000"/>
                    </a:schemeClr>
                  </a:solidFill>
                  <a:prstDash val="solid"/>
                </a:ln>
                <a:solidFill>
                  <a:schemeClr val="accent1">
                    <a:lumMod val="75000"/>
                  </a:schemeClr>
                </a:solidFill>
                <a:effectLst>
                  <a:outerShdw dist="38100" dir="2640000" algn="bl" rotWithShape="0">
                    <a:schemeClr val="accent1"/>
                  </a:outerShdw>
                </a:effectLst>
                <a:latin typeface="Bahnschrift SemiBold Condensed" panose="020B0502040204020203" pitchFamily="34" charset="0"/>
                <a:ea typeface="+mn-ea"/>
                <a:cs typeface="+mn-cs"/>
              </a:rPr>
              <a:t>MORAL LESSON</a:t>
            </a:r>
            <a:endParaRPr lang="vi-VN" sz="6600" b="1" kern="1200" dirty="0">
              <a:ln w="12700">
                <a:solidFill>
                  <a:schemeClr val="bg1">
                    <a:lumMod val="10000"/>
                  </a:schemeClr>
                </a:solidFill>
                <a:prstDash val="solid"/>
              </a:ln>
              <a:solidFill>
                <a:schemeClr val="accent1">
                  <a:lumMod val="75000"/>
                </a:schemeClr>
              </a:solidFill>
              <a:effectLst>
                <a:outerShdw dist="38100" dir="2640000" algn="bl" rotWithShape="0">
                  <a:schemeClr val="accent1"/>
                </a:outerShdw>
              </a:effectLst>
              <a:latin typeface="Bahnschrift SemiBold Condensed" panose="020B0502040204020203" pitchFamily="34" charset="0"/>
              <a:ea typeface="+mn-ea"/>
              <a:cs typeface="+mn-cs"/>
            </a:endParaRPr>
          </a:p>
        </p:txBody>
      </p:sp>
      <p:pic>
        <p:nvPicPr>
          <p:cNvPr id="1026" name="Picture 2" descr="Premium Vector | No fastfood sign cartoo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952" b="94569" l="1438" r="97125">
                        <a14:foregroundMark x1="47604" y1="36102" x2="47604" y2="36102"/>
                        <a14:foregroundMark x1="18690" y1="37859" x2="18690" y2="37859"/>
                        <a14:foregroundMark x1="42173" y1="40415" x2="47284" y2="36102"/>
                        <a14:foregroundMark x1="44249" y1="42013" x2="44249" y2="42013"/>
                        <a14:foregroundMark x1="24121" y1="33866" x2="24121" y2="33866"/>
                        <a14:foregroundMark x1="19649" y1="44569" x2="19649" y2="44569"/>
                        <a14:foregroundMark x1="26997" y1="41374" x2="26997" y2="41374"/>
                        <a14:foregroundMark x1="17572" y1="47284" x2="17572" y2="47284"/>
                        <a14:foregroundMark x1="16933" y1="46805" x2="21406" y2="43291"/>
                        <a14:foregroundMark x1="9425" y1="36581" x2="12141" y2="33067"/>
                        <a14:foregroundMark x1="15176" y1="30511" x2="15176" y2="30511"/>
                        <a14:foregroundMark x1="27636" y1="40096" x2="27636" y2="40096"/>
                        <a14:foregroundMark x1="50160" y1="48083" x2="55112" y2="46006"/>
                        <a14:foregroundMark x1="42652" y1="35144" x2="42652" y2="35144"/>
                        <a14:foregroundMark x1="46645" y1="29393" x2="46645" y2="29393"/>
                        <a14:foregroundMark x1="78754" y1="30671" x2="78754" y2="30671"/>
                        <a14:foregroundMark x1="73003" y1="35304" x2="75879" y2="33546"/>
                        <a14:foregroundMark x1="78275" y1="30671" x2="81470" y2="28754"/>
                        <a14:foregroundMark x1="89457" y1="44728" x2="90256" y2="41693"/>
                        <a14:foregroundMark x1="84824" y1="48083" x2="87380" y2="45527"/>
                        <a14:foregroundMark x1="13419" y1="86262" x2="20447" y2="69169"/>
                        <a14:foregroundMark x1="19169" y1="87061" x2="19169" y2="87061"/>
                        <a14:foregroundMark x1="16294" y1="86741" x2="18051" y2="87859"/>
                        <a14:foregroundMark x1="46006" y1="87061" x2="54473" y2="72524"/>
                        <a14:foregroundMark x1="40256" y1="79393" x2="40256" y2="79393"/>
                        <a14:foregroundMark x1="41853" y1="82428" x2="41374" y2="78435"/>
                        <a14:foregroundMark x1="48882" y1="88658" x2="52875" y2="87380"/>
                        <a14:foregroundMark x1="59105" y1="80990" x2="58466" y2="75399"/>
                        <a14:foregroundMark x1="40415" y1="75559" x2="43131" y2="73802"/>
                        <a14:foregroundMark x1="73003" y1="84505" x2="86581" y2="73482"/>
                        <a14:foregroundMark x1="73163" y1="81789" x2="73163" y2="76677"/>
                        <a14:foregroundMark x1="81150" y1="89137" x2="84824" y2="88658"/>
                        <a14:foregroundMark x1="88978" y1="82748" x2="89457" y2="74121"/>
                        <a14:foregroundMark x1="13419" y1="78115" x2="12141" y2="73802"/>
                        <a14:foregroundMark x1="19169" y1="13419" x2="19169" y2="13419"/>
                        <a14:foregroundMark x1="23642" y1="12460" x2="23642" y2="12460"/>
                        <a14:foregroundMark x1="33227" y1="13738" x2="33227" y2="13738"/>
                        <a14:foregroundMark x1="39137" y1="14377" x2="39137" y2="14377"/>
                        <a14:foregroundMark x1="47284" y1="11821" x2="47284" y2="11821"/>
                        <a14:foregroundMark x1="53994" y1="10863" x2="53994" y2="10863"/>
                        <a14:foregroundMark x1="59105" y1="11661" x2="59105" y2="11661"/>
                        <a14:foregroundMark x1="64537" y1="11182" x2="64537" y2="11182"/>
                        <a14:foregroundMark x1="73163" y1="10863" x2="73163" y2="10863"/>
                        <a14:foregroundMark x1="80351" y1="11342" x2="80351" y2="11342"/>
                        <a14:backgroundMark x1="26038" y1="13099" x2="26038" y2="13099"/>
                        <a14:backgroundMark x1="40575" y1="12780" x2="40575" y2="12780"/>
                        <a14:backgroundMark x1="66613" y1="13099" x2="66613" y2="13099"/>
                        <a14:backgroundMark x1="75080" y1="12780" x2="75080" y2="12780"/>
                        <a14:backgroundMark x1="81949" y1="13099" x2="81949" y2="13099"/>
                        <a14:backgroundMark x1="48243" y1="11342" x2="48243" y2="11342"/>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1428750"/>
            <a:ext cx="3505200" cy="30461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 Overweight man eating fast food at the restaurant isolated"/>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5" b="100000" l="0" r="98562">
                        <a14:foregroundMark x1="38818" y1="51602" x2="35144" y2="36256"/>
                        <a14:foregroundMark x1="57188" y1="49073" x2="60543" y2="35582"/>
                        <a14:foregroundMark x1="47125" y1="44519" x2="48722" y2="51771"/>
                        <a14:foregroundMark x1="53355" y1="43339" x2="53355" y2="43339"/>
                        <a14:foregroundMark x1="63099" y1="49747" x2="63099" y2="49747"/>
                        <a14:foregroundMark x1="63419" y1="44857" x2="63419" y2="44857"/>
                        <a14:foregroundMark x1="63419" y1="42833" x2="63419" y2="42833"/>
                        <a14:foregroundMark x1="64537" y1="37774" x2="64537" y2="37774"/>
                        <a14:foregroundMark x1="66454" y1="34739" x2="66454" y2="34739"/>
                        <a14:foregroundMark x1="67732" y1="29342" x2="67732" y2="29342"/>
                        <a14:foregroundMark x1="78275" y1="37437" x2="78275" y2="37437"/>
                        <a14:foregroundMark x1="78754" y1="41821" x2="78754" y2="41821"/>
                        <a14:foregroundMark x1="47604" y1="44182" x2="47604" y2="44182"/>
                        <a14:foregroundMark x1="37220" y1="55143" x2="37220" y2="55143"/>
                        <a14:foregroundMark x1="61981" y1="55481" x2="61981" y2="55481"/>
                        <a14:foregroundMark x1="25719" y1="30860" x2="25719" y2="30860"/>
                        <a14:foregroundMark x1="30671" y1="35582" x2="30671" y2="35582"/>
                        <a14:foregroundMark x1="18371" y1="38111" x2="18371" y2="38111"/>
                        <a14:foregroundMark x1="16933" y1="40809" x2="16933" y2="40809"/>
                      </a14:backgroundRemoval>
                    </a14:imgEffect>
                  </a14:imgLayer>
                </a14:imgProps>
              </a:ext>
              <a:ext uri="{28A0092B-C50C-407E-A947-70E740481C1C}">
                <a14:useLocalDpi xmlns:a14="http://schemas.microsoft.com/office/drawing/2010/main" val="0"/>
              </a:ext>
            </a:extLst>
          </a:blip>
          <a:srcRect/>
          <a:stretch>
            <a:fillRect/>
          </a:stretch>
        </p:blipFill>
        <p:spPr bwMode="auto">
          <a:xfrm>
            <a:off x="5181600" y="1257942"/>
            <a:ext cx="3352800" cy="3361856"/>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4114800" y="2724150"/>
            <a:ext cx="685800" cy="457200"/>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78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barn(inVertical)">
                                      <p:cBhvr>
                                        <p:cTn id="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2075" y="83169"/>
            <a:ext cx="7622338" cy="1107996"/>
          </a:xfrm>
          <a:prstGeom prst="rect">
            <a:avLst/>
          </a:prstGeom>
          <a:noFill/>
          <a:ln>
            <a:noFill/>
          </a:ln>
        </p:spPr>
        <p:txBody>
          <a:bodyPr wrap="square" rtlCol="0">
            <a:spAutoFit/>
          </a:bodyPr>
          <a:lstStyle>
            <a:defPPr marR="0" lvl="0" algn="l" rtl="0">
              <a:lnSpc>
                <a:spcPct val="100000"/>
              </a:lnSpc>
              <a:spcBef>
                <a:spcPts val="0"/>
              </a:spcBef>
              <a:spcAft>
                <a:spcPts val="0"/>
              </a:spcAft>
            </a:defPPr>
            <a:lvl1pPr algn="ctr" defTabSz="450040">
              <a:buClrTx/>
              <a:defRPr sz="6600" b="1" kern="1200">
                <a:ln w="12700">
                  <a:solidFill>
                    <a:schemeClr val="bg1">
                      <a:lumMod val="10000"/>
                    </a:schemeClr>
                  </a:solidFill>
                  <a:prstDash val="solid"/>
                </a:ln>
                <a:solidFill>
                  <a:schemeClr val="accent1">
                    <a:lumMod val="75000"/>
                  </a:schemeClr>
                </a:solidFill>
                <a:effectLst>
                  <a:outerShdw dist="38100" dir="2640000" algn="bl" rotWithShape="0">
                    <a:schemeClr val="accent1"/>
                  </a:outerShdw>
                </a:effectLst>
                <a:latin typeface="Bahnschrift SemiBold Condensed" panose="020B0502040204020203" pitchFamily="34" charset="0"/>
                <a:ea typeface="+mn-ea"/>
                <a:cs typeface="+mn-cs"/>
              </a:defRPr>
            </a:lvl1pPr>
          </a:lstStyle>
          <a:p>
            <a:r>
              <a:rPr lang="en-US" dirty="0"/>
              <a:t>MORAL LESSON</a:t>
            </a:r>
            <a:endParaRPr lang="vi-VN" dirty="0"/>
          </a:p>
        </p:txBody>
      </p:sp>
      <p:pic>
        <p:nvPicPr>
          <p:cNvPr id="2052" name="Picture 4" descr="Premium Vector | Cartoon of mother and children cooking at kitchen counter.  kids doing housework chores at home concep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44" b="89776" l="0" r="99201">
                        <a14:foregroundMark x1="28115" y1="16613" x2="28115" y2="16613"/>
                        <a14:foregroundMark x1="31310" y1="22045" x2="29872" y2="14856"/>
                        <a14:foregroundMark x1="26038" y1="21885" x2="32268" y2="13259"/>
                        <a14:foregroundMark x1="62460" y1="32428" x2="63738" y2="37540"/>
                        <a14:foregroundMark x1="75559" y1="29553" x2="80032" y2="36102"/>
                      </a14:backgroundRemoval>
                    </a14:imgEffect>
                  </a14:imgLayer>
                </a14:imgProps>
              </a:ext>
              <a:ext uri="{28A0092B-C50C-407E-A947-70E740481C1C}">
                <a14:useLocalDpi xmlns:a14="http://schemas.microsoft.com/office/drawing/2010/main" val="0"/>
              </a:ext>
            </a:extLst>
          </a:blip>
          <a:srcRect/>
          <a:stretch>
            <a:fillRect/>
          </a:stretch>
        </p:blipFill>
        <p:spPr bwMode="auto">
          <a:xfrm>
            <a:off x="0" y="1234388"/>
            <a:ext cx="4038600" cy="39091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un Cartoon Family In Colorful Stylish Clothes Dined At The Table. Father,  Mother And Children Royalty Free SVG, Cliparts, Vectors, and Stock  Illustration. Image 7199030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33" b="98000" l="3857" r="95317">
                        <a14:foregroundMark x1="74380" y1="42222" x2="74380" y2="42222"/>
                        <a14:backgroundMark x1="23967" y1="55333" x2="23967" y2="55333"/>
                        <a14:backgroundMark x1="26446" y1="59778" x2="26446" y2="59778"/>
                        <a14:backgroundMark x1="25344" y1="65111" x2="25344" y2="65111"/>
                        <a14:backgroundMark x1="74656" y1="78889" x2="74656" y2="78889"/>
                        <a14:backgroundMark x1="75207" y1="63778" x2="75207" y2="63778"/>
                        <a14:backgroundMark x1="40220" y1="32000" x2="40220" y2="32000"/>
                        <a14:backgroundMark x1="70248" y1="42444" x2="70248" y2="42444"/>
                        <a14:backgroundMark x1="70523" y1="45333" x2="70523" y2="45333"/>
                      </a14:backgroundRemoval>
                    </a14:imgEffect>
                  </a14:imgLayer>
                </a14:imgProps>
              </a:ext>
              <a:ext uri="{28A0092B-C50C-407E-A947-70E740481C1C}">
                <a14:useLocalDpi xmlns:a14="http://schemas.microsoft.com/office/drawing/2010/main" val="0"/>
              </a:ext>
            </a:extLst>
          </a:blip>
          <a:srcRect/>
          <a:stretch>
            <a:fillRect/>
          </a:stretch>
        </p:blipFill>
        <p:spPr bwMode="auto">
          <a:xfrm>
            <a:off x="5181600" y="1581150"/>
            <a:ext cx="3657600" cy="34871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Red-simple-heart-icon-transparent-background.png - Wikimedia Comm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352550"/>
            <a:ext cx="1828800" cy="182880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urved Connector 5"/>
          <p:cNvCxnSpPr>
            <a:stCxn id="1026" idx="2"/>
          </p:cNvCxnSpPr>
          <p:nvPr/>
        </p:nvCxnSpPr>
        <p:spPr>
          <a:xfrm rot="5400000">
            <a:off x="3924300" y="3143251"/>
            <a:ext cx="685801" cy="762000"/>
          </a:xfrm>
          <a:prstGeom prst="curvedConnector2">
            <a:avLst/>
          </a:prstGeom>
          <a:ln w="28575">
            <a:solidFill>
              <a:srgbClr val="FF3B3B"/>
            </a:solidFill>
          </a:ln>
        </p:spPr>
        <p:style>
          <a:lnRef idx="1">
            <a:schemeClr val="accent1"/>
          </a:lnRef>
          <a:fillRef idx="0">
            <a:schemeClr val="accent1"/>
          </a:fillRef>
          <a:effectRef idx="0">
            <a:schemeClr val="accent1"/>
          </a:effectRef>
          <a:fontRef idx="minor">
            <a:schemeClr val="tx1"/>
          </a:fontRef>
        </p:style>
      </p:cxnSp>
      <p:cxnSp>
        <p:nvCxnSpPr>
          <p:cNvPr id="10" name="Curved Connector 9"/>
          <p:cNvCxnSpPr>
            <a:stCxn id="1026" idx="2"/>
          </p:cNvCxnSpPr>
          <p:nvPr/>
        </p:nvCxnSpPr>
        <p:spPr>
          <a:xfrm rot="16200000" flipH="1">
            <a:off x="4762501" y="3067050"/>
            <a:ext cx="609601" cy="838202"/>
          </a:xfrm>
          <a:prstGeom prst="curvedConnector2">
            <a:avLst/>
          </a:prstGeom>
          <a:ln w="28575">
            <a:solidFill>
              <a:srgbClr val="FF3B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67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5D8870-AC2E-451F-8E8E-BC3DADA6A9C3}"/>
              </a:ext>
            </a:extLst>
          </p:cNvPr>
          <p:cNvSpPr txBox="1"/>
          <p:nvPr/>
        </p:nvSpPr>
        <p:spPr>
          <a:xfrm>
            <a:off x="762000" y="1047750"/>
            <a:ext cx="9025760" cy="2954655"/>
          </a:xfrm>
          <a:prstGeom prst="rect">
            <a:avLst/>
          </a:prstGeom>
          <a:noFill/>
        </p:spPr>
        <p:txBody>
          <a:bodyPr wrap="square" rtlCol="0">
            <a:spAutoFit/>
          </a:bodyPr>
          <a:lstStyle/>
          <a:p>
            <a:pPr algn="ctr"/>
            <a:r>
              <a:rPr lang="en-US" sz="5400" b="1" u="sng" dirty="0">
                <a:solidFill>
                  <a:schemeClr val="accent6">
                    <a:lumMod val="50000"/>
                  </a:schemeClr>
                </a:solidFill>
                <a:latin typeface="Times New Roman" panose="02020603050405020304" pitchFamily="18" charset="0"/>
                <a:cs typeface="Times New Roman" panose="02020603050405020304" pitchFamily="18" charset="0"/>
              </a:rPr>
              <a:t>Homework:</a:t>
            </a:r>
          </a:p>
          <a:p>
            <a:r>
              <a:rPr lang="en-US" sz="4400" dirty="0">
                <a:solidFill>
                  <a:schemeClr val="accent6">
                    <a:lumMod val="50000"/>
                  </a:schemeClr>
                </a:solidFill>
                <a:latin typeface="Times New Roman" panose="02020603050405020304" pitchFamily="18" charset="0"/>
                <a:cs typeface="Times New Roman" panose="02020603050405020304" pitchFamily="18" charset="0"/>
              </a:rPr>
              <a:t>- Copy 3 lines the new words.</a:t>
            </a:r>
          </a:p>
          <a:p>
            <a:r>
              <a:rPr lang="en-US" sz="4400" dirty="0">
                <a:solidFill>
                  <a:schemeClr val="accent6">
                    <a:lumMod val="50000"/>
                  </a:schemeClr>
                </a:solidFill>
                <a:latin typeface="Times New Roman" panose="02020603050405020304" pitchFamily="18" charset="0"/>
                <a:cs typeface="Times New Roman" panose="02020603050405020304" pitchFamily="18" charset="0"/>
              </a:rPr>
              <a:t>- Do exercises page 22.</a:t>
            </a:r>
          </a:p>
          <a:p>
            <a:r>
              <a:rPr lang="en-US" sz="4400" dirty="0">
                <a:solidFill>
                  <a:schemeClr val="accent6">
                    <a:lumMod val="50000"/>
                  </a:schemeClr>
                </a:solidFill>
                <a:latin typeface="Times New Roman" panose="02020603050405020304" pitchFamily="18" charset="0"/>
                <a:cs typeface="Times New Roman" panose="02020603050405020304" pitchFamily="18" charset="0"/>
              </a:rPr>
              <a:t>- Prepare next lesson.</a:t>
            </a:r>
          </a:p>
        </p:txBody>
      </p:sp>
    </p:spTree>
    <p:extLst>
      <p:ext uri="{BB962C8B-B14F-4D97-AF65-F5344CB8AC3E}">
        <p14:creationId xmlns:p14="http://schemas.microsoft.com/office/powerpoint/2010/main" val="375539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C4F7E1-B671-4F2B-A636-07C9C82A30FB}"/>
              </a:ext>
            </a:extLst>
          </p:cNvPr>
          <p:cNvSpPr>
            <a:spLocks noGrp="1"/>
          </p:cNvSpPr>
          <p:nvPr>
            <p:ph type="title"/>
          </p:nvPr>
        </p:nvSpPr>
        <p:spPr>
          <a:xfrm>
            <a:off x="990600" y="1885950"/>
            <a:ext cx="7010400" cy="1970700"/>
          </a:xfrm>
        </p:spPr>
        <p:txBody>
          <a:bodyPr/>
          <a:lstStyle/>
          <a:p>
            <a:r>
              <a:rPr lang="en-US" sz="8000"/>
              <a:t>Thank you</a:t>
            </a:r>
            <a:br>
              <a:rPr lang="en-US" sz="8000"/>
            </a:br>
            <a:r>
              <a:rPr lang="en-US" sz="8000"/>
              <a:t> &amp; goodbye!</a:t>
            </a:r>
          </a:p>
        </p:txBody>
      </p:sp>
    </p:spTree>
    <p:extLst>
      <p:ext uri="{BB962C8B-B14F-4D97-AF65-F5344CB8AC3E}">
        <p14:creationId xmlns:p14="http://schemas.microsoft.com/office/powerpoint/2010/main" val="274707782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3A219377-BF8B-1A4B-9159-CADC5414A921}"/>
              </a:ext>
            </a:extLst>
          </p:cNvPr>
          <p:cNvPicPr>
            <a:picLocks noChangeAspect="1"/>
          </p:cNvPicPr>
          <p:nvPr/>
        </p:nvPicPr>
        <p:blipFill>
          <a:blip r:embed="rId8"/>
          <a:stretch>
            <a:fillRect/>
          </a:stretch>
        </p:blipFill>
        <p:spPr>
          <a:xfrm>
            <a:off x="0" y="33864"/>
            <a:ext cx="9108723" cy="5143500"/>
          </a:xfrm>
          <a:prstGeom prst="rect">
            <a:avLst/>
          </a:prstGeom>
        </p:spPr>
      </p:pic>
      <p:sp>
        <p:nvSpPr>
          <p:cNvPr id="2" name="Rounded Rectangle 68">
            <a:extLst>
              <a:ext uri="{FF2B5EF4-FFF2-40B4-BE49-F238E27FC236}">
                <a16:creationId xmlns:a16="http://schemas.microsoft.com/office/drawing/2014/main" id="{DBCDDAC4-3CAF-45B0-9722-F86D60BBD72D}"/>
              </a:ext>
            </a:extLst>
          </p:cNvPr>
          <p:cNvSpPr/>
          <p:nvPr/>
        </p:nvSpPr>
        <p:spPr>
          <a:xfrm>
            <a:off x="5940845" y="74364"/>
            <a:ext cx="3153506" cy="512285"/>
          </a:xfrm>
          <a:prstGeom prst="roundRect">
            <a:avLst/>
          </a:prstGeom>
          <a:ln w="57150">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3" name="Ghé thăm Fb.com/nkpowerskills">
            <a:extLst>
              <a:ext uri="{FF2B5EF4-FFF2-40B4-BE49-F238E27FC236}">
                <a16:creationId xmlns:a16="http://schemas.microsoft.com/office/drawing/2014/main" id="{2C13E701-BF1B-4D06-9543-AAF22799EC54}"/>
              </a:ext>
            </a:extLst>
          </p:cNvPr>
          <p:cNvSpPr>
            <a:spLocks noChangeArrowheads="1"/>
          </p:cNvSpPr>
          <p:nvPr/>
        </p:nvSpPr>
        <p:spPr bwMode="auto">
          <a:xfrm>
            <a:off x="8164009" y="196455"/>
            <a:ext cx="613687" cy="29745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27432" tIns="27432" rIns="27432" bIns="27432" anchor="ctr"/>
          <a:lstStyle/>
          <a:p>
            <a:pPr algn="ctr">
              <a:defRPr/>
            </a:pPr>
            <a:r>
              <a:rPr lang="en-US" sz="1800" b="1" dirty="0">
                <a:solidFill>
                  <a:prstClr val="white"/>
                </a:solidFill>
                <a:latin typeface="Verdana" pitchFamily="34" charset="0"/>
              </a:rPr>
              <a:t>Cat</a:t>
            </a:r>
          </a:p>
        </p:txBody>
      </p:sp>
      <p:sp>
        <p:nvSpPr>
          <p:cNvPr id="5" name="Ghé thăm Fb.com/nkpowerskills">
            <a:extLst>
              <a:ext uri="{FF2B5EF4-FFF2-40B4-BE49-F238E27FC236}">
                <a16:creationId xmlns:a16="http://schemas.microsoft.com/office/drawing/2014/main" id="{ADB1260F-23A3-4278-9BBC-CF807F8E509F}"/>
              </a:ext>
            </a:extLst>
          </p:cNvPr>
          <p:cNvSpPr>
            <a:spLocks noChangeArrowheads="1"/>
          </p:cNvSpPr>
          <p:nvPr/>
        </p:nvSpPr>
        <p:spPr bwMode="auto">
          <a:xfrm>
            <a:off x="6064164" y="196454"/>
            <a:ext cx="635536" cy="297456"/>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27432" tIns="27432" rIns="27432" bIns="27432" anchor="ctr"/>
          <a:lstStyle/>
          <a:p>
            <a:pPr algn="ctr" defTabSz="685800">
              <a:buClrTx/>
              <a:defRPr/>
            </a:pPr>
            <a:r>
              <a:rPr lang="en-US" sz="825" b="1" kern="1200" dirty="0">
                <a:solidFill>
                  <a:prstClr val="white"/>
                </a:solidFill>
                <a:latin typeface="Verdana" pitchFamily="34" charset="0"/>
              </a:rPr>
              <a:t>CHICKEN</a:t>
            </a:r>
          </a:p>
        </p:txBody>
      </p:sp>
      <p:sp>
        <p:nvSpPr>
          <p:cNvPr id="6" name="Ghé thăm Fb.com/nkpowerskills">
            <a:extLst>
              <a:ext uri="{FF2B5EF4-FFF2-40B4-BE49-F238E27FC236}">
                <a16:creationId xmlns:a16="http://schemas.microsoft.com/office/drawing/2014/main" id="{0F13D7D7-8317-4052-B5D0-A4A9CBC5E312}"/>
              </a:ext>
            </a:extLst>
          </p:cNvPr>
          <p:cNvSpPr>
            <a:spLocks noChangeArrowheads="1"/>
          </p:cNvSpPr>
          <p:nvPr/>
        </p:nvSpPr>
        <p:spPr bwMode="auto">
          <a:xfrm>
            <a:off x="7158823" y="181778"/>
            <a:ext cx="656192" cy="297455"/>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lIns="27432" tIns="27432" rIns="27432" bIns="27432" anchor="ctr"/>
          <a:lstStyle/>
          <a:p>
            <a:pPr lvl="0" algn="ctr">
              <a:defRPr/>
            </a:pPr>
            <a:r>
              <a:rPr lang="en-US" sz="1200" b="1" dirty="0">
                <a:solidFill>
                  <a:prstClr val="white"/>
                </a:solidFill>
                <a:latin typeface="Verdana" pitchFamily="34" charset="0"/>
              </a:rPr>
              <a:t>Rabbit</a:t>
            </a:r>
            <a:endParaRPr lang="en-US" sz="1200" b="1" kern="1200" dirty="0">
              <a:solidFill>
                <a:prstClr val="white"/>
              </a:solidFill>
              <a:latin typeface="Verdana" pitchFamily="34" charset="0"/>
            </a:endParaRPr>
          </a:p>
        </p:txBody>
      </p:sp>
      <p:pic>
        <p:nvPicPr>
          <p:cNvPr id="7" name="08 NK PowerSkills">
            <a:extLst>
              <a:ext uri="{FF2B5EF4-FFF2-40B4-BE49-F238E27FC236}">
                <a16:creationId xmlns:a16="http://schemas.microsoft.com/office/drawing/2014/main" id="{5A69B69B-572C-4815-BEA6-6520D869EA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622218" y="2613406"/>
            <a:ext cx="1410574" cy="11920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nvGrpSpPr>
          <p:cNvPr id="8" name="q">
            <a:extLst>
              <a:ext uri="{FF2B5EF4-FFF2-40B4-BE49-F238E27FC236}">
                <a16:creationId xmlns:a16="http://schemas.microsoft.com/office/drawing/2014/main" id="{28F16944-570A-4EDC-9439-AB6F3CB4063F}"/>
              </a:ext>
            </a:extLst>
          </p:cNvPr>
          <p:cNvGrpSpPr>
            <a:grpSpLocks/>
          </p:cNvGrpSpPr>
          <p:nvPr/>
        </p:nvGrpSpPr>
        <p:grpSpPr bwMode="auto">
          <a:xfrm rot="2063438">
            <a:off x="1121350" y="3195269"/>
            <a:ext cx="756047" cy="887015"/>
            <a:chOff x="2744" y="2251"/>
            <a:chExt cx="1170" cy="1451"/>
          </a:xfrm>
          <a:effectLst>
            <a:outerShdw blurRad="76200" dir="18900000" sy="23000" kx="-1200000" algn="bl" rotWithShape="0">
              <a:prstClr val="black">
                <a:alpha val="20000"/>
              </a:prstClr>
            </a:outerShdw>
          </a:effectLst>
        </p:grpSpPr>
        <p:pic>
          <p:nvPicPr>
            <p:cNvPr id="9" name="Picture 9">
              <a:extLst>
                <a:ext uri="{FF2B5EF4-FFF2-40B4-BE49-F238E27FC236}">
                  <a16:creationId xmlns:a16="http://schemas.microsoft.com/office/drawing/2014/main" id="{DACE68E2-565F-4372-B49D-CE4B537E3F40}"/>
                </a:ext>
              </a:extLst>
            </p:cNvPr>
            <p:cNvPicPr>
              <a:picLocks noChangeAspect="1" noChangeArrowheads="1"/>
            </p:cNvPicPr>
            <p:nvPr/>
          </p:nvPicPr>
          <p:blipFill>
            <a:blip r:embed="rId10">
              <a:clrChange>
                <a:clrFrom>
                  <a:srgbClr val="000080"/>
                </a:clrFrom>
                <a:clrTo>
                  <a:srgbClr val="000080">
                    <a:alpha val="0"/>
                  </a:srgbClr>
                </a:clrTo>
              </a:clrChange>
            </a:blip>
            <a:srcRect/>
            <a:stretch>
              <a:fillRect/>
            </a:stretch>
          </p:blipFill>
          <p:spPr bwMode="auto">
            <a:xfrm>
              <a:off x="2744" y="2251"/>
              <a:ext cx="1170" cy="911"/>
            </a:xfrm>
            <a:prstGeom prst="rect">
              <a:avLst/>
            </a:prstGeom>
            <a:noFill/>
            <a:ln w="9525">
              <a:noFill/>
              <a:miter lim="800000"/>
              <a:headEnd/>
              <a:tailEnd/>
            </a:ln>
          </p:spPr>
        </p:pic>
        <p:sp>
          <p:nvSpPr>
            <p:cNvPr id="10" name="Rectangle 10">
              <a:extLst>
                <a:ext uri="{FF2B5EF4-FFF2-40B4-BE49-F238E27FC236}">
                  <a16:creationId xmlns:a16="http://schemas.microsoft.com/office/drawing/2014/main" id="{D06995A0-CA61-420E-9033-0F171FE46B6F}"/>
                </a:ext>
              </a:extLst>
            </p:cNvPr>
            <p:cNvSpPr>
              <a:spLocks noChangeArrowheads="1"/>
            </p:cNvSpPr>
            <p:nvPr/>
          </p:nvSpPr>
          <p:spPr bwMode="auto">
            <a:xfrm>
              <a:off x="2788" y="2387"/>
              <a:ext cx="46" cy="1315"/>
            </a:xfrm>
            <a:prstGeom prst="rect">
              <a:avLst/>
            </a:prstGeom>
            <a:gradFill rotWithShape="1">
              <a:gsLst>
                <a:gs pos="0">
                  <a:schemeClr val="bg2"/>
                </a:gs>
                <a:gs pos="50000">
                  <a:srgbClr val="DDDDDD"/>
                </a:gs>
                <a:gs pos="100000">
                  <a:schemeClr val="bg2"/>
                </a:gs>
              </a:gsLst>
              <a:lin ang="0" scaled="1"/>
            </a:gradFill>
            <a:ln w="9525">
              <a:noFill/>
              <a:miter lim="800000"/>
              <a:headEnd/>
              <a:tailEnd/>
            </a:ln>
            <a:effectLst/>
          </p:spPr>
          <p:txBody>
            <a:bodyPr wrap="none" anchor="ctr"/>
            <a:lstStyle/>
            <a:p>
              <a:pPr defTabSz="685800">
                <a:buClrTx/>
                <a:defRPr/>
              </a:pPr>
              <a:endParaRPr lang="es-ES" sz="1350" kern="1200">
                <a:solidFill>
                  <a:prstClr val="black"/>
                </a:solidFill>
                <a:latin typeface="Arial" charset="0"/>
                <a:ea typeface="+mn-ea"/>
                <a:cs typeface="+mn-cs"/>
              </a:endParaRPr>
            </a:p>
          </p:txBody>
        </p:sp>
      </p:grpSp>
      <p:grpSp>
        <p:nvGrpSpPr>
          <p:cNvPr id="11" name="f">
            <a:extLst>
              <a:ext uri="{FF2B5EF4-FFF2-40B4-BE49-F238E27FC236}">
                <a16:creationId xmlns:a16="http://schemas.microsoft.com/office/drawing/2014/main" id="{1BE5B3C3-ADBE-4FFC-B584-A13CC9647D3F}"/>
              </a:ext>
            </a:extLst>
          </p:cNvPr>
          <p:cNvGrpSpPr>
            <a:grpSpLocks/>
          </p:cNvGrpSpPr>
          <p:nvPr/>
        </p:nvGrpSpPr>
        <p:grpSpPr bwMode="auto">
          <a:xfrm rot="2063438">
            <a:off x="858595" y="3452163"/>
            <a:ext cx="756047" cy="887015"/>
            <a:chOff x="2744" y="2251"/>
            <a:chExt cx="1170" cy="1451"/>
          </a:xfrm>
          <a:effectLst>
            <a:outerShdw blurRad="76200" dir="18900000" sy="23000" kx="-1200000" algn="bl" rotWithShape="0">
              <a:prstClr val="black">
                <a:alpha val="20000"/>
              </a:prstClr>
            </a:outerShdw>
          </a:effectLst>
        </p:grpSpPr>
        <p:pic>
          <p:nvPicPr>
            <p:cNvPr id="12" name="Picture 9">
              <a:extLst>
                <a:ext uri="{FF2B5EF4-FFF2-40B4-BE49-F238E27FC236}">
                  <a16:creationId xmlns:a16="http://schemas.microsoft.com/office/drawing/2014/main" id="{8CF188B1-E663-4876-A06E-E5C3A5C7E2E8}"/>
                </a:ext>
              </a:extLst>
            </p:cNvPr>
            <p:cNvPicPr>
              <a:picLocks noChangeAspect="1" noChangeArrowheads="1"/>
            </p:cNvPicPr>
            <p:nvPr/>
          </p:nvPicPr>
          <p:blipFill>
            <a:blip r:embed="rId10">
              <a:clrChange>
                <a:clrFrom>
                  <a:srgbClr val="000080"/>
                </a:clrFrom>
                <a:clrTo>
                  <a:srgbClr val="000080">
                    <a:alpha val="0"/>
                  </a:srgbClr>
                </a:clrTo>
              </a:clrChange>
            </a:blip>
            <a:srcRect/>
            <a:stretch>
              <a:fillRect/>
            </a:stretch>
          </p:blipFill>
          <p:spPr bwMode="auto">
            <a:xfrm>
              <a:off x="2744" y="2251"/>
              <a:ext cx="1170" cy="911"/>
            </a:xfrm>
            <a:prstGeom prst="rect">
              <a:avLst/>
            </a:prstGeom>
            <a:noFill/>
            <a:ln w="9525">
              <a:noFill/>
              <a:miter lim="800000"/>
              <a:headEnd/>
              <a:tailEnd/>
            </a:ln>
          </p:spPr>
        </p:pic>
        <p:sp>
          <p:nvSpPr>
            <p:cNvPr id="13" name="Rectangle 10">
              <a:extLst>
                <a:ext uri="{FF2B5EF4-FFF2-40B4-BE49-F238E27FC236}">
                  <a16:creationId xmlns:a16="http://schemas.microsoft.com/office/drawing/2014/main" id="{9E2B9878-2316-401D-B130-BE0CD2423508}"/>
                </a:ext>
              </a:extLst>
            </p:cNvPr>
            <p:cNvSpPr>
              <a:spLocks noChangeArrowheads="1"/>
            </p:cNvSpPr>
            <p:nvPr/>
          </p:nvSpPr>
          <p:spPr bwMode="auto">
            <a:xfrm>
              <a:off x="2788" y="2387"/>
              <a:ext cx="46" cy="1315"/>
            </a:xfrm>
            <a:prstGeom prst="rect">
              <a:avLst/>
            </a:prstGeom>
            <a:gradFill rotWithShape="1">
              <a:gsLst>
                <a:gs pos="0">
                  <a:schemeClr val="bg2"/>
                </a:gs>
                <a:gs pos="50000">
                  <a:srgbClr val="DDDDDD"/>
                </a:gs>
                <a:gs pos="100000">
                  <a:schemeClr val="bg2"/>
                </a:gs>
              </a:gsLst>
              <a:lin ang="0" scaled="1"/>
            </a:gradFill>
            <a:ln w="9525">
              <a:noFill/>
              <a:miter lim="800000"/>
              <a:headEnd/>
              <a:tailEnd/>
            </a:ln>
            <a:effectLst/>
          </p:spPr>
          <p:txBody>
            <a:bodyPr wrap="none" anchor="ctr"/>
            <a:lstStyle/>
            <a:p>
              <a:pPr defTabSz="685800">
                <a:buClrTx/>
                <a:defRPr/>
              </a:pPr>
              <a:endParaRPr lang="es-ES" sz="1350" kern="1200">
                <a:solidFill>
                  <a:prstClr val="black"/>
                </a:solidFill>
                <a:latin typeface="Arial" charset="0"/>
                <a:ea typeface="+mn-ea"/>
                <a:cs typeface="+mn-cs"/>
              </a:endParaRPr>
            </a:p>
          </p:txBody>
        </p:sp>
      </p:grpSp>
      <p:grpSp>
        <p:nvGrpSpPr>
          <p:cNvPr id="14" name="d">
            <a:extLst>
              <a:ext uri="{FF2B5EF4-FFF2-40B4-BE49-F238E27FC236}">
                <a16:creationId xmlns:a16="http://schemas.microsoft.com/office/drawing/2014/main" id="{85485DFF-906E-4327-8281-0C8E3FCD4531}"/>
              </a:ext>
            </a:extLst>
          </p:cNvPr>
          <p:cNvGrpSpPr>
            <a:grpSpLocks/>
          </p:cNvGrpSpPr>
          <p:nvPr/>
        </p:nvGrpSpPr>
        <p:grpSpPr bwMode="auto">
          <a:xfrm rot="2063438">
            <a:off x="514194" y="3805235"/>
            <a:ext cx="756047" cy="887015"/>
            <a:chOff x="2744" y="2251"/>
            <a:chExt cx="1170" cy="1451"/>
          </a:xfrm>
          <a:effectLst>
            <a:outerShdw blurRad="76200" dir="18900000" sy="23000" kx="-1200000" algn="bl" rotWithShape="0">
              <a:prstClr val="black">
                <a:alpha val="20000"/>
              </a:prstClr>
            </a:outerShdw>
          </a:effectLst>
        </p:grpSpPr>
        <p:pic>
          <p:nvPicPr>
            <p:cNvPr id="15" name="Picture 9">
              <a:extLst>
                <a:ext uri="{FF2B5EF4-FFF2-40B4-BE49-F238E27FC236}">
                  <a16:creationId xmlns:a16="http://schemas.microsoft.com/office/drawing/2014/main" id="{261F0FAD-6A2F-433A-835B-B238E184F8A2}"/>
                </a:ext>
              </a:extLst>
            </p:cNvPr>
            <p:cNvPicPr>
              <a:picLocks noChangeAspect="1" noChangeArrowheads="1"/>
            </p:cNvPicPr>
            <p:nvPr/>
          </p:nvPicPr>
          <p:blipFill>
            <a:blip r:embed="rId10">
              <a:clrChange>
                <a:clrFrom>
                  <a:srgbClr val="000080"/>
                </a:clrFrom>
                <a:clrTo>
                  <a:srgbClr val="000080">
                    <a:alpha val="0"/>
                  </a:srgbClr>
                </a:clrTo>
              </a:clrChange>
            </a:blip>
            <a:srcRect/>
            <a:stretch>
              <a:fillRect/>
            </a:stretch>
          </p:blipFill>
          <p:spPr bwMode="auto">
            <a:xfrm>
              <a:off x="2744" y="2251"/>
              <a:ext cx="1170" cy="911"/>
            </a:xfrm>
            <a:prstGeom prst="rect">
              <a:avLst/>
            </a:prstGeom>
            <a:noFill/>
            <a:ln w="9525">
              <a:noFill/>
              <a:miter lim="800000"/>
              <a:headEnd/>
              <a:tailEnd/>
            </a:ln>
          </p:spPr>
        </p:pic>
        <p:sp>
          <p:nvSpPr>
            <p:cNvPr id="16" name="Rectangle 10">
              <a:extLst>
                <a:ext uri="{FF2B5EF4-FFF2-40B4-BE49-F238E27FC236}">
                  <a16:creationId xmlns:a16="http://schemas.microsoft.com/office/drawing/2014/main" id="{471C441D-D263-40E4-B49F-F3E1400606E0}"/>
                </a:ext>
              </a:extLst>
            </p:cNvPr>
            <p:cNvSpPr>
              <a:spLocks noChangeArrowheads="1"/>
            </p:cNvSpPr>
            <p:nvPr/>
          </p:nvSpPr>
          <p:spPr bwMode="auto">
            <a:xfrm>
              <a:off x="2788" y="2387"/>
              <a:ext cx="46" cy="1315"/>
            </a:xfrm>
            <a:prstGeom prst="rect">
              <a:avLst/>
            </a:prstGeom>
            <a:gradFill rotWithShape="1">
              <a:gsLst>
                <a:gs pos="0">
                  <a:schemeClr val="bg2"/>
                </a:gs>
                <a:gs pos="50000">
                  <a:srgbClr val="DDDDDD"/>
                </a:gs>
                <a:gs pos="100000">
                  <a:schemeClr val="bg2"/>
                </a:gs>
              </a:gsLst>
              <a:lin ang="0" scaled="1"/>
            </a:gradFill>
            <a:ln w="9525">
              <a:noFill/>
              <a:miter lim="800000"/>
              <a:headEnd/>
              <a:tailEnd/>
            </a:ln>
            <a:effectLst/>
          </p:spPr>
          <p:txBody>
            <a:bodyPr wrap="none" anchor="ctr"/>
            <a:lstStyle/>
            <a:p>
              <a:pPr defTabSz="685800">
                <a:buClrTx/>
                <a:defRPr/>
              </a:pPr>
              <a:endParaRPr lang="es-ES" sz="1350" kern="1200">
                <a:solidFill>
                  <a:prstClr val="black"/>
                </a:solidFill>
                <a:latin typeface="Arial" charset="0"/>
                <a:ea typeface="+mn-ea"/>
                <a:cs typeface="+mn-cs"/>
              </a:endParaRPr>
            </a:p>
          </p:txBody>
        </p:sp>
      </p:grpSp>
      <p:grpSp>
        <p:nvGrpSpPr>
          <p:cNvPr id="17" name="d">
            <a:extLst>
              <a:ext uri="{FF2B5EF4-FFF2-40B4-BE49-F238E27FC236}">
                <a16:creationId xmlns:a16="http://schemas.microsoft.com/office/drawing/2014/main" id="{2E304814-10F8-4773-985A-1454F39573A1}"/>
              </a:ext>
            </a:extLst>
          </p:cNvPr>
          <p:cNvGrpSpPr>
            <a:grpSpLocks/>
          </p:cNvGrpSpPr>
          <p:nvPr/>
        </p:nvGrpSpPr>
        <p:grpSpPr bwMode="auto">
          <a:xfrm rot="2063438">
            <a:off x="202912" y="4166537"/>
            <a:ext cx="756047" cy="887015"/>
            <a:chOff x="2744" y="2251"/>
            <a:chExt cx="1170" cy="1451"/>
          </a:xfrm>
          <a:effectLst>
            <a:outerShdw blurRad="76200" dir="18900000" sy="23000" kx="-1200000" algn="bl" rotWithShape="0">
              <a:prstClr val="black">
                <a:alpha val="20000"/>
              </a:prstClr>
            </a:outerShdw>
          </a:effectLst>
        </p:grpSpPr>
        <p:pic>
          <p:nvPicPr>
            <p:cNvPr id="18" name="Picture 9">
              <a:extLst>
                <a:ext uri="{FF2B5EF4-FFF2-40B4-BE49-F238E27FC236}">
                  <a16:creationId xmlns:a16="http://schemas.microsoft.com/office/drawing/2014/main" id="{99CCCC99-1068-489B-BAF9-63BE6832528C}"/>
                </a:ext>
              </a:extLst>
            </p:cNvPr>
            <p:cNvPicPr>
              <a:picLocks noChangeAspect="1" noChangeArrowheads="1"/>
            </p:cNvPicPr>
            <p:nvPr/>
          </p:nvPicPr>
          <p:blipFill>
            <a:blip r:embed="rId10">
              <a:clrChange>
                <a:clrFrom>
                  <a:srgbClr val="000080"/>
                </a:clrFrom>
                <a:clrTo>
                  <a:srgbClr val="000080">
                    <a:alpha val="0"/>
                  </a:srgbClr>
                </a:clrTo>
              </a:clrChange>
            </a:blip>
            <a:srcRect/>
            <a:stretch>
              <a:fillRect/>
            </a:stretch>
          </p:blipFill>
          <p:spPr bwMode="auto">
            <a:xfrm>
              <a:off x="2744" y="2251"/>
              <a:ext cx="1170" cy="911"/>
            </a:xfrm>
            <a:prstGeom prst="rect">
              <a:avLst/>
            </a:prstGeom>
            <a:noFill/>
            <a:ln w="9525">
              <a:noFill/>
              <a:miter lim="800000"/>
              <a:headEnd/>
              <a:tailEnd/>
            </a:ln>
          </p:spPr>
        </p:pic>
        <p:sp>
          <p:nvSpPr>
            <p:cNvPr id="19" name="Rectangle 10">
              <a:extLst>
                <a:ext uri="{FF2B5EF4-FFF2-40B4-BE49-F238E27FC236}">
                  <a16:creationId xmlns:a16="http://schemas.microsoft.com/office/drawing/2014/main" id="{FD04278C-4B93-4F1F-93D7-4197C6F99C43}"/>
                </a:ext>
              </a:extLst>
            </p:cNvPr>
            <p:cNvSpPr>
              <a:spLocks noChangeArrowheads="1"/>
            </p:cNvSpPr>
            <p:nvPr/>
          </p:nvSpPr>
          <p:spPr bwMode="auto">
            <a:xfrm>
              <a:off x="2788" y="2387"/>
              <a:ext cx="46" cy="1315"/>
            </a:xfrm>
            <a:prstGeom prst="rect">
              <a:avLst/>
            </a:prstGeom>
            <a:gradFill rotWithShape="1">
              <a:gsLst>
                <a:gs pos="0">
                  <a:schemeClr val="bg2"/>
                </a:gs>
                <a:gs pos="50000">
                  <a:srgbClr val="DDDDDD"/>
                </a:gs>
                <a:gs pos="100000">
                  <a:schemeClr val="bg2"/>
                </a:gs>
              </a:gsLst>
              <a:lin ang="0" scaled="1"/>
            </a:gradFill>
            <a:ln w="9525">
              <a:noFill/>
              <a:miter lim="800000"/>
              <a:headEnd/>
              <a:tailEnd/>
            </a:ln>
            <a:effectLst/>
          </p:spPr>
          <p:txBody>
            <a:bodyPr wrap="none" anchor="ctr"/>
            <a:lstStyle/>
            <a:p>
              <a:pPr defTabSz="685800">
                <a:buClrTx/>
                <a:defRPr/>
              </a:pPr>
              <a:endParaRPr lang="es-ES" sz="1350" kern="1200">
                <a:solidFill>
                  <a:prstClr val="black"/>
                </a:solidFill>
                <a:latin typeface="Arial" charset="0"/>
                <a:ea typeface="+mn-ea"/>
                <a:cs typeface="+mn-cs"/>
              </a:endParaRPr>
            </a:p>
          </p:txBody>
        </p:sp>
      </p:grpSp>
      <p:sp>
        <p:nvSpPr>
          <p:cNvPr id="22" name="d">
            <a:hlinkClick r:id="rId11" action="ppaction://hlinksldjump" highlightClick="1"/>
            <a:extLst>
              <a:ext uri="{FF2B5EF4-FFF2-40B4-BE49-F238E27FC236}">
                <a16:creationId xmlns:a16="http://schemas.microsoft.com/office/drawing/2014/main" id="{AB9B4163-1729-4897-82DD-53F524719DCF}"/>
              </a:ext>
            </a:extLst>
          </p:cNvPr>
          <p:cNvSpPr/>
          <p:nvPr/>
        </p:nvSpPr>
        <p:spPr>
          <a:xfrm>
            <a:off x="1465473" y="807260"/>
            <a:ext cx="728580" cy="677143"/>
          </a:xfrm>
          <a:prstGeom prst="ellipse">
            <a:avLst/>
          </a:prstGeom>
          <a:solidFill>
            <a:schemeClr val="accent6">
              <a:lumMod val="75000"/>
            </a:schemeClr>
          </a:solidFill>
          <a:ln/>
        </p:spPr>
        <p:style>
          <a:lnRef idx="3">
            <a:schemeClr val="lt1"/>
          </a:lnRef>
          <a:fillRef idx="1">
            <a:schemeClr val="dk1"/>
          </a:fillRef>
          <a:effectRef idx="1">
            <a:schemeClr val="dk1"/>
          </a:effectRef>
          <a:fontRef idx="minor">
            <a:schemeClr val="lt1"/>
          </a:fontRef>
        </p:style>
        <p:txBody>
          <a:bodyPr anchor="ctr"/>
          <a:lstStyle/>
          <a:p>
            <a:pPr algn="ctr" defTabSz="685800">
              <a:buClrTx/>
              <a:defRPr/>
            </a:pPr>
            <a:r>
              <a:rPr lang="es-ES" sz="2700" b="1" kern="1200" dirty="0">
                <a:solidFill>
                  <a:prstClr val="white"/>
                </a:solidFill>
                <a:latin typeface="Calibri" panose="020F0502020204030204"/>
              </a:rPr>
              <a:t>9</a:t>
            </a:r>
          </a:p>
        </p:txBody>
      </p:sp>
      <p:sp>
        <p:nvSpPr>
          <p:cNvPr id="23" name="f">
            <a:extLst>
              <a:ext uri="{FF2B5EF4-FFF2-40B4-BE49-F238E27FC236}">
                <a16:creationId xmlns:a16="http://schemas.microsoft.com/office/drawing/2014/main" id="{958F820E-DAD6-48D8-9130-73D811E3020F}"/>
              </a:ext>
            </a:extLst>
          </p:cNvPr>
          <p:cNvSpPr/>
          <p:nvPr/>
        </p:nvSpPr>
        <p:spPr>
          <a:xfrm>
            <a:off x="2278925" y="68597"/>
            <a:ext cx="728580" cy="677143"/>
          </a:xfrm>
          <a:prstGeom prst="ellipse">
            <a:avLst/>
          </a:prstGeom>
          <a:solidFill>
            <a:schemeClr val="accent6">
              <a:lumMod val="75000"/>
            </a:schemeClr>
          </a:solidFill>
          <a:ln/>
        </p:spPr>
        <p:style>
          <a:lnRef idx="3">
            <a:schemeClr val="lt1"/>
          </a:lnRef>
          <a:fillRef idx="1">
            <a:schemeClr val="dk1"/>
          </a:fillRef>
          <a:effectRef idx="1">
            <a:schemeClr val="dk1"/>
          </a:effectRef>
          <a:fontRef idx="minor">
            <a:schemeClr val="lt1"/>
          </a:fontRef>
        </p:style>
        <p:txBody>
          <a:bodyPr anchor="ctr"/>
          <a:lstStyle/>
          <a:p>
            <a:pPr algn="ctr" defTabSz="685800">
              <a:buClrTx/>
              <a:defRPr/>
            </a:pPr>
            <a:r>
              <a:rPr lang="es-ES" sz="2700" b="1" kern="1200" dirty="0">
                <a:solidFill>
                  <a:prstClr val="white"/>
                </a:solidFill>
                <a:latin typeface="Calibri" panose="020F0502020204030204"/>
              </a:rPr>
              <a:t>4</a:t>
            </a:r>
          </a:p>
        </p:txBody>
      </p:sp>
      <p:sp>
        <p:nvSpPr>
          <p:cNvPr id="25" name="u">
            <a:extLst>
              <a:ext uri="{FF2B5EF4-FFF2-40B4-BE49-F238E27FC236}">
                <a16:creationId xmlns:a16="http://schemas.microsoft.com/office/drawing/2014/main" id="{3978DFE1-C9F5-45EB-8B12-DE4B4B27BF9E}"/>
              </a:ext>
            </a:extLst>
          </p:cNvPr>
          <p:cNvSpPr/>
          <p:nvPr/>
        </p:nvSpPr>
        <p:spPr>
          <a:xfrm>
            <a:off x="2226434" y="792862"/>
            <a:ext cx="696200" cy="680154"/>
          </a:xfrm>
          <a:prstGeom prst="ellipse">
            <a:avLst/>
          </a:prstGeom>
          <a:solidFill>
            <a:schemeClr val="accent6">
              <a:lumMod val="75000"/>
            </a:schemeClr>
          </a:solidFill>
          <a:ln/>
        </p:spPr>
        <p:style>
          <a:lnRef idx="3">
            <a:schemeClr val="lt1"/>
          </a:lnRef>
          <a:fillRef idx="1">
            <a:schemeClr val="dk1"/>
          </a:fillRef>
          <a:effectRef idx="1">
            <a:schemeClr val="dk1"/>
          </a:effectRef>
          <a:fontRef idx="minor">
            <a:schemeClr val="lt1"/>
          </a:fontRef>
        </p:style>
        <p:txBody>
          <a:bodyPr anchor="ctr"/>
          <a:lstStyle/>
          <a:p>
            <a:pPr algn="ctr" defTabSz="685800">
              <a:buClrTx/>
              <a:defRPr/>
            </a:pPr>
            <a:r>
              <a:rPr lang="es-ES" sz="2400" b="1" kern="1200" dirty="0">
                <a:solidFill>
                  <a:prstClr val="white"/>
                </a:solidFill>
                <a:latin typeface="Calibri" panose="020F0502020204030204"/>
              </a:rPr>
              <a:t>10</a:t>
            </a:r>
          </a:p>
        </p:txBody>
      </p:sp>
      <p:sp>
        <p:nvSpPr>
          <p:cNvPr id="26" name="u">
            <a:hlinkClick r:id="rId12" action="ppaction://hlinksldjump" highlightClick="1"/>
            <a:extLst>
              <a:ext uri="{FF2B5EF4-FFF2-40B4-BE49-F238E27FC236}">
                <a16:creationId xmlns:a16="http://schemas.microsoft.com/office/drawing/2014/main" id="{D98008FC-66A1-40ED-BB1F-8A29ABCFDF17}"/>
              </a:ext>
            </a:extLst>
          </p:cNvPr>
          <p:cNvSpPr/>
          <p:nvPr/>
        </p:nvSpPr>
        <p:spPr>
          <a:xfrm>
            <a:off x="751851" y="838493"/>
            <a:ext cx="696200" cy="680154"/>
          </a:xfrm>
          <a:prstGeom prst="ellipse">
            <a:avLst/>
          </a:prstGeom>
          <a:solidFill>
            <a:schemeClr val="accent6">
              <a:lumMod val="75000"/>
            </a:schemeClr>
          </a:solidFill>
          <a:ln/>
        </p:spPr>
        <p:style>
          <a:lnRef idx="3">
            <a:schemeClr val="lt1"/>
          </a:lnRef>
          <a:fillRef idx="1">
            <a:schemeClr val="dk1"/>
          </a:fillRef>
          <a:effectRef idx="1">
            <a:schemeClr val="dk1"/>
          </a:effectRef>
          <a:fontRef idx="minor">
            <a:schemeClr val="lt1"/>
          </a:fontRef>
        </p:style>
        <p:txBody>
          <a:bodyPr anchor="ctr"/>
          <a:lstStyle/>
          <a:p>
            <a:pPr algn="ctr" defTabSz="685800">
              <a:buClrTx/>
              <a:defRPr/>
            </a:pPr>
            <a:r>
              <a:rPr lang="es-ES" sz="2700" b="1" kern="1200" dirty="0">
                <a:solidFill>
                  <a:prstClr val="white"/>
                </a:solidFill>
                <a:latin typeface="Calibri" panose="020F0502020204030204"/>
              </a:rPr>
              <a:t>8</a:t>
            </a:r>
          </a:p>
        </p:txBody>
      </p:sp>
      <p:sp>
        <p:nvSpPr>
          <p:cNvPr id="27" name="Ghé thăm Fb.com/nkpowerskills">
            <a:hlinkClick r:id="rId13" action="ppaction://hlinksldjump" highlightClick="1"/>
            <a:extLst>
              <a:ext uri="{FF2B5EF4-FFF2-40B4-BE49-F238E27FC236}">
                <a16:creationId xmlns:a16="http://schemas.microsoft.com/office/drawing/2014/main" id="{3F430464-FE28-4A9C-A3AD-E04E2F7BA8C1}"/>
              </a:ext>
            </a:extLst>
          </p:cNvPr>
          <p:cNvSpPr/>
          <p:nvPr/>
        </p:nvSpPr>
        <p:spPr>
          <a:xfrm>
            <a:off x="3019672" y="67091"/>
            <a:ext cx="696200" cy="680154"/>
          </a:xfrm>
          <a:prstGeom prst="ellipse">
            <a:avLst/>
          </a:prstGeom>
          <a:solidFill>
            <a:schemeClr val="accent6">
              <a:lumMod val="75000"/>
            </a:schemeClr>
          </a:solidFill>
          <a:ln/>
        </p:spPr>
        <p:style>
          <a:lnRef idx="3">
            <a:schemeClr val="lt1"/>
          </a:lnRef>
          <a:fillRef idx="1">
            <a:schemeClr val="dk1"/>
          </a:fillRef>
          <a:effectRef idx="1">
            <a:schemeClr val="dk1"/>
          </a:effectRef>
          <a:fontRef idx="minor">
            <a:schemeClr val="lt1"/>
          </a:fontRef>
        </p:style>
        <p:txBody>
          <a:bodyPr anchor="ctr"/>
          <a:lstStyle/>
          <a:p>
            <a:pPr algn="ctr" defTabSz="685800">
              <a:buClrTx/>
              <a:defRPr/>
            </a:pPr>
            <a:r>
              <a:rPr lang="es-ES" sz="2700" b="1" kern="1200" dirty="0">
                <a:solidFill>
                  <a:prstClr val="white"/>
                </a:solidFill>
                <a:latin typeface="Calibri" panose="020F0502020204030204"/>
              </a:rPr>
              <a:t>5</a:t>
            </a:r>
          </a:p>
        </p:txBody>
      </p:sp>
      <p:sp>
        <p:nvSpPr>
          <p:cNvPr id="29" name="Ghé thăm Fb.com/nkpowerskills">
            <a:hlinkClick r:id="rId14" action="ppaction://hlinksldjump" highlightClick="1"/>
            <a:extLst>
              <a:ext uri="{FF2B5EF4-FFF2-40B4-BE49-F238E27FC236}">
                <a16:creationId xmlns:a16="http://schemas.microsoft.com/office/drawing/2014/main" id="{2E19677B-2B23-4F00-9188-55F2B542A501}"/>
              </a:ext>
            </a:extLst>
          </p:cNvPr>
          <p:cNvSpPr/>
          <p:nvPr/>
        </p:nvSpPr>
        <p:spPr>
          <a:xfrm>
            <a:off x="2955015" y="807258"/>
            <a:ext cx="728581" cy="677145"/>
          </a:xfrm>
          <a:prstGeom prst="ellipse">
            <a:avLst/>
          </a:prstGeom>
          <a:solidFill>
            <a:schemeClr val="accent6">
              <a:lumMod val="75000"/>
            </a:schemeClr>
          </a:solidFill>
          <a:ln/>
        </p:spPr>
        <p:style>
          <a:lnRef idx="3">
            <a:schemeClr val="lt1"/>
          </a:lnRef>
          <a:fillRef idx="1">
            <a:schemeClr val="dk1"/>
          </a:fillRef>
          <a:effectRef idx="1">
            <a:schemeClr val="dk1"/>
          </a:effectRef>
          <a:fontRef idx="minor">
            <a:schemeClr val="lt1"/>
          </a:fontRef>
        </p:style>
        <p:txBody>
          <a:bodyPr anchor="ctr"/>
          <a:lstStyle/>
          <a:p>
            <a:pPr algn="ctr" defTabSz="685800">
              <a:buClrTx/>
              <a:defRPr/>
            </a:pPr>
            <a:r>
              <a:rPr lang="es-ES" sz="2400" b="1" kern="1200" dirty="0">
                <a:solidFill>
                  <a:prstClr val="white"/>
                </a:solidFill>
                <a:latin typeface="Calibri" panose="020F0502020204030204"/>
              </a:rPr>
              <a:t>11</a:t>
            </a:r>
          </a:p>
        </p:txBody>
      </p:sp>
      <p:sp>
        <p:nvSpPr>
          <p:cNvPr id="30" name="Ghé thăm Fb.com/nkpowerskills">
            <a:hlinkClick r:id="rId15" action="ppaction://hlinksldjump" highlightClick="1"/>
            <a:extLst>
              <a:ext uri="{FF2B5EF4-FFF2-40B4-BE49-F238E27FC236}">
                <a16:creationId xmlns:a16="http://schemas.microsoft.com/office/drawing/2014/main" id="{79EA73A4-6770-4C2B-B90C-ADCA181E839E}"/>
              </a:ext>
            </a:extLst>
          </p:cNvPr>
          <p:cNvSpPr/>
          <p:nvPr/>
        </p:nvSpPr>
        <p:spPr>
          <a:xfrm>
            <a:off x="3728040" y="68595"/>
            <a:ext cx="728581" cy="677145"/>
          </a:xfrm>
          <a:prstGeom prst="ellipse">
            <a:avLst/>
          </a:prstGeom>
          <a:solidFill>
            <a:schemeClr val="accent6">
              <a:lumMod val="75000"/>
            </a:schemeClr>
          </a:solidFill>
          <a:ln/>
        </p:spPr>
        <p:style>
          <a:lnRef idx="3">
            <a:schemeClr val="lt1"/>
          </a:lnRef>
          <a:fillRef idx="1">
            <a:schemeClr val="dk1"/>
          </a:fillRef>
          <a:effectRef idx="1">
            <a:schemeClr val="dk1"/>
          </a:effectRef>
          <a:fontRef idx="minor">
            <a:schemeClr val="lt1"/>
          </a:fontRef>
        </p:style>
        <p:txBody>
          <a:bodyPr anchor="ctr"/>
          <a:lstStyle/>
          <a:p>
            <a:pPr algn="ctr" defTabSz="685800">
              <a:buClrTx/>
              <a:defRPr/>
            </a:pPr>
            <a:r>
              <a:rPr lang="es-ES" sz="2700" b="1" kern="1200" dirty="0">
                <a:solidFill>
                  <a:prstClr val="white"/>
                </a:solidFill>
                <a:latin typeface="Calibri" panose="020F0502020204030204"/>
              </a:rPr>
              <a:t>6</a:t>
            </a:r>
          </a:p>
        </p:txBody>
      </p:sp>
      <p:sp>
        <p:nvSpPr>
          <p:cNvPr id="31" name="4">
            <a:hlinkClick r:id="rId13" action="ppaction://hlinksldjump" highlightClick="1"/>
            <a:extLst>
              <a:ext uri="{FF2B5EF4-FFF2-40B4-BE49-F238E27FC236}">
                <a16:creationId xmlns:a16="http://schemas.microsoft.com/office/drawing/2014/main" id="{733F80E3-C585-487F-BC62-5153CFF6003E}"/>
              </a:ext>
            </a:extLst>
          </p:cNvPr>
          <p:cNvSpPr/>
          <p:nvPr/>
        </p:nvSpPr>
        <p:spPr>
          <a:xfrm>
            <a:off x="797427" y="68595"/>
            <a:ext cx="728581" cy="677145"/>
          </a:xfrm>
          <a:prstGeom prst="ellipse">
            <a:avLst/>
          </a:prstGeom>
          <a:solidFill>
            <a:schemeClr val="accent6">
              <a:lumMod val="75000"/>
            </a:schemeClr>
          </a:solidFill>
          <a:ln/>
        </p:spPr>
        <p:style>
          <a:lnRef idx="3">
            <a:schemeClr val="lt1"/>
          </a:lnRef>
          <a:fillRef idx="1">
            <a:schemeClr val="dk1"/>
          </a:fillRef>
          <a:effectRef idx="1">
            <a:schemeClr val="dk1"/>
          </a:effectRef>
          <a:fontRef idx="minor">
            <a:schemeClr val="lt1"/>
          </a:fontRef>
        </p:style>
        <p:txBody>
          <a:bodyPr anchor="ctr"/>
          <a:lstStyle/>
          <a:p>
            <a:pPr algn="ctr" defTabSz="685800">
              <a:buClrTx/>
              <a:defRPr/>
            </a:pPr>
            <a:r>
              <a:rPr lang="es-ES" sz="2700" b="1" kern="1200" dirty="0">
                <a:solidFill>
                  <a:prstClr val="white"/>
                </a:solidFill>
                <a:latin typeface="Calibri" panose="020F0502020204030204"/>
              </a:rPr>
              <a:t>2</a:t>
            </a:r>
          </a:p>
        </p:txBody>
      </p:sp>
      <p:sp>
        <p:nvSpPr>
          <p:cNvPr id="32" name="Ghé thăm Fb.com/nkpowerskills">
            <a:hlinkClick r:id="rId16" action="ppaction://hlinksldjump" highlightClick="1"/>
            <a:extLst>
              <a:ext uri="{FF2B5EF4-FFF2-40B4-BE49-F238E27FC236}">
                <a16:creationId xmlns:a16="http://schemas.microsoft.com/office/drawing/2014/main" id="{566EB7D5-C799-4240-AE6F-3A7A32C2D474}"/>
              </a:ext>
            </a:extLst>
          </p:cNvPr>
          <p:cNvSpPr/>
          <p:nvPr/>
        </p:nvSpPr>
        <p:spPr>
          <a:xfrm>
            <a:off x="56679" y="68595"/>
            <a:ext cx="728581" cy="677145"/>
          </a:xfrm>
          <a:prstGeom prst="ellipse">
            <a:avLst/>
          </a:prstGeom>
          <a:solidFill>
            <a:schemeClr val="accent6">
              <a:lumMod val="75000"/>
            </a:schemeClr>
          </a:solidFill>
          <a:ln/>
        </p:spPr>
        <p:style>
          <a:lnRef idx="3">
            <a:schemeClr val="lt1"/>
          </a:lnRef>
          <a:fillRef idx="1">
            <a:schemeClr val="dk1"/>
          </a:fillRef>
          <a:effectRef idx="1">
            <a:schemeClr val="dk1"/>
          </a:effectRef>
          <a:fontRef idx="minor">
            <a:schemeClr val="lt1"/>
          </a:fontRef>
        </p:style>
        <p:txBody>
          <a:bodyPr anchor="ctr"/>
          <a:lstStyle/>
          <a:p>
            <a:pPr algn="ctr" defTabSz="685800">
              <a:buClrTx/>
              <a:defRPr/>
            </a:pPr>
            <a:r>
              <a:rPr lang="es-ES" sz="2700" b="1" kern="1200" dirty="0">
                <a:solidFill>
                  <a:prstClr val="white"/>
                </a:solidFill>
                <a:latin typeface="Calibri" panose="020F0502020204030204"/>
              </a:rPr>
              <a:t>1</a:t>
            </a:r>
          </a:p>
        </p:txBody>
      </p:sp>
      <p:sp>
        <p:nvSpPr>
          <p:cNvPr id="33" name="Ghé thăm Fb.com/nkpowerskills">
            <a:hlinkClick r:id="rId17" action="ppaction://hlinksldjump" highlightClick="1"/>
            <a:extLst>
              <a:ext uri="{FF2B5EF4-FFF2-40B4-BE49-F238E27FC236}">
                <a16:creationId xmlns:a16="http://schemas.microsoft.com/office/drawing/2014/main" id="{5C67AC60-B621-4019-9564-C75CDE649597}"/>
              </a:ext>
            </a:extLst>
          </p:cNvPr>
          <p:cNvSpPr/>
          <p:nvPr/>
        </p:nvSpPr>
        <p:spPr>
          <a:xfrm>
            <a:off x="3683596" y="786034"/>
            <a:ext cx="728581" cy="677145"/>
          </a:xfrm>
          <a:prstGeom prst="ellipse">
            <a:avLst/>
          </a:prstGeom>
          <a:solidFill>
            <a:schemeClr val="accent6">
              <a:lumMod val="75000"/>
            </a:schemeClr>
          </a:solidFill>
          <a:ln/>
        </p:spPr>
        <p:style>
          <a:lnRef idx="3">
            <a:schemeClr val="lt1"/>
          </a:lnRef>
          <a:fillRef idx="1">
            <a:schemeClr val="dk1"/>
          </a:fillRef>
          <a:effectRef idx="1">
            <a:schemeClr val="dk1"/>
          </a:effectRef>
          <a:fontRef idx="minor">
            <a:schemeClr val="lt1"/>
          </a:fontRef>
        </p:style>
        <p:txBody>
          <a:bodyPr anchor="ctr"/>
          <a:lstStyle/>
          <a:p>
            <a:pPr algn="ctr" defTabSz="685800">
              <a:buClrTx/>
              <a:defRPr/>
            </a:pPr>
            <a:r>
              <a:rPr lang="es-ES" sz="2400" b="1" kern="1200" dirty="0">
                <a:solidFill>
                  <a:prstClr val="white"/>
                </a:solidFill>
                <a:latin typeface="Calibri" panose="020F0502020204030204"/>
              </a:rPr>
              <a:t>12</a:t>
            </a:r>
          </a:p>
        </p:txBody>
      </p:sp>
      <p:sp>
        <p:nvSpPr>
          <p:cNvPr id="34" name="07 NK PowerSkills">
            <a:hlinkClick r:id="rId18" action="ppaction://hlinksldjump" highlightClick="1"/>
            <a:extLst>
              <a:ext uri="{FF2B5EF4-FFF2-40B4-BE49-F238E27FC236}">
                <a16:creationId xmlns:a16="http://schemas.microsoft.com/office/drawing/2014/main" id="{232FA4B1-0C16-4421-B2C9-EAFC6EB0914E}"/>
              </a:ext>
            </a:extLst>
          </p:cNvPr>
          <p:cNvSpPr/>
          <p:nvPr/>
        </p:nvSpPr>
        <p:spPr>
          <a:xfrm>
            <a:off x="31755" y="850190"/>
            <a:ext cx="728581" cy="677145"/>
          </a:xfrm>
          <a:prstGeom prst="ellipse">
            <a:avLst/>
          </a:prstGeom>
          <a:solidFill>
            <a:schemeClr val="accent6">
              <a:lumMod val="75000"/>
            </a:schemeClr>
          </a:solidFill>
          <a:ln/>
        </p:spPr>
        <p:style>
          <a:lnRef idx="3">
            <a:schemeClr val="lt1"/>
          </a:lnRef>
          <a:fillRef idx="1">
            <a:schemeClr val="dk1"/>
          </a:fillRef>
          <a:effectRef idx="1">
            <a:schemeClr val="dk1"/>
          </a:effectRef>
          <a:fontRef idx="minor">
            <a:schemeClr val="lt1"/>
          </a:fontRef>
        </p:style>
        <p:txBody>
          <a:bodyPr anchor="ctr"/>
          <a:lstStyle/>
          <a:p>
            <a:pPr algn="ctr" defTabSz="685800">
              <a:buClrTx/>
              <a:defRPr/>
            </a:pPr>
            <a:r>
              <a:rPr lang="es-ES" sz="2700" b="1" kern="1200" dirty="0">
                <a:solidFill>
                  <a:prstClr val="white"/>
                </a:solidFill>
                <a:latin typeface="Calibri" panose="020F0502020204030204"/>
              </a:rPr>
              <a:t>7</a:t>
            </a:r>
          </a:p>
        </p:txBody>
      </p:sp>
      <p:sp>
        <p:nvSpPr>
          <p:cNvPr id="35" name="06 NK PowerSkills">
            <a:hlinkClick r:id="rId19" action="ppaction://hlinksldjump" highlightClick="1"/>
            <a:extLst>
              <a:ext uri="{FF2B5EF4-FFF2-40B4-BE49-F238E27FC236}">
                <a16:creationId xmlns:a16="http://schemas.microsoft.com/office/drawing/2014/main" id="{C5723FB2-BF5E-4ABC-B131-7930554E9E65}"/>
              </a:ext>
            </a:extLst>
          </p:cNvPr>
          <p:cNvSpPr/>
          <p:nvPr/>
        </p:nvSpPr>
        <p:spPr>
          <a:xfrm>
            <a:off x="1538176" y="68595"/>
            <a:ext cx="728581" cy="677145"/>
          </a:xfrm>
          <a:prstGeom prst="ellipse">
            <a:avLst/>
          </a:prstGeom>
          <a:solidFill>
            <a:schemeClr val="accent6">
              <a:lumMod val="75000"/>
            </a:schemeClr>
          </a:solidFill>
          <a:ln/>
        </p:spPr>
        <p:style>
          <a:lnRef idx="3">
            <a:schemeClr val="lt1"/>
          </a:lnRef>
          <a:fillRef idx="1">
            <a:schemeClr val="dk1"/>
          </a:fillRef>
          <a:effectRef idx="1">
            <a:schemeClr val="dk1"/>
          </a:effectRef>
          <a:fontRef idx="minor">
            <a:schemeClr val="lt1"/>
          </a:fontRef>
        </p:style>
        <p:txBody>
          <a:bodyPr anchor="ctr"/>
          <a:lstStyle/>
          <a:p>
            <a:pPr algn="ctr" defTabSz="685800">
              <a:buClrTx/>
              <a:defRPr/>
            </a:pPr>
            <a:r>
              <a:rPr lang="es-ES" sz="2700" b="1" kern="1200" dirty="0">
                <a:solidFill>
                  <a:prstClr val="white"/>
                </a:solidFill>
                <a:latin typeface="Calibri" panose="020F0502020204030204"/>
              </a:rPr>
              <a:t>3</a:t>
            </a:r>
          </a:p>
        </p:txBody>
      </p:sp>
      <p:pic>
        <p:nvPicPr>
          <p:cNvPr id="36" name="03 NK PowerSkills" descr="Káº¿t quáº£ hÃ¬nh áº£nh cho win text gif">
            <a:extLst>
              <a:ext uri="{FF2B5EF4-FFF2-40B4-BE49-F238E27FC236}">
                <a16:creationId xmlns:a16="http://schemas.microsoft.com/office/drawing/2014/main" id="{E80E2843-FBA7-4BC7-A6A6-E545B19ADCBA}"/>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2389965" y="1581150"/>
            <a:ext cx="4044425" cy="4044425"/>
          </a:xfrm>
          <a:prstGeom prst="rect">
            <a:avLst/>
          </a:prstGeom>
          <a:noFill/>
          <a:extLst>
            <a:ext uri="{909E8E84-426E-40DD-AFC4-6F175D3DCCD1}">
              <a14:hiddenFill xmlns:a14="http://schemas.microsoft.com/office/drawing/2010/main">
                <a:solidFill>
                  <a:srgbClr val="FFFFFF"/>
                </a:solidFill>
              </a14:hiddenFill>
            </a:ext>
          </a:extLst>
        </p:spPr>
      </p:pic>
      <p:sp>
        <p:nvSpPr>
          <p:cNvPr id="37" name="05 NK PowerSkills">
            <a:extLst>
              <a:ext uri="{FF2B5EF4-FFF2-40B4-BE49-F238E27FC236}">
                <a16:creationId xmlns:a16="http://schemas.microsoft.com/office/drawing/2014/main" id="{E6A4E303-1A27-4EA3-81DE-D472075DCEF7}"/>
              </a:ext>
            </a:extLst>
          </p:cNvPr>
          <p:cNvSpPr/>
          <p:nvPr/>
        </p:nvSpPr>
        <p:spPr>
          <a:xfrm>
            <a:off x="1648540" y="2081719"/>
            <a:ext cx="5583459" cy="12668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r>
              <a:rPr lang="en-US" sz="54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LOST</a:t>
            </a:r>
            <a:endParaRPr lang="en-US" sz="5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04 NK PowerSkills">
            <a:extLst>
              <a:ext uri="{FF2B5EF4-FFF2-40B4-BE49-F238E27FC236}">
                <a16:creationId xmlns:a16="http://schemas.microsoft.com/office/drawing/2014/main" id="{D2B45D4F-F818-4466-8ABE-32162FF14EAC}"/>
              </a:ext>
            </a:extLst>
          </p:cNvPr>
          <p:cNvPicPr>
            <a:picLocks noChangeAspect="1" noChangeArrowheads="1"/>
          </p:cNvPicPr>
          <p:nvPr/>
        </p:nvPicPr>
        <p:blipFill>
          <a:blip r:embed="rId21" cstate="hqprint">
            <a:extLst>
              <a:ext uri="{28A0092B-C50C-407E-A947-70E740481C1C}">
                <a14:useLocalDpi xmlns:a14="http://schemas.microsoft.com/office/drawing/2010/main" val="0"/>
              </a:ext>
            </a:extLst>
          </a:blip>
          <a:srcRect/>
          <a:stretch/>
        </p:blipFill>
        <p:spPr bwMode="auto">
          <a:xfrm>
            <a:off x="6624843" y="2985575"/>
            <a:ext cx="2433431" cy="1368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9" name="02 NK PowerSkills">
            <a:extLst>
              <a:ext uri="{FF2B5EF4-FFF2-40B4-BE49-F238E27FC236}">
                <a16:creationId xmlns:a16="http://schemas.microsoft.com/office/drawing/2014/main" id="{AF9F0112-4A6C-43A0-9D28-46E63AB3264E}"/>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p:blipFill>
        <p:spPr bwMode="auto">
          <a:xfrm>
            <a:off x="7601852" y="3372269"/>
            <a:ext cx="1314003" cy="13140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0" name="01 NK PowerSkills">
            <a:extLst>
              <a:ext uri="{FF2B5EF4-FFF2-40B4-BE49-F238E27FC236}">
                <a16:creationId xmlns:a16="http://schemas.microsoft.com/office/drawing/2014/main" id="{372D3434-7E1C-4395-AAC6-9D9DD75E1A9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p:blipFill>
        <p:spPr bwMode="auto">
          <a:xfrm>
            <a:off x="9224420" y="2960497"/>
            <a:ext cx="1111720" cy="11520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Right Arrow 3">
            <a:hlinkClick r:id="rId24" action="ppaction://hlinksldjump"/>
          </p:cNvPr>
          <p:cNvSpPr/>
          <p:nvPr/>
        </p:nvSpPr>
        <p:spPr>
          <a:xfrm>
            <a:off x="8388022" y="4726549"/>
            <a:ext cx="676274" cy="445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5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6920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94444E-6 -4.32099E-6 L -0.18334 -4.32099E-6 " pathEditMode="relative" rAng="0" ptsTypes="AA">
                                      <p:cBhvr>
                                        <p:cTn id="6" dur="2000" fill="hold"/>
                                        <p:tgtEl>
                                          <p:spTgt spid="40"/>
                                        </p:tgtEl>
                                        <p:attrNameLst>
                                          <p:attrName>ppt_x</p:attrName>
                                          <p:attrName>ppt_y</p:attrName>
                                        </p:attrNameLst>
                                      </p:cBhvr>
                                      <p:rCtr x="-9167" y="0"/>
                                    </p:animMotion>
                                  </p:childTnLst>
                                  <p:subTnLst>
                                    <p:audio>
                                      <p:cMediaNode>
                                        <p:cTn display="0" masterRel="sameClick">
                                          <p:stCondLst>
                                            <p:cond evt="begin" delay="0">
                                              <p:tn val="5"/>
                                            </p:cond>
                                          </p:stCondLst>
                                          <p:endCondLst>
                                            <p:cond evt="onStopAudio" delay="0">
                                              <p:tgtEl>
                                                <p:sldTgt/>
                                              </p:tgtEl>
                                            </p:cond>
                                          </p:endCondLst>
                                        </p:cTn>
                                        <p:tgtEl>
                                          <p:sndTgt r:embed="rId3" name="Tieng-vo-tay-hoan-ho-co-vu-www_nhacchuongvui_com (mp3cut.net).wav"/>
                                        </p:tgtEl>
                                      </p:cMediaNode>
                                    </p:audio>
                                  </p:sub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18334 -4.32099E-6 L -0.49167 -4.32099E-6 " pathEditMode="relative" rAng="0" ptsTypes="AA">
                                      <p:cBhvr>
                                        <p:cTn id="10" dur="2000" fill="hold"/>
                                        <p:tgtEl>
                                          <p:spTgt spid="40"/>
                                        </p:tgtEl>
                                        <p:attrNameLst>
                                          <p:attrName>ppt_x</p:attrName>
                                          <p:attrName>ppt_y</p:attrName>
                                        </p:attrNameLst>
                                      </p:cBhvr>
                                      <p:rCtr x="-15417" y="0"/>
                                    </p:animMotion>
                                  </p:childTnLst>
                                  <p:subTnLst>
                                    <p:audio>
                                      <p:cMediaNode>
                                        <p:cTn display="0" masterRel="sameClick">
                                          <p:stCondLst>
                                            <p:cond evt="begin" delay="0">
                                              <p:tn val="9"/>
                                            </p:cond>
                                          </p:stCondLst>
                                          <p:endCondLst>
                                            <p:cond evt="onStopAudio" delay="0">
                                              <p:tgtEl>
                                                <p:sldTgt/>
                                              </p:tgtEl>
                                            </p:cond>
                                          </p:endCondLst>
                                        </p:cTn>
                                        <p:tgtEl>
                                          <p:sndTgt r:embed="rId3" name="Tieng-vo-tay-hoan-ho-co-vu-www_nhacchuongvui_com (mp3cut.net).wav"/>
                                        </p:tgtEl>
                                      </p:cMediaNode>
                                    </p:audio>
                                  </p:sub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0.49167 -4.32099E-6 L -0.68889 -4.32099E-6 " pathEditMode="relative" rAng="0" ptsTypes="AA">
                                      <p:cBhvr>
                                        <p:cTn id="14" dur="2000" fill="hold"/>
                                        <p:tgtEl>
                                          <p:spTgt spid="40"/>
                                        </p:tgtEl>
                                        <p:attrNameLst>
                                          <p:attrName>ppt_x</p:attrName>
                                          <p:attrName>ppt_y</p:attrName>
                                        </p:attrNameLst>
                                      </p:cBhvr>
                                      <p:rCtr x="-9861" y="0"/>
                                    </p:animMotion>
                                  </p:childTnLst>
                                  <p:subTnLst>
                                    <p:audio>
                                      <p:cMediaNode>
                                        <p:cTn display="0" masterRel="sameClick">
                                          <p:stCondLst>
                                            <p:cond evt="begin" delay="0">
                                              <p:tn val="13"/>
                                            </p:cond>
                                          </p:stCondLst>
                                          <p:endCondLst>
                                            <p:cond evt="onStopAudio" delay="0">
                                              <p:tgtEl>
                                                <p:sldTgt/>
                                              </p:tgtEl>
                                            </p:cond>
                                          </p:endCondLst>
                                        </p:cTn>
                                        <p:tgtEl>
                                          <p:sndTgt r:embed="rId3" name="Tieng-vo-tay-hoan-ho-co-vu-www_nhacchuongvui_com (mp3cut.net).wav"/>
                                        </p:tgtEl>
                                      </p:cMediaNode>
                                    </p:audio>
                                  </p:sub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0.68889 -4.32099E-6 L -0.83889 -4.32099E-6 " pathEditMode="relative" rAng="0" ptsTypes="AA">
                                      <p:cBhvr>
                                        <p:cTn id="18" dur="2000" fill="hold"/>
                                        <p:tgtEl>
                                          <p:spTgt spid="40"/>
                                        </p:tgtEl>
                                        <p:attrNameLst>
                                          <p:attrName>ppt_x</p:attrName>
                                          <p:attrName>ppt_y</p:attrName>
                                        </p:attrNameLst>
                                      </p:cBhvr>
                                      <p:rCtr x="-7500" y="0"/>
                                    </p:animMotion>
                                  </p:childTnLst>
                                  <p:subTnLst>
                                    <p:audio>
                                      <p:cMediaNode>
                                        <p:cTn display="0" masterRel="sameClick">
                                          <p:stCondLst>
                                            <p:cond evt="begin" delay="0">
                                              <p:tn val="17"/>
                                            </p:cond>
                                          </p:stCondLst>
                                          <p:endCondLst>
                                            <p:cond evt="onStopAudio" delay="0">
                                              <p:tgtEl>
                                                <p:sldTgt/>
                                              </p:tgtEl>
                                            </p:cond>
                                          </p:endCondLst>
                                        </p:cTn>
                                        <p:tgtEl>
                                          <p:sndTgt r:embed="rId3" name="Tieng-vo-tay-hoan-ho-co-vu-www_nhacchuongvui_com (mp3cut.net).wav"/>
                                        </p:tgtEl>
                                      </p:cMediaNode>
                                    </p:audio>
                                  </p:subTnLst>
                                </p:cTn>
                              </p:par>
                            </p:childTnLst>
                          </p:cTn>
                        </p:par>
                        <p:par>
                          <p:cTn id="19" fill="hold">
                            <p:stCondLst>
                              <p:cond delay="2000"/>
                            </p:stCondLst>
                            <p:childTnLst>
                              <p:par>
                                <p:cTn id="20" presetID="49" presetClass="entr" presetSubtype="0" decel="10000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 calcmode="lin" valueType="num">
                                      <p:cBhvr>
                                        <p:cTn id="24" dur="500" fill="hold"/>
                                        <p:tgtEl>
                                          <p:spTgt spid="17"/>
                                        </p:tgtEl>
                                        <p:attrNameLst>
                                          <p:attrName>style.rotation</p:attrName>
                                        </p:attrNameLst>
                                      </p:cBhvr>
                                      <p:tavLst>
                                        <p:tav tm="0">
                                          <p:val>
                                            <p:fltVal val="360"/>
                                          </p:val>
                                        </p:tav>
                                        <p:tav tm="100000">
                                          <p:val>
                                            <p:fltVal val="0"/>
                                          </p:val>
                                        </p:tav>
                                      </p:tavLst>
                                    </p:anim>
                                    <p:animEffect transition="in" filter="fade">
                                      <p:cBhvr>
                                        <p:cTn id="25"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5E-6 -3.33333E-6 L -0.18334 -3.33333E-6 " pathEditMode="relative" rAng="0" ptsTypes="AA">
                                      <p:cBhvr>
                                        <p:cTn id="33" dur="2000" fill="hold"/>
                                        <p:tgtEl>
                                          <p:spTgt spid="39"/>
                                        </p:tgtEl>
                                        <p:attrNameLst>
                                          <p:attrName>ppt_x</p:attrName>
                                          <p:attrName>ppt_y</p:attrName>
                                        </p:attrNameLst>
                                      </p:cBhvr>
                                      <p:rCtr x="-9167" y="0"/>
                                    </p:animMotion>
                                  </p:childTnLst>
                                  <p:subTnLst>
                                    <p:audio>
                                      <p:cMediaNode>
                                        <p:cTn display="0" masterRel="sameClick">
                                          <p:stCondLst>
                                            <p:cond evt="begin" delay="0">
                                              <p:tn val="32"/>
                                            </p:cond>
                                          </p:stCondLst>
                                          <p:endCondLst>
                                            <p:cond evt="onStopAudio" delay="0">
                                              <p:tgtEl>
                                                <p:sldTgt/>
                                              </p:tgtEl>
                                            </p:cond>
                                          </p:endCondLst>
                                        </p:cTn>
                                        <p:tgtEl>
                                          <p:sndTgt r:embed="rId3" name="Tieng-vo-tay-hoan-ho-co-vu-www_nhacchuongvui_com (mp3cut.net).wav"/>
                                        </p:tgtEl>
                                      </p:cMediaNode>
                                    </p:audio>
                                  </p:subTnLst>
                                </p:cTn>
                              </p:par>
                            </p:childTnLst>
                          </p:cTn>
                        </p:par>
                      </p:childTnLst>
                    </p:cTn>
                  </p:par>
                  <p:par>
                    <p:cTn id="34" fill="hold">
                      <p:stCondLst>
                        <p:cond delay="indefinite"/>
                      </p:stCondLst>
                      <p:childTnLst>
                        <p:par>
                          <p:cTn id="35" fill="hold">
                            <p:stCondLst>
                              <p:cond delay="0"/>
                            </p:stCondLst>
                            <p:childTnLst>
                              <p:par>
                                <p:cTn id="36" presetID="35" presetClass="path" presetSubtype="0" accel="50000" decel="50000" fill="hold" nodeType="clickEffect">
                                  <p:stCondLst>
                                    <p:cond delay="0"/>
                                  </p:stCondLst>
                                  <p:childTnLst>
                                    <p:animMotion origin="layout" path="M -0.18334 -3.33333E-6 L -0.39688 0.00023 " pathEditMode="relative" rAng="0" ptsTypes="AA">
                                      <p:cBhvr>
                                        <p:cTn id="37" dur="2000" fill="hold"/>
                                        <p:tgtEl>
                                          <p:spTgt spid="39"/>
                                        </p:tgtEl>
                                        <p:attrNameLst>
                                          <p:attrName>ppt_x</p:attrName>
                                          <p:attrName>ppt_y</p:attrName>
                                        </p:attrNameLst>
                                      </p:cBhvr>
                                      <p:rCtr x="-10677" y="0"/>
                                    </p:animMotion>
                                  </p:childTnLst>
                                  <p:subTnLst>
                                    <p:audio>
                                      <p:cMediaNode>
                                        <p:cTn display="0" masterRel="sameClick">
                                          <p:stCondLst>
                                            <p:cond evt="begin" delay="0">
                                              <p:tn val="36"/>
                                            </p:cond>
                                          </p:stCondLst>
                                          <p:endCondLst>
                                            <p:cond evt="onStopAudio" delay="0">
                                              <p:tgtEl>
                                                <p:sldTgt/>
                                              </p:tgtEl>
                                            </p:cond>
                                          </p:endCondLst>
                                        </p:cTn>
                                        <p:tgtEl>
                                          <p:sndTgt r:embed="rId3" name="Tieng-vo-tay-hoan-ho-co-vu-www_nhacchuongvui_com (mp3cut.net).wav"/>
                                        </p:tgtEl>
                                      </p:cMediaNode>
                                    </p:audio>
                                  </p:subTnLst>
                                </p:cTn>
                              </p:par>
                            </p:childTnLst>
                          </p:cTn>
                        </p:par>
                      </p:childTnLst>
                    </p:cTn>
                  </p:par>
                  <p:par>
                    <p:cTn id="38" fill="hold">
                      <p:stCondLst>
                        <p:cond delay="indefinite"/>
                      </p:stCondLst>
                      <p:childTnLst>
                        <p:par>
                          <p:cTn id="39" fill="hold">
                            <p:stCondLst>
                              <p:cond delay="0"/>
                            </p:stCondLst>
                            <p:childTnLst>
                              <p:par>
                                <p:cTn id="40" presetID="35" presetClass="path" presetSubtype="0" accel="50000" decel="50000" fill="hold" nodeType="clickEffect">
                                  <p:stCondLst>
                                    <p:cond delay="0"/>
                                  </p:stCondLst>
                                  <p:childTnLst>
                                    <p:animMotion origin="layout" path="M -0.39688 0.00023 L -0.60938 0.00023 " pathEditMode="relative" rAng="0" ptsTypes="AA">
                                      <p:cBhvr>
                                        <p:cTn id="41" dur="2000" fill="hold"/>
                                        <p:tgtEl>
                                          <p:spTgt spid="39"/>
                                        </p:tgtEl>
                                        <p:attrNameLst>
                                          <p:attrName>ppt_x</p:attrName>
                                          <p:attrName>ppt_y</p:attrName>
                                        </p:attrNameLst>
                                      </p:cBhvr>
                                      <p:rCtr x="-10625" y="0"/>
                                    </p:animMotion>
                                  </p:childTnLst>
                                  <p:subTnLst>
                                    <p:audio>
                                      <p:cMediaNode>
                                        <p:cTn display="0" masterRel="sameClick">
                                          <p:stCondLst>
                                            <p:cond evt="begin" delay="0">
                                              <p:tn val="40"/>
                                            </p:cond>
                                          </p:stCondLst>
                                          <p:endCondLst>
                                            <p:cond evt="onStopAudio" delay="0">
                                              <p:tgtEl>
                                                <p:sldTgt/>
                                              </p:tgtEl>
                                            </p:cond>
                                          </p:endCondLst>
                                        </p:cTn>
                                        <p:tgtEl>
                                          <p:sndTgt r:embed="rId3" name="Tieng-vo-tay-hoan-ho-co-vu-www_nhacchuongvui_com (mp3cut.net).wav"/>
                                        </p:tgtEl>
                                      </p:cMediaNode>
                                    </p:audio>
                                  </p:subTnLst>
                                </p:cTn>
                              </p:par>
                            </p:childTnLst>
                          </p:cTn>
                        </p:par>
                      </p:childTnLst>
                    </p:cTn>
                  </p:par>
                  <p:par>
                    <p:cTn id="42" fill="hold">
                      <p:stCondLst>
                        <p:cond delay="indefinite"/>
                      </p:stCondLst>
                      <p:childTnLst>
                        <p:par>
                          <p:cTn id="43" fill="hold">
                            <p:stCondLst>
                              <p:cond delay="0"/>
                            </p:stCondLst>
                            <p:childTnLst>
                              <p:par>
                                <p:cTn id="44" presetID="35" presetClass="path" presetSubtype="0" accel="50000" decel="50000" fill="hold" nodeType="clickEffect">
                                  <p:stCondLst>
                                    <p:cond delay="0"/>
                                  </p:stCondLst>
                                  <p:childTnLst>
                                    <p:animMotion origin="layout" path="M -0.60937 0.00023 L -0.83594 0.00023 " pathEditMode="relative" rAng="0" ptsTypes="AA">
                                      <p:cBhvr>
                                        <p:cTn id="45" dur="2000" fill="hold"/>
                                        <p:tgtEl>
                                          <p:spTgt spid="39"/>
                                        </p:tgtEl>
                                        <p:attrNameLst>
                                          <p:attrName>ppt_x</p:attrName>
                                          <p:attrName>ppt_y</p:attrName>
                                        </p:attrNameLst>
                                      </p:cBhvr>
                                      <p:rCtr x="-11602" y="0"/>
                                    </p:animMotion>
                                  </p:childTnLst>
                                  <p:subTnLst>
                                    <p:audio>
                                      <p:cMediaNode>
                                        <p:cTn display="0" masterRel="sameClick">
                                          <p:stCondLst>
                                            <p:cond evt="begin" delay="0">
                                              <p:tn val="44"/>
                                            </p:cond>
                                          </p:stCondLst>
                                          <p:endCondLst>
                                            <p:cond evt="onStopAudio" delay="0">
                                              <p:tgtEl>
                                                <p:sldTgt/>
                                              </p:tgtEl>
                                            </p:cond>
                                          </p:endCondLst>
                                        </p:cTn>
                                        <p:tgtEl>
                                          <p:sndTgt r:embed="rId3" name="Tieng-vo-tay-hoan-ho-co-vu-www_nhacchuongvui_com (mp3cut.net).wav"/>
                                        </p:tgtEl>
                                      </p:cMediaNode>
                                    </p:audio>
                                  </p:subTnLst>
                                </p:cTn>
                              </p:par>
                            </p:childTnLst>
                          </p:cTn>
                        </p:par>
                        <p:par>
                          <p:cTn id="46" fill="hold">
                            <p:stCondLst>
                              <p:cond delay="2000"/>
                            </p:stCondLst>
                            <p:childTnLst>
                              <p:par>
                                <p:cTn id="47" presetID="49" presetClass="entr" presetSubtype="0" decel="100000"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 calcmode="lin" valueType="num">
                                      <p:cBhvr>
                                        <p:cTn id="51" dur="500" fill="hold"/>
                                        <p:tgtEl>
                                          <p:spTgt spid="11"/>
                                        </p:tgtEl>
                                        <p:attrNameLst>
                                          <p:attrName>style.rotation</p:attrName>
                                        </p:attrNameLst>
                                      </p:cBhvr>
                                      <p:tavLst>
                                        <p:tav tm="0">
                                          <p:val>
                                            <p:fltVal val="360"/>
                                          </p:val>
                                        </p:tav>
                                        <p:tav tm="100000">
                                          <p:val>
                                            <p:fltVal val="0"/>
                                          </p:val>
                                        </p:tav>
                                      </p:tavLst>
                                    </p:anim>
                                    <p:animEffect transition="in" filter="fade">
                                      <p:cBhvr>
                                        <p:cTn id="52" dur="500"/>
                                        <p:tgtEl>
                                          <p:spTgt spid="11"/>
                                        </p:tgtEl>
                                      </p:cBhvr>
                                    </p:animEffect>
                                  </p:childTnLst>
                                  <p:subTnLst>
                                    <p:audio>
                                      <p:cMediaNode>
                                        <p:cTn display="0" masterRel="sameClick">
                                          <p:stCondLst>
                                            <p:cond evt="begin" delay="0">
                                              <p:tn val="47"/>
                                            </p:cond>
                                          </p:stCondLst>
                                          <p:endCondLst>
                                            <p:cond evt="onStopAudio" delay="0">
                                              <p:tgtEl>
                                                <p:sldTgt/>
                                              </p:tgtEl>
                                            </p:cond>
                                          </p:endCondLst>
                                        </p:cTn>
                                        <p:tgtEl>
                                          <p:sndTgt r:embed="rId4" name="applause.wav"/>
                                        </p:tgtEl>
                                      </p:cMediaNode>
                                    </p:audio>
                                  </p:subTnLst>
                                </p:cTn>
                              </p:par>
                              <p:par>
                                <p:cTn id="53" presetID="10"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subTnLst>
                                    <p:audio>
                                      <p:cMediaNode>
                                        <p:cTn display="0" masterRel="sameClick">
                                          <p:stCondLst>
                                            <p:cond evt="begin" delay="0">
                                              <p:tn val="53"/>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35" presetClass="path" presetSubtype="0" accel="50000" decel="50000" fill="hold" nodeType="clickEffect">
                                  <p:stCondLst>
                                    <p:cond delay="0"/>
                                  </p:stCondLst>
                                  <p:childTnLst>
                                    <p:animMotion origin="layout" path="M -2.08333E-6 -2.59259E-6 L -0.18333 -2.59259E-6 " pathEditMode="relative" rAng="0" ptsTypes="AA">
                                      <p:cBhvr>
                                        <p:cTn id="60" dur="2000" fill="hold"/>
                                        <p:tgtEl>
                                          <p:spTgt spid="7"/>
                                        </p:tgtEl>
                                        <p:attrNameLst>
                                          <p:attrName>ppt_x</p:attrName>
                                          <p:attrName>ppt_y</p:attrName>
                                        </p:attrNameLst>
                                      </p:cBhvr>
                                      <p:rCtr x="-9167" y="0"/>
                                    </p:animMotion>
                                  </p:childTnLst>
                                  <p:subTnLst>
                                    <p:audio>
                                      <p:cMediaNode>
                                        <p:cTn display="0" masterRel="sameClick">
                                          <p:stCondLst>
                                            <p:cond evt="begin" delay="0">
                                              <p:tn val="59"/>
                                            </p:cond>
                                          </p:stCondLst>
                                          <p:endCondLst>
                                            <p:cond evt="onStopAudio" delay="0">
                                              <p:tgtEl>
                                                <p:sldTgt/>
                                              </p:tgtEl>
                                            </p:cond>
                                          </p:endCondLst>
                                        </p:cTn>
                                        <p:tgtEl>
                                          <p:sndTgt r:embed="rId3" name="Tieng-vo-tay-hoan-ho-co-vu-www_nhacchuongvui_com (mp3cut.net).wav"/>
                                        </p:tgtEl>
                                      </p:cMediaNode>
                                    </p:audio>
                                  </p:subTnLst>
                                </p:cTn>
                              </p:par>
                            </p:childTnLst>
                          </p:cTn>
                        </p:par>
                      </p:childTnLst>
                    </p:cTn>
                  </p:par>
                  <p:par>
                    <p:cTn id="61" fill="hold">
                      <p:stCondLst>
                        <p:cond delay="indefinite"/>
                      </p:stCondLst>
                      <p:childTnLst>
                        <p:par>
                          <p:cTn id="62" fill="hold">
                            <p:stCondLst>
                              <p:cond delay="0"/>
                            </p:stCondLst>
                            <p:childTnLst>
                              <p:par>
                                <p:cTn id="63" presetID="35" presetClass="path" presetSubtype="0" accel="50000" decel="50000" fill="hold" nodeType="clickEffect">
                                  <p:stCondLst>
                                    <p:cond delay="0"/>
                                  </p:stCondLst>
                                  <p:childTnLst>
                                    <p:animMotion origin="layout" path="M -0.18333 -2.59259E-6 L -0.32552 0.00255 " pathEditMode="relative" rAng="0" ptsTypes="AA">
                                      <p:cBhvr>
                                        <p:cTn id="64" dur="2000" fill="hold"/>
                                        <p:tgtEl>
                                          <p:spTgt spid="7"/>
                                        </p:tgtEl>
                                        <p:attrNameLst>
                                          <p:attrName>ppt_x</p:attrName>
                                          <p:attrName>ppt_y</p:attrName>
                                        </p:attrNameLst>
                                      </p:cBhvr>
                                      <p:rCtr x="-7109" y="116"/>
                                    </p:animMotion>
                                  </p:childTnLst>
                                  <p:subTnLst>
                                    <p:audio>
                                      <p:cMediaNode>
                                        <p:cTn display="0" masterRel="sameClick">
                                          <p:stCondLst>
                                            <p:cond evt="begin" delay="0">
                                              <p:tn val="63"/>
                                            </p:cond>
                                          </p:stCondLst>
                                          <p:endCondLst>
                                            <p:cond evt="onStopAudio" delay="0">
                                              <p:tgtEl>
                                                <p:sldTgt/>
                                              </p:tgtEl>
                                            </p:cond>
                                          </p:endCondLst>
                                        </p:cTn>
                                        <p:tgtEl>
                                          <p:sndTgt r:embed="rId3" name="Tieng-vo-tay-hoan-ho-co-vu-www_nhacchuongvui_com (mp3cut.net).wav"/>
                                        </p:tgtEl>
                                      </p:cMediaNode>
                                    </p:audio>
                                  </p:subTnLst>
                                </p:cTn>
                              </p:par>
                            </p:childTnLst>
                          </p:cTn>
                        </p:par>
                      </p:childTnLst>
                    </p:cTn>
                  </p:par>
                  <p:par>
                    <p:cTn id="65" fill="hold">
                      <p:stCondLst>
                        <p:cond delay="indefinite"/>
                      </p:stCondLst>
                      <p:childTnLst>
                        <p:par>
                          <p:cTn id="66" fill="hold">
                            <p:stCondLst>
                              <p:cond delay="0"/>
                            </p:stCondLst>
                            <p:childTnLst>
                              <p:par>
                                <p:cTn id="67" presetID="35" presetClass="path" presetSubtype="0" accel="50000" decel="50000" fill="hold" nodeType="clickEffect">
                                  <p:stCondLst>
                                    <p:cond delay="0"/>
                                  </p:stCondLst>
                                  <p:childTnLst>
                                    <p:animMotion origin="layout" path="M -0.32552 0.00255 L -0.47344 0.02084 " pathEditMode="relative" rAng="0" ptsTypes="AA">
                                      <p:cBhvr>
                                        <p:cTn id="68" dur="2000" fill="hold"/>
                                        <p:tgtEl>
                                          <p:spTgt spid="7"/>
                                        </p:tgtEl>
                                        <p:attrNameLst>
                                          <p:attrName>ppt_x</p:attrName>
                                          <p:attrName>ppt_y</p:attrName>
                                        </p:attrNameLst>
                                      </p:cBhvr>
                                      <p:rCtr x="-7396" y="903"/>
                                    </p:animMotion>
                                  </p:childTnLst>
                                  <p:subTnLst>
                                    <p:audio>
                                      <p:cMediaNode>
                                        <p:cTn display="0" masterRel="sameClick">
                                          <p:stCondLst>
                                            <p:cond evt="begin" delay="0">
                                              <p:tn val="67"/>
                                            </p:cond>
                                          </p:stCondLst>
                                          <p:endCondLst>
                                            <p:cond evt="onStopAudio" delay="0">
                                              <p:tgtEl>
                                                <p:sldTgt/>
                                              </p:tgtEl>
                                            </p:cond>
                                          </p:endCondLst>
                                        </p:cTn>
                                        <p:tgtEl>
                                          <p:sndTgt r:embed="rId3" name="Tieng-vo-tay-hoan-ho-co-vu-www_nhacchuongvui_com (mp3cut.net).wav"/>
                                        </p:tgtEl>
                                      </p:cMediaNode>
                                    </p:audio>
                                  </p:subTnLst>
                                </p:cTn>
                              </p:par>
                            </p:childTnLst>
                          </p:cTn>
                        </p:par>
                      </p:childTnLst>
                    </p:cTn>
                  </p:par>
                  <p:par>
                    <p:cTn id="69" fill="hold">
                      <p:stCondLst>
                        <p:cond delay="indefinite"/>
                      </p:stCondLst>
                      <p:childTnLst>
                        <p:par>
                          <p:cTn id="70" fill="hold">
                            <p:stCondLst>
                              <p:cond delay="0"/>
                            </p:stCondLst>
                            <p:childTnLst>
                              <p:par>
                                <p:cTn id="71" presetID="35" presetClass="path" presetSubtype="0" accel="50000" decel="50000" fill="hold" nodeType="clickEffect">
                                  <p:stCondLst>
                                    <p:cond delay="0"/>
                                  </p:stCondLst>
                                  <p:childTnLst>
                                    <p:animMotion origin="layout" path="M -0.47344 0.02084 L -0.64219 0.01412 " pathEditMode="relative" rAng="0" ptsTypes="AA">
                                      <p:cBhvr>
                                        <p:cTn id="72" dur="2000" fill="hold"/>
                                        <p:tgtEl>
                                          <p:spTgt spid="7"/>
                                        </p:tgtEl>
                                        <p:attrNameLst>
                                          <p:attrName>ppt_x</p:attrName>
                                          <p:attrName>ppt_y</p:attrName>
                                        </p:attrNameLst>
                                      </p:cBhvr>
                                      <p:rCtr x="-8438" y="-347"/>
                                    </p:animMotion>
                                  </p:childTnLst>
                                  <p:subTnLst>
                                    <p:audio>
                                      <p:cMediaNode>
                                        <p:cTn display="0" masterRel="sameClick">
                                          <p:stCondLst>
                                            <p:cond evt="begin" delay="0">
                                              <p:tn val="71"/>
                                            </p:cond>
                                          </p:stCondLst>
                                          <p:endCondLst>
                                            <p:cond evt="onStopAudio" delay="0">
                                              <p:tgtEl>
                                                <p:sldTgt/>
                                              </p:tgtEl>
                                            </p:cond>
                                          </p:endCondLst>
                                        </p:cTn>
                                        <p:tgtEl>
                                          <p:sndTgt r:embed="rId3" name="Tieng-vo-tay-hoan-ho-co-vu-www_nhacchuongvui_com (mp3cut.net).wav"/>
                                        </p:tgtEl>
                                      </p:cMediaNode>
                                    </p:audio>
                                  </p:subTnLst>
                                </p:cTn>
                              </p:par>
                            </p:childTnLst>
                          </p:cTn>
                        </p:par>
                        <p:par>
                          <p:cTn id="73" fill="hold">
                            <p:stCondLst>
                              <p:cond delay="2000"/>
                            </p:stCondLst>
                            <p:childTnLst>
                              <p:par>
                                <p:cTn id="74" presetID="49" presetClass="entr" presetSubtype="0" decel="100000" fill="hold" nodeType="after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p:cTn id="76" dur="500" fill="hold"/>
                                        <p:tgtEl>
                                          <p:spTgt spid="8"/>
                                        </p:tgtEl>
                                        <p:attrNameLst>
                                          <p:attrName>ppt_w</p:attrName>
                                        </p:attrNameLst>
                                      </p:cBhvr>
                                      <p:tavLst>
                                        <p:tav tm="0">
                                          <p:val>
                                            <p:fltVal val="0"/>
                                          </p:val>
                                        </p:tav>
                                        <p:tav tm="100000">
                                          <p:val>
                                            <p:strVal val="#ppt_w"/>
                                          </p:val>
                                        </p:tav>
                                      </p:tavLst>
                                    </p:anim>
                                    <p:anim calcmode="lin" valueType="num">
                                      <p:cBhvr>
                                        <p:cTn id="77" dur="500" fill="hold"/>
                                        <p:tgtEl>
                                          <p:spTgt spid="8"/>
                                        </p:tgtEl>
                                        <p:attrNameLst>
                                          <p:attrName>ppt_h</p:attrName>
                                        </p:attrNameLst>
                                      </p:cBhvr>
                                      <p:tavLst>
                                        <p:tav tm="0">
                                          <p:val>
                                            <p:fltVal val="0"/>
                                          </p:val>
                                        </p:tav>
                                        <p:tav tm="100000">
                                          <p:val>
                                            <p:strVal val="#ppt_h"/>
                                          </p:val>
                                        </p:tav>
                                      </p:tavLst>
                                    </p:anim>
                                    <p:anim calcmode="lin" valueType="num">
                                      <p:cBhvr>
                                        <p:cTn id="78" dur="500" fill="hold"/>
                                        <p:tgtEl>
                                          <p:spTgt spid="8"/>
                                        </p:tgtEl>
                                        <p:attrNameLst>
                                          <p:attrName>style.rotation</p:attrName>
                                        </p:attrNameLst>
                                      </p:cBhvr>
                                      <p:tavLst>
                                        <p:tav tm="0">
                                          <p:val>
                                            <p:fltVal val="360"/>
                                          </p:val>
                                        </p:tav>
                                        <p:tav tm="100000">
                                          <p:val>
                                            <p:fltVal val="0"/>
                                          </p:val>
                                        </p:tav>
                                      </p:tavLst>
                                    </p:anim>
                                    <p:animEffect transition="in" filter="fade">
                                      <p:cBhvr>
                                        <p:cTn id="79" dur="500"/>
                                        <p:tgtEl>
                                          <p:spTgt spid="8"/>
                                        </p:tgtEl>
                                      </p:cBhvr>
                                    </p:animEffec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80" presetID="10"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childTnLst>
                          </p:cTn>
                        </p:par>
                      </p:childTnLst>
                    </p:cTn>
                  </p:par>
                </p:childTnLst>
              </p:cTn>
              <p:nextCondLst>
                <p:cond evt="onClick" delay="0">
                  <p:tgtEl>
                    <p:spTgt spid="5"/>
                  </p:tgtEl>
                </p:cond>
              </p:nextCondLst>
            </p:seq>
            <p:seq concurrent="1" nextAc="seek">
              <p:cTn id="83" restart="whenNotActive" fill="hold" evtFilter="cancelBubble" nodeType="interactiveSeq">
                <p:stCondLst>
                  <p:cond evt="onClick" delay="0">
                    <p:tgtEl>
                      <p:spTgt spid="6"/>
                    </p:tgtEl>
                  </p:cond>
                </p:stCondLst>
                <p:endSync evt="end" delay="0">
                  <p:rtn val="all"/>
                </p:endSync>
                <p:childTnLst>
                  <p:par>
                    <p:cTn id="84" fill="hold">
                      <p:stCondLst>
                        <p:cond delay="0"/>
                      </p:stCondLst>
                      <p:childTnLst>
                        <p:par>
                          <p:cTn id="85" fill="hold">
                            <p:stCondLst>
                              <p:cond delay="0"/>
                            </p:stCondLst>
                            <p:childTnLst>
                              <p:par>
                                <p:cTn id="86" presetID="35" presetClass="path" presetSubtype="0" accel="50000" decel="50000" fill="hold" nodeType="clickEffect">
                                  <p:stCondLst>
                                    <p:cond delay="0"/>
                                  </p:stCondLst>
                                  <p:childTnLst>
                                    <p:animMotion origin="layout" path="M -2.08333E-6 4.07407E-6 L -0.18333 4.07407E-6 " pathEditMode="relative" rAng="0" ptsTypes="AA">
                                      <p:cBhvr>
                                        <p:cTn id="87" dur="2000" fill="hold"/>
                                        <p:tgtEl>
                                          <p:spTgt spid="38"/>
                                        </p:tgtEl>
                                        <p:attrNameLst>
                                          <p:attrName>ppt_x</p:attrName>
                                          <p:attrName>ppt_y</p:attrName>
                                        </p:attrNameLst>
                                      </p:cBhvr>
                                      <p:rCtr x="-9167" y="0"/>
                                    </p:animMotion>
                                  </p:childTnLst>
                                  <p:subTnLst>
                                    <p:audio>
                                      <p:cMediaNode>
                                        <p:cTn display="0" masterRel="sameClick">
                                          <p:stCondLst>
                                            <p:cond evt="begin" delay="0">
                                              <p:tn val="86"/>
                                            </p:cond>
                                          </p:stCondLst>
                                          <p:endCondLst>
                                            <p:cond evt="onStopAudio" delay="0">
                                              <p:tgtEl>
                                                <p:sldTgt/>
                                              </p:tgtEl>
                                            </p:cond>
                                          </p:endCondLst>
                                        </p:cTn>
                                        <p:tgtEl>
                                          <p:sndTgt r:embed="rId3" name="Tieng-vo-tay-hoan-ho-co-vu-www_nhacchuongvui_com (mp3cut.net).wav"/>
                                        </p:tgtEl>
                                      </p:cMediaNode>
                                    </p:audio>
                                  </p:subTnLst>
                                </p:cTn>
                              </p:par>
                            </p:childTnLst>
                          </p:cTn>
                        </p:par>
                      </p:childTnLst>
                    </p:cTn>
                  </p:par>
                  <p:par>
                    <p:cTn id="88" fill="hold">
                      <p:stCondLst>
                        <p:cond delay="indefinite"/>
                      </p:stCondLst>
                      <p:childTnLst>
                        <p:par>
                          <p:cTn id="89" fill="hold">
                            <p:stCondLst>
                              <p:cond delay="0"/>
                            </p:stCondLst>
                            <p:childTnLst>
                              <p:par>
                                <p:cTn id="90" presetID="35" presetClass="path" presetSubtype="0" accel="50000" decel="50000" fill="hold" nodeType="clickEffect">
                                  <p:stCondLst>
                                    <p:cond delay="0"/>
                                  </p:stCondLst>
                                  <p:childTnLst>
                                    <p:animMotion origin="layout" path="M -0.18333 4.07407E-6 L -0.3319 4.07407E-6 " pathEditMode="relative" rAng="0" ptsTypes="AA">
                                      <p:cBhvr>
                                        <p:cTn id="91" dur="2000" fill="hold"/>
                                        <p:tgtEl>
                                          <p:spTgt spid="38"/>
                                        </p:tgtEl>
                                        <p:attrNameLst>
                                          <p:attrName>ppt_x</p:attrName>
                                          <p:attrName>ppt_y</p:attrName>
                                        </p:attrNameLst>
                                      </p:cBhvr>
                                      <p:rCtr x="-7435" y="0"/>
                                    </p:animMotion>
                                  </p:childTnLst>
                                  <p:subTnLst>
                                    <p:audio>
                                      <p:cMediaNode>
                                        <p:cTn display="0" masterRel="sameClick">
                                          <p:stCondLst>
                                            <p:cond evt="begin" delay="0">
                                              <p:tn val="90"/>
                                            </p:cond>
                                          </p:stCondLst>
                                          <p:endCondLst>
                                            <p:cond evt="onStopAudio" delay="0">
                                              <p:tgtEl>
                                                <p:sldTgt/>
                                              </p:tgtEl>
                                            </p:cond>
                                          </p:endCondLst>
                                        </p:cTn>
                                        <p:tgtEl>
                                          <p:sndTgt r:embed="rId3" name="Tieng-vo-tay-hoan-ho-co-vu-www_nhacchuongvui_com (mp3cut.net).wav"/>
                                        </p:tgtEl>
                                      </p:cMediaNode>
                                    </p:audio>
                                  </p:subTnLst>
                                </p:cTn>
                              </p:par>
                            </p:childTnLst>
                          </p:cTn>
                        </p:par>
                      </p:childTnLst>
                    </p:cTn>
                  </p:par>
                  <p:par>
                    <p:cTn id="92" fill="hold">
                      <p:stCondLst>
                        <p:cond delay="indefinite"/>
                      </p:stCondLst>
                      <p:childTnLst>
                        <p:par>
                          <p:cTn id="93" fill="hold">
                            <p:stCondLst>
                              <p:cond delay="0"/>
                            </p:stCondLst>
                            <p:childTnLst>
                              <p:par>
                                <p:cTn id="94" presetID="35" presetClass="path" presetSubtype="0" accel="50000" decel="50000" fill="hold" nodeType="clickEffect">
                                  <p:stCondLst>
                                    <p:cond delay="0"/>
                                  </p:stCondLst>
                                  <p:childTnLst>
                                    <p:animMotion origin="layout" path="M -0.3319 4.07407E-6 L -0.49427 4.07407E-6 " pathEditMode="relative" rAng="0" ptsTypes="AA">
                                      <p:cBhvr>
                                        <p:cTn id="95" dur="2000" fill="hold"/>
                                        <p:tgtEl>
                                          <p:spTgt spid="38"/>
                                        </p:tgtEl>
                                        <p:attrNameLst>
                                          <p:attrName>ppt_x</p:attrName>
                                          <p:attrName>ppt_y</p:attrName>
                                        </p:attrNameLst>
                                      </p:cBhvr>
                                      <p:rCtr x="-8125" y="0"/>
                                    </p:animMotion>
                                  </p:childTnLst>
                                  <p:subTnLst>
                                    <p:audio>
                                      <p:cMediaNode>
                                        <p:cTn display="0" masterRel="sameClick">
                                          <p:stCondLst>
                                            <p:cond evt="begin" delay="0">
                                              <p:tn val="94"/>
                                            </p:cond>
                                          </p:stCondLst>
                                          <p:endCondLst>
                                            <p:cond evt="onStopAudio" delay="0">
                                              <p:tgtEl>
                                                <p:sldTgt/>
                                              </p:tgtEl>
                                            </p:cond>
                                          </p:endCondLst>
                                        </p:cTn>
                                        <p:tgtEl>
                                          <p:sndTgt r:embed="rId3" name="Tieng-vo-tay-hoan-ho-co-vu-www_nhacchuongvui_com (mp3cut.net).wav"/>
                                        </p:tgtEl>
                                      </p:cMediaNode>
                                    </p:audio>
                                  </p:subTnLst>
                                </p:cTn>
                              </p:par>
                            </p:childTnLst>
                          </p:cTn>
                        </p:par>
                      </p:childTnLst>
                    </p:cTn>
                  </p:par>
                  <p:par>
                    <p:cTn id="96" fill="hold">
                      <p:stCondLst>
                        <p:cond delay="indefinite"/>
                      </p:stCondLst>
                      <p:childTnLst>
                        <p:par>
                          <p:cTn id="97" fill="hold">
                            <p:stCondLst>
                              <p:cond delay="0"/>
                            </p:stCondLst>
                            <p:childTnLst>
                              <p:par>
                                <p:cTn id="98" presetID="35" presetClass="path" presetSubtype="0" accel="50000" decel="50000" fill="hold" nodeType="clickEffect">
                                  <p:stCondLst>
                                    <p:cond delay="0"/>
                                  </p:stCondLst>
                                  <p:childTnLst>
                                    <p:animMotion origin="layout" path="M -0.49427 4.03323E-17 L -0.83893 4.07407E-6 " pathEditMode="relative" rAng="0" ptsTypes="AA">
                                      <p:cBhvr>
                                        <p:cTn id="99" dur="2000" fill="hold"/>
                                        <p:tgtEl>
                                          <p:spTgt spid="38"/>
                                        </p:tgtEl>
                                        <p:attrNameLst>
                                          <p:attrName>ppt_x</p:attrName>
                                          <p:attrName>ppt_y</p:attrName>
                                        </p:attrNameLst>
                                      </p:cBhvr>
                                      <p:rCtr x="-17435" y="46"/>
                                    </p:animMotion>
                                  </p:childTnLst>
                                  <p:subTnLst>
                                    <p:audio>
                                      <p:cMediaNode>
                                        <p:cTn display="0" masterRel="sameClick">
                                          <p:stCondLst>
                                            <p:cond evt="begin" delay="0">
                                              <p:tn val="98"/>
                                            </p:cond>
                                          </p:stCondLst>
                                          <p:endCondLst>
                                            <p:cond evt="onStopAudio" delay="0">
                                              <p:tgtEl>
                                                <p:sldTgt/>
                                              </p:tgtEl>
                                            </p:cond>
                                          </p:endCondLst>
                                        </p:cTn>
                                        <p:tgtEl>
                                          <p:sndTgt r:embed="rId6" name="crowdcheer(2).wav"/>
                                        </p:tgtEl>
                                      </p:cMediaNode>
                                    </p:audio>
                                  </p:subTnLst>
                                </p:cTn>
                              </p:par>
                            </p:childTnLst>
                          </p:cTn>
                        </p:par>
                        <p:par>
                          <p:cTn id="100" fill="hold">
                            <p:stCondLst>
                              <p:cond delay="2000"/>
                            </p:stCondLst>
                            <p:childTnLst>
                              <p:par>
                                <p:cTn id="101" presetID="49" presetClass="entr" presetSubtype="0" decel="100000" fill="hold" nodeType="afterEffect">
                                  <p:stCondLst>
                                    <p:cond delay="0"/>
                                  </p:stCondLst>
                                  <p:childTnLst>
                                    <p:set>
                                      <p:cBhvr>
                                        <p:cTn id="102" dur="1" fill="hold">
                                          <p:stCondLst>
                                            <p:cond delay="0"/>
                                          </p:stCondLst>
                                        </p:cTn>
                                        <p:tgtEl>
                                          <p:spTgt spid="14"/>
                                        </p:tgtEl>
                                        <p:attrNameLst>
                                          <p:attrName>style.visibility</p:attrName>
                                        </p:attrNameLst>
                                      </p:cBhvr>
                                      <p:to>
                                        <p:strVal val="visible"/>
                                      </p:to>
                                    </p:set>
                                    <p:anim calcmode="lin" valueType="num">
                                      <p:cBhvr>
                                        <p:cTn id="103" dur="500" fill="hold"/>
                                        <p:tgtEl>
                                          <p:spTgt spid="14"/>
                                        </p:tgtEl>
                                        <p:attrNameLst>
                                          <p:attrName>ppt_w</p:attrName>
                                        </p:attrNameLst>
                                      </p:cBhvr>
                                      <p:tavLst>
                                        <p:tav tm="0">
                                          <p:val>
                                            <p:fltVal val="0"/>
                                          </p:val>
                                        </p:tav>
                                        <p:tav tm="100000">
                                          <p:val>
                                            <p:strVal val="#ppt_w"/>
                                          </p:val>
                                        </p:tav>
                                      </p:tavLst>
                                    </p:anim>
                                    <p:anim calcmode="lin" valueType="num">
                                      <p:cBhvr>
                                        <p:cTn id="104" dur="500" fill="hold"/>
                                        <p:tgtEl>
                                          <p:spTgt spid="14"/>
                                        </p:tgtEl>
                                        <p:attrNameLst>
                                          <p:attrName>ppt_h</p:attrName>
                                        </p:attrNameLst>
                                      </p:cBhvr>
                                      <p:tavLst>
                                        <p:tav tm="0">
                                          <p:val>
                                            <p:fltVal val="0"/>
                                          </p:val>
                                        </p:tav>
                                        <p:tav tm="100000">
                                          <p:val>
                                            <p:strVal val="#ppt_h"/>
                                          </p:val>
                                        </p:tav>
                                      </p:tavLst>
                                    </p:anim>
                                    <p:anim calcmode="lin" valueType="num">
                                      <p:cBhvr>
                                        <p:cTn id="105" dur="500" fill="hold"/>
                                        <p:tgtEl>
                                          <p:spTgt spid="14"/>
                                        </p:tgtEl>
                                        <p:attrNameLst>
                                          <p:attrName>style.rotation</p:attrName>
                                        </p:attrNameLst>
                                      </p:cBhvr>
                                      <p:tavLst>
                                        <p:tav tm="0">
                                          <p:val>
                                            <p:fltVal val="360"/>
                                          </p:val>
                                        </p:tav>
                                        <p:tav tm="100000">
                                          <p:val>
                                            <p:fltVal val="0"/>
                                          </p:val>
                                        </p:tav>
                                      </p:tavLst>
                                    </p:anim>
                                    <p:animEffect transition="in" filter="fade">
                                      <p:cBhvr>
                                        <p:cTn id="106" dur="500"/>
                                        <p:tgtEl>
                                          <p:spTgt spid="14"/>
                                        </p:tgtEl>
                                      </p:cBhvr>
                                    </p:animEffect>
                                  </p:childTnLst>
                                  <p:subTnLst>
                                    <p:audio>
                                      <p:cMediaNode>
                                        <p:cTn display="0" masterRel="sameClick">
                                          <p:stCondLst>
                                            <p:cond evt="begin" delay="0">
                                              <p:tn val="101"/>
                                            </p:cond>
                                          </p:stCondLst>
                                          <p:endCondLst>
                                            <p:cond evt="onStopAudio" delay="0">
                                              <p:tgtEl>
                                                <p:sldTgt/>
                                              </p:tgtEl>
                                            </p:cond>
                                          </p:endCondLst>
                                        </p:cTn>
                                        <p:tgtEl>
                                          <p:sndTgt r:embed="rId4" name="applause.wav"/>
                                        </p:tgtEl>
                                      </p:cMediaNode>
                                    </p:audio>
                                  </p:subTnLst>
                                </p:cTn>
                              </p:par>
                              <p:par>
                                <p:cTn id="107" presetID="10" presetClass="entr" presetSubtype="0" fill="hold" nodeType="with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fade">
                                      <p:cBhvr>
                                        <p:cTn id="109" dur="500"/>
                                        <p:tgtEl>
                                          <p:spTgt spid="36"/>
                                        </p:tgtEl>
                                      </p:cBhvr>
                                    </p:animEffect>
                                  </p:childTnLst>
                                </p:cTn>
                              </p:par>
                            </p:childTnLst>
                          </p:cTn>
                        </p:par>
                      </p:childTnLst>
                    </p:cTn>
                  </p:par>
                </p:childTnLst>
              </p:cTn>
              <p:nextCondLst>
                <p:cond evt="onClick" delay="0">
                  <p:tgtEl>
                    <p:spTgt spid="6"/>
                  </p:tgtEl>
                </p:cond>
              </p:nextCondLst>
            </p:seq>
            <p:seq concurrent="1" nextAc="seek">
              <p:cTn id="110" restart="whenNotActive" fill="hold" evtFilter="cancelBubble" nodeType="interactiveSeq">
                <p:stCondLst>
                  <p:cond evt="onClick" delay="0">
                    <p:tgtEl>
                      <p:spTgt spid="2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22"/>
                                        </p:tgtEl>
                                      </p:cBhvr>
                                    </p:animEffect>
                                    <p:set>
                                      <p:cBhvr>
                                        <p:cTn id="11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6" restart="whenNotActive" fill="hold" evtFilter="cancelBubble" nodeType="interactiveSeq">
                <p:stCondLst>
                  <p:cond evt="onClick" delay="0">
                    <p:tgtEl>
                      <p:spTgt spid="35"/>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35"/>
                                        </p:tgtEl>
                                      </p:cBhvr>
                                    </p:animEffect>
                                    <p:set>
                                      <p:cBhvr>
                                        <p:cTn id="12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2" restart="whenNotActive" fill="hold" evtFilter="cancelBubble" nodeType="interactiveSeq">
                <p:stCondLst>
                  <p:cond evt="onClick" delay="0">
                    <p:tgtEl>
                      <p:spTgt spid="3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34"/>
                                        </p:tgtEl>
                                      </p:cBhvr>
                                    </p:animEffect>
                                    <p:set>
                                      <p:cBhvr>
                                        <p:cTn id="12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8" restart="whenNotActive" fill="hold" evtFilter="cancelBubble" nodeType="interactiveSeq">
                <p:stCondLst>
                  <p:cond evt="onClick" delay="0">
                    <p:tgtEl>
                      <p:spTgt spid="33"/>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33"/>
                                        </p:tgtEl>
                                      </p:cBhvr>
                                    </p:animEffect>
                                    <p:set>
                                      <p:cBhvr>
                                        <p:cTn id="13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34" restart="whenNotActive" fill="hold" evtFilter="cancelBubble" nodeType="interactiveSeq">
                <p:stCondLst>
                  <p:cond evt="onClick" delay="0">
                    <p:tgtEl>
                      <p:spTgt spid="32"/>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32"/>
                                        </p:tgtEl>
                                      </p:cBhvr>
                                    </p:animEffect>
                                    <p:set>
                                      <p:cBhvr>
                                        <p:cTn id="13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40" restart="whenNotActive" fill="hold" evtFilter="cancelBubble" nodeType="interactiveSeq">
                <p:stCondLst>
                  <p:cond evt="onClick" delay="0">
                    <p:tgtEl>
                      <p:spTgt spid="31"/>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31"/>
                                        </p:tgtEl>
                                      </p:cBhvr>
                                    </p:animEffect>
                                    <p:set>
                                      <p:cBhvr>
                                        <p:cTn id="14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46" restart="whenNotActive" fill="hold" evtFilter="cancelBubble" nodeType="interactiveSeq">
                <p:stCondLst>
                  <p:cond evt="onClick" delay="0">
                    <p:tgtEl>
                      <p:spTgt spid="30"/>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30"/>
                                        </p:tgtEl>
                                      </p:cBhvr>
                                    </p:animEffect>
                                    <p:set>
                                      <p:cBhvr>
                                        <p:cTn id="15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52" restart="whenNotActive" fill="hold" evtFilter="cancelBubble" nodeType="interactiveSeq">
                <p:stCondLst>
                  <p:cond evt="onClick" delay="0">
                    <p:tgtEl>
                      <p:spTgt spid="29"/>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29"/>
                                        </p:tgtEl>
                                      </p:cBhvr>
                                    </p:animEffect>
                                    <p:set>
                                      <p:cBhvr>
                                        <p:cTn id="15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27"/>
                                        </p:tgtEl>
                                      </p:cBhvr>
                                    </p:animEffect>
                                    <p:set>
                                      <p:cBhvr>
                                        <p:cTn id="1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6"/>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26"/>
                                        </p:tgtEl>
                                      </p:cBhvr>
                                    </p:animEffect>
                                    <p:set>
                                      <p:cBhvr>
                                        <p:cTn id="16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0" restart="whenNotActive" fill="hold" evtFilter="cancelBubble" nodeType="interactiveSeq">
                <p:stCondLst>
                  <p:cond evt="onClick" delay="0">
                    <p:tgtEl>
                      <p:spTgt spid="25"/>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withEffect">
                                  <p:stCondLst>
                                    <p:cond delay="0"/>
                                  </p:stCondLst>
                                  <p:childTnLst>
                                    <p:animEffect transition="out" filter="fade">
                                      <p:cBhvr>
                                        <p:cTn id="174" dur="500"/>
                                        <p:tgtEl>
                                          <p:spTgt spid="25"/>
                                        </p:tgtEl>
                                      </p:cBhvr>
                                    </p:animEffect>
                                    <p:set>
                                      <p:cBhvr>
                                        <p:cTn id="175" dur="1" fill="hold">
                                          <p:stCondLst>
                                            <p:cond delay="499"/>
                                          </p:stCondLst>
                                        </p:cTn>
                                        <p:tgtEl>
                                          <p:spTgt spid="25"/>
                                        </p:tgtEl>
                                        <p:attrNameLst>
                                          <p:attrName>style.visibility</p:attrName>
                                        </p:attrNameLst>
                                      </p:cBhvr>
                                      <p:to>
                                        <p:strVal val="hidden"/>
                                      </p:to>
                                    </p:set>
                                  </p:childTnLst>
                                </p:cTn>
                              </p:par>
                              <p:par>
                                <p:cTn id="176" presetID="10" presetClass="entr" presetSubtype="0" fill="hold" grpId="1" nodeType="withEffect">
                                  <p:stCondLst>
                                    <p:cond delay="0"/>
                                  </p:stCondLst>
                                  <p:childTnLst>
                                    <p:set>
                                      <p:cBhvr>
                                        <p:cTn id="177" dur="1" fill="hold">
                                          <p:stCondLst>
                                            <p:cond delay="0"/>
                                          </p:stCondLst>
                                        </p:cTn>
                                        <p:tgtEl>
                                          <p:spTgt spid="37"/>
                                        </p:tgtEl>
                                        <p:attrNameLst>
                                          <p:attrName>style.visibility</p:attrName>
                                        </p:attrNameLst>
                                      </p:cBhvr>
                                      <p:to>
                                        <p:strVal val="visible"/>
                                      </p:to>
                                    </p:set>
                                    <p:animEffect transition="in" filter="fade">
                                      <p:cBhvr>
                                        <p:cTn id="178" dur="500"/>
                                        <p:tgtEl>
                                          <p:spTgt spid="37"/>
                                        </p:tgtEl>
                                      </p:cBhvr>
                                    </p:animEffect>
                                  </p:childTnLst>
                                  <p:subTnLst>
                                    <p:audio>
                                      <p:cMediaNode>
                                        <p:cTn display="0" masterRel="sameClick">
                                          <p:stCondLst>
                                            <p:cond evt="begin" delay="0">
                                              <p:tn val="176"/>
                                            </p:cond>
                                          </p:stCondLst>
                                          <p:endCondLst>
                                            <p:cond evt="onStopAudio" delay="0">
                                              <p:tgtEl>
                                                <p:sldTgt/>
                                              </p:tgtEl>
                                            </p:cond>
                                          </p:endCondLst>
                                        </p:cTn>
                                        <p:tgtEl>
                                          <p:sndTgt r:embed="rId7" name="Am-thanh-tra-loi-sai-www_nhacchuongvui_com.wav"/>
                                        </p:tgtEl>
                                      </p:cMediaNode>
                                    </p:audio>
                                  </p:subTnLst>
                                </p:cTn>
                              </p:par>
                            </p:childTnLst>
                          </p:cTn>
                        </p:par>
                        <p:par>
                          <p:cTn id="179" fill="hold">
                            <p:stCondLst>
                              <p:cond delay="500"/>
                            </p:stCondLst>
                            <p:childTnLst>
                              <p:par>
                                <p:cTn id="180" presetID="10" presetClass="exit" presetSubtype="0" fill="hold" grpId="2" nodeType="afterEffect">
                                  <p:stCondLst>
                                    <p:cond delay="0"/>
                                  </p:stCondLst>
                                  <p:childTnLst>
                                    <p:animEffect transition="out" filter="fade">
                                      <p:cBhvr>
                                        <p:cTn id="181" dur="500"/>
                                        <p:tgtEl>
                                          <p:spTgt spid="37"/>
                                        </p:tgtEl>
                                      </p:cBhvr>
                                    </p:animEffect>
                                    <p:set>
                                      <p:cBhvr>
                                        <p:cTn id="18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83" restart="whenNotActive" fill="hold" evtFilter="cancelBubble" nodeType="interactiveSeq">
                <p:stCondLst>
                  <p:cond evt="onClick" delay="0">
                    <p:tgtEl>
                      <p:spTgt spid="23"/>
                    </p:tgtEl>
                  </p:cond>
                </p:stCondLst>
                <p:endSync evt="end" delay="0">
                  <p:rtn val="all"/>
                </p:endSync>
                <p:childTnLst>
                  <p:par>
                    <p:cTn id="184" fill="hold">
                      <p:stCondLst>
                        <p:cond delay="0"/>
                      </p:stCondLst>
                      <p:childTnLst>
                        <p:par>
                          <p:cTn id="185" fill="hold">
                            <p:stCondLst>
                              <p:cond delay="0"/>
                            </p:stCondLst>
                            <p:childTnLst>
                              <p:par>
                                <p:cTn id="186" presetID="10" presetClass="exit" presetSubtype="0" fill="hold" grpId="0" nodeType="withEffect">
                                  <p:stCondLst>
                                    <p:cond delay="0"/>
                                  </p:stCondLst>
                                  <p:childTnLst>
                                    <p:animEffect transition="out" filter="fade">
                                      <p:cBhvr>
                                        <p:cTn id="187" dur="500"/>
                                        <p:tgtEl>
                                          <p:spTgt spid="23"/>
                                        </p:tgtEl>
                                      </p:cBhvr>
                                    </p:animEffect>
                                    <p:set>
                                      <p:cBhvr>
                                        <p:cTn id="188" dur="1" fill="hold">
                                          <p:stCondLst>
                                            <p:cond delay="499"/>
                                          </p:stCondLst>
                                        </p:cTn>
                                        <p:tgtEl>
                                          <p:spTgt spid="23"/>
                                        </p:tgtEl>
                                        <p:attrNameLst>
                                          <p:attrName>style.visibility</p:attrName>
                                        </p:attrNameLst>
                                      </p:cBhvr>
                                      <p:to>
                                        <p:strVal val="hidden"/>
                                      </p:to>
                                    </p:set>
                                  </p:childTnLst>
                                </p:cTn>
                              </p:par>
                              <p:par>
                                <p:cTn id="189" presetID="10" presetClass="entr" presetSubtype="0" fill="hold" grpId="0" nodeType="withEffect">
                                  <p:stCondLst>
                                    <p:cond delay="0"/>
                                  </p:stCondLst>
                                  <p:childTnLst>
                                    <p:set>
                                      <p:cBhvr>
                                        <p:cTn id="190" dur="1" fill="hold">
                                          <p:stCondLst>
                                            <p:cond delay="0"/>
                                          </p:stCondLst>
                                        </p:cTn>
                                        <p:tgtEl>
                                          <p:spTgt spid="37"/>
                                        </p:tgtEl>
                                        <p:attrNameLst>
                                          <p:attrName>style.visibility</p:attrName>
                                        </p:attrNameLst>
                                      </p:cBhvr>
                                      <p:to>
                                        <p:strVal val="visible"/>
                                      </p:to>
                                    </p:set>
                                    <p:animEffect transition="in" filter="fade">
                                      <p:cBhvr>
                                        <p:cTn id="191" dur="500"/>
                                        <p:tgtEl>
                                          <p:spTgt spid="37"/>
                                        </p:tgtEl>
                                      </p:cBhvr>
                                    </p:animEffect>
                                  </p:childTnLst>
                                  <p:subTnLst>
                                    <p:audio>
                                      <p:cMediaNode>
                                        <p:cTn display="0" masterRel="sameClick">
                                          <p:stCondLst>
                                            <p:cond evt="begin" delay="0">
                                              <p:tn val="189"/>
                                            </p:cond>
                                          </p:stCondLst>
                                          <p:endCondLst>
                                            <p:cond evt="onStopAudio" delay="0">
                                              <p:tgtEl>
                                                <p:sldTgt/>
                                              </p:tgtEl>
                                            </p:cond>
                                          </p:endCondLst>
                                        </p:cTn>
                                        <p:tgtEl>
                                          <p:sndTgt r:embed="rId7" name="Am-thanh-tra-loi-sai-www_nhacchuongvui_com.wav"/>
                                        </p:tgtEl>
                                      </p:cMediaNode>
                                    </p:audio>
                                  </p:subTnLst>
                                </p:cTn>
                              </p:par>
                            </p:childTnLst>
                          </p:cTn>
                        </p:par>
                        <p:par>
                          <p:cTn id="192" fill="hold">
                            <p:stCondLst>
                              <p:cond delay="500"/>
                            </p:stCondLst>
                            <p:childTnLst>
                              <p:par>
                                <p:cTn id="193" presetID="10" presetClass="exit" presetSubtype="0" fill="hold" grpId="3" nodeType="afterEffect">
                                  <p:stCondLst>
                                    <p:cond delay="0"/>
                                  </p:stCondLst>
                                  <p:childTnLst>
                                    <p:animEffect transition="out" filter="fade">
                                      <p:cBhvr>
                                        <p:cTn id="194" dur="500"/>
                                        <p:tgtEl>
                                          <p:spTgt spid="37"/>
                                        </p:tgtEl>
                                      </p:cBhvr>
                                    </p:animEffect>
                                    <p:set>
                                      <p:cBhvr>
                                        <p:cTn id="19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3" grpId="0" animBg="1"/>
      <p:bldP spid="25" grpId="0" animBg="1"/>
      <p:bldP spid="26" grpId="0" animBg="1"/>
      <p:bldP spid="27" grpId="0" animBg="1"/>
      <p:bldP spid="29" grpId="0" animBg="1"/>
      <p:bldP spid="30" grpId="0" animBg="1"/>
      <p:bldP spid="31" grpId="0" animBg="1"/>
      <p:bldP spid="32" grpId="0" animBg="1"/>
      <p:bldP spid="33" grpId="0" animBg="1"/>
      <p:bldP spid="34" grpId="0" animBg="1"/>
      <p:bldP spid="35" grpId="0" animBg="1"/>
      <p:bldP spid="37" grpId="0" animBg="1"/>
      <p:bldP spid="37" grpId="1" animBg="1"/>
      <p:bldP spid="37" grpId="2" animBg="1"/>
      <p:bldP spid="37"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4DC2D-58FF-43E6-BDFA-1D44B05695AD}"/>
              </a:ext>
            </a:extLst>
          </p:cNvPr>
          <p:cNvPicPr>
            <a:picLocks noChangeAspect="1"/>
          </p:cNvPicPr>
          <p:nvPr/>
        </p:nvPicPr>
        <p:blipFill>
          <a:blip r:embed="rId5"/>
          <a:stretch>
            <a:fillRect/>
          </a:stretch>
        </p:blipFill>
        <p:spPr>
          <a:xfrm>
            <a:off x="7144" y="0"/>
            <a:ext cx="9133689" cy="5145740"/>
          </a:xfrm>
          <a:prstGeom prst="rect">
            <a:avLst/>
          </a:prstGeom>
        </p:spPr>
      </p:pic>
      <p:sp>
        <p:nvSpPr>
          <p:cNvPr id="19" name="Rectangle: Rounded Corners 18">
            <a:extLst>
              <a:ext uri="{FF2B5EF4-FFF2-40B4-BE49-F238E27FC236}">
                <a16:creationId xmlns:a16="http://schemas.microsoft.com/office/drawing/2014/main" id="{85490F29-7C7E-4766-AE28-0860835D36F8}"/>
              </a:ext>
            </a:extLst>
          </p:cNvPr>
          <p:cNvSpPr/>
          <p:nvPr/>
        </p:nvSpPr>
        <p:spPr>
          <a:xfrm>
            <a:off x="666427" y="56924"/>
            <a:ext cx="7875638" cy="278744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0" name="06 NK PowerSkills">
            <a:extLst>
              <a:ext uri="{FF2B5EF4-FFF2-40B4-BE49-F238E27FC236}">
                <a16:creationId xmlns:a16="http://schemas.microsoft.com/office/drawing/2014/main" id="{20E3D4C1-22C8-452D-9A85-FF3E3355C2CB}"/>
              </a:ext>
            </a:extLst>
          </p:cNvPr>
          <p:cNvSpPr txBox="1"/>
          <p:nvPr/>
        </p:nvSpPr>
        <p:spPr>
          <a:xfrm>
            <a:off x="806868" y="1021867"/>
            <a:ext cx="5441531" cy="830997"/>
          </a:xfrm>
          <a:prstGeom prst="rect">
            <a:avLst/>
          </a:prstGeom>
          <a:noFill/>
        </p:spPr>
        <p:txBody>
          <a:bodyPr wrap="square" rtlCol="0">
            <a:spAutoFit/>
          </a:bodyPr>
          <a:lstStyle/>
          <a:p>
            <a:pPr lvl="0"/>
            <a:r>
              <a:rPr lang="en-US" sz="48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 like ………………</a:t>
            </a:r>
          </a:p>
        </p:txBody>
      </p:sp>
      <p:sp>
        <p:nvSpPr>
          <p:cNvPr id="21" name="Đ Ghé thăm Fb.com/nkpowerskills">
            <a:extLst>
              <a:ext uri="{FF2B5EF4-FFF2-40B4-BE49-F238E27FC236}">
                <a16:creationId xmlns:a16="http://schemas.microsoft.com/office/drawing/2014/main" id="{1CD3D79F-0E5A-44D1-8241-3CA316AC718C}"/>
              </a:ext>
            </a:extLst>
          </p:cNvPr>
          <p:cNvSpPr/>
          <p:nvPr/>
        </p:nvSpPr>
        <p:spPr>
          <a:xfrm>
            <a:off x="679325" y="2983741"/>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rice</a:t>
            </a:r>
          </a:p>
        </p:txBody>
      </p:sp>
      <p:sp>
        <p:nvSpPr>
          <p:cNvPr id="23" name="Ghé thăm Fb.com/nkpowerskills">
            <a:extLst>
              <a:ext uri="{FF2B5EF4-FFF2-40B4-BE49-F238E27FC236}">
                <a16:creationId xmlns:a16="http://schemas.microsoft.com/office/drawing/2014/main" id="{5ED08E7A-55DB-40FB-A241-1B02842027DD}"/>
              </a:ext>
            </a:extLst>
          </p:cNvPr>
          <p:cNvSpPr/>
          <p:nvPr/>
        </p:nvSpPr>
        <p:spPr>
          <a:xfrm>
            <a:off x="4824599" y="3676222"/>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bread</a:t>
            </a:r>
          </a:p>
        </p:txBody>
      </p:sp>
      <p:sp>
        <p:nvSpPr>
          <p:cNvPr id="24" name="Ghé thăm Fb.com/nkpowerskills">
            <a:extLst>
              <a:ext uri="{FF2B5EF4-FFF2-40B4-BE49-F238E27FC236}">
                <a16:creationId xmlns:a16="http://schemas.microsoft.com/office/drawing/2014/main" id="{0B313572-442B-45BA-9254-29D0A8D5D0C5}"/>
              </a:ext>
            </a:extLst>
          </p:cNvPr>
          <p:cNvSpPr/>
          <p:nvPr/>
        </p:nvSpPr>
        <p:spPr>
          <a:xfrm>
            <a:off x="672465" y="3687482"/>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meat </a:t>
            </a:r>
          </a:p>
        </p:txBody>
      </p:sp>
      <p:sp>
        <p:nvSpPr>
          <p:cNvPr id="25" name="Ghé thăm Fb.com/nkpowerskills">
            <a:extLst>
              <a:ext uri="{FF2B5EF4-FFF2-40B4-BE49-F238E27FC236}">
                <a16:creationId xmlns:a16="http://schemas.microsoft.com/office/drawing/2014/main" id="{4E1E057E-0D6F-407B-8FCC-E0B66EAE0B1A}"/>
              </a:ext>
            </a:extLst>
          </p:cNvPr>
          <p:cNvSpPr/>
          <p:nvPr/>
        </p:nvSpPr>
        <p:spPr>
          <a:xfrm>
            <a:off x="4824599" y="2950852"/>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carrots</a:t>
            </a:r>
          </a:p>
        </p:txBody>
      </p:sp>
      <p:pic>
        <p:nvPicPr>
          <p:cNvPr id="22" name="Picture 21">
            <a:hlinkClick r:id="rId6" action="ppaction://hlinksldjump"/>
          </p:cNvPr>
          <p:cNvPicPr>
            <a:picLocks noChangeAspect="1"/>
          </p:cNvPicPr>
          <p:nvPr/>
        </p:nvPicPr>
        <p:blipFill>
          <a:blip r:embed="rId7"/>
          <a:stretch>
            <a:fillRect/>
          </a:stretch>
        </p:blipFill>
        <p:spPr>
          <a:xfrm>
            <a:off x="3168" y="4226540"/>
            <a:ext cx="1339712" cy="951059"/>
          </a:xfrm>
          <a:prstGeom prst="rect">
            <a:avLst/>
          </a:prstGeom>
        </p:spPr>
      </p:pic>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088909" y="1953745"/>
            <a:ext cx="2692452" cy="26924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1.bp.blogspot.com/-LJxAAKiSeRs/TcRaP0n-yWI/AAAAAAAABmo/_JPjMSWEiYw/s1600/cilantro+lime+rice.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53" b="98246" l="2667" r="99778">
                        <a14:foregroundMark x1="83333" y1="60351" x2="76889" y2="74737"/>
                        <a14:foregroundMark x1="84889" y1="55088" x2="84222" y2="5964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52260" y="321670"/>
            <a:ext cx="3179694" cy="2113181"/>
          </a:xfrm>
          <a:prstGeom prst="rect">
            <a:avLst/>
          </a:prstGeom>
          <a:noFill/>
          <a:effectLst>
            <a:outerShdw blurRad="50800" dist="165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06 NK PowerSkills">
            <a:extLst>
              <a:ext uri="{FF2B5EF4-FFF2-40B4-BE49-F238E27FC236}">
                <a16:creationId xmlns:a16="http://schemas.microsoft.com/office/drawing/2014/main" id="{20E3D4C1-22C8-452D-9A85-FF3E3355C2CB}"/>
              </a:ext>
            </a:extLst>
          </p:cNvPr>
          <p:cNvSpPr txBox="1"/>
          <p:nvPr/>
        </p:nvSpPr>
        <p:spPr>
          <a:xfrm>
            <a:off x="806868" y="74478"/>
            <a:ext cx="5441531" cy="830997"/>
          </a:xfrm>
          <a:prstGeom prst="rect">
            <a:avLst/>
          </a:prstGeom>
          <a:noFill/>
        </p:spPr>
        <p:txBody>
          <a:bodyPr wrap="square" rtlCol="0">
            <a:spAutoFit/>
          </a:bodyPr>
          <a:lstStyle/>
          <a:p>
            <a:pPr lvl="0"/>
            <a:r>
              <a:rPr lang="en-US" sz="48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Question 1: </a:t>
            </a:r>
          </a:p>
        </p:txBody>
      </p:sp>
    </p:spTree>
    <p:extLst>
      <p:ext uri="{BB962C8B-B14F-4D97-AF65-F5344CB8AC3E}">
        <p14:creationId xmlns:p14="http://schemas.microsoft.com/office/powerpoint/2010/main" val="3953118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24"/>
                                        </p:tgtEl>
                                        <p:attrNameLst>
                                          <p:attrName>fillcolor</p:attrName>
                                        </p:attrNameLst>
                                      </p:cBhvr>
                                      <p:to>
                                        <a:srgbClr val="FF3300"/>
                                      </p:to>
                                    </p:animClr>
                                    <p:set>
                                      <p:cBhvr>
                                        <p:cTn id="7" dur="200" fill="hold"/>
                                        <p:tgtEl>
                                          <p:spTgt spid="24"/>
                                        </p:tgtEl>
                                        <p:attrNameLst>
                                          <p:attrName>fill.type</p:attrName>
                                        </p:attrNameLst>
                                      </p:cBhvr>
                                      <p:to>
                                        <p:strVal val="solid"/>
                                      </p:to>
                                    </p:set>
                                    <p:set>
                                      <p:cBhvr>
                                        <p:cTn id="8" dur="200" fill="hold"/>
                                        <p:tgtEl>
                                          <p:spTgt spid="2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800"/>
                            </p:stCondLst>
                            <p:childTnLst>
                              <p:par>
                                <p:cTn id="13" presetID="10" presetClass="exit" presetSubtype="0" fill="hold" nodeType="afterEffect">
                                  <p:stCondLst>
                                    <p:cond delay="150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2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repeatCount="4000" fill="hold" nodeType="clickEffect">
                                  <p:stCondLst>
                                    <p:cond delay="0"/>
                                  </p:stCondLst>
                                  <p:childTnLst>
                                    <p:animClr clrSpc="rgb" dir="cw">
                                      <p:cBhvr>
                                        <p:cTn id="20" dur="200" fill="hold"/>
                                        <p:tgtEl>
                                          <p:spTgt spid="21"/>
                                        </p:tgtEl>
                                        <p:attrNameLst>
                                          <p:attrName>fillcolor</p:attrName>
                                        </p:attrNameLst>
                                      </p:cBhvr>
                                      <p:to>
                                        <a:srgbClr val="00FF00"/>
                                      </p:to>
                                    </p:animClr>
                                    <p:set>
                                      <p:cBhvr>
                                        <p:cTn id="21" dur="200" fill="hold"/>
                                        <p:tgtEl>
                                          <p:spTgt spid="21"/>
                                        </p:tgtEl>
                                        <p:attrNameLst>
                                          <p:attrName>fill.type</p:attrName>
                                        </p:attrNameLst>
                                      </p:cBhvr>
                                      <p:to>
                                        <p:strVal val="solid"/>
                                      </p:to>
                                    </p:set>
                                    <p:set>
                                      <p:cBhvr>
                                        <p:cTn id="22" dur="200" fill="hold"/>
                                        <p:tgtEl>
                                          <p:spTgt spid="2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1"/>
                  </p:tgtEl>
                </p:cond>
              </p:nextCondLst>
            </p:seq>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25"/>
                                        </p:tgtEl>
                                        <p:attrNameLst>
                                          <p:attrName>fillcolor</p:attrName>
                                        </p:attrNameLst>
                                      </p:cBhvr>
                                      <p:to>
                                        <a:srgbClr val="FF3300"/>
                                      </p:to>
                                    </p:animClr>
                                    <p:set>
                                      <p:cBhvr>
                                        <p:cTn id="28" dur="200" fill="hold"/>
                                        <p:tgtEl>
                                          <p:spTgt spid="25"/>
                                        </p:tgtEl>
                                        <p:attrNameLst>
                                          <p:attrName>fill.type</p:attrName>
                                        </p:attrNameLst>
                                      </p:cBhvr>
                                      <p:to>
                                        <p:strVal val="solid"/>
                                      </p:to>
                                    </p:set>
                                    <p:set>
                                      <p:cBhvr>
                                        <p:cTn id="29" dur="200" fill="hold"/>
                                        <p:tgtEl>
                                          <p:spTgt spid="2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30" fill="hold">
                            <p:stCondLst>
                              <p:cond delay="800"/>
                            </p:stCondLst>
                            <p:childTnLst>
                              <p:par>
                                <p:cTn id="31" presetID="1"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par>
                          <p:cTn id="33" fill="hold">
                            <p:stCondLst>
                              <p:cond delay="800"/>
                            </p:stCondLst>
                            <p:childTnLst>
                              <p:par>
                                <p:cTn id="34" presetID="10" presetClass="exit" presetSubtype="0" fill="hold" nodeType="afterEffect">
                                  <p:stCondLst>
                                    <p:cond delay="150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repeatCount="4000" fill="hold" nodeType="clickEffect">
                                  <p:stCondLst>
                                    <p:cond delay="0"/>
                                  </p:stCondLst>
                                  <p:childTnLst>
                                    <p:animClr clrSpc="rgb" dir="cw">
                                      <p:cBhvr>
                                        <p:cTn id="41" dur="200" fill="hold"/>
                                        <p:tgtEl>
                                          <p:spTgt spid="23"/>
                                        </p:tgtEl>
                                        <p:attrNameLst>
                                          <p:attrName>fillcolor</p:attrName>
                                        </p:attrNameLst>
                                      </p:cBhvr>
                                      <p:to>
                                        <a:srgbClr val="FF3300"/>
                                      </p:to>
                                    </p:animClr>
                                    <p:set>
                                      <p:cBhvr>
                                        <p:cTn id="42" dur="200" fill="hold"/>
                                        <p:tgtEl>
                                          <p:spTgt spid="23"/>
                                        </p:tgtEl>
                                        <p:attrNameLst>
                                          <p:attrName>fill.type</p:attrName>
                                        </p:attrNameLst>
                                      </p:cBhvr>
                                      <p:to>
                                        <p:strVal val="solid"/>
                                      </p:to>
                                    </p:set>
                                    <p:set>
                                      <p:cBhvr>
                                        <p:cTn id="43" dur="200" fill="hold"/>
                                        <p:tgtEl>
                                          <p:spTgt spid="2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800"/>
                            </p:stCondLst>
                            <p:childTnLst>
                              <p:par>
                                <p:cTn id="45" presetID="1"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par>
                          <p:cTn id="47" fill="hold">
                            <p:stCondLst>
                              <p:cond delay="800"/>
                            </p:stCondLst>
                            <p:childTnLst>
                              <p:par>
                                <p:cTn id="48" presetID="10" presetClass="exit" presetSubtype="0" fill="hold" nodeType="afterEffect">
                                  <p:stCondLst>
                                    <p:cond delay="150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4DC2D-58FF-43E6-BDFA-1D44B05695AD}"/>
              </a:ext>
            </a:extLst>
          </p:cNvPr>
          <p:cNvPicPr>
            <a:picLocks noChangeAspect="1"/>
          </p:cNvPicPr>
          <p:nvPr/>
        </p:nvPicPr>
        <p:blipFill>
          <a:blip r:embed="rId5"/>
          <a:stretch>
            <a:fillRect/>
          </a:stretch>
        </p:blipFill>
        <p:spPr>
          <a:xfrm>
            <a:off x="7144" y="0"/>
            <a:ext cx="9133689" cy="5145740"/>
          </a:xfrm>
          <a:prstGeom prst="rect">
            <a:avLst/>
          </a:prstGeom>
        </p:spPr>
      </p:pic>
      <p:sp>
        <p:nvSpPr>
          <p:cNvPr id="19" name="Rectangle: Rounded Corners 18">
            <a:extLst>
              <a:ext uri="{FF2B5EF4-FFF2-40B4-BE49-F238E27FC236}">
                <a16:creationId xmlns:a16="http://schemas.microsoft.com/office/drawing/2014/main" id="{85490F29-7C7E-4766-AE28-0860835D36F8}"/>
              </a:ext>
            </a:extLst>
          </p:cNvPr>
          <p:cNvSpPr/>
          <p:nvPr/>
        </p:nvSpPr>
        <p:spPr>
          <a:xfrm>
            <a:off x="595897" y="64869"/>
            <a:ext cx="7875638" cy="278744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0" name="06 NK PowerSkills">
            <a:extLst>
              <a:ext uri="{FF2B5EF4-FFF2-40B4-BE49-F238E27FC236}">
                <a16:creationId xmlns:a16="http://schemas.microsoft.com/office/drawing/2014/main" id="{20E3D4C1-22C8-452D-9A85-FF3E3355C2CB}"/>
              </a:ext>
            </a:extLst>
          </p:cNvPr>
          <p:cNvSpPr txBox="1"/>
          <p:nvPr/>
        </p:nvSpPr>
        <p:spPr>
          <a:xfrm>
            <a:off x="666426" y="783424"/>
            <a:ext cx="5640548" cy="1200329"/>
          </a:xfrm>
          <a:prstGeom prst="rect">
            <a:avLst/>
          </a:prstGeom>
          <a:noFill/>
        </p:spPr>
        <p:txBody>
          <a:bodyPr wrap="square" rtlCol="0">
            <a:spAutoFit/>
          </a:bodyPr>
          <a:lstStyle/>
          <a:p>
            <a:pPr lvl="0"/>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 you like …………?</a:t>
            </a:r>
          </a:p>
          <a:p>
            <a:pPr lvl="0"/>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Yes, I do.</a:t>
            </a:r>
          </a:p>
        </p:txBody>
      </p:sp>
      <p:sp>
        <p:nvSpPr>
          <p:cNvPr id="21" name="Đ Ghé thăm Fb.com/nkpowerskills">
            <a:extLst>
              <a:ext uri="{FF2B5EF4-FFF2-40B4-BE49-F238E27FC236}">
                <a16:creationId xmlns:a16="http://schemas.microsoft.com/office/drawing/2014/main" id="{1CD3D79F-0E5A-44D1-8241-3CA316AC718C}"/>
              </a:ext>
            </a:extLst>
          </p:cNvPr>
          <p:cNvSpPr/>
          <p:nvPr/>
        </p:nvSpPr>
        <p:spPr>
          <a:xfrm>
            <a:off x="4911085" y="3791503"/>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bread</a:t>
            </a:r>
          </a:p>
        </p:txBody>
      </p:sp>
      <p:sp>
        <p:nvSpPr>
          <p:cNvPr id="23" name="Ghé thăm Fb.com/nkpowerskills">
            <a:extLst>
              <a:ext uri="{FF2B5EF4-FFF2-40B4-BE49-F238E27FC236}">
                <a16:creationId xmlns:a16="http://schemas.microsoft.com/office/drawing/2014/main" id="{5ED08E7A-55DB-40FB-A241-1B02842027DD}"/>
              </a:ext>
            </a:extLst>
          </p:cNvPr>
          <p:cNvSpPr/>
          <p:nvPr/>
        </p:nvSpPr>
        <p:spPr>
          <a:xfrm>
            <a:off x="693539" y="2965503"/>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rice</a:t>
            </a:r>
          </a:p>
        </p:txBody>
      </p:sp>
      <p:sp>
        <p:nvSpPr>
          <p:cNvPr id="24" name="Ghé thăm Fb.com/nkpowerskills">
            <a:extLst>
              <a:ext uri="{FF2B5EF4-FFF2-40B4-BE49-F238E27FC236}">
                <a16:creationId xmlns:a16="http://schemas.microsoft.com/office/drawing/2014/main" id="{0B313572-442B-45BA-9254-29D0A8D5D0C5}"/>
              </a:ext>
            </a:extLst>
          </p:cNvPr>
          <p:cNvSpPr/>
          <p:nvPr/>
        </p:nvSpPr>
        <p:spPr>
          <a:xfrm>
            <a:off x="4911085" y="2965502"/>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carrots</a:t>
            </a:r>
          </a:p>
        </p:txBody>
      </p:sp>
      <p:sp>
        <p:nvSpPr>
          <p:cNvPr id="25" name="Ghé thăm Fb.com/nkpowerskills">
            <a:extLst>
              <a:ext uri="{FF2B5EF4-FFF2-40B4-BE49-F238E27FC236}">
                <a16:creationId xmlns:a16="http://schemas.microsoft.com/office/drawing/2014/main" id="{4E1E057E-0D6F-407B-8FCC-E0B66EAE0B1A}"/>
              </a:ext>
            </a:extLst>
          </p:cNvPr>
          <p:cNvSpPr/>
          <p:nvPr/>
        </p:nvSpPr>
        <p:spPr>
          <a:xfrm>
            <a:off x="666426" y="3758615"/>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meat</a:t>
            </a: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989459" y="83117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1 The Little Red Hen | Baamboozl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84218" y="-176681"/>
            <a:ext cx="3073558" cy="2519831"/>
          </a:xfrm>
          <a:prstGeom prst="rect">
            <a:avLst/>
          </a:prstGeom>
          <a:noFill/>
          <a:extLst>
            <a:ext uri="{909E8E84-426E-40DD-AFC4-6F175D3DCCD1}">
              <a14:hiddenFill xmlns:a14="http://schemas.microsoft.com/office/drawing/2010/main">
                <a:solidFill>
                  <a:srgbClr val="FFFFFF"/>
                </a:solidFill>
              </a14:hiddenFill>
            </a:ext>
          </a:extLst>
        </p:spPr>
      </p:pic>
      <p:sp>
        <p:nvSpPr>
          <p:cNvPr id="13" name="06 NK PowerSkills">
            <a:extLst>
              <a:ext uri="{FF2B5EF4-FFF2-40B4-BE49-F238E27FC236}">
                <a16:creationId xmlns:a16="http://schemas.microsoft.com/office/drawing/2014/main" id="{20E3D4C1-22C8-452D-9A85-FF3E3355C2CB}"/>
              </a:ext>
            </a:extLst>
          </p:cNvPr>
          <p:cNvSpPr txBox="1"/>
          <p:nvPr/>
        </p:nvSpPr>
        <p:spPr>
          <a:xfrm>
            <a:off x="708779" y="-23698"/>
            <a:ext cx="5441531" cy="830997"/>
          </a:xfrm>
          <a:prstGeom prst="rect">
            <a:avLst/>
          </a:prstGeom>
          <a:noFill/>
        </p:spPr>
        <p:txBody>
          <a:bodyPr wrap="square" rtlCol="0">
            <a:spAutoFit/>
          </a:bodyPr>
          <a:lstStyle/>
          <a:p>
            <a:pPr lvl="0"/>
            <a:r>
              <a:rPr lang="en-US" sz="48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Question 2: </a:t>
            </a:r>
          </a:p>
        </p:txBody>
      </p:sp>
      <p:pic>
        <p:nvPicPr>
          <p:cNvPr id="14" name="Picture 13">
            <a:hlinkClick r:id="rId8" action="ppaction://hlinksldjump"/>
          </p:cNvPr>
          <p:cNvPicPr>
            <a:picLocks noChangeAspect="1"/>
          </p:cNvPicPr>
          <p:nvPr/>
        </p:nvPicPr>
        <p:blipFill>
          <a:blip r:embed="rId9"/>
          <a:stretch>
            <a:fillRect/>
          </a:stretch>
        </p:blipFill>
        <p:spPr>
          <a:xfrm>
            <a:off x="3168" y="4226540"/>
            <a:ext cx="1339712" cy="951059"/>
          </a:xfrm>
          <a:prstGeom prst="rect">
            <a:avLst/>
          </a:prstGeom>
        </p:spPr>
      </p:pic>
    </p:spTree>
    <p:extLst>
      <p:ext uri="{BB962C8B-B14F-4D97-AF65-F5344CB8AC3E}">
        <p14:creationId xmlns:p14="http://schemas.microsoft.com/office/powerpoint/2010/main" val="667680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24"/>
                                        </p:tgtEl>
                                        <p:attrNameLst>
                                          <p:attrName>fillcolor</p:attrName>
                                        </p:attrNameLst>
                                      </p:cBhvr>
                                      <p:to>
                                        <a:srgbClr val="FF3300"/>
                                      </p:to>
                                    </p:animClr>
                                    <p:set>
                                      <p:cBhvr>
                                        <p:cTn id="7" dur="200" fill="hold"/>
                                        <p:tgtEl>
                                          <p:spTgt spid="24"/>
                                        </p:tgtEl>
                                        <p:attrNameLst>
                                          <p:attrName>fill.type</p:attrName>
                                        </p:attrNameLst>
                                      </p:cBhvr>
                                      <p:to>
                                        <p:strVal val="solid"/>
                                      </p:to>
                                    </p:set>
                                    <p:set>
                                      <p:cBhvr>
                                        <p:cTn id="8" dur="200" fill="hold"/>
                                        <p:tgtEl>
                                          <p:spTgt spid="2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800"/>
                            </p:stCondLst>
                            <p:childTnLst>
                              <p:par>
                                <p:cTn id="13" presetID="10" presetClass="exit" presetSubtype="0" fill="hold" nodeType="afterEffect">
                                  <p:stCondLst>
                                    <p:cond delay="150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2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repeatCount="4000" fill="hold" nodeType="clickEffect">
                                  <p:stCondLst>
                                    <p:cond delay="0"/>
                                  </p:stCondLst>
                                  <p:childTnLst>
                                    <p:animClr clrSpc="rgb" dir="cw">
                                      <p:cBhvr>
                                        <p:cTn id="20" dur="200" fill="hold"/>
                                        <p:tgtEl>
                                          <p:spTgt spid="21"/>
                                        </p:tgtEl>
                                        <p:attrNameLst>
                                          <p:attrName>fillcolor</p:attrName>
                                        </p:attrNameLst>
                                      </p:cBhvr>
                                      <p:to>
                                        <a:srgbClr val="00FF00"/>
                                      </p:to>
                                    </p:animClr>
                                    <p:set>
                                      <p:cBhvr>
                                        <p:cTn id="21" dur="200" fill="hold"/>
                                        <p:tgtEl>
                                          <p:spTgt spid="21"/>
                                        </p:tgtEl>
                                        <p:attrNameLst>
                                          <p:attrName>fill.type</p:attrName>
                                        </p:attrNameLst>
                                      </p:cBhvr>
                                      <p:to>
                                        <p:strVal val="solid"/>
                                      </p:to>
                                    </p:set>
                                    <p:set>
                                      <p:cBhvr>
                                        <p:cTn id="22" dur="200" fill="hold"/>
                                        <p:tgtEl>
                                          <p:spTgt spid="2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1"/>
                  </p:tgtEl>
                </p:cond>
              </p:nextCondLst>
            </p:seq>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25"/>
                                        </p:tgtEl>
                                        <p:attrNameLst>
                                          <p:attrName>fillcolor</p:attrName>
                                        </p:attrNameLst>
                                      </p:cBhvr>
                                      <p:to>
                                        <a:srgbClr val="FF3300"/>
                                      </p:to>
                                    </p:animClr>
                                    <p:set>
                                      <p:cBhvr>
                                        <p:cTn id="28" dur="200" fill="hold"/>
                                        <p:tgtEl>
                                          <p:spTgt spid="25"/>
                                        </p:tgtEl>
                                        <p:attrNameLst>
                                          <p:attrName>fill.type</p:attrName>
                                        </p:attrNameLst>
                                      </p:cBhvr>
                                      <p:to>
                                        <p:strVal val="solid"/>
                                      </p:to>
                                    </p:set>
                                    <p:set>
                                      <p:cBhvr>
                                        <p:cTn id="29" dur="200" fill="hold"/>
                                        <p:tgtEl>
                                          <p:spTgt spid="2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30" fill="hold">
                            <p:stCondLst>
                              <p:cond delay="800"/>
                            </p:stCondLst>
                            <p:childTnLst>
                              <p:par>
                                <p:cTn id="31" presetID="1"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par>
                          <p:cTn id="33" fill="hold">
                            <p:stCondLst>
                              <p:cond delay="800"/>
                            </p:stCondLst>
                            <p:childTnLst>
                              <p:par>
                                <p:cTn id="34" presetID="10" presetClass="exit" presetSubtype="0" fill="hold" nodeType="afterEffect">
                                  <p:stCondLst>
                                    <p:cond delay="150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repeatCount="4000" fill="hold" nodeType="clickEffect">
                                  <p:stCondLst>
                                    <p:cond delay="0"/>
                                  </p:stCondLst>
                                  <p:childTnLst>
                                    <p:animClr clrSpc="rgb" dir="cw">
                                      <p:cBhvr>
                                        <p:cTn id="41" dur="200" fill="hold"/>
                                        <p:tgtEl>
                                          <p:spTgt spid="23"/>
                                        </p:tgtEl>
                                        <p:attrNameLst>
                                          <p:attrName>fillcolor</p:attrName>
                                        </p:attrNameLst>
                                      </p:cBhvr>
                                      <p:to>
                                        <a:srgbClr val="FF3300"/>
                                      </p:to>
                                    </p:animClr>
                                    <p:set>
                                      <p:cBhvr>
                                        <p:cTn id="42" dur="200" fill="hold"/>
                                        <p:tgtEl>
                                          <p:spTgt spid="23"/>
                                        </p:tgtEl>
                                        <p:attrNameLst>
                                          <p:attrName>fill.type</p:attrName>
                                        </p:attrNameLst>
                                      </p:cBhvr>
                                      <p:to>
                                        <p:strVal val="solid"/>
                                      </p:to>
                                    </p:set>
                                    <p:set>
                                      <p:cBhvr>
                                        <p:cTn id="43" dur="200" fill="hold"/>
                                        <p:tgtEl>
                                          <p:spTgt spid="2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800"/>
                            </p:stCondLst>
                            <p:childTnLst>
                              <p:par>
                                <p:cTn id="45" presetID="1"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par>
                          <p:cTn id="47" fill="hold">
                            <p:stCondLst>
                              <p:cond delay="800"/>
                            </p:stCondLst>
                            <p:childTnLst>
                              <p:par>
                                <p:cTn id="48" presetID="10" presetClass="exit" presetSubtype="0" fill="hold" nodeType="afterEffect">
                                  <p:stCondLst>
                                    <p:cond delay="150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4DC2D-58FF-43E6-BDFA-1D44B05695AD}"/>
              </a:ext>
            </a:extLst>
          </p:cNvPr>
          <p:cNvPicPr>
            <a:picLocks noChangeAspect="1"/>
          </p:cNvPicPr>
          <p:nvPr/>
        </p:nvPicPr>
        <p:blipFill>
          <a:blip r:embed="rId5"/>
          <a:stretch>
            <a:fillRect/>
          </a:stretch>
        </p:blipFill>
        <p:spPr>
          <a:xfrm>
            <a:off x="7144" y="0"/>
            <a:ext cx="9133689" cy="5145740"/>
          </a:xfrm>
          <a:prstGeom prst="rect">
            <a:avLst/>
          </a:prstGeom>
        </p:spPr>
      </p:pic>
      <p:sp>
        <p:nvSpPr>
          <p:cNvPr id="19" name="Rectangle: Rounded Corners 18">
            <a:extLst>
              <a:ext uri="{FF2B5EF4-FFF2-40B4-BE49-F238E27FC236}">
                <a16:creationId xmlns:a16="http://schemas.microsoft.com/office/drawing/2014/main" id="{85490F29-7C7E-4766-AE28-0860835D36F8}"/>
              </a:ext>
            </a:extLst>
          </p:cNvPr>
          <p:cNvSpPr/>
          <p:nvPr/>
        </p:nvSpPr>
        <p:spPr>
          <a:xfrm>
            <a:off x="11937" y="-22863"/>
            <a:ext cx="8561438" cy="278744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1" name="Đ Ghé thăm Fb.com/nkpowerskills">
            <a:extLst>
              <a:ext uri="{FF2B5EF4-FFF2-40B4-BE49-F238E27FC236}">
                <a16:creationId xmlns:a16="http://schemas.microsoft.com/office/drawing/2014/main" id="{1CD3D79F-0E5A-44D1-8241-3CA316AC718C}"/>
              </a:ext>
            </a:extLst>
          </p:cNvPr>
          <p:cNvSpPr/>
          <p:nvPr/>
        </p:nvSpPr>
        <p:spPr>
          <a:xfrm>
            <a:off x="4929101" y="2967704"/>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Yes, I do.</a:t>
            </a:r>
          </a:p>
        </p:txBody>
      </p:sp>
      <p:sp>
        <p:nvSpPr>
          <p:cNvPr id="23" name="Ghé thăm Fb.com/nkpowerskills">
            <a:extLst>
              <a:ext uri="{FF2B5EF4-FFF2-40B4-BE49-F238E27FC236}">
                <a16:creationId xmlns:a16="http://schemas.microsoft.com/office/drawing/2014/main" id="{5ED08E7A-55DB-40FB-A241-1B02842027DD}"/>
              </a:ext>
            </a:extLst>
          </p:cNvPr>
          <p:cNvSpPr/>
          <p:nvPr/>
        </p:nvSpPr>
        <p:spPr>
          <a:xfrm>
            <a:off x="704694" y="3671446"/>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No, I don’t.</a:t>
            </a:r>
          </a:p>
        </p:txBody>
      </p:sp>
      <p:sp>
        <p:nvSpPr>
          <p:cNvPr id="24" name="Ghé thăm Fb.com/nkpowerskills">
            <a:extLst>
              <a:ext uri="{FF2B5EF4-FFF2-40B4-BE49-F238E27FC236}">
                <a16:creationId xmlns:a16="http://schemas.microsoft.com/office/drawing/2014/main" id="{0B313572-442B-45BA-9254-29D0A8D5D0C5}"/>
              </a:ext>
            </a:extLst>
          </p:cNvPr>
          <p:cNvSpPr/>
          <p:nvPr/>
        </p:nvSpPr>
        <p:spPr>
          <a:xfrm>
            <a:off x="4922240" y="3671446"/>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No, I do.</a:t>
            </a:r>
          </a:p>
        </p:txBody>
      </p:sp>
      <p:sp>
        <p:nvSpPr>
          <p:cNvPr id="25" name="Ghé thăm Fb.com/nkpowerskills">
            <a:extLst>
              <a:ext uri="{FF2B5EF4-FFF2-40B4-BE49-F238E27FC236}">
                <a16:creationId xmlns:a16="http://schemas.microsoft.com/office/drawing/2014/main" id="{4E1E057E-0D6F-407B-8FCC-E0B66EAE0B1A}"/>
              </a:ext>
            </a:extLst>
          </p:cNvPr>
          <p:cNvSpPr/>
          <p:nvPr/>
        </p:nvSpPr>
        <p:spPr>
          <a:xfrm>
            <a:off x="684442" y="2934816"/>
            <a:ext cx="3619824" cy="6376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Yes, you do.</a:t>
            </a:r>
          </a:p>
        </p:txBody>
      </p:sp>
      <p:pic>
        <p:nvPicPr>
          <p:cNvPr id="3" name="Picture 2"/>
          <p:cNvPicPr>
            <a:picLocks noChangeAspect="1"/>
          </p:cNvPicPr>
          <p:nvPr/>
        </p:nvPicPr>
        <p:blipFill>
          <a:blip r:embed="rId6"/>
          <a:stretch>
            <a:fillRect/>
          </a:stretch>
        </p:blipFill>
        <p:spPr>
          <a:xfrm>
            <a:off x="4038600" y="94782"/>
            <a:ext cx="4599038" cy="2679973"/>
          </a:xfrm>
          <a:prstGeom prst="rect">
            <a:avLst/>
          </a:prstGeom>
        </p:spPr>
      </p:pic>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775821" y="1047750"/>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0FDFCEC-7820-4E73-AA58-45CD5162D85A}"/>
              </a:ext>
            </a:extLst>
          </p:cNvPr>
          <p:cNvSpPr txBox="1"/>
          <p:nvPr/>
        </p:nvSpPr>
        <p:spPr>
          <a:xfrm>
            <a:off x="-284133" y="751097"/>
            <a:ext cx="4908077" cy="646331"/>
          </a:xfrm>
          <a:prstGeom prst="rect">
            <a:avLst/>
          </a:prstGeom>
          <a:noFill/>
        </p:spPr>
        <p:txBody>
          <a:bodyPr wrap="square" rtlCol="0">
            <a:spAutoFit/>
          </a:bodyPr>
          <a:lstStyle/>
          <a:p>
            <a:pPr algn="ctr"/>
            <a:r>
              <a:rPr lang="en-US" sz="3600" dirty="0">
                <a:solidFill>
                  <a:schemeClr val="bg2"/>
                </a:solidFill>
                <a:latin typeface=".VnCooper" panose="020B7200000000000000" pitchFamily="34" charset="0"/>
              </a:rPr>
              <a:t>Do you like </a:t>
            </a:r>
            <a:r>
              <a:rPr lang="en-US" sz="3600" dirty="0">
                <a:solidFill>
                  <a:srgbClr val="0070C0"/>
                </a:solidFill>
                <a:latin typeface=".VnCooper" panose="020B7200000000000000" pitchFamily="34" charset="0"/>
              </a:rPr>
              <a:t>bread?</a:t>
            </a:r>
          </a:p>
        </p:txBody>
      </p:sp>
      <p:sp>
        <p:nvSpPr>
          <p:cNvPr id="14" name="TextBox 13">
            <a:extLst>
              <a:ext uri="{FF2B5EF4-FFF2-40B4-BE49-F238E27FC236}">
                <a16:creationId xmlns:a16="http://schemas.microsoft.com/office/drawing/2014/main" id="{C5BCB1C6-40CF-4D85-BBAA-49C7DA3E9E2F}"/>
              </a:ext>
            </a:extLst>
          </p:cNvPr>
          <p:cNvSpPr txBox="1"/>
          <p:nvPr/>
        </p:nvSpPr>
        <p:spPr>
          <a:xfrm>
            <a:off x="11937" y="1370859"/>
            <a:ext cx="3663962" cy="769441"/>
          </a:xfrm>
          <a:prstGeom prst="rect">
            <a:avLst/>
          </a:prstGeom>
          <a:noFill/>
        </p:spPr>
        <p:txBody>
          <a:bodyPr wrap="square" rtlCol="0">
            <a:spAutoFit/>
          </a:bodyPr>
          <a:lstStyle/>
          <a:p>
            <a:pPr algn="ctr"/>
            <a:r>
              <a:rPr lang="en-US" sz="4400" dirty="0">
                <a:solidFill>
                  <a:srgbClr val="0070C0"/>
                </a:solidFill>
                <a:latin typeface=".VnCooper" panose="020B7200000000000000" pitchFamily="34" charset="0"/>
                <a:sym typeface="Wingdings" panose="05000000000000000000" pitchFamily="2" charset="2"/>
              </a:rPr>
              <a:t> </a:t>
            </a:r>
            <a:r>
              <a:rPr lang="en-US" sz="4400" dirty="0">
                <a:solidFill>
                  <a:srgbClr val="0070C0"/>
                </a:solidFill>
                <a:latin typeface=".VnCooper" panose="020B7200000000000000" pitchFamily="34" charset="0"/>
              </a:rPr>
              <a:t>……,……..</a:t>
            </a:r>
          </a:p>
        </p:txBody>
      </p:sp>
      <p:sp>
        <p:nvSpPr>
          <p:cNvPr id="15" name="06 NK PowerSkills">
            <a:extLst>
              <a:ext uri="{FF2B5EF4-FFF2-40B4-BE49-F238E27FC236}">
                <a16:creationId xmlns:a16="http://schemas.microsoft.com/office/drawing/2014/main" id="{20E3D4C1-22C8-452D-9A85-FF3E3355C2CB}"/>
              </a:ext>
            </a:extLst>
          </p:cNvPr>
          <p:cNvSpPr txBox="1"/>
          <p:nvPr/>
        </p:nvSpPr>
        <p:spPr>
          <a:xfrm>
            <a:off x="55055" y="10962"/>
            <a:ext cx="5441531" cy="830997"/>
          </a:xfrm>
          <a:prstGeom prst="rect">
            <a:avLst/>
          </a:prstGeom>
          <a:noFill/>
        </p:spPr>
        <p:txBody>
          <a:bodyPr wrap="square" rtlCol="0">
            <a:spAutoFit/>
          </a:bodyPr>
          <a:lstStyle/>
          <a:p>
            <a:pPr lvl="0"/>
            <a:r>
              <a:rPr lang="en-US" sz="48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Question 3: </a:t>
            </a:r>
          </a:p>
        </p:txBody>
      </p:sp>
      <p:pic>
        <p:nvPicPr>
          <p:cNvPr id="16" name="Picture 15">
            <a:hlinkClick r:id="rId8" action="ppaction://hlinksldjump"/>
          </p:cNvPr>
          <p:cNvPicPr>
            <a:picLocks noChangeAspect="1"/>
          </p:cNvPicPr>
          <p:nvPr/>
        </p:nvPicPr>
        <p:blipFill>
          <a:blip r:embed="rId9"/>
          <a:stretch>
            <a:fillRect/>
          </a:stretch>
        </p:blipFill>
        <p:spPr>
          <a:xfrm>
            <a:off x="3168" y="4226540"/>
            <a:ext cx="1339712" cy="951059"/>
          </a:xfrm>
          <a:prstGeom prst="rect">
            <a:avLst/>
          </a:prstGeom>
        </p:spPr>
      </p:pic>
    </p:spTree>
    <p:extLst>
      <p:ext uri="{BB962C8B-B14F-4D97-AF65-F5344CB8AC3E}">
        <p14:creationId xmlns:p14="http://schemas.microsoft.com/office/powerpoint/2010/main" val="355275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4"/>
                    </p:tgtEl>
                  </p:cond>
                </p:stCondLst>
                <p:endSync evt="end" delay="0">
                  <p:rtn val="all"/>
                </p:endSync>
                <p:childTnLst>
                  <p:par>
                    <p:cTn id="14" fill="hold">
                      <p:stCondLst>
                        <p:cond delay="0"/>
                      </p:stCondLst>
                      <p:childTnLst>
                        <p:par>
                          <p:cTn id="15" fill="hold">
                            <p:stCondLst>
                              <p:cond delay="0"/>
                            </p:stCondLst>
                            <p:childTnLst>
                              <p:par>
                                <p:cTn id="16" presetID="1" presetClass="emph" presetSubtype="2" repeatCount="4000" fill="hold" nodeType="clickEffect">
                                  <p:stCondLst>
                                    <p:cond delay="0"/>
                                  </p:stCondLst>
                                  <p:childTnLst>
                                    <p:animClr clrSpc="rgb" dir="cw">
                                      <p:cBhvr>
                                        <p:cTn id="17" dur="200" fill="hold"/>
                                        <p:tgtEl>
                                          <p:spTgt spid="24"/>
                                        </p:tgtEl>
                                        <p:attrNameLst>
                                          <p:attrName>fillcolor</p:attrName>
                                        </p:attrNameLst>
                                      </p:cBhvr>
                                      <p:to>
                                        <a:srgbClr val="FF3300"/>
                                      </p:to>
                                    </p:animClr>
                                    <p:set>
                                      <p:cBhvr>
                                        <p:cTn id="18" dur="200" fill="hold"/>
                                        <p:tgtEl>
                                          <p:spTgt spid="24"/>
                                        </p:tgtEl>
                                        <p:attrNameLst>
                                          <p:attrName>fill.type</p:attrName>
                                        </p:attrNameLst>
                                      </p:cBhvr>
                                      <p:to>
                                        <p:strVal val="solid"/>
                                      </p:to>
                                    </p:set>
                                    <p:set>
                                      <p:cBhvr>
                                        <p:cTn id="19" dur="200" fill="hold"/>
                                        <p:tgtEl>
                                          <p:spTgt spid="24"/>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Am-thanh-tra-loi-sai-www_nhacchuongvui_com.wav"/>
                                        </p:tgtEl>
                                      </p:cMediaNode>
                                    </p:audio>
                                  </p:subTnLst>
                                </p:cTn>
                              </p:par>
                            </p:childTnLst>
                          </p:cTn>
                        </p:par>
                        <p:par>
                          <p:cTn id="20" fill="hold">
                            <p:stCondLst>
                              <p:cond delay="800"/>
                            </p:stCondLst>
                            <p:childTnLst>
                              <p:par>
                                <p:cTn id="21" presetID="1"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p:stCondLst>
                              <p:cond delay="800"/>
                            </p:stCondLst>
                            <p:childTnLst>
                              <p:par>
                                <p:cTn id="24" presetID="10" presetClass="exit" presetSubtype="0" fill="hold" nodeType="afterEffect">
                                  <p:stCondLst>
                                    <p:cond delay="150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21"/>
                                        </p:tgtEl>
                                        <p:attrNameLst>
                                          <p:attrName>fillcolor</p:attrName>
                                        </p:attrNameLst>
                                      </p:cBhvr>
                                      <p:to>
                                        <a:srgbClr val="00FF00"/>
                                      </p:to>
                                    </p:animClr>
                                    <p:set>
                                      <p:cBhvr>
                                        <p:cTn id="32" dur="200" fill="hold"/>
                                        <p:tgtEl>
                                          <p:spTgt spid="21"/>
                                        </p:tgtEl>
                                        <p:attrNameLst>
                                          <p:attrName>fill.type</p:attrName>
                                        </p:attrNameLst>
                                      </p:cBhvr>
                                      <p:to>
                                        <p:strVal val="solid"/>
                                      </p:to>
                                    </p:set>
                                    <p:set>
                                      <p:cBhvr>
                                        <p:cTn id="33" dur="200" fill="hold"/>
                                        <p:tgtEl>
                                          <p:spTgt spid="21"/>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1"/>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repeatCount="4000" fill="hold" nodeType="clickEffect">
                                  <p:stCondLst>
                                    <p:cond delay="0"/>
                                  </p:stCondLst>
                                  <p:childTnLst>
                                    <p:animClr clrSpc="rgb" dir="cw">
                                      <p:cBhvr>
                                        <p:cTn id="38" dur="200" fill="hold"/>
                                        <p:tgtEl>
                                          <p:spTgt spid="25"/>
                                        </p:tgtEl>
                                        <p:attrNameLst>
                                          <p:attrName>fillcolor</p:attrName>
                                        </p:attrNameLst>
                                      </p:cBhvr>
                                      <p:to>
                                        <a:srgbClr val="FF3300"/>
                                      </p:to>
                                    </p:animClr>
                                    <p:set>
                                      <p:cBhvr>
                                        <p:cTn id="39" dur="200" fill="hold"/>
                                        <p:tgtEl>
                                          <p:spTgt spid="25"/>
                                        </p:tgtEl>
                                        <p:attrNameLst>
                                          <p:attrName>fill.type</p:attrName>
                                        </p:attrNameLst>
                                      </p:cBhvr>
                                      <p:to>
                                        <p:strVal val="solid"/>
                                      </p:to>
                                    </p:set>
                                    <p:set>
                                      <p:cBhvr>
                                        <p:cTn id="40" dur="200" fill="hold"/>
                                        <p:tgtEl>
                                          <p:spTgt spid="25"/>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m-thanh-tra-loi-sai-www_nhacchuongvui_com.wav"/>
                                        </p:tgtEl>
                                      </p:cMediaNode>
                                    </p:audio>
                                  </p:subTnLst>
                                </p:cTn>
                              </p:par>
                            </p:childTnLst>
                          </p:cTn>
                        </p:par>
                        <p:par>
                          <p:cTn id="41" fill="hold">
                            <p:stCondLst>
                              <p:cond delay="800"/>
                            </p:stCondLst>
                            <p:childTnLst>
                              <p:par>
                                <p:cTn id="42" presetID="1"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par>
                          <p:cTn id="44" fill="hold">
                            <p:stCondLst>
                              <p:cond delay="800"/>
                            </p:stCondLst>
                            <p:childTnLst>
                              <p:par>
                                <p:cTn id="45" presetID="10" presetClass="exit" presetSubtype="0" fill="hold" nodeType="afterEffect">
                                  <p:stCondLst>
                                    <p:cond delay="150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8" restart="whenNotActive" fill="hold" evtFilter="cancelBubble" nodeType="interactiveSeq">
                <p:stCondLst>
                  <p:cond evt="onClick" delay="0">
                    <p:tgtEl>
                      <p:spTgt spid="23"/>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23"/>
                                        </p:tgtEl>
                                        <p:attrNameLst>
                                          <p:attrName>fillcolor</p:attrName>
                                        </p:attrNameLst>
                                      </p:cBhvr>
                                      <p:to>
                                        <a:srgbClr val="FF3300"/>
                                      </p:to>
                                    </p:animClr>
                                    <p:set>
                                      <p:cBhvr>
                                        <p:cTn id="53" dur="200" fill="hold"/>
                                        <p:tgtEl>
                                          <p:spTgt spid="23"/>
                                        </p:tgtEl>
                                        <p:attrNameLst>
                                          <p:attrName>fill.type</p:attrName>
                                        </p:attrNameLst>
                                      </p:cBhvr>
                                      <p:to>
                                        <p:strVal val="solid"/>
                                      </p:to>
                                    </p:set>
                                    <p:set>
                                      <p:cBhvr>
                                        <p:cTn id="54" dur="200" fill="hold"/>
                                        <p:tgtEl>
                                          <p:spTgt spid="2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 presetClass="entr" presetSubtype="0" fill="hold" nodeType="after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childTnLst>
                          </p:cTn>
                        </p:par>
                        <p:par>
                          <p:cTn id="58" fill="hold">
                            <p:stCondLst>
                              <p:cond delay="800"/>
                            </p:stCondLst>
                            <p:childTnLst>
                              <p:par>
                                <p:cTn id="59" presetID="10" presetClass="exit" presetSubtype="0" fill="hold" nodeType="afterEffect">
                                  <p:stCondLst>
                                    <p:cond delay="150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4DC2D-58FF-43E6-BDFA-1D44B05695AD}"/>
              </a:ext>
            </a:extLst>
          </p:cNvPr>
          <p:cNvPicPr>
            <a:picLocks noChangeAspect="1"/>
          </p:cNvPicPr>
          <p:nvPr/>
        </p:nvPicPr>
        <p:blipFill>
          <a:blip r:embed="rId5"/>
          <a:stretch>
            <a:fillRect/>
          </a:stretch>
        </p:blipFill>
        <p:spPr>
          <a:xfrm>
            <a:off x="7144" y="0"/>
            <a:ext cx="9133689" cy="5145740"/>
          </a:xfrm>
          <a:prstGeom prst="rect">
            <a:avLst/>
          </a:prstGeom>
        </p:spPr>
      </p:pic>
      <p:sp>
        <p:nvSpPr>
          <p:cNvPr id="19" name="Rectangle: Rounded Corners 18">
            <a:extLst>
              <a:ext uri="{FF2B5EF4-FFF2-40B4-BE49-F238E27FC236}">
                <a16:creationId xmlns:a16="http://schemas.microsoft.com/office/drawing/2014/main" id="{85490F29-7C7E-4766-AE28-0860835D36F8}"/>
              </a:ext>
            </a:extLst>
          </p:cNvPr>
          <p:cNvSpPr/>
          <p:nvPr/>
        </p:nvSpPr>
        <p:spPr>
          <a:xfrm>
            <a:off x="152400" y="38335"/>
            <a:ext cx="8339946" cy="278744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1" name="Đ Ghé thăm Fb.com/nkpowerskills">
            <a:extLst>
              <a:ext uri="{FF2B5EF4-FFF2-40B4-BE49-F238E27FC236}">
                <a16:creationId xmlns:a16="http://schemas.microsoft.com/office/drawing/2014/main" id="{1CD3D79F-0E5A-44D1-8241-3CA316AC718C}"/>
              </a:ext>
            </a:extLst>
          </p:cNvPr>
          <p:cNvSpPr/>
          <p:nvPr/>
        </p:nvSpPr>
        <p:spPr>
          <a:xfrm>
            <a:off x="760408" y="3933830"/>
            <a:ext cx="2262738" cy="87429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carrots</a:t>
            </a:r>
          </a:p>
        </p:txBody>
      </p:sp>
      <p:sp>
        <p:nvSpPr>
          <p:cNvPr id="23" name="Ghé thăm Fb.com/nkpowerskills">
            <a:extLst>
              <a:ext uri="{FF2B5EF4-FFF2-40B4-BE49-F238E27FC236}">
                <a16:creationId xmlns:a16="http://schemas.microsoft.com/office/drawing/2014/main" id="{5ED08E7A-55DB-40FB-A241-1B02842027DD}"/>
              </a:ext>
            </a:extLst>
          </p:cNvPr>
          <p:cNvSpPr/>
          <p:nvPr/>
        </p:nvSpPr>
        <p:spPr>
          <a:xfrm>
            <a:off x="6313012" y="2943686"/>
            <a:ext cx="2229052" cy="86457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bread</a:t>
            </a:r>
          </a:p>
        </p:txBody>
      </p:sp>
      <p:sp>
        <p:nvSpPr>
          <p:cNvPr id="24" name="Ghé thăm Fb.com/nkpowerskills">
            <a:extLst>
              <a:ext uri="{FF2B5EF4-FFF2-40B4-BE49-F238E27FC236}">
                <a16:creationId xmlns:a16="http://schemas.microsoft.com/office/drawing/2014/main" id="{0B313572-442B-45BA-9254-29D0A8D5D0C5}"/>
              </a:ext>
            </a:extLst>
          </p:cNvPr>
          <p:cNvSpPr/>
          <p:nvPr/>
        </p:nvSpPr>
        <p:spPr>
          <a:xfrm>
            <a:off x="6313013" y="3840118"/>
            <a:ext cx="2229051" cy="87429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meat</a:t>
            </a:r>
          </a:p>
        </p:txBody>
      </p:sp>
      <p:sp>
        <p:nvSpPr>
          <p:cNvPr id="25" name="Ghé thăm Fb.com/nkpowerskills">
            <a:extLst>
              <a:ext uri="{FF2B5EF4-FFF2-40B4-BE49-F238E27FC236}">
                <a16:creationId xmlns:a16="http://schemas.microsoft.com/office/drawing/2014/main" id="{4E1E057E-0D6F-407B-8FCC-E0B66EAE0B1A}"/>
              </a:ext>
            </a:extLst>
          </p:cNvPr>
          <p:cNvSpPr/>
          <p:nvPr/>
        </p:nvSpPr>
        <p:spPr>
          <a:xfrm>
            <a:off x="726721" y="2951484"/>
            <a:ext cx="2262738" cy="87429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rice</a:t>
            </a:r>
          </a:p>
        </p:txBody>
      </p:sp>
      <p:pic>
        <p:nvPicPr>
          <p:cNvPr id="3" name="Picture 2"/>
          <p:cNvPicPr>
            <a:picLocks noChangeAspect="1"/>
          </p:cNvPicPr>
          <p:nvPr/>
        </p:nvPicPr>
        <p:blipFill>
          <a:blip r:embed="rId6"/>
          <a:stretch>
            <a:fillRect/>
          </a:stretch>
        </p:blipFill>
        <p:spPr>
          <a:xfrm>
            <a:off x="4191000" y="105686"/>
            <a:ext cx="4351064" cy="2694664"/>
          </a:xfrm>
          <a:prstGeom prst="rect">
            <a:avLst/>
          </a:prstGeom>
        </p:spPr>
      </p:pic>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12210" y="980379"/>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14" name="6 CuadroTexto"/>
          <p:cNvSpPr txBox="1"/>
          <p:nvPr/>
        </p:nvSpPr>
        <p:spPr>
          <a:xfrm>
            <a:off x="175260" y="925214"/>
            <a:ext cx="4155280" cy="1055608"/>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defTabSz="685800">
              <a:buClrTx/>
            </a:pPr>
            <a:r>
              <a:rPr lang="es-ES_tradnl" sz="2800" b="1" kern="1200" dirty="0" err="1">
                <a:solidFill>
                  <a:schemeClr val="tx1"/>
                </a:solidFill>
                <a:latin typeface="Calibri"/>
              </a:rPr>
              <a:t>There</a:t>
            </a:r>
            <a:r>
              <a:rPr lang="es-ES_tradnl" sz="2800" b="1" kern="1200" dirty="0">
                <a:solidFill>
                  <a:schemeClr val="tx1"/>
                </a:solidFill>
                <a:latin typeface="Calibri"/>
              </a:rPr>
              <a:t> are </a:t>
            </a:r>
            <a:r>
              <a:rPr lang="es-ES_tradnl" sz="2800" b="1" kern="1200" dirty="0" err="1">
                <a:solidFill>
                  <a:schemeClr val="tx1"/>
                </a:solidFill>
                <a:latin typeface="Calibri"/>
              </a:rPr>
              <a:t>some</a:t>
            </a:r>
            <a:r>
              <a:rPr lang="es-ES_tradnl" sz="2800" b="1" kern="1200" dirty="0">
                <a:solidFill>
                  <a:schemeClr val="tx1"/>
                </a:solidFill>
                <a:latin typeface="Calibri"/>
              </a:rPr>
              <a:t>________ </a:t>
            </a:r>
            <a:r>
              <a:rPr lang="es-ES_tradnl" sz="2800" b="1" kern="1200" dirty="0" err="1">
                <a:solidFill>
                  <a:prstClr val="black"/>
                </a:solidFill>
                <a:latin typeface="Calibri"/>
              </a:rPr>
              <a:t>on</a:t>
            </a:r>
            <a:r>
              <a:rPr lang="es-ES_tradnl" sz="2800" b="1" kern="1200" dirty="0">
                <a:solidFill>
                  <a:prstClr val="black"/>
                </a:solidFill>
                <a:latin typeface="Calibri"/>
              </a:rPr>
              <a:t> </a:t>
            </a:r>
            <a:r>
              <a:rPr lang="es-ES_tradnl" sz="2800" b="1" kern="1200" dirty="0" err="1">
                <a:solidFill>
                  <a:prstClr val="black"/>
                </a:solidFill>
                <a:latin typeface="Calibri"/>
              </a:rPr>
              <a:t>the</a:t>
            </a:r>
            <a:r>
              <a:rPr lang="es-ES_tradnl" sz="2800" b="1" kern="1200" dirty="0">
                <a:solidFill>
                  <a:prstClr val="black"/>
                </a:solidFill>
                <a:latin typeface="Calibri"/>
              </a:rPr>
              <a:t> </a:t>
            </a:r>
            <a:r>
              <a:rPr lang="es-ES_tradnl" sz="2800" b="1" kern="1200" dirty="0" err="1">
                <a:solidFill>
                  <a:prstClr val="black"/>
                </a:solidFill>
                <a:latin typeface="Calibri"/>
              </a:rPr>
              <a:t>table</a:t>
            </a:r>
            <a:r>
              <a:rPr lang="es-ES_tradnl" sz="2800" b="1" kern="1200" dirty="0">
                <a:solidFill>
                  <a:prstClr val="black"/>
                </a:solidFill>
                <a:latin typeface="Calibri"/>
              </a:rPr>
              <a:t>.</a:t>
            </a:r>
            <a:endParaRPr lang="es-ES" sz="2800" b="1" kern="1200" dirty="0">
              <a:solidFill>
                <a:prstClr val="black"/>
              </a:solidFill>
              <a:latin typeface="Calibri"/>
            </a:endParaRPr>
          </a:p>
        </p:txBody>
      </p:sp>
      <p:sp>
        <p:nvSpPr>
          <p:cNvPr id="15" name="06 NK PowerSkills">
            <a:extLst>
              <a:ext uri="{FF2B5EF4-FFF2-40B4-BE49-F238E27FC236}">
                <a16:creationId xmlns:a16="http://schemas.microsoft.com/office/drawing/2014/main" id="{20E3D4C1-22C8-452D-9A85-FF3E3355C2CB}"/>
              </a:ext>
            </a:extLst>
          </p:cNvPr>
          <p:cNvSpPr txBox="1"/>
          <p:nvPr/>
        </p:nvSpPr>
        <p:spPr>
          <a:xfrm>
            <a:off x="191444" y="74103"/>
            <a:ext cx="5441531" cy="830997"/>
          </a:xfrm>
          <a:prstGeom prst="rect">
            <a:avLst/>
          </a:prstGeom>
          <a:noFill/>
        </p:spPr>
        <p:txBody>
          <a:bodyPr wrap="square" rtlCol="0">
            <a:spAutoFit/>
          </a:bodyPr>
          <a:lstStyle/>
          <a:p>
            <a:pPr lvl="0"/>
            <a:r>
              <a:rPr lang="en-US" sz="48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Question 5: </a:t>
            </a:r>
          </a:p>
        </p:txBody>
      </p:sp>
      <p:pic>
        <p:nvPicPr>
          <p:cNvPr id="13" name="Picture 12">
            <a:hlinkClick r:id="rId8" action="ppaction://hlinksldjump"/>
          </p:cNvPr>
          <p:cNvPicPr>
            <a:picLocks noChangeAspect="1"/>
          </p:cNvPicPr>
          <p:nvPr/>
        </p:nvPicPr>
        <p:blipFill>
          <a:blip r:embed="rId9"/>
          <a:stretch>
            <a:fillRect/>
          </a:stretch>
        </p:blipFill>
        <p:spPr>
          <a:xfrm>
            <a:off x="3168" y="4226540"/>
            <a:ext cx="1339712" cy="951059"/>
          </a:xfrm>
          <a:prstGeom prst="rect">
            <a:avLst/>
          </a:prstGeom>
        </p:spPr>
      </p:pic>
    </p:spTree>
    <p:extLst>
      <p:ext uri="{BB962C8B-B14F-4D97-AF65-F5344CB8AC3E}">
        <p14:creationId xmlns:p14="http://schemas.microsoft.com/office/powerpoint/2010/main" val="375600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repeatCount="4000" fill="hold" nodeType="clickEffect">
                                  <p:stCondLst>
                                    <p:cond delay="0"/>
                                  </p:stCondLst>
                                  <p:childTnLst>
                                    <p:animClr clrSpc="rgb" dir="cw">
                                      <p:cBhvr>
                                        <p:cTn id="14" dur="200" fill="hold"/>
                                        <p:tgtEl>
                                          <p:spTgt spid="24"/>
                                        </p:tgtEl>
                                        <p:attrNameLst>
                                          <p:attrName>fillcolor</p:attrName>
                                        </p:attrNameLst>
                                      </p:cBhvr>
                                      <p:to>
                                        <a:srgbClr val="FF3300"/>
                                      </p:to>
                                    </p:animClr>
                                    <p:set>
                                      <p:cBhvr>
                                        <p:cTn id="15" dur="200" fill="hold"/>
                                        <p:tgtEl>
                                          <p:spTgt spid="24"/>
                                        </p:tgtEl>
                                        <p:attrNameLst>
                                          <p:attrName>fill.type</p:attrName>
                                        </p:attrNameLst>
                                      </p:cBhvr>
                                      <p:to>
                                        <p:strVal val="solid"/>
                                      </p:to>
                                    </p:set>
                                    <p:set>
                                      <p:cBhvr>
                                        <p:cTn id="16" dur="200" fill="hold"/>
                                        <p:tgtEl>
                                          <p:spTgt spid="24"/>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7" fill="hold">
                            <p:stCondLst>
                              <p:cond delay="800"/>
                            </p:stCondLst>
                            <p:childTnLst>
                              <p:par>
                                <p:cTn id="18" presetID="1"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par>
                          <p:cTn id="20" fill="hold">
                            <p:stCondLst>
                              <p:cond delay="800"/>
                            </p:stCondLst>
                            <p:childTnLst>
                              <p:par>
                                <p:cTn id="21" presetID="10" presetClass="exit" presetSubtype="0" fill="hold" nodeType="afterEffect">
                                  <p:stCondLst>
                                    <p:cond delay="150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repeatCount="4000" fill="hold" nodeType="clickEffect">
                                  <p:stCondLst>
                                    <p:cond delay="0"/>
                                  </p:stCondLst>
                                  <p:childTnLst>
                                    <p:animClr clrSpc="rgb" dir="cw">
                                      <p:cBhvr>
                                        <p:cTn id="28" dur="200" fill="hold"/>
                                        <p:tgtEl>
                                          <p:spTgt spid="21"/>
                                        </p:tgtEl>
                                        <p:attrNameLst>
                                          <p:attrName>fillcolor</p:attrName>
                                        </p:attrNameLst>
                                      </p:cBhvr>
                                      <p:to>
                                        <a:srgbClr val="00FF00"/>
                                      </p:to>
                                    </p:animClr>
                                    <p:set>
                                      <p:cBhvr>
                                        <p:cTn id="29" dur="200" fill="hold"/>
                                        <p:tgtEl>
                                          <p:spTgt spid="21"/>
                                        </p:tgtEl>
                                        <p:attrNameLst>
                                          <p:attrName>fill.type</p:attrName>
                                        </p:attrNameLst>
                                      </p:cBhvr>
                                      <p:to>
                                        <p:strVal val="solid"/>
                                      </p:to>
                                    </p:set>
                                    <p:set>
                                      <p:cBhvr>
                                        <p:cTn id="30" dur="200" fill="hold"/>
                                        <p:tgtEl>
                                          <p:spTgt spid="2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25"/>
                                        </p:tgtEl>
                                        <p:attrNameLst>
                                          <p:attrName>fillcolor</p:attrName>
                                        </p:attrNameLst>
                                      </p:cBhvr>
                                      <p:to>
                                        <a:srgbClr val="FF3300"/>
                                      </p:to>
                                    </p:animClr>
                                    <p:set>
                                      <p:cBhvr>
                                        <p:cTn id="36" dur="200" fill="hold"/>
                                        <p:tgtEl>
                                          <p:spTgt spid="25"/>
                                        </p:tgtEl>
                                        <p:attrNameLst>
                                          <p:attrName>fill.type</p:attrName>
                                        </p:attrNameLst>
                                      </p:cBhvr>
                                      <p:to>
                                        <p:strVal val="solid"/>
                                      </p:to>
                                    </p:set>
                                    <p:set>
                                      <p:cBhvr>
                                        <p:cTn id="37" dur="200" fill="hold"/>
                                        <p:tgtEl>
                                          <p:spTgt spid="25"/>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par>
                          <p:cTn id="41" fill="hold">
                            <p:stCondLst>
                              <p:cond delay="800"/>
                            </p:stCondLst>
                            <p:childTnLst>
                              <p:par>
                                <p:cTn id="42" presetID="10" presetClass="exit" presetSubtype="0" fill="hold" nodeType="afterEffect">
                                  <p:stCondLst>
                                    <p:cond delay="150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repeatCount="4000" fill="hold" nodeType="clickEffect">
                                  <p:stCondLst>
                                    <p:cond delay="0"/>
                                  </p:stCondLst>
                                  <p:childTnLst>
                                    <p:animClr clrSpc="rgb" dir="cw">
                                      <p:cBhvr>
                                        <p:cTn id="49" dur="200" fill="hold"/>
                                        <p:tgtEl>
                                          <p:spTgt spid="23"/>
                                        </p:tgtEl>
                                        <p:attrNameLst>
                                          <p:attrName>fillcolor</p:attrName>
                                        </p:attrNameLst>
                                      </p:cBhvr>
                                      <p:to>
                                        <a:srgbClr val="FF3300"/>
                                      </p:to>
                                    </p:animClr>
                                    <p:set>
                                      <p:cBhvr>
                                        <p:cTn id="50" dur="200" fill="hold"/>
                                        <p:tgtEl>
                                          <p:spTgt spid="23"/>
                                        </p:tgtEl>
                                        <p:attrNameLst>
                                          <p:attrName>fill.type</p:attrName>
                                        </p:attrNameLst>
                                      </p:cBhvr>
                                      <p:to>
                                        <p:strVal val="solid"/>
                                      </p:to>
                                    </p:set>
                                    <p:set>
                                      <p:cBhvr>
                                        <p:cTn id="51" dur="200" fill="hold"/>
                                        <p:tgtEl>
                                          <p:spTgt spid="2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800"/>
                            </p:stCondLst>
                            <p:childTnLst>
                              <p:par>
                                <p:cTn id="53" presetID="1"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par>
                          <p:cTn id="55" fill="hold">
                            <p:stCondLst>
                              <p:cond delay="800"/>
                            </p:stCondLst>
                            <p:childTnLst>
                              <p:par>
                                <p:cTn id="56" presetID="10" presetClass="exit" presetSubtype="0" fill="hold" nodeType="afterEffect">
                                  <p:stCondLst>
                                    <p:cond delay="1500"/>
                                  </p:stCondLst>
                                  <p:childTnLst>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4" grpId="0" animBg="1"/>
    </p:bldLst>
  </p:timing>
</p:sld>
</file>

<file path=ppt/theme/theme1.xml><?xml version="1.0" encoding="utf-8"?>
<a:theme xmlns:a="http://schemas.openxmlformats.org/drawingml/2006/main" name="Tips for Weekly Meal Planning by Slidesgo">
  <a:themeElements>
    <a:clrScheme name="Simple Light">
      <a:dk1>
        <a:srgbClr val="385317"/>
      </a:dk1>
      <a:lt1>
        <a:srgbClr val="F9F7E4"/>
      </a:lt1>
      <a:dk2>
        <a:srgbClr val="DF2929"/>
      </a:dk2>
      <a:lt2>
        <a:srgbClr val="FF3B3B"/>
      </a:lt2>
      <a:accent1>
        <a:srgbClr val="AED68E"/>
      </a:accent1>
      <a:accent2>
        <a:srgbClr val="6E994D"/>
      </a:accent2>
      <a:accent3>
        <a:srgbClr val="496D28"/>
      </a:accent3>
      <a:accent4>
        <a:srgbClr val="FF6D15"/>
      </a:accent4>
      <a:accent5>
        <a:srgbClr val="FFC82C"/>
      </a:accent5>
      <a:accent6>
        <a:srgbClr val="F7ECD0"/>
      </a:accent6>
      <a:hlink>
        <a:srgbClr val="38531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936</TotalTime>
  <Words>678</Words>
  <Application>Microsoft Office PowerPoint</Application>
  <PresentationFormat>On-screen Show (16:9)</PresentationFormat>
  <Paragraphs>143</Paragraphs>
  <Slides>43</Slides>
  <Notes>19</Notes>
  <HiddenSlides>0</HiddenSlides>
  <MMClips>14</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43</vt:i4>
      </vt:variant>
    </vt:vector>
  </HeadingPairs>
  <TitlesOfParts>
    <vt:vector size="60" baseType="lpstr">
      <vt:lpstr>Calibri</vt:lpstr>
      <vt:lpstr>Solway</vt:lpstr>
      <vt:lpstr>.VnCooper</vt:lpstr>
      <vt:lpstr>Berlin Sans FB</vt:lpstr>
      <vt:lpstr>Calibri Light</vt:lpstr>
      <vt:lpstr>Bauhaus 93</vt:lpstr>
      <vt:lpstr>Berlin Sans FB Demi</vt:lpstr>
      <vt:lpstr>Nunito Light</vt:lpstr>
      <vt:lpstr>Londrina Solid</vt:lpstr>
      <vt:lpstr>Bahnschrift SemiBold Condensed</vt:lpstr>
      <vt:lpstr>Arial</vt:lpstr>
      <vt:lpstr>Bebas Neue</vt:lpstr>
      <vt:lpstr>Times New Roman</vt:lpstr>
      <vt:lpstr>Verdana</vt:lpstr>
      <vt:lpstr>Patrick Hand</vt:lpstr>
      <vt:lpstr>Tips for Weekly Meal Planning by Slidesgo</vt:lpstr>
      <vt:lpstr>Office Theme</vt:lpstr>
      <vt:lpstr>PowerPoint Presentation</vt:lpstr>
      <vt:lpstr>Warm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3  WOULD YOU LIKE A BUBBLE TEA?</vt:lpstr>
      <vt:lpstr>WELCOME TO OUR RESTAURANT</vt:lpstr>
      <vt:lpstr>New words</vt:lpstr>
      <vt:lpstr>…In the menu, we have some dishes here</vt:lpstr>
      <vt:lpstr>fries</vt:lpstr>
      <vt:lpstr>noodles</vt:lpstr>
      <vt:lpstr>pizza</vt:lpstr>
      <vt:lpstr>bubble tea</vt:lpstr>
      <vt:lpstr>chicken</vt:lpstr>
      <vt:lpstr>LISTEN AND READ AGAIN</vt:lpstr>
      <vt:lpstr>Listen, point and repeat.</vt:lpstr>
      <vt:lpstr>PowerPoint Presentation</vt:lpstr>
      <vt:lpstr>PowerPoint Presentation</vt:lpstr>
      <vt:lpstr>Review words</vt:lpstr>
      <vt:lpstr>PowerPoint Presentation</vt:lpstr>
      <vt:lpstr>PowerPoint Presentation</vt:lpstr>
      <vt:lpstr>PowerPoint Presentation</vt:lpstr>
      <vt:lpstr>PowerPoint Presentation</vt:lpstr>
      <vt:lpstr>PowerPoint Presentation</vt:lpstr>
      <vt:lpstr>Listen and chant.</vt:lpstr>
      <vt:lpstr>PowerPoint Presentation</vt:lpstr>
      <vt:lpstr>GAMETIME!</vt:lpstr>
      <vt:lpstr>Listen and read.</vt:lpstr>
      <vt:lpstr>PowerPoint Presentation</vt:lpstr>
      <vt:lpstr>PowerPoint Presentation</vt:lpstr>
      <vt:lpstr>PowerPoint Presentation</vt:lpstr>
      <vt:lpstr>PowerPoint Presentation</vt:lpstr>
      <vt:lpstr>Thank you  &amp; goodbye!</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dc:description>9Slide.vn</dc:description>
  <cp:lastModifiedBy>CAN HOA</cp:lastModifiedBy>
  <cp:revision>65</cp:revision>
  <dcterms:modified xsi:type="dcterms:W3CDTF">2025-10-07T08:26:40Z</dcterms:modified>
  <cp:category>9Slide.vn</cp:category>
</cp:coreProperties>
</file>