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  <p:sldMasterId id="2147483685" r:id="rId3"/>
  </p:sldMasterIdLst>
  <p:notesMasterIdLst>
    <p:notesMasterId r:id="rId38"/>
  </p:notesMasterIdLst>
  <p:sldIdLst>
    <p:sldId id="256" r:id="rId4"/>
    <p:sldId id="258" r:id="rId5"/>
    <p:sldId id="294" r:id="rId6"/>
    <p:sldId id="295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260" r:id="rId15"/>
    <p:sldId id="261" r:id="rId16"/>
    <p:sldId id="304" r:id="rId17"/>
    <p:sldId id="291" r:id="rId18"/>
    <p:sldId id="259" r:id="rId19"/>
    <p:sldId id="267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265" r:id="rId29"/>
    <p:sldId id="264" r:id="rId30"/>
    <p:sldId id="269" r:id="rId31"/>
    <p:sldId id="314" r:id="rId32"/>
    <p:sldId id="316" r:id="rId33"/>
    <p:sldId id="275" r:id="rId34"/>
    <p:sldId id="277" r:id="rId35"/>
    <p:sldId id="315" r:id="rId36"/>
    <p:sldId id="288" r:id="rId37"/>
  </p:sldIdLst>
  <p:sldSz cx="9144000" cy="5143500" type="screen16x9"/>
  <p:notesSz cx="6858000" cy="9144000"/>
  <p:embeddedFontLst>
    <p:embeddedFont>
      <p:font typeface="Gorditas" panose="020B0604020202020204" charset="0"/>
      <p:regular r:id="rId39"/>
      <p:bold r:id="rId40"/>
    </p:embeddedFont>
    <p:embeddedFont>
      <p:font typeface="Kodchasan" panose="020B0604020202020204" charset="-34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.VnParkH" panose="020B7200000000000000" pitchFamily="34" charset="0"/>
      <p:regular r:id="rId53"/>
    </p:embeddedFont>
    <p:embeddedFont>
      <p:font typeface=".VnCooper" panose="020B7200000000000000" pitchFamily="34" charset="0"/>
      <p:regular r:id="rId54"/>
    </p:embeddedFont>
    <p:embeddedFont>
      <p:font typeface="Bebas Neue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922527-A142-4A30-B94C-A48CE6A5F3AF}">
  <a:tblStyle styleId="{8B922527-A142-4A30-B94C-A48CE6A5F3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1" name="Google Shape;7971;gb7a29b4ba4_0_3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2" name="Google Shape;7972;gb7a29b4ba4_0_3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ae6832a8d4_0_13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ae6832a8d4_0_13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gb7a29b4ba4_0_2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1" name="Google Shape;2741;gb7a29b4ba4_0_2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15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43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5947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81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86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71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2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90d62f6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90d62f6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gae6832a8d4_0_14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4" name="Google Shape;2504;gae6832a8d4_0_14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gb7a29b4ba4_0_3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7" name="Google Shape;2307;gb7a29b4ba4_0_3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gae6832a8d4_0_14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3" name="Google Shape;2963;gae6832a8d4_0_14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gb7a29b4ba4_0_3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7" name="Google Shape;2307;gb7a29b4ba4_0_3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880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" name="Google Shape;3605;gae6832a8d4_0_17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6" name="Google Shape;3606;gae6832a8d4_0_17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2" name="Google Shape;3812;gae6832a8d4_0_14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3" name="Google Shape;3813;gae6832a8d4_0_14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9" name="Google Shape;6409;gae6832a8d4_0_17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0" name="Google Shape;6410;gae6832a8d4_0_17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90d62f6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90d62f6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73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</p:txBody>
      </p:sp>
    </p:spTree>
    <p:extLst>
      <p:ext uri="{BB962C8B-B14F-4D97-AF65-F5344CB8AC3E}">
        <p14:creationId xmlns:p14="http://schemas.microsoft.com/office/powerpoint/2010/main" val="287027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496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ae6832a8d4_0_14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ae6832a8d4_0_14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ae6832a8d4_0_15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ae6832a8d4_0_15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ae6832a8d4_0_15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ae6832a8d4_0_15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831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" name="Google Shape;23;p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4" name="Google Shape;24;p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" name="Google Shape;44;p2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45" name="Google Shape;45;p2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2486152" y="1312200"/>
            <a:ext cx="4171800" cy="24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2486038" y="3622774"/>
            <a:ext cx="41718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2" name="Google Shape;72;p2"/>
          <p:cNvGrpSpPr/>
          <p:nvPr/>
        </p:nvGrpSpPr>
        <p:grpSpPr>
          <a:xfrm>
            <a:off x="-438984" y="984888"/>
            <a:ext cx="8331234" cy="4849005"/>
            <a:chOff x="-438984" y="984888"/>
            <a:chExt cx="8331234" cy="4849005"/>
          </a:xfrm>
        </p:grpSpPr>
        <p:sp>
          <p:nvSpPr>
            <p:cNvPr id="73" name="Google Shape;73;p2"/>
            <p:cNvSpPr/>
            <p:nvPr/>
          </p:nvSpPr>
          <p:spPr>
            <a:xfrm>
              <a:off x="7501400" y="984888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48600" y="4237963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22825" y="1639250"/>
              <a:ext cx="333050" cy="346025"/>
            </a:xfrm>
            <a:custGeom>
              <a:avLst/>
              <a:gdLst/>
              <a:ahLst/>
              <a:cxnLst/>
              <a:rect l="l" t="t" r="r" b="b"/>
              <a:pathLst>
                <a:path w="13322" h="13841" extrusionOk="0">
                  <a:moveTo>
                    <a:pt x="4448" y="1399"/>
                  </a:moveTo>
                  <a:lnTo>
                    <a:pt x="6490" y="3166"/>
                  </a:lnTo>
                  <a:lnTo>
                    <a:pt x="4965" y="4025"/>
                  </a:lnTo>
                  <a:lnTo>
                    <a:pt x="4448" y="1399"/>
                  </a:lnTo>
                  <a:close/>
                  <a:moveTo>
                    <a:pt x="11136" y="1096"/>
                  </a:moveTo>
                  <a:lnTo>
                    <a:pt x="9481" y="5120"/>
                  </a:lnTo>
                  <a:lnTo>
                    <a:pt x="7318" y="3248"/>
                  </a:lnTo>
                  <a:lnTo>
                    <a:pt x="11136" y="1096"/>
                  </a:lnTo>
                  <a:close/>
                  <a:moveTo>
                    <a:pt x="4624" y="4767"/>
                  </a:moveTo>
                  <a:lnTo>
                    <a:pt x="5054" y="6954"/>
                  </a:lnTo>
                  <a:lnTo>
                    <a:pt x="5054" y="6954"/>
                  </a:lnTo>
                  <a:lnTo>
                    <a:pt x="1509" y="6523"/>
                  </a:lnTo>
                  <a:lnTo>
                    <a:pt x="4624" y="4767"/>
                  </a:lnTo>
                  <a:close/>
                  <a:moveTo>
                    <a:pt x="6876" y="3499"/>
                  </a:moveTo>
                  <a:lnTo>
                    <a:pt x="9289" y="5588"/>
                  </a:lnTo>
                  <a:lnTo>
                    <a:pt x="8553" y="7380"/>
                  </a:lnTo>
                  <a:lnTo>
                    <a:pt x="5556" y="7016"/>
                  </a:lnTo>
                  <a:lnTo>
                    <a:pt x="5063" y="4521"/>
                  </a:lnTo>
                  <a:lnTo>
                    <a:pt x="6876" y="3499"/>
                  </a:lnTo>
                  <a:close/>
                  <a:moveTo>
                    <a:pt x="9672" y="5921"/>
                  </a:moveTo>
                  <a:lnTo>
                    <a:pt x="11819" y="7779"/>
                  </a:lnTo>
                  <a:lnTo>
                    <a:pt x="9046" y="7441"/>
                  </a:lnTo>
                  <a:lnTo>
                    <a:pt x="9672" y="5921"/>
                  </a:lnTo>
                  <a:close/>
                  <a:moveTo>
                    <a:pt x="5653" y="7510"/>
                  </a:moveTo>
                  <a:lnTo>
                    <a:pt x="8363" y="7838"/>
                  </a:lnTo>
                  <a:lnTo>
                    <a:pt x="6574" y="12185"/>
                  </a:lnTo>
                  <a:lnTo>
                    <a:pt x="5653" y="7510"/>
                  </a:lnTo>
                  <a:close/>
                  <a:moveTo>
                    <a:pt x="12106" y="1"/>
                  </a:moveTo>
                  <a:lnTo>
                    <a:pt x="6933" y="2917"/>
                  </a:lnTo>
                  <a:lnTo>
                    <a:pt x="3708" y="125"/>
                  </a:lnTo>
                  <a:lnTo>
                    <a:pt x="4527" y="4274"/>
                  </a:lnTo>
                  <a:lnTo>
                    <a:pt x="0" y="6824"/>
                  </a:lnTo>
                  <a:lnTo>
                    <a:pt x="5152" y="7451"/>
                  </a:lnTo>
                  <a:lnTo>
                    <a:pt x="6412" y="13840"/>
                  </a:lnTo>
                  <a:lnTo>
                    <a:pt x="8858" y="7899"/>
                  </a:lnTo>
                  <a:lnTo>
                    <a:pt x="13321" y="8443"/>
                  </a:lnTo>
                  <a:lnTo>
                    <a:pt x="9865" y="5452"/>
                  </a:lnTo>
                  <a:lnTo>
                    <a:pt x="12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98850" y="1342725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32150" y="12614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4206296" y="4229556"/>
              <a:ext cx="731473" cy="565979"/>
              <a:chOff x="4523750" y="965500"/>
              <a:chExt cx="550725" cy="4261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4523750" y="965500"/>
                <a:ext cx="5507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22029" h="17045" extrusionOk="0">
                    <a:moveTo>
                      <a:pt x="4417" y="5470"/>
                    </a:moveTo>
                    <a:lnTo>
                      <a:pt x="15014" y="11194"/>
                    </a:lnTo>
                    <a:lnTo>
                      <a:pt x="7261" y="13372"/>
                    </a:lnTo>
                    <a:lnTo>
                      <a:pt x="4417" y="5470"/>
                    </a:lnTo>
                    <a:close/>
                    <a:moveTo>
                      <a:pt x="1" y="0"/>
                    </a:moveTo>
                    <a:cubicBezTo>
                      <a:pt x="164" y="166"/>
                      <a:pt x="5325" y="17045"/>
                      <a:pt x="5325" y="17045"/>
                    </a:cubicBezTo>
                    <a:lnTo>
                      <a:pt x="22028" y="120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11650" y="1347275"/>
                <a:ext cx="116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021" extrusionOk="0">
                    <a:moveTo>
                      <a:pt x="152" y="1"/>
                    </a:moveTo>
                    <a:lnTo>
                      <a:pt x="1" y="50"/>
                    </a:lnTo>
                    <a:lnTo>
                      <a:pt x="315" y="1020"/>
                    </a:lnTo>
                    <a:lnTo>
                      <a:pt x="465" y="973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798750" y="1319175"/>
                <a:ext cx="122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7" extrusionOk="0">
                    <a:moveTo>
                      <a:pt x="152" y="0"/>
                    </a:moveTo>
                    <a:lnTo>
                      <a:pt x="1" y="50"/>
                    </a:lnTo>
                    <a:lnTo>
                      <a:pt x="337" y="1086"/>
                    </a:lnTo>
                    <a:lnTo>
                      <a:pt x="487" y="104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671725" y="1355700"/>
                <a:ext cx="127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153" extrusionOk="0">
                    <a:moveTo>
                      <a:pt x="151" y="0"/>
                    </a:moveTo>
                    <a:lnTo>
                      <a:pt x="0" y="48"/>
                    </a:lnTo>
                    <a:lnTo>
                      <a:pt x="356" y="1152"/>
                    </a:lnTo>
                    <a:lnTo>
                      <a:pt x="508" y="1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747900" y="1324700"/>
                <a:ext cx="150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445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451" y="1445"/>
                    </a:lnTo>
                    <a:lnTo>
                      <a:pt x="603" y="139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17700" y="1312875"/>
                <a:ext cx="14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078" extrusionOk="0">
                    <a:moveTo>
                      <a:pt x="146" y="0"/>
                    </a:moveTo>
                    <a:lnTo>
                      <a:pt x="0" y="65"/>
                    </a:lnTo>
                    <a:lnTo>
                      <a:pt x="446" y="1077"/>
                    </a:lnTo>
                    <a:lnTo>
                      <a:pt x="599" y="103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72350" y="1299950"/>
                <a:ext cx="113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80" extrusionOk="0">
                    <a:moveTo>
                      <a:pt x="154" y="0"/>
                    </a:moveTo>
                    <a:lnTo>
                      <a:pt x="0" y="47"/>
                    </a:lnTo>
                    <a:lnTo>
                      <a:pt x="303" y="979"/>
                    </a:lnTo>
                    <a:lnTo>
                      <a:pt x="454" y="93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988200" y="1262475"/>
                <a:ext cx="121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074" extrusionOk="0">
                    <a:moveTo>
                      <a:pt x="153" y="1"/>
                    </a:moveTo>
                    <a:lnTo>
                      <a:pt x="1" y="50"/>
                    </a:lnTo>
                    <a:lnTo>
                      <a:pt x="333" y="1073"/>
                    </a:lnTo>
                    <a:lnTo>
                      <a:pt x="485" y="1027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931575" y="1280675"/>
                <a:ext cx="129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020" extrusionOk="0">
                    <a:moveTo>
                      <a:pt x="148" y="1"/>
                    </a:moveTo>
                    <a:lnTo>
                      <a:pt x="0" y="57"/>
                    </a:lnTo>
                    <a:lnTo>
                      <a:pt x="363" y="1019"/>
                    </a:lnTo>
                    <a:lnTo>
                      <a:pt x="515" y="972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834050" y="1313225"/>
                <a:ext cx="1080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917" extrusionOk="0">
                    <a:moveTo>
                      <a:pt x="151" y="1"/>
                    </a:moveTo>
                    <a:lnTo>
                      <a:pt x="0" y="48"/>
                    </a:lnTo>
                    <a:lnTo>
                      <a:pt x="280" y="917"/>
                    </a:lnTo>
                    <a:lnTo>
                      <a:pt x="431" y="870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942875" y="1267975"/>
                <a:ext cx="158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355" extrusionOk="0">
                    <a:moveTo>
                      <a:pt x="150" y="1"/>
                    </a:moveTo>
                    <a:lnTo>
                      <a:pt x="0" y="56"/>
                    </a:lnTo>
                    <a:lnTo>
                      <a:pt x="480" y="1355"/>
                    </a:lnTo>
                    <a:lnTo>
                      <a:pt x="632" y="1308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70925" y="1268200"/>
                <a:ext cx="99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079" extrusionOk="0">
                    <a:moveTo>
                      <a:pt x="155" y="1"/>
                    </a:moveTo>
                    <a:lnTo>
                      <a:pt x="1" y="37"/>
                    </a:lnTo>
                    <a:lnTo>
                      <a:pt x="246" y="1078"/>
                    </a:lnTo>
                    <a:lnTo>
                      <a:pt x="398" y="1033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911050" y="1287325"/>
                <a:ext cx="130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99" extrusionOk="0">
                    <a:moveTo>
                      <a:pt x="148" y="0"/>
                    </a:moveTo>
                    <a:lnTo>
                      <a:pt x="1" y="59"/>
                    </a:lnTo>
                    <a:lnTo>
                      <a:pt x="368" y="998"/>
                    </a:lnTo>
                    <a:lnTo>
                      <a:pt x="520" y="95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016650" y="1257825"/>
                <a:ext cx="10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31" extrusionOk="0">
                    <a:moveTo>
                      <a:pt x="153" y="0"/>
                    </a:moveTo>
                    <a:lnTo>
                      <a:pt x="1" y="50"/>
                    </a:lnTo>
                    <a:lnTo>
                      <a:pt x="285" y="931"/>
                    </a:lnTo>
                    <a:lnTo>
                      <a:pt x="438" y="88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897850" y="1291675"/>
                <a:ext cx="115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308" y="1001"/>
                    </a:lnTo>
                    <a:lnTo>
                      <a:pt x="461" y="95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729675" y="1341500"/>
                <a:ext cx="117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033" extrusionOk="0">
                    <a:moveTo>
                      <a:pt x="151" y="0"/>
                    </a:moveTo>
                    <a:lnTo>
                      <a:pt x="0" y="49"/>
                    </a:lnTo>
                    <a:lnTo>
                      <a:pt x="318" y="1032"/>
                    </a:lnTo>
                    <a:lnTo>
                      <a:pt x="470" y="987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780675" y="1325000"/>
                <a:ext cx="121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074" extrusionOk="0">
                    <a:moveTo>
                      <a:pt x="152" y="1"/>
                    </a:moveTo>
                    <a:lnTo>
                      <a:pt x="1" y="49"/>
                    </a:lnTo>
                    <a:lnTo>
                      <a:pt x="332" y="1074"/>
                    </a:lnTo>
                    <a:lnTo>
                      <a:pt x="484" y="1027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853675" y="1296850"/>
                <a:ext cx="139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299" extrusionOk="0">
                    <a:moveTo>
                      <a:pt x="152" y="1"/>
                    </a:moveTo>
                    <a:lnTo>
                      <a:pt x="1" y="51"/>
                    </a:lnTo>
                    <a:lnTo>
                      <a:pt x="405" y="1298"/>
                    </a:lnTo>
                    <a:lnTo>
                      <a:pt x="558" y="125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691125" y="1353925"/>
                <a:ext cx="115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3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308" y="1003"/>
                    </a:lnTo>
                    <a:lnTo>
                      <a:pt x="461" y="95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761525" y="1553950"/>
              <a:ext cx="465775" cy="516625"/>
              <a:chOff x="2023150" y="833325"/>
              <a:chExt cx="465775" cy="516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772988" y="2571750"/>
              <a:ext cx="731475" cy="850500"/>
              <a:chOff x="1371925" y="1418125"/>
              <a:chExt cx="731475" cy="850500"/>
            </a:xfrm>
          </p:grpSpPr>
          <p:grpSp>
            <p:nvGrpSpPr>
              <p:cNvPr id="107" name="Google Shape;107;p2"/>
              <p:cNvGrpSpPr/>
              <p:nvPr/>
            </p:nvGrpSpPr>
            <p:grpSpPr>
              <a:xfrm>
                <a:off x="1371925" y="1418125"/>
                <a:ext cx="731475" cy="850500"/>
                <a:chOff x="1371925" y="1418125"/>
                <a:chExt cx="731475" cy="850500"/>
              </a:xfrm>
            </p:grpSpPr>
            <p:sp>
              <p:nvSpPr>
                <p:cNvPr id="108" name="Google Shape;108;p2"/>
                <p:cNvSpPr/>
                <p:nvPr/>
              </p:nvSpPr>
              <p:spPr>
                <a:xfrm>
                  <a:off x="1371925" y="1418125"/>
                  <a:ext cx="731475" cy="7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9" h="28980" extrusionOk="0">
                      <a:moveTo>
                        <a:pt x="13763" y="1"/>
                      </a:moveTo>
                      <a:cubicBezTo>
                        <a:pt x="13734" y="1"/>
                        <a:pt x="13705" y="2"/>
                        <a:pt x="13674" y="6"/>
                      </a:cubicBezTo>
                      <a:cubicBezTo>
                        <a:pt x="9538" y="450"/>
                        <a:pt x="5808" y="2565"/>
                        <a:pt x="3338" y="5921"/>
                      </a:cubicBezTo>
                      <a:cubicBezTo>
                        <a:pt x="857" y="9293"/>
                        <a:pt x="0" y="13699"/>
                        <a:pt x="941" y="17770"/>
                      </a:cubicBezTo>
                      <a:cubicBezTo>
                        <a:pt x="1841" y="21669"/>
                        <a:pt x="4420" y="25099"/>
                        <a:pt x="7891" y="27080"/>
                      </a:cubicBezTo>
                      <a:cubicBezTo>
                        <a:pt x="10088" y="28333"/>
                        <a:pt x="12602" y="28979"/>
                        <a:pt x="15118" y="28979"/>
                      </a:cubicBezTo>
                      <a:cubicBezTo>
                        <a:pt x="16755" y="28979"/>
                        <a:pt x="18393" y="28706"/>
                        <a:pt x="19943" y="28148"/>
                      </a:cubicBezTo>
                      <a:cubicBezTo>
                        <a:pt x="24407" y="26544"/>
                        <a:pt x="27845" y="22824"/>
                        <a:pt x="29109" y="18255"/>
                      </a:cubicBezTo>
                      <a:cubicBezTo>
                        <a:pt x="29259" y="17717"/>
                        <a:pt x="28814" y="17364"/>
                        <a:pt x="28383" y="17364"/>
                      </a:cubicBezTo>
                      <a:cubicBezTo>
                        <a:pt x="28099" y="17364"/>
                        <a:pt x="27821" y="17517"/>
                        <a:pt x="27722" y="17872"/>
                      </a:cubicBezTo>
                      <a:cubicBezTo>
                        <a:pt x="26712" y="21531"/>
                        <a:pt x="24174" y="24593"/>
                        <a:pt x="20760" y="26256"/>
                      </a:cubicBezTo>
                      <a:cubicBezTo>
                        <a:pt x="18998" y="27116"/>
                        <a:pt x="17039" y="27547"/>
                        <a:pt x="15081" y="27547"/>
                      </a:cubicBezTo>
                      <a:cubicBezTo>
                        <a:pt x="13276" y="27547"/>
                        <a:pt x="11470" y="27181"/>
                        <a:pt x="9819" y="26447"/>
                      </a:cubicBezTo>
                      <a:cubicBezTo>
                        <a:pt x="6536" y="24989"/>
                        <a:pt x="3905" y="22188"/>
                        <a:pt x="2728" y="18783"/>
                      </a:cubicBezTo>
                      <a:cubicBezTo>
                        <a:pt x="1502" y="15232"/>
                        <a:pt x="1844" y="11252"/>
                        <a:pt x="3710" y="7985"/>
                      </a:cubicBezTo>
                      <a:cubicBezTo>
                        <a:pt x="5776" y="4367"/>
                        <a:pt x="9527" y="1890"/>
                        <a:pt x="13674" y="1444"/>
                      </a:cubicBezTo>
                      <a:cubicBezTo>
                        <a:pt x="14554" y="1349"/>
                        <a:pt x="14592" y="1"/>
                        <a:pt x="137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877775" y="2078375"/>
                  <a:ext cx="828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5546" extrusionOk="0">
                      <a:moveTo>
                        <a:pt x="787" y="0"/>
                      </a:moveTo>
                      <a:cubicBezTo>
                        <a:pt x="467" y="0"/>
                        <a:pt x="174" y="194"/>
                        <a:pt x="80" y="522"/>
                      </a:cubicBezTo>
                      <a:cubicBezTo>
                        <a:pt x="1" y="798"/>
                        <a:pt x="124" y="1027"/>
                        <a:pt x="222" y="1274"/>
                      </a:cubicBezTo>
                      <a:cubicBezTo>
                        <a:pt x="355" y="1602"/>
                        <a:pt x="491" y="1929"/>
                        <a:pt x="625" y="2256"/>
                      </a:cubicBezTo>
                      <a:cubicBezTo>
                        <a:pt x="932" y="3000"/>
                        <a:pt x="1240" y="3744"/>
                        <a:pt x="1551" y="4486"/>
                      </a:cubicBezTo>
                      <a:cubicBezTo>
                        <a:pt x="1624" y="4661"/>
                        <a:pt x="1695" y="4836"/>
                        <a:pt x="1769" y="5011"/>
                      </a:cubicBezTo>
                      <a:cubicBezTo>
                        <a:pt x="1889" y="5299"/>
                        <a:pt x="2144" y="5546"/>
                        <a:pt x="2458" y="5546"/>
                      </a:cubicBezTo>
                      <a:cubicBezTo>
                        <a:pt x="2521" y="5546"/>
                        <a:pt x="2587" y="5536"/>
                        <a:pt x="2654" y="5514"/>
                      </a:cubicBezTo>
                      <a:cubicBezTo>
                        <a:pt x="2986" y="5407"/>
                        <a:pt x="3311" y="5001"/>
                        <a:pt x="3157" y="4629"/>
                      </a:cubicBezTo>
                      <a:cubicBezTo>
                        <a:pt x="2661" y="3442"/>
                        <a:pt x="2164" y="2255"/>
                        <a:pt x="1681" y="1065"/>
                      </a:cubicBezTo>
                      <a:cubicBezTo>
                        <a:pt x="1614" y="901"/>
                        <a:pt x="1491" y="701"/>
                        <a:pt x="1467" y="523"/>
                      </a:cubicBezTo>
                      <a:lnTo>
                        <a:pt x="1467" y="537"/>
                      </a:lnTo>
                      <a:lnTo>
                        <a:pt x="1467" y="537"/>
                      </a:lnTo>
                      <a:cubicBezTo>
                        <a:pt x="1403" y="293"/>
                        <a:pt x="1216" y="78"/>
                        <a:pt x="965" y="20"/>
                      </a:cubicBezTo>
                      <a:cubicBezTo>
                        <a:pt x="905" y="7"/>
                        <a:pt x="846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790800" y="2135450"/>
                  <a:ext cx="297150" cy="1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6" h="5327" extrusionOk="0">
                      <a:moveTo>
                        <a:pt x="10996" y="1"/>
                      </a:moveTo>
                      <a:cubicBezTo>
                        <a:pt x="10916" y="1"/>
                        <a:pt x="10830" y="17"/>
                        <a:pt x="10738" y="52"/>
                      </a:cubicBezTo>
                      <a:cubicBezTo>
                        <a:pt x="7827" y="1171"/>
                        <a:pt x="4917" y="2292"/>
                        <a:pt x="2006" y="3412"/>
                      </a:cubicBezTo>
                      <a:cubicBezTo>
                        <a:pt x="1593" y="3571"/>
                        <a:pt x="1179" y="3731"/>
                        <a:pt x="765" y="3889"/>
                      </a:cubicBezTo>
                      <a:cubicBezTo>
                        <a:pt x="1" y="4183"/>
                        <a:pt x="217" y="5326"/>
                        <a:pt x="890" y="5326"/>
                      </a:cubicBezTo>
                      <a:cubicBezTo>
                        <a:pt x="970" y="5326"/>
                        <a:pt x="1056" y="5310"/>
                        <a:pt x="1148" y="5275"/>
                      </a:cubicBezTo>
                      <a:cubicBezTo>
                        <a:pt x="4059" y="4156"/>
                        <a:pt x="6969" y="3034"/>
                        <a:pt x="9880" y="1915"/>
                      </a:cubicBezTo>
                      <a:cubicBezTo>
                        <a:pt x="10293" y="1756"/>
                        <a:pt x="10706" y="1596"/>
                        <a:pt x="11120" y="1439"/>
                      </a:cubicBezTo>
                      <a:cubicBezTo>
                        <a:pt x="11885" y="1144"/>
                        <a:pt x="11669" y="1"/>
                        <a:pt x="10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111;p2"/>
              <p:cNvSpPr/>
              <p:nvPr/>
            </p:nvSpPr>
            <p:spPr>
              <a:xfrm>
                <a:off x="1456175" y="1485950"/>
                <a:ext cx="587075" cy="587075"/>
              </a:xfrm>
              <a:custGeom>
                <a:avLst/>
                <a:gdLst/>
                <a:ahLst/>
                <a:cxnLst/>
                <a:rect l="l" t="t" r="r" b="b"/>
                <a:pathLst>
                  <a:path w="23483" h="23483" extrusionOk="0">
                    <a:moveTo>
                      <a:pt x="11742" y="0"/>
                    </a:moveTo>
                    <a:cubicBezTo>
                      <a:pt x="8628" y="0"/>
                      <a:pt x="5641" y="1238"/>
                      <a:pt x="3439" y="3440"/>
                    </a:cubicBezTo>
                    <a:cubicBezTo>
                      <a:pt x="1239" y="5642"/>
                      <a:pt x="1" y="8628"/>
                      <a:pt x="1" y="11742"/>
                    </a:cubicBezTo>
                    <a:cubicBezTo>
                      <a:pt x="1" y="14855"/>
                      <a:pt x="1239" y="17842"/>
                      <a:pt x="3439" y="20044"/>
                    </a:cubicBezTo>
                    <a:cubicBezTo>
                      <a:pt x="5641" y="22246"/>
                      <a:pt x="8628" y="23482"/>
                      <a:pt x="11742" y="23482"/>
                    </a:cubicBezTo>
                    <a:cubicBezTo>
                      <a:pt x="14856" y="23482"/>
                      <a:pt x="17842" y="22246"/>
                      <a:pt x="20044" y="20044"/>
                    </a:cubicBezTo>
                    <a:cubicBezTo>
                      <a:pt x="22245" y="17842"/>
                      <a:pt x="23483" y="14855"/>
                      <a:pt x="23483" y="11742"/>
                    </a:cubicBezTo>
                    <a:cubicBezTo>
                      <a:pt x="23483" y="8628"/>
                      <a:pt x="22245" y="5642"/>
                      <a:pt x="20044" y="3440"/>
                    </a:cubicBezTo>
                    <a:cubicBezTo>
                      <a:pt x="17842" y="1238"/>
                      <a:pt x="14856" y="0"/>
                      <a:pt x="11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9575" y="1532275"/>
                <a:ext cx="302075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7081" extrusionOk="0">
                    <a:moveTo>
                      <a:pt x="8509" y="0"/>
                    </a:moveTo>
                    <a:cubicBezTo>
                      <a:pt x="6824" y="0"/>
                      <a:pt x="5892" y="1824"/>
                      <a:pt x="4687" y="1824"/>
                    </a:cubicBezTo>
                    <a:cubicBezTo>
                      <a:pt x="4547" y="1824"/>
                      <a:pt x="4403" y="1800"/>
                      <a:pt x="4255" y="1745"/>
                    </a:cubicBezTo>
                    <a:cubicBezTo>
                      <a:pt x="3845" y="1594"/>
                      <a:pt x="3417" y="1517"/>
                      <a:pt x="3009" y="1517"/>
                    </a:cubicBezTo>
                    <a:cubicBezTo>
                      <a:pt x="1883" y="1517"/>
                      <a:pt x="899" y="2095"/>
                      <a:pt x="810" y="3273"/>
                    </a:cubicBezTo>
                    <a:cubicBezTo>
                      <a:pt x="810" y="3273"/>
                      <a:pt x="1" y="5757"/>
                      <a:pt x="2797" y="6123"/>
                    </a:cubicBezTo>
                    <a:cubicBezTo>
                      <a:pt x="2911" y="6138"/>
                      <a:pt x="3022" y="6145"/>
                      <a:pt x="3131" y="6145"/>
                    </a:cubicBezTo>
                    <a:cubicBezTo>
                      <a:pt x="4249" y="6145"/>
                      <a:pt x="5128" y="5432"/>
                      <a:pt x="5983" y="5432"/>
                    </a:cubicBezTo>
                    <a:cubicBezTo>
                      <a:pt x="6404" y="5432"/>
                      <a:pt x="6820" y="5605"/>
                      <a:pt x="7256" y="6123"/>
                    </a:cubicBezTo>
                    <a:cubicBezTo>
                      <a:pt x="7831" y="6805"/>
                      <a:pt x="8500" y="7081"/>
                      <a:pt x="9144" y="7081"/>
                    </a:cubicBezTo>
                    <a:cubicBezTo>
                      <a:pt x="10684" y="7081"/>
                      <a:pt x="12082" y="5508"/>
                      <a:pt x="11715" y="4137"/>
                    </a:cubicBezTo>
                    <a:cubicBezTo>
                      <a:pt x="11196" y="2191"/>
                      <a:pt x="11147" y="448"/>
                      <a:pt x="8958" y="42"/>
                    </a:cubicBezTo>
                    <a:cubicBezTo>
                      <a:pt x="8802" y="13"/>
                      <a:pt x="8653" y="0"/>
                      <a:pt x="8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951275" y="1594800"/>
                <a:ext cx="92050" cy="1941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7764" extrusionOk="0">
                    <a:moveTo>
                      <a:pt x="1064" y="1"/>
                    </a:moveTo>
                    <a:cubicBezTo>
                      <a:pt x="444" y="484"/>
                      <a:pt x="1" y="1206"/>
                      <a:pt x="395" y="2244"/>
                    </a:cubicBezTo>
                    <a:cubicBezTo>
                      <a:pt x="1287" y="4597"/>
                      <a:pt x="2665" y="3704"/>
                      <a:pt x="2341" y="5974"/>
                    </a:cubicBezTo>
                    <a:cubicBezTo>
                      <a:pt x="2196" y="6990"/>
                      <a:pt x="2831" y="7615"/>
                      <a:pt x="3671" y="7764"/>
                    </a:cubicBezTo>
                    <a:cubicBezTo>
                      <a:pt x="3675" y="7637"/>
                      <a:pt x="3681" y="7513"/>
                      <a:pt x="3681" y="7387"/>
                    </a:cubicBezTo>
                    <a:cubicBezTo>
                      <a:pt x="3681" y="4587"/>
                      <a:pt x="2700" y="2019"/>
                      <a:pt x="1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462850" y="1769725"/>
                <a:ext cx="371675" cy="297925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1917" extrusionOk="0">
                    <a:moveTo>
                      <a:pt x="10623" y="1"/>
                    </a:moveTo>
                    <a:cubicBezTo>
                      <a:pt x="10405" y="1"/>
                      <a:pt x="10183" y="11"/>
                      <a:pt x="9957" y="31"/>
                    </a:cubicBezTo>
                    <a:cubicBezTo>
                      <a:pt x="7812" y="219"/>
                      <a:pt x="7729" y="1094"/>
                      <a:pt x="5857" y="1094"/>
                    </a:cubicBezTo>
                    <a:cubicBezTo>
                      <a:pt x="5320" y="1094"/>
                      <a:pt x="4636" y="1022"/>
                      <a:pt x="3714" y="841"/>
                    </a:cubicBezTo>
                    <a:cubicBezTo>
                      <a:pt x="3415" y="783"/>
                      <a:pt x="3136" y="755"/>
                      <a:pt x="2878" y="755"/>
                    </a:cubicBezTo>
                    <a:cubicBezTo>
                      <a:pt x="1279" y="755"/>
                      <a:pt x="441" y="1798"/>
                      <a:pt x="0" y="2876"/>
                    </a:cubicBezTo>
                    <a:cubicBezTo>
                      <a:pt x="987" y="7452"/>
                      <a:pt x="4638" y="11033"/>
                      <a:pt x="9250" y="11917"/>
                    </a:cubicBezTo>
                    <a:cubicBezTo>
                      <a:pt x="10369" y="10994"/>
                      <a:pt x="11254" y="9600"/>
                      <a:pt x="11477" y="8625"/>
                    </a:cubicBezTo>
                    <a:cubicBezTo>
                      <a:pt x="11940" y="6598"/>
                      <a:pt x="12068" y="7491"/>
                      <a:pt x="13526" y="4247"/>
                    </a:cubicBezTo>
                    <a:cubicBezTo>
                      <a:pt x="14867" y="1269"/>
                      <a:pt x="13062" y="1"/>
                      <a:pt x="106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791850" y="1817350"/>
                <a:ext cx="2428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10104" extrusionOk="0">
                    <a:moveTo>
                      <a:pt x="7392" y="1"/>
                    </a:moveTo>
                    <a:cubicBezTo>
                      <a:pt x="5970" y="1"/>
                      <a:pt x="4500" y="984"/>
                      <a:pt x="4283" y="2530"/>
                    </a:cubicBezTo>
                    <a:cubicBezTo>
                      <a:pt x="3896" y="5295"/>
                      <a:pt x="4324" y="5925"/>
                      <a:pt x="1492" y="7688"/>
                    </a:cubicBezTo>
                    <a:cubicBezTo>
                      <a:pt x="410" y="8362"/>
                      <a:pt x="35" y="9252"/>
                      <a:pt x="0" y="10103"/>
                    </a:cubicBezTo>
                    <a:cubicBezTo>
                      <a:pt x="4752" y="9421"/>
                      <a:pt x="8581" y="5897"/>
                      <a:pt x="9713" y="1307"/>
                    </a:cubicBezTo>
                    <a:cubicBezTo>
                      <a:pt x="9183" y="400"/>
                      <a:pt x="8297" y="1"/>
                      <a:pt x="7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1928375" y="2889925"/>
              <a:ext cx="298925" cy="214150"/>
              <a:chOff x="2286875" y="1602850"/>
              <a:chExt cx="298925" cy="214150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" name="Google Shape;119;p2"/>
            <p:cNvGrpSpPr/>
            <p:nvPr/>
          </p:nvGrpSpPr>
          <p:grpSpPr>
            <a:xfrm>
              <a:off x="6722503" y="3480082"/>
              <a:ext cx="589834" cy="581888"/>
              <a:chOff x="4131400" y="1385250"/>
              <a:chExt cx="606825" cy="598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4131400" y="1513400"/>
                <a:ext cx="606825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24273" h="18820" extrusionOk="0">
                    <a:moveTo>
                      <a:pt x="8341" y="0"/>
                    </a:moveTo>
                    <a:cubicBezTo>
                      <a:pt x="6254" y="0"/>
                      <a:pt x="4099" y="1119"/>
                      <a:pt x="2810" y="3467"/>
                    </a:cubicBezTo>
                    <a:cubicBezTo>
                      <a:pt x="0" y="8580"/>
                      <a:pt x="2881" y="14094"/>
                      <a:pt x="2881" y="14094"/>
                    </a:cubicBezTo>
                    <a:cubicBezTo>
                      <a:pt x="4721" y="17178"/>
                      <a:pt x="7635" y="18820"/>
                      <a:pt x="11423" y="18820"/>
                    </a:cubicBezTo>
                    <a:cubicBezTo>
                      <a:pt x="12234" y="18820"/>
                      <a:pt x="13084" y="18745"/>
                      <a:pt x="13973" y="18592"/>
                    </a:cubicBezTo>
                    <a:cubicBezTo>
                      <a:pt x="19015" y="17729"/>
                      <a:pt x="24272" y="9466"/>
                      <a:pt x="20816" y="5666"/>
                    </a:cubicBezTo>
                    <a:cubicBezTo>
                      <a:pt x="19472" y="4189"/>
                      <a:pt x="17987" y="3772"/>
                      <a:pt x="16740" y="3772"/>
                    </a:cubicBezTo>
                    <a:cubicBezTo>
                      <a:pt x="15121" y="3772"/>
                      <a:pt x="13901" y="4474"/>
                      <a:pt x="13901" y="4474"/>
                    </a:cubicBezTo>
                    <a:cubicBezTo>
                      <a:pt x="13161" y="1552"/>
                      <a:pt x="10798" y="0"/>
                      <a:pt x="8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222825" y="1583650"/>
                <a:ext cx="175200" cy="18125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7250" extrusionOk="0">
                    <a:moveTo>
                      <a:pt x="3692" y="0"/>
                    </a:moveTo>
                    <a:cubicBezTo>
                      <a:pt x="2194" y="0"/>
                      <a:pt x="798" y="1219"/>
                      <a:pt x="424" y="2963"/>
                    </a:cubicBezTo>
                    <a:cubicBezTo>
                      <a:pt x="1" y="4931"/>
                      <a:pt x="1038" y="6822"/>
                      <a:pt x="2739" y="7188"/>
                    </a:cubicBezTo>
                    <a:cubicBezTo>
                      <a:pt x="2932" y="7229"/>
                      <a:pt x="3125" y="7249"/>
                      <a:pt x="3317" y="7249"/>
                    </a:cubicBezTo>
                    <a:cubicBezTo>
                      <a:pt x="4815" y="7249"/>
                      <a:pt x="6211" y="6031"/>
                      <a:pt x="6585" y="4287"/>
                    </a:cubicBezTo>
                    <a:cubicBezTo>
                      <a:pt x="7007" y="2318"/>
                      <a:pt x="5971" y="426"/>
                      <a:pt x="4270" y="62"/>
                    </a:cubicBezTo>
                    <a:cubicBezTo>
                      <a:pt x="4077" y="20"/>
                      <a:pt x="3884" y="0"/>
                      <a:pt x="3692" y="0"/>
                    </a:cubicBezTo>
                    <a:close/>
                  </a:path>
                </a:pathLst>
              </a:custGeom>
              <a:solidFill>
                <a:srgbClr val="FFFFFF">
                  <a:alpha val="34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3050" y="1459725"/>
                <a:ext cx="1398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5595" h="8264" extrusionOk="0">
                    <a:moveTo>
                      <a:pt x="4854" y="1"/>
                    </a:moveTo>
                    <a:cubicBezTo>
                      <a:pt x="4691" y="1"/>
                      <a:pt x="4529" y="77"/>
                      <a:pt x="4421" y="261"/>
                    </a:cubicBezTo>
                    <a:cubicBezTo>
                      <a:pt x="3028" y="2660"/>
                      <a:pt x="1636" y="5059"/>
                      <a:pt x="242" y="7457"/>
                    </a:cubicBezTo>
                    <a:cubicBezTo>
                      <a:pt x="0" y="7874"/>
                      <a:pt x="373" y="8263"/>
                      <a:pt x="741" y="8263"/>
                    </a:cubicBezTo>
                    <a:cubicBezTo>
                      <a:pt x="904" y="8263"/>
                      <a:pt x="1067" y="8187"/>
                      <a:pt x="1174" y="8002"/>
                    </a:cubicBezTo>
                    <a:cubicBezTo>
                      <a:pt x="2567" y="5604"/>
                      <a:pt x="3960" y="3204"/>
                      <a:pt x="5353" y="805"/>
                    </a:cubicBezTo>
                    <a:cubicBezTo>
                      <a:pt x="5595" y="389"/>
                      <a:pt x="5222" y="1"/>
                      <a:pt x="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432200" y="1385250"/>
                <a:ext cx="11080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6075" extrusionOk="0">
                    <a:moveTo>
                      <a:pt x="1628" y="0"/>
                    </a:moveTo>
                    <a:cubicBezTo>
                      <a:pt x="1524" y="0"/>
                      <a:pt x="1422" y="15"/>
                      <a:pt x="1322" y="45"/>
                    </a:cubicBezTo>
                    <a:cubicBezTo>
                      <a:pt x="371" y="329"/>
                      <a:pt x="1" y="1899"/>
                      <a:pt x="496" y="3552"/>
                    </a:cubicBezTo>
                    <a:cubicBezTo>
                      <a:pt x="937" y="5031"/>
                      <a:pt x="1922" y="6075"/>
                      <a:pt x="2805" y="6075"/>
                    </a:cubicBezTo>
                    <a:cubicBezTo>
                      <a:pt x="2909" y="6075"/>
                      <a:pt x="3011" y="6060"/>
                      <a:pt x="3111" y="6030"/>
                    </a:cubicBezTo>
                    <a:cubicBezTo>
                      <a:pt x="4062" y="5746"/>
                      <a:pt x="4432" y="4176"/>
                      <a:pt x="3938" y="2523"/>
                    </a:cubicBezTo>
                    <a:cubicBezTo>
                      <a:pt x="3496" y="1044"/>
                      <a:pt x="2512" y="0"/>
                      <a:pt x="1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" name="Google Shape;124;p2"/>
            <p:cNvGrpSpPr/>
            <p:nvPr/>
          </p:nvGrpSpPr>
          <p:grpSpPr>
            <a:xfrm>
              <a:off x="-438984" y="3584751"/>
              <a:ext cx="3037060" cy="2249141"/>
              <a:chOff x="75004" y="2532151"/>
              <a:chExt cx="3037060" cy="2249141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 rot="925807">
                <a:off x="236870" y="2864556"/>
                <a:ext cx="2713328" cy="1584332"/>
                <a:chOff x="1677050" y="1326500"/>
                <a:chExt cx="2265900" cy="1323075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 rot="925807">
                <a:off x="1598483" y="2664482"/>
                <a:ext cx="551102" cy="369507"/>
                <a:chOff x="2626275" y="1121400"/>
                <a:chExt cx="460225" cy="308575"/>
              </a:xfrm>
            </p:grpSpPr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2671050" y="1121400"/>
                  <a:ext cx="415450" cy="308575"/>
                  <a:chOff x="2671050" y="1121400"/>
                  <a:chExt cx="415450" cy="308575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2683900" y="1128900"/>
                    <a:ext cx="387050" cy="28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82" h="11537" extrusionOk="0">
                        <a:moveTo>
                          <a:pt x="0" y="0"/>
                        </a:moveTo>
                        <a:lnTo>
                          <a:pt x="2963" y="4059"/>
                        </a:lnTo>
                        <a:lnTo>
                          <a:pt x="2563" y="11536"/>
                        </a:lnTo>
                        <a:lnTo>
                          <a:pt x="15481" y="17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2671050" y="1121400"/>
                    <a:ext cx="415450" cy="30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18" h="12343" extrusionOk="0">
                        <a:moveTo>
                          <a:pt x="1028" y="598"/>
                        </a:moveTo>
                        <a:lnTo>
                          <a:pt x="15373" y="2173"/>
                        </a:lnTo>
                        <a:lnTo>
                          <a:pt x="3344" y="11333"/>
                        </a:lnTo>
                        <a:lnTo>
                          <a:pt x="3344" y="11333"/>
                        </a:lnTo>
                        <a:lnTo>
                          <a:pt x="3720" y="4286"/>
                        </a:lnTo>
                        <a:lnTo>
                          <a:pt x="1028" y="598"/>
                        </a:lnTo>
                        <a:close/>
                        <a:moveTo>
                          <a:pt x="0" y="1"/>
                        </a:moveTo>
                        <a:lnTo>
                          <a:pt x="3232" y="4430"/>
                        </a:lnTo>
                        <a:lnTo>
                          <a:pt x="2811" y="12342"/>
                        </a:lnTo>
                        <a:lnTo>
                          <a:pt x="2811" y="12342"/>
                        </a:lnTo>
                        <a:lnTo>
                          <a:pt x="16618" y="1826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2626275" y="1170175"/>
                  <a:ext cx="447725" cy="154300"/>
                  <a:chOff x="2626275" y="1170175"/>
                  <a:chExt cx="447725" cy="154300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2643125" y="1183625"/>
                    <a:ext cx="389175" cy="13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67" h="5363" extrusionOk="0">
                        <a:moveTo>
                          <a:pt x="15567" y="1"/>
                        </a:moveTo>
                        <a:lnTo>
                          <a:pt x="0" y="2725"/>
                        </a:lnTo>
                        <a:lnTo>
                          <a:pt x="4408" y="5362"/>
                        </a:lnTo>
                        <a:lnTo>
                          <a:pt x="15567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2626275" y="1170175"/>
                    <a:ext cx="447725" cy="15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09" h="6172" extrusionOk="0">
                        <a:moveTo>
                          <a:pt x="14573" y="1073"/>
                        </a:moveTo>
                        <a:lnTo>
                          <a:pt x="5093" y="5628"/>
                        </a:lnTo>
                        <a:lnTo>
                          <a:pt x="1351" y="3390"/>
                        </a:lnTo>
                        <a:lnTo>
                          <a:pt x="14573" y="1073"/>
                        </a:lnTo>
                        <a:close/>
                        <a:moveTo>
                          <a:pt x="17908" y="0"/>
                        </a:moveTo>
                        <a:lnTo>
                          <a:pt x="0" y="3138"/>
                        </a:lnTo>
                        <a:lnTo>
                          <a:pt x="5069" y="6171"/>
                        </a:lnTo>
                        <a:lnTo>
                          <a:pt x="17908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4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1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56" name="Google Shape;756;p1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57" name="Google Shape;757;p1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70" name="Google Shape;770;p1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1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90" name="Google Shape;790;p16"/>
          <p:cNvGrpSpPr/>
          <p:nvPr/>
        </p:nvGrpSpPr>
        <p:grpSpPr>
          <a:xfrm rot="359401">
            <a:off x="-670684" y="751065"/>
            <a:ext cx="9152250" cy="4788624"/>
            <a:chOff x="666700" y="727125"/>
            <a:chExt cx="7939189" cy="3876383"/>
          </a:xfrm>
        </p:grpSpPr>
        <p:sp>
          <p:nvSpPr>
            <p:cNvPr id="791" name="Google Shape;791;p16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720001" y="3194125"/>
            <a:ext cx="384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69425"/>
            <a:ext cx="38490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720025" y="3955725"/>
            <a:ext cx="4330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BLANK_1_2">
    <p:bg>
      <p:bgPr>
        <a:solidFill>
          <a:schemeClr val="accent6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52" name="Google Shape;852;p1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53" name="Google Shape;853;p1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1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1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1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65" name="Google Shape;865;p1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66" name="Google Shape;866;p1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1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1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1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1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1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1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1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1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1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1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1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1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1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1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87" name="Google Shape;887;p18"/>
          <p:cNvGrpSpPr/>
          <p:nvPr/>
        </p:nvGrpSpPr>
        <p:grpSpPr>
          <a:xfrm>
            <a:off x="3406422" y="683374"/>
            <a:ext cx="2274295" cy="1679956"/>
            <a:chOff x="1571825" y="829525"/>
            <a:chExt cx="2086036" cy="1353225"/>
          </a:xfrm>
        </p:grpSpPr>
        <p:sp>
          <p:nvSpPr>
            <p:cNvPr id="888" name="Google Shape;888;p18"/>
            <p:cNvSpPr/>
            <p:nvPr/>
          </p:nvSpPr>
          <p:spPr>
            <a:xfrm>
              <a:off x="1571825" y="829525"/>
              <a:ext cx="2086000" cy="1353225"/>
            </a:xfrm>
            <a:custGeom>
              <a:avLst/>
              <a:gdLst/>
              <a:ahLst/>
              <a:cxnLst/>
              <a:rect l="l" t="t" r="r" b="b"/>
              <a:pathLst>
                <a:path w="83440" h="54129" extrusionOk="0">
                  <a:moveTo>
                    <a:pt x="1" y="0"/>
                  </a:moveTo>
                  <a:lnTo>
                    <a:pt x="1" y="4837"/>
                  </a:lnTo>
                  <a:lnTo>
                    <a:pt x="2223" y="4837"/>
                  </a:lnTo>
                  <a:cubicBezTo>
                    <a:pt x="2644" y="4289"/>
                    <a:pt x="3229" y="3948"/>
                    <a:pt x="3876" y="3948"/>
                  </a:cubicBezTo>
                  <a:cubicBezTo>
                    <a:pt x="5159" y="3948"/>
                    <a:pt x="6199" y="5284"/>
                    <a:pt x="6199" y="6931"/>
                  </a:cubicBezTo>
                  <a:cubicBezTo>
                    <a:pt x="6199" y="8579"/>
                    <a:pt x="5158" y="9916"/>
                    <a:pt x="3876" y="9916"/>
                  </a:cubicBezTo>
                  <a:cubicBezTo>
                    <a:pt x="3229" y="9916"/>
                    <a:pt x="2644" y="9574"/>
                    <a:pt x="2223" y="9027"/>
                  </a:cubicBezTo>
                  <a:lnTo>
                    <a:pt x="1" y="9027"/>
                  </a:lnTo>
                  <a:lnTo>
                    <a:pt x="1" y="9189"/>
                  </a:lnTo>
                  <a:lnTo>
                    <a:pt x="1" y="14937"/>
                  </a:lnTo>
                  <a:lnTo>
                    <a:pt x="2223" y="15188"/>
                  </a:lnTo>
                  <a:cubicBezTo>
                    <a:pt x="2644" y="14640"/>
                    <a:pt x="3229" y="14300"/>
                    <a:pt x="3876" y="14300"/>
                  </a:cubicBezTo>
                  <a:cubicBezTo>
                    <a:pt x="5159" y="14300"/>
                    <a:pt x="6199" y="15636"/>
                    <a:pt x="6199" y="17283"/>
                  </a:cubicBezTo>
                  <a:cubicBezTo>
                    <a:pt x="6199" y="18931"/>
                    <a:pt x="5158" y="20267"/>
                    <a:pt x="3876" y="20267"/>
                  </a:cubicBezTo>
                  <a:cubicBezTo>
                    <a:pt x="3229" y="20267"/>
                    <a:pt x="2644" y="19926"/>
                    <a:pt x="2223" y="19379"/>
                  </a:cubicBezTo>
                  <a:lnTo>
                    <a:pt x="1" y="19379"/>
                  </a:lnTo>
                  <a:lnTo>
                    <a:pt x="1" y="19551"/>
                  </a:lnTo>
                  <a:lnTo>
                    <a:pt x="1" y="25538"/>
                  </a:lnTo>
                  <a:lnTo>
                    <a:pt x="2223" y="25538"/>
                  </a:lnTo>
                  <a:cubicBezTo>
                    <a:pt x="2644" y="24990"/>
                    <a:pt x="3229" y="24649"/>
                    <a:pt x="3876" y="24649"/>
                  </a:cubicBezTo>
                  <a:cubicBezTo>
                    <a:pt x="5159" y="24649"/>
                    <a:pt x="6199" y="25986"/>
                    <a:pt x="6199" y="27634"/>
                  </a:cubicBezTo>
                  <a:cubicBezTo>
                    <a:pt x="6199" y="29282"/>
                    <a:pt x="5158" y="30617"/>
                    <a:pt x="3876" y="30617"/>
                  </a:cubicBezTo>
                  <a:cubicBezTo>
                    <a:pt x="3229" y="30617"/>
                    <a:pt x="2644" y="30277"/>
                    <a:pt x="2223" y="29729"/>
                  </a:cubicBezTo>
                  <a:lnTo>
                    <a:pt x="1" y="29729"/>
                  </a:lnTo>
                  <a:lnTo>
                    <a:pt x="1" y="29913"/>
                  </a:lnTo>
                  <a:lnTo>
                    <a:pt x="1" y="35889"/>
                  </a:lnTo>
                  <a:lnTo>
                    <a:pt x="2223" y="35889"/>
                  </a:lnTo>
                  <a:cubicBezTo>
                    <a:pt x="2644" y="35341"/>
                    <a:pt x="3229" y="35000"/>
                    <a:pt x="3876" y="35000"/>
                  </a:cubicBezTo>
                  <a:cubicBezTo>
                    <a:pt x="5159" y="35000"/>
                    <a:pt x="6199" y="36336"/>
                    <a:pt x="6199" y="37983"/>
                  </a:cubicBezTo>
                  <a:cubicBezTo>
                    <a:pt x="6199" y="39631"/>
                    <a:pt x="5158" y="40967"/>
                    <a:pt x="3876" y="40967"/>
                  </a:cubicBezTo>
                  <a:cubicBezTo>
                    <a:pt x="3229" y="40967"/>
                    <a:pt x="2644" y="40626"/>
                    <a:pt x="2223" y="40079"/>
                  </a:cubicBezTo>
                  <a:lnTo>
                    <a:pt x="1" y="40079"/>
                  </a:lnTo>
                  <a:lnTo>
                    <a:pt x="1" y="40274"/>
                  </a:lnTo>
                  <a:lnTo>
                    <a:pt x="1" y="46238"/>
                  </a:lnTo>
                  <a:lnTo>
                    <a:pt x="2223" y="46238"/>
                  </a:lnTo>
                  <a:cubicBezTo>
                    <a:pt x="2644" y="45690"/>
                    <a:pt x="3229" y="45350"/>
                    <a:pt x="3876" y="45350"/>
                  </a:cubicBezTo>
                  <a:cubicBezTo>
                    <a:pt x="5159" y="45350"/>
                    <a:pt x="6199" y="46686"/>
                    <a:pt x="6199" y="48334"/>
                  </a:cubicBezTo>
                  <a:cubicBezTo>
                    <a:pt x="6199" y="49982"/>
                    <a:pt x="5158" y="51318"/>
                    <a:pt x="3876" y="51318"/>
                  </a:cubicBezTo>
                  <a:cubicBezTo>
                    <a:pt x="3229" y="51318"/>
                    <a:pt x="2644" y="50977"/>
                    <a:pt x="2223" y="50429"/>
                  </a:cubicBezTo>
                  <a:lnTo>
                    <a:pt x="1" y="50429"/>
                  </a:lnTo>
                  <a:lnTo>
                    <a:pt x="1" y="50635"/>
                  </a:lnTo>
                  <a:lnTo>
                    <a:pt x="1" y="54128"/>
                  </a:lnTo>
                  <a:lnTo>
                    <a:pt x="78625" y="54128"/>
                  </a:lnTo>
                  <a:cubicBezTo>
                    <a:pt x="81285" y="54128"/>
                    <a:pt x="83440" y="51972"/>
                    <a:pt x="83440" y="49313"/>
                  </a:cubicBezTo>
                  <a:lnTo>
                    <a:pt x="83440" y="4816"/>
                  </a:lnTo>
                  <a:cubicBezTo>
                    <a:pt x="83439" y="2156"/>
                    <a:pt x="81284" y="0"/>
                    <a:pt x="786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2220000" algn="bl" rotWithShape="0">
                <a:schemeClr val="dk2">
                  <a:alpha val="1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8"/>
            <p:cNvSpPr/>
            <p:nvPr/>
          </p:nvSpPr>
          <p:spPr>
            <a:xfrm>
              <a:off x="1830366" y="1290036"/>
              <a:ext cx="1827495" cy="11850"/>
            </a:xfrm>
            <a:custGeom>
              <a:avLst/>
              <a:gdLst/>
              <a:ahLst/>
              <a:cxnLst/>
              <a:rect l="l" t="t" r="r" b="b"/>
              <a:pathLst>
                <a:path w="66394" h="474" extrusionOk="0">
                  <a:moveTo>
                    <a:pt x="1" y="0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8"/>
            <p:cNvSpPr/>
            <p:nvPr/>
          </p:nvSpPr>
          <p:spPr>
            <a:xfrm>
              <a:off x="1830366" y="1636336"/>
              <a:ext cx="1827495" cy="11875"/>
            </a:xfrm>
            <a:custGeom>
              <a:avLst/>
              <a:gdLst/>
              <a:ahLst/>
              <a:cxnLst/>
              <a:rect l="l" t="t" r="r" b="b"/>
              <a:pathLst>
                <a:path w="66394" h="475" extrusionOk="0">
                  <a:moveTo>
                    <a:pt x="1" y="1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8"/>
            <p:cNvSpPr/>
            <p:nvPr/>
          </p:nvSpPr>
          <p:spPr>
            <a:xfrm>
              <a:off x="1830366" y="1982664"/>
              <a:ext cx="1827495" cy="11875"/>
            </a:xfrm>
            <a:custGeom>
              <a:avLst/>
              <a:gdLst/>
              <a:ahLst/>
              <a:cxnLst/>
              <a:rect l="l" t="t" r="r" b="b"/>
              <a:pathLst>
                <a:path w="66394" h="475" extrusionOk="0">
                  <a:moveTo>
                    <a:pt x="1" y="1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18"/>
          <p:cNvGrpSpPr/>
          <p:nvPr/>
        </p:nvGrpSpPr>
        <p:grpSpPr>
          <a:xfrm rot="221644">
            <a:off x="6322418" y="426771"/>
            <a:ext cx="2402179" cy="1646566"/>
            <a:chOff x="1571825" y="829525"/>
            <a:chExt cx="2086036" cy="1353225"/>
          </a:xfrm>
        </p:grpSpPr>
        <p:sp>
          <p:nvSpPr>
            <p:cNvPr id="893" name="Google Shape;893;p18"/>
            <p:cNvSpPr/>
            <p:nvPr/>
          </p:nvSpPr>
          <p:spPr>
            <a:xfrm>
              <a:off x="1571825" y="829525"/>
              <a:ext cx="2086000" cy="1353225"/>
            </a:xfrm>
            <a:custGeom>
              <a:avLst/>
              <a:gdLst/>
              <a:ahLst/>
              <a:cxnLst/>
              <a:rect l="l" t="t" r="r" b="b"/>
              <a:pathLst>
                <a:path w="83440" h="54129" extrusionOk="0">
                  <a:moveTo>
                    <a:pt x="1" y="0"/>
                  </a:moveTo>
                  <a:lnTo>
                    <a:pt x="1" y="4837"/>
                  </a:lnTo>
                  <a:lnTo>
                    <a:pt x="2223" y="4837"/>
                  </a:lnTo>
                  <a:cubicBezTo>
                    <a:pt x="2644" y="4289"/>
                    <a:pt x="3229" y="3948"/>
                    <a:pt x="3876" y="3948"/>
                  </a:cubicBezTo>
                  <a:cubicBezTo>
                    <a:pt x="5159" y="3948"/>
                    <a:pt x="6199" y="5284"/>
                    <a:pt x="6199" y="6931"/>
                  </a:cubicBezTo>
                  <a:cubicBezTo>
                    <a:pt x="6199" y="8579"/>
                    <a:pt x="5158" y="9916"/>
                    <a:pt x="3876" y="9916"/>
                  </a:cubicBezTo>
                  <a:cubicBezTo>
                    <a:pt x="3229" y="9916"/>
                    <a:pt x="2644" y="9574"/>
                    <a:pt x="2223" y="9027"/>
                  </a:cubicBezTo>
                  <a:lnTo>
                    <a:pt x="1" y="9027"/>
                  </a:lnTo>
                  <a:lnTo>
                    <a:pt x="1" y="9189"/>
                  </a:lnTo>
                  <a:lnTo>
                    <a:pt x="1" y="14937"/>
                  </a:lnTo>
                  <a:lnTo>
                    <a:pt x="2223" y="15188"/>
                  </a:lnTo>
                  <a:cubicBezTo>
                    <a:pt x="2644" y="14640"/>
                    <a:pt x="3229" y="14300"/>
                    <a:pt x="3876" y="14300"/>
                  </a:cubicBezTo>
                  <a:cubicBezTo>
                    <a:pt x="5159" y="14300"/>
                    <a:pt x="6199" y="15636"/>
                    <a:pt x="6199" y="17283"/>
                  </a:cubicBezTo>
                  <a:cubicBezTo>
                    <a:pt x="6199" y="18931"/>
                    <a:pt x="5158" y="20267"/>
                    <a:pt x="3876" y="20267"/>
                  </a:cubicBezTo>
                  <a:cubicBezTo>
                    <a:pt x="3229" y="20267"/>
                    <a:pt x="2644" y="19926"/>
                    <a:pt x="2223" y="19379"/>
                  </a:cubicBezTo>
                  <a:lnTo>
                    <a:pt x="1" y="19379"/>
                  </a:lnTo>
                  <a:lnTo>
                    <a:pt x="1" y="19551"/>
                  </a:lnTo>
                  <a:lnTo>
                    <a:pt x="1" y="25538"/>
                  </a:lnTo>
                  <a:lnTo>
                    <a:pt x="2223" y="25538"/>
                  </a:lnTo>
                  <a:cubicBezTo>
                    <a:pt x="2644" y="24990"/>
                    <a:pt x="3229" y="24649"/>
                    <a:pt x="3876" y="24649"/>
                  </a:cubicBezTo>
                  <a:cubicBezTo>
                    <a:pt x="5159" y="24649"/>
                    <a:pt x="6199" y="25986"/>
                    <a:pt x="6199" y="27634"/>
                  </a:cubicBezTo>
                  <a:cubicBezTo>
                    <a:pt x="6199" y="29282"/>
                    <a:pt x="5158" y="30617"/>
                    <a:pt x="3876" y="30617"/>
                  </a:cubicBezTo>
                  <a:cubicBezTo>
                    <a:pt x="3229" y="30617"/>
                    <a:pt x="2644" y="30277"/>
                    <a:pt x="2223" y="29729"/>
                  </a:cubicBezTo>
                  <a:lnTo>
                    <a:pt x="1" y="29729"/>
                  </a:lnTo>
                  <a:lnTo>
                    <a:pt x="1" y="29913"/>
                  </a:lnTo>
                  <a:lnTo>
                    <a:pt x="1" y="35889"/>
                  </a:lnTo>
                  <a:lnTo>
                    <a:pt x="2223" y="35889"/>
                  </a:lnTo>
                  <a:cubicBezTo>
                    <a:pt x="2644" y="35341"/>
                    <a:pt x="3229" y="35000"/>
                    <a:pt x="3876" y="35000"/>
                  </a:cubicBezTo>
                  <a:cubicBezTo>
                    <a:pt x="5159" y="35000"/>
                    <a:pt x="6199" y="36336"/>
                    <a:pt x="6199" y="37983"/>
                  </a:cubicBezTo>
                  <a:cubicBezTo>
                    <a:pt x="6199" y="39631"/>
                    <a:pt x="5158" y="40967"/>
                    <a:pt x="3876" y="40967"/>
                  </a:cubicBezTo>
                  <a:cubicBezTo>
                    <a:pt x="3229" y="40967"/>
                    <a:pt x="2644" y="40626"/>
                    <a:pt x="2223" y="40079"/>
                  </a:cubicBezTo>
                  <a:lnTo>
                    <a:pt x="1" y="40079"/>
                  </a:lnTo>
                  <a:lnTo>
                    <a:pt x="1" y="40274"/>
                  </a:lnTo>
                  <a:lnTo>
                    <a:pt x="1" y="46238"/>
                  </a:lnTo>
                  <a:lnTo>
                    <a:pt x="2223" y="46238"/>
                  </a:lnTo>
                  <a:cubicBezTo>
                    <a:pt x="2644" y="45690"/>
                    <a:pt x="3229" y="45350"/>
                    <a:pt x="3876" y="45350"/>
                  </a:cubicBezTo>
                  <a:cubicBezTo>
                    <a:pt x="5159" y="45350"/>
                    <a:pt x="6199" y="46686"/>
                    <a:pt x="6199" y="48334"/>
                  </a:cubicBezTo>
                  <a:cubicBezTo>
                    <a:pt x="6199" y="49982"/>
                    <a:pt x="5158" y="51318"/>
                    <a:pt x="3876" y="51318"/>
                  </a:cubicBezTo>
                  <a:cubicBezTo>
                    <a:pt x="3229" y="51318"/>
                    <a:pt x="2644" y="50977"/>
                    <a:pt x="2223" y="50429"/>
                  </a:cubicBezTo>
                  <a:lnTo>
                    <a:pt x="1" y="50429"/>
                  </a:lnTo>
                  <a:lnTo>
                    <a:pt x="1" y="50635"/>
                  </a:lnTo>
                  <a:lnTo>
                    <a:pt x="1" y="54128"/>
                  </a:lnTo>
                  <a:lnTo>
                    <a:pt x="78625" y="54128"/>
                  </a:lnTo>
                  <a:cubicBezTo>
                    <a:pt x="81285" y="54128"/>
                    <a:pt x="83440" y="51972"/>
                    <a:pt x="83440" y="49313"/>
                  </a:cubicBezTo>
                  <a:lnTo>
                    <a:pt x="83440" y="4816"/>
                  </a:lnTo>
                  <a:cubicBezTo>
                    <a:pt x="83439" y="2156"/>
                    <a:pt x="81284" y="0"/>
                    <a:pt x="786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2220000" algn="bl" rotWithShape="0">
                <a:schemeClr val="dk2">
                  <a:alpha val="1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8"/>
            <p:cNvSpPr/>
            <p:nvPr/>
          </p:nvSpPr>
          <p:spPr>
            <a:xfrm>
              <a:off x="1830366" y="1290036"/>
              <a:ext cx="1827495" cy="11850"/>
            </a:xfrm>
            <a:custGeom>
              <a:avLst/>
              <a:gdLst/>
              <a:ahLst/>
              <a:cxnLst/>
              <a:rect l="l" t="t" r="r" b="b"/>
              <a:pathLst>
                <a:path w="66394" h="474" extrusionOk="0">
                  <a:moveTo>
                    <a:pt x="1" y="0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8"/>
            <p:cNvSpPr/>
            <p:nvPr/>
          </p:nvSpPr>
          <p:spPr>
            <a:xfrm>
              <a:off x="1830366" y="1636336"/>
              <a:ext cx="1827495" cy="11875"/>
            </a:xfrm>
            <a:custGeom>
              <a:avLst/>
              <a:gdLst/>
              <a:ahLst/>
              <a:cxnLst/>
              <a:rect l="l" t="t" r="r" b="b"/>
              <a:pathLst>
                <a:path w="66394" h="475" extrusionOk="0">
                  <a:moveTo>
                    <a:pt x="1" y="1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8"/>
            <p:cNvSpPr/>
            <p:nvPr/>
          </p:nvSpPr>
          <p:spPr>
            <a:xfrm>
              <a:off x="1830366" y="1982664"/>
              <a:ext cx="1827495" cy="11875"/>
            </a:xfrm>
            <a:custGeom>
              <a:avLst/>
              <a:gdLst/>
              <a:ahLst/>
              <a:cxnLst/>
              <a:rect l="l" t="t" r="r" b="b"/>
              <a:pathLst>
                <a:path w="66394" h="475" extrusionOk="0">
                  <a:moveTo>
                    <a:pt x="1" y="1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18"/>
          <p:cNvGrpSpPr/>
          <p:nvPr/>
        </p:nvGrpSpPr>
        <p:grpSpPr>
          <a:xfrm rot="21411084">
            <a:off x="352971" y="439297"/>
            <a:ext cx="2318268" cy="1471574"/>
            <a:chOff x="1571825" y="829525"/>
            <a:chExt cx="2086036" cy="1353225"/>
          </a:xfrm>
        </p:grpSpPr>
        <p:sp>
          <p:nvSpPr>
            <p:cNvPr id="913" name="Google Shape;913;p18"/>
            <p:cNvSpPr/>
            <p:nvPr/>
          </p:nvSpPr>
          <p:spPr>
            <a:xfrm>
              <a:off x="1571825" y="829525"/>
              <a:ext cx="2086000" cy="1353225"/>
            </a:xfrm>
            <a:custGeom>
              <a:avLst/>
              <a:gdLst/>
              <a:ahLst/>
              <a:cxnLst/>
              <a:rect l="l" t="t" r="r" b="b"/>
              <a:pathLst>
                <a:path w="83440" h="54129" extrusionOk="0">
                  <a:moveTo>
                    <a:pt x="1" y="0"/>
                  </a:moveTo>
                  <a:lnTo>
                    <a:pt x="1" y="4837"/>
                  </a:lnTo>
                  <a:lnTo>
                    <a:pt x="2223" y="4837"/>
                  </a:lnTo>
                  <a:cubicBezTo>
                    <a:pt x="2644" y="4289"/>
                    <a:pt x="3229" y="3948"/>
                    <a:pt x="3876" y="3948"/>
                  </a:cubicBezTo>
                  <a:cubicBezTo>
                    <a:pt x="5159" y="3948"/>
                    <a:pt x="6199" y="5284"/>
                    <a:pt x="6199" y="6931"/>
                  </a:cubicBezTo>
                  <a:cubicBezTo>
                    <a:pt x="6199" y="8579"/>
                    <a:pt x="5158" y="9916"/>
                    <a:pt x="3876" y="9916"/>
                  </a:cubicBezTo>
                  <a:cubicBezTo>
                    <a:pt x="3229" y="9916"/>
                    <a:pt x="2644" y="9574"/>
                    <a:pt x="2223" y="9027"/>
                  </a:cubicBezTo>
                  <a:lnTo>
                    <a:pt x="1" y="9027"/>
                  </a:lnTo>
                  <a:lnTo>
                    <a:pt x="1" y="9189"/>
                  </a:lnTo>
                  <a:lnTo>
                    <a:pt x="1" y="14937"/>
                  </a:lnTo>
                  <a:lnTo>
                    <a:pt x="2223" y="15188"/>
                  </a:lnTo>
                  <a:cubicBezTo>
                    <a:pt x="2644" y="14640"/>
                    <a:pt x="3229" y="14300"/>
                    <a:pt x="3876" y="14300"/>
                  </a:cubicBezTo>
                  <a:cubicBezTo>
                    <a:pt x="5159" y="14300"/>
                    <a:pt x="6199" y="15636"/>
                    <a:pt x="6199" y="17283"/>
                  </a:cubicBezTo>
                  <a:cubicBezTo>
                    <a:pt x="6199" y="18931"/>
                    <a:pt x="5158" y="20267"/>
                    <a:pt x="3876" y="20267"/>
                  </a:cubicBezTo>
                  <a:cubicBezTo>
                    <a:pt x="3229" y="20267"/>
                    <a:pt x="2644" y="19926"/>
                    <a:pt x="2223" y="19379"/>
                  </a:cubicBezTo>
                  <a:lnTo>
                    <a:pt x="1" y="19379"/>
                  </a:lnTo>
                  <a:lnTo>
                    <a:pt x="1" y="19551"/>
                  </a:lnTo>
                  <a:lnTo>
                    <a:pt x="1" y="25538"/>
                  </a:lnTo>
                  <a:lnTo>
                    <a:pt x="2223" y="25538"/>
                  </a:lnTo>
                  <a:cubicBezTo>
                    <a:pt x="2644" y="24990"/>
                    <a:pt x="3229" y="24649"/>
                    <a:pt x="3876" y="24649"/>
                  </a:cubicBezTo>
                  <a:cubicBezTo>
                    <a:pt x="5159" y="24649"/>
                    <a:pt x="6199" y="25986"/>
                    <a:pt x="6199" y="27634"/>
                  </a:cubicBezTo>
                  <a:cubicBezTo>
                    <a:pt x="6199" y="29282"/>
                    <a:pt x="5158" y="30617"/>
                    <a:pt x="3876" y="30617"/>
                  </a:cubicBezTo>
                  <a:cubicBezTo>
                    <a:pt x="3229" y="30617"/>
                    <a:pt x="2644" y="30277"/>
                    <a:pt x="2223" y="29729"/>
                  </a:cubicBezTo>
                  <a:lnTo>
                    <a:pt x="1" y="29729"/>
                  </a:lnTo>
                  <a:lnTo>
                    <a:pt x="1" y="29913"/>
                  </a:lnTo>
                  <a:lnTo>
                    <a:pt x="1" y="35889"/>
                  </a:lnTo>
                  <a:lnTo>
                    <a:pt x="2223" y="35889"/>
                  </a:lnTo>
                  <a:cubicBezTo>
                    <a:pt x="2644" y="35341"/>
                    <a:pt x="3229" y="35000"/>
                    <a:pt x="3876" y="35000"/>
                  </a:cubicBezTo>
                  <a:cubicBezTo>
                    <a:pt x="5159" y="35000"/>
                    <a:pt x="6199" y="36336"/>
                    <a:pt x="6199" y="37983"/>
                  </a:cubicBezTo>
                  <a:cubicBezTo>
                    <a:pt x="6199" y="39631"/>
                    <a:pt x="5158" y="40967"/>
                    <a:pt x="3876" y="40967"/>
                  </a:cubicBezTo>
                  <a:cubicBezTo>
                    <a:pt x="3229" y="40967"/>
                    <a:pt x="2644" y="40626"/>
                    <a:pt x="2223" y="40079"/>
                  </a:cubicBezTo>
                  <a:lnTo>
                    <a:pt x="1" y="40079"/>
                  </a:lnTo>
                  <a:lnTo>
                    <a:pt x="1" y="40274"/>
                  </a:lnTo>
                  <a:lnTo>
                    <a:pt x="1" y="46238"/>
                  </a:lnTo>
                  <a:lnTo>
                    <a:pt x="2223" y="46238"/>
                  </a:lnTo>
                  <a:cubicBezTo>
                    <a:pt x="2644" y="45690"/>
                    <a:pt x="3229" y="45350"/>
                    <a:pt x="3876" y="45350"/>
                  </a:cubicBezTo>
                  <a:cubicBezTo>
                    <a:pt x="5159" y="45350"/>
                    <a:pt x="6199" y="46686"/>
                    <a:pt x="6199" y="48334"/>
                  </a:cubicBezTo>
                  <a:cubicBezTo>
                    <a:pt x="6199" y="49982"/>
                    <a:pt x="5158" y="51318"/>
                    <a:pt x="3876" y="51318"/>
                  </a:cubicBezTo>
                  <a:cubicBezTo>
                    <a:pt x="3229" y="51318"/>
                    <a:pt x="2644" y="50977"/>
                    <a:pt x="2223" y="50429"/>
                  </a:cubicBezTo>
                  <a:lnTo>
                    <a:pt x="1" y="50429"/>
                  </a:lnTo>
                  <a:lnTo>
                    <a:pt x="1" y="50635"/>
                  </a:lnTo>
                  <a:lnTo>
                    <a:pt x="1" y="54128"/>
                  </a:lnTo>
                  <a:lnTo>
                    <a:pt x="78625" y="54128"/>
                  </a:lnTo>
                  <a:cubicBezTo>
                    <a:pt x="81285" y="54128"/>
                    <a:pt x="83440" y="51972"/>
                    <a:pt x="83440" y="49313"/>
                  </a:cubicBezTo>
                  <a:lnTo>
                    <a:pt x="83440" y="4816"/>
                  </a:lnTo>
                  <a:cubicBezTo>
                    <a:pt x="83439" y="2156"/>
                    <a:pt x="81284" y="0"/>
                    <a:pt x="786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2220000" algn="bl" rotWithShape="0">
                <a:schemeClr val="dk2">
                  <a:alpha val="1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8"/>
            <p:cNvSpPr/>
            <p:nvPr/>
          </p:nvSpPr>
          <p:spPr>
            <a:xfrm>
              <a:off x="1830366" y="1290036"/>
              <a:ext cx="1827495" cy="11850"/>
            </a:xfrm>
            <a:custGeom>
              <a:avLst/>
              <a:gdLst/>
              <a:ahLst/>
              <a:cxnLst/>
              <a:rect l="l" t="t" r="r" b="b"/>
              <a:pathLst>
                <a:path w="66394" h="474" extrusionOk="0">
                  <a:moveTo>
                    <a:pt x="1" y="0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8"/>
            <p:cNvSpPr/>
            <p:nvPr/>
          </p:nvSpPr>
          <p:spPr>
            <a:xfrm>
              <a:off x="1830366" y="1636336"/>
              <a:ext cx="1827495" cy="11875"/>
            </a:xfrm>
            <a:custGeom>
              <a:avLst/>
              <a:gdLst/>
              <a:ahLst/>
              <a:cxnLst/>
              <a:rect l="l" t="t" r="r" b="b"/>
              <a:pathLst>
                <a:path w="66394" h="475" extrusionOk="0">
                  <a:moveTo>
                    <a:pt x="1" y="1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8"/>
            <p:cNvSpPr/>
            <p:nvPr/>
          </p:nvSpPr>
          <p:spPr>
            <a:xfrm>
              <a:off x="1830366" y="1982664"/>
              <a:ext cx="1827495" cy="11875"/>
            </a:xfrm>
            <a:custGeom>
              <a:avLst/>
              <a:gdLst/>
              <a:ahLst/>
              <a:cxnLst/>
              <a:rect l="l" t="t" r="r" b="b"/>
              <a:pathLst>
                <a:path w="66394" h="475" extrusionOk="0">
                  <a:moveTo>
                    <a:pt x="1" y="1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5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0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975" name="Google Shape;975;p20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976" name="Google Shape;976;p20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0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0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0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0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0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0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0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0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0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0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0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8" name="Google Shape;988;p20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989" name="Google Shape;989;p20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0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0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0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0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0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0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0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20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20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09" name="Google Shape;1009;p20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1010" name="Google Shape;1010;p20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186005" y="3420300"/>
            <a:ext cx="4772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185900" y="1759500"/>
            <a:ext cx="4772100" cy="15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BLANK_1_1_1_1_1_1_2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10" name="Google Shape;1310;p2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11" name="Google Shape;1311;p2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3" name="Google Shape;1323;p2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324" name="Google Shape;1324;p2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4" name="Google Shape;1344;p27"/>
          <p:cNvGrpSpPr/>
          <p:nvPr/>
        </p:nvGrpSpPr>
        <p:grpSpPr>
          <a:xfrm rot="163181">
            <a:off x="108434" y="54292"/>
            <a:ext cx="9152285" cy="4788460"/>
            <a:chOff x="666700" y="727125"/>
            <a:chExt cx="7939189" cy="3876383"/>
          </a:xfrm>
        </p:grpSpPr>
        <p:sp>
          <p:nvSpPr>
            <p:cNvPr id="1345" name="Google Shape;1345;p2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7" name="Google Shape;1357;p27"/>
          <p:cNvGrpSpPr/>
          <p:nvPr/>
        </p:nvGrpSpPr>
        <p:grpSpPr>
          <a:xfrm>
            <a:off x="428125" y="2880088"/>
            <a:ext cx="8602313" cy="1056188"/>
            <a:chOff x="428125" y="2880088"/>
            <a:chExt cx="8602313" cy="1056188"/>
          </a:xfrm>
        </p:grpSpPr>
        <p:sp>
          <p:nvSpPr>
            <p:cNvPr id="1358" name="Google Shape;1358;p27"/>
            <p:cNvSpPr/>
            <p:nvPr/>
          </p:nvSpPr>
          <p:spPr>
            <a:xfrm>
              <a:off x="8679288" y="3279425"/>
              <a:ext cx="351150" cy="321625"/>
            </a:xfrm>
            <a:custGeom>
              <a:avLst/>
              <a:gdLst/>
              <a:ahLst/>
              <a:cxnLst/>
              <a:rect l="l" t="t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428125" y="2880088"/>
              <a:ext cx="285375" cy="327350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8511775" y="3711325"/>
              <a:ext cx="218250" cy="224950"/>
            </a:xfrm>
            <a:custGeom>
              <a:avLst/>
              <a:gdLst/>
              <a:ahLst/>
              <a:cxnLst/>
              <a:rect l="l" t="t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1" name="Google Shape;1361;p27"/>
            <p:cNvGrpSpPr/>
            <p:nvPr/>
          </p:nvGrpSpPr>
          <p:grpSpPr>
            <a:xfrm>
              <a:off x="428125" y="3355625"/>
              <a:ext cx="395325" cy="431900"/>
              <a:chOff x="4163475" y="4829700"/>
              <a:chExt cx="395325" cy="431900"/>
            </a:xfrm>
          </p:grpSpPr>
          <p:sp>
            <p:nvSpPr>
              <p:cNvPr id="1362" name="Google Shape;1362;p27"/>
              <p:cNvSpPr/>
              <p:nvPr/>
            </p:nvSpPr>
            <p:spPr>
              <a:xfrm>
                <a:off x="4183775" y="4829700"/>
                <a:ext cx="37502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163475" y="4996100"/>
                <a:ext cx="228300" cy="26550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7"/>
            <p:cNvGrpSpPr/>
            <p:nvPr/>
          </p:nvGrpSpPr>
          <p:grpSpPr>
            <a:xfrm>
              <a:off x="3745400" y="2883675"/>
              <a:ext cx="328825" cy="320175"/>
              <a:chOff x="3599925" y="3475075"/>
              <a:chExt cx="328825" cy="320175"/>
            </a:xfrm>
          </p:grpSpPr>
          <p:sp>
            <p:nvSpPr>
              <p:cNvPr id="1365" name="Google Shape;1365;p27"/>
              <p:cNvSpPr/>
              <p:nvPr/>
            </p:nvSpPr>
            <p:spPr>
              <a:xfrm>
                <a:off x="3606475" y="3506275"/>
                <a:ext cx="3181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3612300" y="3500275"/>
                <a:ext cx="3164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3599925" y="3475075"/>
                <a:ext cx="197000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8" name="Google Shape;1368;p27"/>
          <p:cNvGrpSpPr/>
          <p:nvPr/>
        </p:nvGrpSpPr>
        <p:grpSpPr>
          <a:xfrm>
            <a:off x="1220264" y="1013623"/>
            <a:ext cx="2428106" cy="3116257"/>
            <a:chOff x="1220264" y="1013623"/>
            <a:chExt cx="2428106" cy="3116257"/>
          </a:xfrm>
        </p:grpSpPr>
        <p:sp>
          <p:nvSpPr>
            <p:cNvPr id="1369" name="Google Shape;1369;p27"/>
            <p:cNvSpPr/>
            <p:nvPr/>
          </p:nvSpPr>
          <p:spPr>
            <a:xfrm flipH="1">
              <a:off x="1220264" y="1013623"/>
              <a:ext cx="2428106" cy="3116257"/>
            </a:xfrm>
            <a:custGeom>
              <a:avLst/>
              <a:gdLst/>
              <a:ahLst/>
              <a:cxnLst/>
              <a:rect l="l" t="t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534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7"/>
            <p:cNvSpPr/>
            <p:nvPr/>
          </p:nvSpPr>
          <p:spPr>
            <a:xfrm flipH="1">
              <a:off x="1942035" y="4060229"/>
              <a:ext cx="1343" cy="2713"/>
            </a:xfrm>
            <a:custGeom>
              <a:avLst/>
              <a:gdLst/>
              <a:ahLst/>
              <a:cxnLst/>
              <a:rect l="l" t="t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7"/>
            <p:cNvSpPr/>
            <p:nvPr/>
          </p:nvSpPr>
          <p:spPr>
            <a:xfrm flipH="1">
              <a:off x="2761569" y="3279137"/>
              <a:ext cx="765803" cy="657710"/>
            </a:xfrm>
            <a:custGeom>
              <a:avLst/>
              <a:gdLst/>
              <a:ahLst/>
              <a:cxnLst/>
              <a:rect l="l" t="t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7"/>
            <p:cNvSpPr/>
            <p:nvPr/>
          </p:nvSpPr>
          <p:spPr>
            <a:xfrm flipH="1">
              <a:off x="1728452" y="1659934"/>
              <a:ext cx="481856" cy="1028075"/>
            </a:xfrm>
            <a:custGeom>
              <a:avLst/>
              <a:gdLst/>
              <a:ahLst/>
              <a:cxnLst/>
              <a:rect l="l" t="t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7"/>
            <p:cNvSpPr/>
            <p:nvPr/>
          </p:nvSpPr>
          <p:spPr>
            <a:xfrm flipH="1">
              <a:off x="1765086" y="2241390"/>
              <a:ext cx="420590" cy="446702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7"/>
            <p:cNvSpPr/>
            <p:nvPr/>
          </p:nvSpPr>
          <p:spPr>
            <a:xfrm flipH="1">
              <a:off x="1280490" y="1088453"/>
              <a:ext cx="2084756" cy="2639195"/>
            </a:xfrm>
            <a:custGeom>
              <a:avLst/>
              <a:gdLst/>
              <a:ahLst/>
              <a:cxnLst/>
              <a:rect l="l" t="t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lnTo>
                    <a:pt x="67969" y="37678"/>
                  </a:ln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lnTo>
                    <a:pt x="69461" y="37272"/>
                  </a:ln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 flipH="1">
              <a:off x="1887454" y="2866713"/>
              <a:ext cx="116231" cy="71158"/>
            </a:xfrm>
            <a:custGeom>
              <a:avLst/>
              <a:gdLst/>
              <a:ahLst/>
              <a:cxnLst/>
              <a:rect l="l" t="t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7"/>
            <p:cNvSpPr/>
            <p:nvPr/>
          </p:nvSpPr>
          <p:spPr>
            <a:xfrm flipH="1">
              <a:off x="1747824" y="2754181"/>
              <a:ext cx="124423" cy="82858"/>
            </a:xfrm>
            <a:custGeom>
              <a:avLst/>
              <a:gdLst/>
              <a:ahLst/>
              <a:cxnLst/>
              <a:rect l="l" t="t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lnTo>
                    <a:pt x="596" y="1526"/>
                  </a:ln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7"/>
            <p:cNvSpPr/>
            <p:nvPr/>
          </p:nvSpPr>
          <p:spPr>
            <a:xfrm flipH="1">
              <a:off x="1813146" y="2891701"/>
              <a:ext cx="29921" cy="29017"/>
            </a:xfrm>
            <a:custGeom>
              <a:avLst/>
              <a:gdLst/>
              <a:ahLst/>
              <a:cxnLst/>
              <a:rect l="l" t="t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7"/>
            <p:cNvSpPr/>
            <p:nvPr/>
          </p:nvSpPr>
          <p:spPr>
            <a:xfrm flipH="1">
              <a:off x="1878960" y="2988999"/>
              <a:ext cx="161441" cy="87790"/>
            </a:xfrm>
            <a:custGeom>
              <a:avLst/>
              <a:gdLst/>
              <a:ahLst/>
              <a:cxnLst/>
              <a:rect l="l" t="t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7"/>
            <p:cNvSpPr/>
            <p:nvPr/>
          </p:nvSpPr>
          <p:spPr>
            <a:xfrm flipH="1">
              <a:off x="1684996" y="2791061"/>
              <a:ext cx="59129" cy="50745"/>
            </a:xfrm>
            <a:custGeom>
              <a:avLst/>
              <a:gdLst/>
              <a:ahLst/>
              <a:cxnLst/>
              <a:rect l="l" t="t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7"/>
            <p:cNvSpPr/>
            <p:nvPr/>
          </p:nvSpPr>
          <p:spPr>
            <a:xfrm flipH="1">
              <a:off x="1636799" y="2645403"/>
              <a:ext cx="22632" cy="39949"/>
            </a:xfrm>
            <a:custGeom>
              <a:avLst/>
              <a:gdLst/>
              <a:ahLst/>
              <a:cxnLst/>
              <a:rect l="l" t="t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7"/>
            <p:cNvSpPr/>
            <p:nvPr/>
          </p:nvSpPr>
          <p:spPr>
            <a:xfrm flipH="1">
              <a:off x="1652527" y="2402502"/>
              <a:ext cx="37511" cy="115354"/>
            </a:xfrm>
            <a:custGeom>
              <a:avLst/>
              <a:gdLst/>
              <a:ahLst/>
              <a:cxnLst/>
              <a:rect l="l" t="t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7"/>
            <p:cNvSpPr/>
            <p:nvPr/>
          </p:nvSpPr>
          <p:spPr>
            <a:xfrm flipH="1">
              <a:off x="1680858" y="2695846"/>
              <a:ext cx="18605" cy="17563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7"/>
            <p:cNvSpPr/>
            <p:nvPr/>
          </p:nvSpPr>
          <p:spPr>
            <a:xfrm flipH="1">
              <a:off x="1625154" y="2308794"/>
              <a:ext cx="27044" cy="32031"/>
            </a:xfrm>
            <a:custGeom>
              <a:avLst/>
              <a:gdLst/>
              <a:ahLst/>
              <a:cxnLst/>
              <a:rect l="l" t="t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7"/>
            <p:cNvSpPr/>
            <p:nvPr/>
          </p:nvSpPr>
          <p:spPr>
            <a:xfrm flipH="1">
              <a:off x="1662336" y="2185740"/>
              <a:ext cx="23098" cy="92420"/>
            </a:xfrm>
            <a:custGeom>
              <a:avLst/>
              <a:gdLst/>
              <a:ahLst/>
              <a:cxnLst/>
              <a:rect l="l" t="t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 flipH="1">
              <a:off x="1638471" y="2131516"/>
              <a:ext cx="14412" cy="14440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 flipH="1">
              <a:off x="1616962" y="2522952"/>
              <a:ext cx="19865" cy="36579"/>
            </a:xfrm>
            <a:custGeom>
              <a:avLst/>
              <a:gdLst/>
              <a:ahLst/>
              <a:cxnLst/>
              <a:rect l="l" t="t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 flipH="1">
              <a:off x="2026674" y="2874713"/>
              <a:ext cx="74939" cy="69870"/>
            </a:xfrm>
            <a:custGeom>
              <a:avLst/>
              <a:gdLst/>
              <a:ahLst/>
              <a:cxnLst/>
              <a:rect l="l" t="t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 flipH="1">
              <a:off x="2172140" y="2751057"/>
              <a:ext cx="32661" cy="56060"/>
            </a:xfrm>
            <a:custGeom>
              <a:avLst/>
              <a:gdLst/>
              <a:ahLst/>
              <a:cxnLst/>
              <a:rect l="l" t="t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 flipH="1">
              <a:off x="2114491" y="2425490"/>
              <a:ext cx="54142" cy="149193"/>
            </a:xfrm>
            <a:custGeom>
              <a:avLst/>
              <a:gdLst/>
              <a:ahLst/>
              <a:cxnLst/>
              <a:rect l="l" t="t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lnTo>
                    <a:pt x="1966" y="4367"/>
                  </a:ln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 flipH="1">
              <a:off x="2221926" y="2632415"/>
              <a:ext cx="29811" cy="57239"/>
            </a:xfrm>
            <a:custGeom>
              <a:avLst/>
              <a:gdLst/>
              <a:ahLst/>
              <a:cxnLst/>
              <a:rect l="l" t="t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 flipH="1">
              <a:off x="2205678" y="2922170"/>
              <a:ext cx="32003" cy="33784"/>
            </a:xfrm>
            <a:custGeom>
              <a:avLst/>
              <a:gdLst/>
              <a:ahLst/>
              <a:cxnLst/>
              <a:rect l="l" t="t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 flipH="1">
              <a:off x="2115450" y="2672255"/>
              <a:ext cx="44744" cy="120067"/>
            </a:xfrm>
            <a:custGeom>
              <a:avLst/>
              <a:gdLst/>
              <a:ahLst/>
              <a:cxnLst/>
              <a:rect l="l" t="t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 flipH="1">
              <a:off x="2114628" y="2063399"/>
              <a:ext cx="41812" cy="165606"/>
            </a:xfrm>
            <a:custGeom>
              <a:avLst/>
              <a:gdLst/>
              <a:ahLst/>
              <a:cxnLst/>
              <a:rect l="l" t="t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 flipH="1">
              <a:off x="2153015" y="2289422"/>
              <a:ext cx="35593" cy="66116"/>
            </a:xfrm>
            <a:custGeom>
              <a:avLst/>
              <a:gdLst/>
              <a:ahLst/>
              <a:cxnLst/>
              <a:rect l="l" t="t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 flipH="1">
              <a:off x="2200719" y="2053618"/>
              <a:ext cx="29017" cy="40881"/>
            </a:xfrm>
            <a:custGeom>
              <a:avLst/>
              <a:gdLst/>
              <a:ahLst/>
              <a:cxnLst/>
              <a:rect l="l" t="t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 flipH="1">
              <a:off x="2118436" y="1846200"/>
              <a:ext cx="41949" cy="119245"/>
            </a:xfrm>
            <a:custGeom>
              <a:avLst/>
              <a:gdLst/>
              <a:ahLst/>
              <a:cxnLst/>
              <a:rect l="l" t="t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 flipH="1">
              <a:off x="2175894" y="1664154"/>
              <a:ext cx="28058" cy="42443"/>
            </a:xfrm>
            <a:custGeom>
              <a:avLst/>
              <a:gdLst/>
              <a:ahLst/>
              <a:cxnLst/>
              <a:rect l="l" t="t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 flipH="1">
              <a:off x="2135370" y="1493890"/>
              <a:ext cx="46169" cy="130725"/>
            </a:xfrm>
            <a:custGeom>
              <a:avLst/>
              <a:gdLst/>
              <a:ahLst/>
              <a:cxnLst/>
              <a:rect l="l" t="t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7"/>
            <p:cNvSpPr/>
            <p:nvPr/>
          </p:nvSpPr>
          <p:spPr>
            <a:xfrm flipH="1">
              <a:off x="2173510" y="1429089"/>
              <a:ext cx="18440" cy="22742"/>
            </a:xfrm>
            <a:custGeom>
              <a:avLst/>
              <a:gdLst/>
              <a:ahLst/>
              <a:cxnLst/>
              <a:rect l="l" t="t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7"/>
            <p:cNvSpPr/>
            <p:nvPr/>
          </p:nvSpPr>
          <p:spPr>
            <a:xfrm flipH="1">
              <a:off x="2167099" y="1290117"/>
              <a:ext cx="45703" cy="98777"/>
            </a:xfrm>
            <a:custGeom>
              <a:avLst/>
              <a:gdLst/>
              <a:ahLst/>
              <a:cxnLst/>
              <a:rect l="l" t="t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 flipH="1">
              <a:off x="2221022" y="1572063"/>
              <a:ext cx="17920" cy="23263"/>
            </a:xfrm>
            <a:custGeom>
              <a:avLst/>
              <a:gdLst/>
              <a:ahLst/>
              <a:cxnLst/>
              <a:rect l="l" t="t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 flipH="1">
              <a:off x="1351757" y="1647056"/>
              <a:ext cx="1905122" cy="2080701"/>
            </a:xfrm>
            <a:custGeom>
              <a:avLst/>
              <a:gdLst/>
              <a:ahLst/>
              <a:cxnLst/>
              <a:rect l="l" t="t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lnTo>
                    <a:pt x="64018" y="17298"/>
                  </a:ln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lnTo>
                    <a:pt x="65506" y="16887"/>
                  </a:ln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 flipH="1">
              <a:off x="2578455" y="1739011"/>
              <a:ext cx="217556" cy="21016"/>
            </a:xfrm>
            <a:custGeom>
              <a:avLst/>
              <a:gdLst/>
              <a:ahLst/>
              <a:cxnLst/>
              <a:rect l="l" t="t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 flipH="1">
              <a:off x="2610623" y="1836500"/>
              <a:ext cx="229037" cy="23400"/>
            </a:xfrm>
            <a:custGeom>
              <a:avLst/>
              <a:gdLst/>
              <a:ahLst/>
              <a:cxnLst/>
              <a:rect l="l" t="t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 flipH="1">
              <a:off x="2637694" y="1932153"/>
              <a:ext cx="243504" cy="21975"/>
            </a:xfrm>
            <a:custGeom>
              <a:avLst/>
              <a:gdLst/>
              <a:ahLst/>
              <a:cxnLst/>
              <a:rect l="l" t="t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 flipH="1">
              <a:off x="2664710" y="2038191"/>
              <a:ext cx="263122" cy="23482"/>
            </a:xfrm>
            <a:custGeom>
              <a:avLst/>
              <a:gdLst/>
              <a:ahLst/>
              <a:cxnLst/>
              <a:rect l="l" t="t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 flipH="1">
              <a:off x="2692220" y="2156696"/>
              <a:ext cx="285892" cy="21591"/>
            </a:xfrm>
            <a:custGeom>
              <a:avLst/>
              <a:gdLst/>
              <a:ahLst/>
              <a:cxnLst/>
              <a:rect l="l" t="t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 flipH="1">
              <a:off x="2714332" y="2253775"/>
              <a:ext cx="303893" cy="28112"/>
            </a:xfrm>
            <a:custGeom>
              <a:avLst/>
              <a:gdLst/>
              <a:ahLst/>
              <a:cxnLst/>
              <a:rect l="l" t="t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 flipH="1">
              <a:off x="2743403" y="2417380"/>
              <a:ext cx="343404" cy="28715"/>
            </a:xfrm>
            <a:custGeom>
              <a:avLst/>
              <a:gdLst/>
              <a:ahLst/>
              <a:cxnLst/>
              <a:rect l="l" t="t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 flipH="1">
              <a:off x="2761021" y="2549996"/>
              <a:ext cx="378805" cy="27647"/>
            </a:xfrm>
            <a:custGeom>
              <a:avLst/>
              <a:gdLst/>
              <a:ahLst/>
              <a:cxnLst/>
              <a:rect l="l" t="t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 flipH="1">
              <a:off x="2777215" y="2724835"/>
              <a:ext cx="402588" cy="17289"/>
            </a:xfrm>
            <a:custGeom>
              <a:avLst/>
              <a:gdLst/>
              <a:ahLst/>
              <a:cxnLst/>
              <a:rect l="l" t="t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lnTo>
                    <a:pt x="0" y="1"/>
                  </a:ln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 flipH="1">
              <a:off x="2780694" y="2898634"/>
              <a:ext cx="426673" cy="23427"/>
            </a:xfrm>
            <a:custGeom>
              <a:avLst/>
              <a:gdLst/>
              <a:ahLst/>
              <a:cxnLst/>
              <a:rect l="l" t="t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lnTo>
                    <a:pt x="0" y="356"/>
                  </a:ln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 flipH="1">
              <a:off x="2764309" y="3062294"/>
              <a:ext cx="433742" cy="38935"/>
            </a:xfrm>
            <a:custGeom>
              <a:avLst/>
              <a:gdLst/>
              <a:ahLst/>
              <a:cxnLst/>
              <a:rect l="l" t="t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lnTo>
                    <a:pt x="1" y="902"/>
                  </a:ln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7"/>
            <p:cNvSpPr/>
            <p:nvPr/>
          </p:nvSpPr>
          <p:spPr>
            <a:xfrm flipH="1">
              <a:off x="2737704" y="3180799"/>
              <a:ext cx="381079" cy="117245"/>
            </a:xfrm>
            <a:custGeom>
              <a:avLst/>
              <a:gdLst/>
              <a:ahLst/>
              <a:cxnLst/>
              <a:rect l="l" t="t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7"/>
            <p:cNvSpPr/>
            <p:nvPr/>
          </p:nvSpPr>
          <p:spPr>
            <a:xfrm flipH="1">
              <a:off x="2688165" y="3325334"/>
              <a:ext cx="305976" cy="134205"/>
            </a:xfrm>
            <a:custGeom>
              <a:avLst/>
              <a:gdLst/>
              <a:ahLst/>
              <a:cxnLst/>
              <a:rect l="l" t="t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 flipH="1">
              <a:off x="2637694" y="3428276"/>
              <a:ext cx="203472" cy="161907"/>
            </a:xfrm>
            <a:custGeom>
              <a:avLst/>
              <a:gdLst/>
              <a:ahLst/>
              <a:cxnLst/>
              <a:rect l="l" t="t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 flipH="1">
              <a:off x="2521655" y="3519572"/>
              <a:ext cx="139384" cy="162016"/>
            </a:xfrm>
            <a:custGeom>
              <a:avLst/>
              <a:gdLst/>
              <a:ahLst/>
              <a:cxnLst/>
              <a:rect l="l" t="t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7"/>
            <p:cNvSpPr/>
            <p:nvPr/>
          </p:nvSpPr>
          <p:spPr>
            <a:xfrm flipH="1">
              <a:off x="2021906" y="3451703"/>
              <a:ext cx="38579" cy="202459"/>
            </a:xfrm>
            <a:custGeom>
              <a:avLst/>
              <a:gdLst/>
              <a:ahLst/>
              <a:cxnLst/>
              <a:rect l="l" t="t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7"/>
            <p:cNvSpPr/>
            <p:nvPr/>
          </p:nvSpPr>
          <p:spPr>
            <a:xfrm flipH="1">
              <a:off x="1905812" y="3408602"/>
              <a:ext cx="56882" cy="191992"/>
            </a:xfrm>
            <a:custGeom>
              <a:avLst/>
              <a:gdLst/>
              <a:ahLst/>
              <a:cxnLst/>
              <a:rect l="l" t="t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 flipH="1">
              <a:off x="1774950" y="3357556"/>
              <a:ext cx="80364" cy="170044"/>
            </a:xfrm>
            <a:custGeom>
              <a:avLst/>
              <a:gdLst/>
              <a:ahLst/>
              <a:cxnLst/>
              <a:rect l="l" t="t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 flipH="1">
              <a:off x="1652335" y="3297961"/>
              <a:ext cx="87433" cy="144699"/>
            </a:xfrm>
            <a:custGeom>
              <a:avLst/>
              <a:gdLst/>
              <a:ahLst/>
              <a:cxnLst/>
              <a:rect l="l" t="t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7"/>
            <p:cNvSpPr/>
            <p:nvPr/>
          </p:nvSpPr>
          <p:spPr>
            <a:xfrm flipH="1">
              <a:off x="1547256" y="3239380"/>
              <a:ext cx="81926" cy="130945"/>
            </a:xfrm>
            <a:custGeom>
              <a:avLst/>
              <a:gdLst/>
              <a:ahLst/>
              <a:cxnLst/>
              <a:rect l="l" t="t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7"/>
            <p:cNvSpPr/>
            <p:nvPr/>
          </p:nvSpPr>
          <p:spPr>
            <a:xfrm flipH="1">
              <a:off x="1472235" y="3172168"/>
              <a:ext cx="96859" cy="37812"/>
            </a:xfrm>
            <a:custGeom>
              <a:avLst/>
              <a:gdLst/>
              <a:ahLst/>
              <a:cxnLst/>
              <a:rect l="l" t="t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7"/>
            <p:cNvSpPr/>
            <p:nvPr/>
          </p:nvSpPr>
          <p:spPr>
            <a:xfrm flipH="1">
              <a:off x="1464645" y="3057910"/>
              <a:ext cx="103627" cy="21345"/>
            </a:xfrm>
            <a:custGeom>
              <a:avLst/>
              <a:gdLst/>
              <a:ahLst/>
              <a:cxnLst/>
              <a:rect l="l" t="t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7"/>
            <p:cNvSpPr/>
            <p:nvPr/>
          </p:nvSpPr>
          <p:spPr>
            <a:xfrm flipH="1">
              <a:off x="1461932" y="2912854"/>
              <a:ext cx="105298" cy="23756"/>
            </a:xfrm>
            <a:custGeom>
              <a:avLst/>
              <a:gdLst/>
              <a:ahLst/>
              <a:cxnLst/>
              <a:rect l="l" t="t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7"/>
            <p:cNvSpPr/>
            <p:nvPr/>
          </p:nvSpPr>
          <p:spPr>
            <a:xfrm flipH="1">
              <a:off x="1461932" y="2740892"/>
              <a:ext cx="104421" cy="17865"/>
            </a:xfrm>
            <a:custGeom>
              <a:avLst/>
              <a:gdLst/>
              <a:ahLst/>
              <a:cxnLst/>
              <a:rect l="l" t="t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7"/>
            <p:cNvSpPr/>
            <p:nvPr/>
          </p:nvSpPr>
          <p:spPr>
            <a:xfrm flipH="1">
              <a:off x="1472235" y="2584958"/>
              <a:ext cx="93461" cy="12631"/>
            </a:xfrm>
            <a:custGeom>
              <a:avLst/>
              <a:gdLst/>
              <a:ahLst/>
              <a:cxnLst/>
              <a:rect l="l" t="t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7"/>
            <p:cNvSpPr/>
            <p:nvPr/>
          </p:nvSpPr>
          <p:spPr>
            <a:xfrm flipH="1">
              <a:off x="1476756" y="2450452"/>
              <a:ext cx="88502" cy="14248"/>
            </a:xfrm>
            <a:custGeom>
              <a:avLst/>
              <a:gdLst/>
              <a:ahLst/>
              <a:cxnLst/>
              <a:rect l="l" t="t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7"/>
            <p:cNvSpPr/>
            <p:nvPr/>
          </p:nvSpPr>
          <p:spPr>
            <a:xfrm flipH="1">
              <a:off x="1489250" y="2299998"/>
              <a:ext cx="76008" cy="17454"/>
            </a:xfrm>
            <a:custGeom>
              <a:avLst/>
              <a:gdLst/>
              <a:ahLst/>
              <a:cxnLst/>
              <a:rect l="l" t="t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7"/>
            <p:cNvSpPr/>
            <p:nvPr/>
          </p:nvSpPr>
          <p:spPr>
            <a:xfrm flipH="1">
              <a:off x="1499306" y="2167273"/>
              <a:ext cx="65952" cy="32359"/>
            </a:xfrm>
            <a:custGeom>
              <a:avLst/>
              <a:gdLst/>
              <a:ahLst/>
              <a:cxnLst/>
              <a:rect l="l" t="t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7"/>
            <p:cNvSpPr/>
            <p:nvPr/>
          </p:nvSpPr>
          <p:spPr>
            <a:xfrm flipH="1">
              <a:off x="2820863" y="1542854"/>
              <a:ext cx="37565" cy="47868"/>
            </a:xfrm>
            <a:custGeom>
              <a:avLst/>
              <a:gdLst/>
              <a:ahLst/>
              <a:cxnLst/>
              <a:rect l="l" t="t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7"/>
            <p:cNvSpPr/>
            <p:nvPr/>
          </p:nvSpPr>
          <p:spPr>
            <a:xfrm flipH="1">
              <a:off x="2746609" y="1552115"/>
              <a:ext cx="40223" cy="46607"/>
            </a:xfrm>
            <a:custGeom>
              <a:avLst/>
              <a:gdLst/>
              <a:ahLst/>
              <a:cxnLst/>
              <a:rect l="l" t="t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7"/>
            <p:cNvSpPr/>
            <p:nvPr/>
          </p:nvSpPr>
          <p:spPr>
            <a:xfrm flipH="1">
              <a:off x="2660710" y="1548663"/>
              <a:ext cx="47676" cy="50060"/>
            </a:xfrm>
            <a:custGeom>
              <a:avLst/>
              <a:gdLst/>
              <a:ahLst/>
              <a:cxnLst/>
              <a:rect l="l" t="t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7"/>
            <p:cNvSpPr/>
            <p:nvPr/>
          </p:nvSpPr>
          <p:spPr>
            <a:xfrm flipH="1">
              <a:off x="2578455" y="1534141"/>
              <a:ext cx="39730" cy="45511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7"/>
            <p:cNvSpPr/>
            <p:nvPr/>
          </p:nvSpPr>
          <p:spPr>
            <a:xfrm flipH="1">
              <a:off x="2501269" y="1504412"/>
              <a:ext cx="39730" cy="44278"/>
            </a:xfrm>
            <a:custGeom>
              <a:avLst/>
              <a:gdLst/>
              <a:ahLst/>
              <a:cxnLst/>
              <a:rect l="l" t="t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7"/>
            <p:cNvSpPr/>
            <p:nvPr/>
          </p:nvSpPr>
          <p:spPr>
            <a:xfrm flipH="1">
              <a:off x="2426851" y="1463778"/>
              <a:ext cx="45292" cy="47703"/>
            </a:xfrm>
            <a:custGeom>
              <a:avLst/>
              <a:gdLst/>
              <a:ahLst/>
              <a:cxnLst/>
              <a:rect l="l" t="t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7"/>
            <p:cNvSpPr/>
            <p:nvPr/>
          </p:nvSpPr>
          <p:spPr>
            <a:xfrm flipH="1">
              <a:off x="1902031" y="3385285"/>
              <a:ext cx="722949" cy="669820"/>
            </a:xfrm>
            <a:custGeom>
              <a:avLst/>
              <a:gdLst/>
              <a:ahLst/>
              <a:cxnLst/>
              <a:rect l="l" t="t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6880" y="17278"/>
                  </a:ln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lnTo>
                    <a:pt x="25830" y="10977"/>
                  </a:ln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7"/>
            <p:cNvSpPr/>
            <p:nvPr/>
          </p:nvSpPr>
          <p:spPr>
            <a:xfrm flipH="1">
              <a:off x="2038346" y="3385230"/>
              <a:ext cx="129328" cy="342445"/>
            </a:xfrm>
            <a:custGeom>
              <a:avLst/>
              <a:gdLst/>
              <a:ahLst/>
              <a:cxnLst/>
              <a:rect l="l" t="t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lnTo>
                    <a:pt x="2753" y="10497"/>
                  </a:ln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7"/>
            <p:cNvSpPr/>
            <p:nvPr/>
          </p:nvSpPr>
          <p:spPr>
            <a:xfrm flipH="1">
              <a:off x="2162441" y="3428276"/>
              <a:ext cx="432536" cy="455799"/>
            </a:xfrm>
            <a:custGeom>
              <a:avLst/>
              <a:gdLst/>
              <a:ahLst/>
              <a:cxnLst/>
              <a:rect l="l" t="t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lnTo>
                    <a:pt x="15785" y="15709"/>
                  </a:ln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7"/>
            <p:cNvSpPr/>
            <p:nvPr/>
          </p:nvSpPr>
          <p:spPr>
            <a:xfrm flipH="1">
              <a:off x="2858401" y="1888998"/>
              <a:ext cx="389491" cy="783859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7"/>
            <p:cNvSpPr/>
            <p:nvPr/>
          </p:nvSpPr>
          <p:spPr>
            <a:xfrm flipH="1">
              <a:off x="2897555" y="2134941"/>
              <a:ext cx="463800" cy="400835"/>
            </a:xfrm>
            <a:custGeom>
              <a:avLst/>
              <a:gdLst/>
              <a:ahLst/>
              <a:cxnLst/>
              <a:rect l="l" t="t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7"/>
            <p:cNvSpPr/>
            <p:nvPr/>
          </p:nvSpPr>
          <p:spPr>
            <a:xfrm flipH="1">
              <a:off x="2922078" y="2343975"/>
              <a:ext cx="144453" cy="191855"/>
            </a:xfrm>
            <a:custGeom>
              <a:avLst/>
              <a:gdLst/>
              <a:ahLst/>
              <a:cxnLst/>
              <a:rect l="l" t="t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lnTo>
                    <a:pt x="3761" y="2189"/>
                  </a:lnTo>
                  <a:cubicBezTo>
                    <a:pt x="2759" y="2074"/>
                    <a:pt x="1753" y="1978"/>
                    <a:pt x="745" y="1897"/>
                  </a:cubicBezTo>
                  <a:lnTo>
                    <a:pt x="745" y="1897"/>
                  </a:ln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lnTo>
                    <a:pt x="4374" y="866"/>
                  </a:ln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lnTo>
                    <a:pt x="3763" y="5865"/>
                  </a:ln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lnTo>
                    <a:pt x="3775" y="5447"/>
                  </a:ln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lnTo>
                    <a:pt x="4877" y="3533"/>
                  </a:ln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7"/>
            <p:cNvSpPr/>
            <p:nvPr/>
          </p:nvSpPr>
          <p:spPr>
            <a:xfrm flipH="1">
              <a:off x="1962667" y="1702487"/>
              <a:ext cx="688041" cy="908502"/>
            </a:xfrm>
            <a:custGeom>
              <a:avLst/>
              <a:gdLst/>
              <a:ahLst/>
              <a:cxnLst/>
              <a:rect l="l" t="t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7"/>
            <p:cNvSpPr/>
            <p:nvPr/>
          </p:nvSpPr>
          <p:spPr>
            <a:xfrm flipH="1">
              <a:off x="2210281" y="2171821"/>
              <a:ext cx="717551" cy="714455"/>
            </a:xfrm>
            <a:custGeom>
              <a:avLst/>
              <a:gdLst/>
              <a:ahLst/>
              <a:cxnLst/>
              <a:rect l="l" t="t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lnTo>
                    <a:pt x="2538" y="24257"/>
                  </a:ln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3504" y="25470"/>
                  </a:ln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7"/>
            <p:cNvSpPr/>
            <p:nvPr/>
          </p:nvSpPr>
          <p:spPr>
            <a:xfrm flipH="1">
              <a:off x="2210391" y="2171821"/>
              <a:ext cx="735032" cy="729087"/>
            </a:xfrm>
            <a:custGeom>
              <a:avLst/>
              <a:gdLst/>
              <a:ahLst/>
              <a:cxnLst/>
              <a:rect l="l" t="t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lnTo>
                    <a:pt x="5785" y="18104"/>
                  </a:ln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2255" y="24413"/>
                  </a:ln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152" y="25851"/>
                  </a:ln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lnTo>
                    <a:pt x="9456" y="23449"/>
                  </a:ln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lnTo>
                    <a:pt x="26826" y="6908"/>
                  </a:ln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4586" y="25440"/>
                  </a:ln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1321" y="25294"/>
                  </a:ln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50"/>
                  </a:lnTo>
                  <a:lnTo>
                    <a:pt x="3097" y="24048"/>
                  </a:lnTo>
                  <a:lnTo>
                    <a:pt x="3090" y="24051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1104" y="23629"/>
                  </a:ln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7"/>
            <p:cNvSpPr/>
            <p:nvPr/>
          </p:nvSpPr>
          <p:spPr>
            <a:xfrm flipH="1">
              <a:off x="2360187" y="1236385"/>
              <a:ext cx="50197" cy="78830"/>
            </a:xfrm>
            <a:custGeom>
              <a:avLst/>
              <a:gdLst/>
              <a:ahLst/>
              <a:cxnLst/>
              <a:rect l="l" t="t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7"/>
            <p:cNvSpPr/>
            <p:nvPr/>
          </p:nvSpPr>
          <p:spPr>
            <a:xfrm flipH="1">
              <a:off x="2465046" y="1235371"/>
              <a:ext cx="50252" cy="78775"/>
            </a:xfrm>
            <a:custGeom>
              <a:avLst/>
              <a:gdLst/>
              <a:ahLst/>
              <a:cxnLst/>
              <a:rect l="l" t="t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7"/>
            <p:cNvSpPr/>
            <p:nvPr/>
          </p:nvSpPr>
          <p:spPr>
            <a:xfrm flipH="1">
              <a:off x="2412438" y="1427363"/>
              <a:ext cx="496680" cy="130095"/>
            </a:xfrm>
            <a:custGeom>
              <a:avLst/>
              <a:gdLst/>
              <a:ahLst/>
              <a:cxnLst/>
              <a:rect l="l" t="t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lnTo>
                    <a:pt x="0" y="3891"/>
                  </a:ln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2387998" y="1418184"/>
              <a:ext cx="77076" cy="39757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7"/>
            <p:cNvSpPr/>
            <p:nvPr/>
          </p:nvSpPr>
          <p:spPr>
            <a:xfrm flipH="1">
              <a:off x="3124784" y="1258853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7"/>
            <p:cNvSpPr/>
            <p:nvPr/>
          </p:nvSpPr>
          <p:spPr>
            <a:xfrm flipH="1">
              <a:off x="3238603" y="1269484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 flipH="1">
              <a:off x="2114929" y="2920745"/>
              <a:ext cx="14796" cy="141576"/>
            </a:xfrm>
            <a:custGeom>
              <a:avLst/>
              <a:gdLst/>
              <a:ahLst/>
              <a:cxnLst/>
              <a:rect l="l" t="t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1845560" y="1542306"/>
              <a:ext cx="296441" cy="147275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1853972" y="1661167"/>
              <a:ext cx="77926" cy="592224"/>
            </a:xfrm>
            <a:custGeom>
              <a:avLst/>
              <a:gdLst/>
              <a:ahLst/>
              <a:cxnLst/>
              <a:rect l="l" t="t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1855369" y="2253775"/>
              <a:ext cx="41621" cy="31537"/>
            </a:xfrm>
            <a:custGeom>
              <a:avLst/>
              <a:gdLst/>
              <a:ahLst/>
              <a:cxnLst/>
              <a:rect l="l" t="t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bg>
      <p:bgPr>
        <a:solidFill>
          <a:schemeClr val="accent5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2A6BCB96-242B-4A9F-A0BB-479D90D2F6A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12/6/2024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0976A58C-95EA-4185-AE14-33891A804CB3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32609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5676C240-ABB1-4F42-9675-AAC349FB9A0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12/6/2024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EB02DB7D-6A7B-4587-BE1E-F2671568D617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1909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1565DCF5-7C6B-4936-9F87-9C408609F2F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12/6/2024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4BBD68BC-82D2-49D1-9108-6E6344253CD7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85029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E9E7843B-534B-4742-9E98-2120EB26D80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12/6/2024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A10BCAFE-2F1D-4DD4-8159-7FE2F2061380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49583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2B9F2421-DD3D-4C43-9C29-206281D058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12/6/2024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6F47B1F1-959E-4CA2-8825-40C240EBFA16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40178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8" name="Google Shape;138;p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0" name="Google Shape;150;p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51" name="Google Shape;151;p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1" name="Google Shape;171;p3"/>
          <p:cNvGrpSpPr/>
          <p:nvPr/>
        </p:nvGrpSpPr>
        <p:grpSpPr>
          <a:xfrm rot="-10440599">
            <a:off x="1338891" y="-649610"/>
            <a:ext cx="9152250" cy="4788624"/>
            <a:chOff x="666700" y="727125"/>
            <a:chExt cx="7939189" cy="3876383"/>
          </a:xfrm>
        </p:grpSpPr>
        <p:sp>
          <p:nvSpPr>
            <p:cNvPr id="172" name="Google Shape;172;p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3875525" y="1544827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 hasCustomPrompt="1"/>
          </p:nvPr>
        </p:nvSpPr>
        <p:spPr>
          <a:xfrm>
            <a:off x="3875527" y="894950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3875551" y="2458827"/>
            <a:ext cx="45483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"/>
          <p:cNvGrpSpPr/>
          <p:nvPr/>
        </p:nvGrpSpPr>
        <p:grpSpPr>
          <a:xfrm rot="3566524">
            <a:off x="1168904" y="-718"/>
            <a:ext cx="3037005" cy="2249100"/>
            <a:chOff x="75004" y="2532151"/>
            <a:chExt cx="3037060" cy="2249141"/>
          </a:xfrm>
        </p:grpSpPr>
        <p:grpSp>
          <p:nvGrpSpPr>
            <p:cNvPr id="184" name="Google Shape;184;p3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185" name="Google Shape;185;p3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188" name="Google Shape;188;p3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189" name="Google Shape;189;p3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1" name="Google Shape;191;p3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192" name="Google Shape;192;p3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D86284BF-35F4-44C5-934D-D146534D064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12/6/2024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ED5C2AE7-0B78-4CE8-9559-09EE42C2862C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85689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5D3A5C4E-D944-4679-9FD5-7D2CA343A2D1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B2C209F-9BAE-41A2-A13D-BDEB7D736CFE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44117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6901E804-CA21-4816-B39F-FA94DE23E2CD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D45F389E-56F0-45D9-A583-C2D959222AE7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47431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C6E80CF5-6D5B-4B94-BADD-84B759599556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C79BA8E7-A45F-4136-9BAD-4A655AE55D63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385325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D1F4158F-352D-48E7-BA6D-15A2961625F1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DBBB639-D910-4E40-9213-0A2AA7B308A5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98004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98313982-E10E-4A43-9AE8-5AC725AC87F1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FD8B076C-1AC7-4D48-BF4E-D31E5D39EA7F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70382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6556F97C-AB15-4D42-A818-4246DF5AC8D6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ABB533AF-FB6B-4574-A8BB-28702813354A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88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9D337E3-99C9-459F-A289-AC5544B163AA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0389BB41-115F-4827-84D5-9AD005C3E4C5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045207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17A266D0-1C48-4B43-90E4-0FF5C35C9383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73D878AF-0FF9-4DD4-97C2-9562ED846F19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5073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BD63089C-A45B-4E01-9C9F-C7126B34844A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E66B1718-3326-439F-9B43-B0EED841B9C3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23701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96" name="Google Shape;196;p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97" name="Google Shape;197;p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09" name="Google Shape;209;p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10" name="Google Shape;210;p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0" name="Google Shape;23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"/>
          <p:cNvSpPr txBox="1">
            <a:spLocks noGrp="1"/>
          </p:cNvSpPr>
          <p:nvPr>
            <p:ph type="body" idx="1"/>
          </p:nvPr>
        </p:nvSpPr>
        <p:spPr>
          <a:xfrm>
            <a:off x="720000" y="1104300"/>
            <a:ext cx="7704000" cy="3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4"/>
          <p:cNvSpPr/>
          <p:nvPr/>
        </p:nvSpPr>
        <p:spPr>
          <a:xfrm>
            <a:off x="370275" y="135938"/>
            <a:ext cx="390850" cy="357825"/>
          </a:xfrm>
          <a:custGeom>
            <a:avLst/>
            <a:gdLst/>
            <a:ahLst/>
            <a:cxnLst/>
            <a:rect l="l" t="t" r="r" b="b"/>
            <a:pathLst>
              <a:path w="15634" h="14313" extrusionOk="0">
                <a:moveTo>
                  <a:pt x="7727" y="1464"/>
                </a:moveTo>
                <a:lnTo>
                  <a:pt x="8436" y="4643"/>
                </a:lnTo>
                <a:lnTo>
                  <a:pt x="8436" y="4643"/>
                </a:lnTo>
                <a:lnTo>
                  <a:pt x="6341" y="4382"/>
                </a:lnTo>
                <a:lnTo>
                  <a:pt x="7727" y="1464"/>
                </a:lnTo>
                <a:close/>
                <a:moveTo>
                  <a:pt x="1390" y="4246"/>
                </a:moveTo>
                <a:lnTo>
                  <a:pt x="5623" y="4775"/>
                </a:lnTo>
                <a:lnTo>
                  <a:pt x="4484" y="7178"/>
                </a:lnTo>
                <a:lnTo>
                  <a:pt x="1390" y="4246"/>
                </a:lnTo>
                <a:close/>
                <a:moveTo>
                  <a:pt x="9051" y="5203"/>
                </a:moveTo>
                <a:lnTo>
                  <a:pt x="14200" y="5847"/>
                </a:lnTo>
                <a:lnTo>
                  <a:pt x="9790" y="8509"/>
                </a:lnTo>
                <a:lnTo>
                  <a:pt x="9051" y="5203"/>
                </a:lnTo>
                <a:close/>
                <a:moveTo>
                  <a:pt x="6126" y="4838"/>
                </a:moveTo>
                <a:lnTo>
                  <a:pt x="8548" y="5141"/>
                </a:lnTo>
                <a:lnTo>
                  <a:pt x="9360" y="8770"/>
                </a:lnTo>
                <a:lnTo>
                  <a:pt x="7407" y="9948"/>
                </a:lnTo>
                <a:lnTo>
                  <a:pt x="4851" y="7526"/>
                </a:lnTo>
                <a:lnTo>
                  <a:pt x="6126" y="4838"/>
                </a:lnTo>
                <a:close/>
                <a:moveTo>
                  <a:pt x="9468" y="9262"/>
                </a:moveTo>
                <a:lnTo>
                  <a:pt x="10217" y="12609"/>
                </a:lnTo>
                <a:lnTo>
                  <a:pt x="7767" y="10289"/>
                </a:lnTo>
                <a:lnTo>
                  <a:pt x="9468" y="9262"/>
                </a:lnTo>
                <a:close/>
                <a:moveTo>
                  <a:pt x="4634" y="7981"/>
                </a:moveTo>
                <a:lnTo>
                  <a:pt x="6979" y="10205"/>
                </a:lnTo>
                <a:lnTo>
                  <a:pt x="2216" y="13079"/>
                </a:lnTo>
                <a:lnTo>
                  <a:pt x="2216" y="13079"/>
                </a:lnTo>
                <a:lnTo>
                  <a:pt x="4634" y="7981"/>
                </a:lnTo>
                <a:close/>
                <a:moveTo>
                  <a:pt x="7888" y="1"/>
                </a:moveTo>
                <a:lnTo>
                  <a:pt x="5841" y="4320"/>
                </a:lnTo>
                <a:lnTo>
                  <a:pt x="1" y="3589"/>
                </a:lnTo>
                <a:lnTo>
                  <a:pt x="4268" y="7634"/>
                </a:lnTo>
                <a:lnTo>
                  <a:pt x="1101" y="14312"/>
                </a:lnTo>
                <a:lnTo>
                  <a:pt x="7343" y="10546"/>
                </a:lnTo>
                <a:lnTo>
                  <a:pt x="11027" y="14039"/>
                </a:lnTo>
                <a:lnTo>
                  <a:pt x="9902" y="9003"/>
                </a:lnTo>
                <a:lnTo>
                  <a:pt x="15633" y="5543"/>
                </a:lnTo>
                <a:lnTo>
                  <a:pt x="8941" y="4706"/>
                </a:lnTo>
                <a:lnTo>
                  <a:pt x="788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4"/>
          <p:cNvGrpSpPr/>
          <p:nvPr/>
        </p:nvGrpSpPr>
        <p:grpSpPr>
          <a:xfrm>
            <a:off x="8642300" y="1022925"/>
            <a:ext cx="298925" cy="214150"/>
            <a:chOff x="2286875" y="1602850"/>
            <a:chExt cx="298925" cy="214150"/>
          </a:xfrm>
        </p:grpSpPr>
        <p:sp>
          <p:nvSpPr>
            <p:cNvPr id="234" name="Google Shape;234;p4"/>
            <p:cNvSpPr/>
            <p:nvPr/>
          </p:nvSpPr>
          <p:spPr>
            <a:xfrm>
              <a:off x="2286875" y="1602850"/>
              <a:ext cx="258450" cy="214150"/>
            </a:xfrm>
            <a:custGeom>
              <a:avLst/>
              <a:gdLst/>
              <a:ahLst/>
              <a:cxnLst/>
              <a:rect l="l" t="t" r="r" b="b"/>
              <a:pathLst>
                <a:path w="10338" h="8566" extrusionOk="0">
                  <a:moveTo>
                    <a:pt x="5042" y="1"/>
                  </a:moveTo>
                  <a:cubicBezTo>
                    <a:pt x="5022" y="1"/>
                    <a:pt x="5001" y="1"/>
                    <a:pt x="4980" y="3"/>
                  </a:cubicBezTo>
                  <a:cubicBezTo>
                    <a:pt x="3651" y="92"/>
                    <a:pt x="4203" y="1226"/>
                    <a:pt x="4115" y="1876"/>
                  </a:cubicBezTo>
                  <a:cubicBezTo>
                    <a:pt x="4096" y="2010"/>
                    <a:pt x="4028" y="2064"/>
                    <a:pt x="3920" y="2064"/>
                  </a:cubicBezTo>
                  <a:cubicBezTo>
                    <a:pt x="3506" y="2064"/>
                    <a:pt x="2518" y="1251"/>
                    <a:pt x="1659" y="1060"/>
                  </a:cubicBezTo>
                  <a:cubicBezTo>
                    <a:pt x="1517" y="1028"/>
                    <a:pt x="1383" y="1013"/>
                    <a:pt x="1258" y="1013"/>
                  </a:cubicBezTo>
                  <a:cubicBezTo>
                    <a:pt x="430" y="1013"/>
                    <a:pt x="1" y="1672"/>
                    <a:pt x="405" y="2564"/>
                  </a:cubicBezTo>
                  <a:cubicBezTo>
                    <a:pt x="880" y="3609"/>
                    <a:pt x="3139" y="3667"/>
                    <a:pt x="2764" y="4254"/>
                  </a:cubicBezTo>
                  <a:cubicBezTo>
                    <a:pt x="2390" y="4841"/>
                    <a:pt x="706" y="4579"/>
                    <a:pt x="1174" y="5859"/>
                  </a:cubicBezTo>
                  <a:cubicBezTo>
                    <a:pt x="1344" y="6320"/>
                    <a:pt x="1840" y="6454"/>
                    <a:pt x="2422" y="6454"/>
                  </a:cubicBezTo>
                  <a:cubicBezTo>
                    <a:pt x="3222" y="6454"/>
                    <a:pt x="4183" y="6201"/>
                    <a:pt x="4675" y="6201"/>
                  </a:cubicBezTo>
                  <a:cubicBezTo>
                    <a:pt x="4837" y="6201"/>
                    <a:pt x="4949" y="6229"/>
                    <a:pt x="4985" y="6303"/>
                  </a:cubicBezTo>
                  <a:cubicBezTo>
                    <a:pt x="5215" y="6761"/>
                    <a:pt x="3939" y="7580"/>
                    <a:pt x="4084" y="8025"/>
                  </a:cubicBezTo>
                  <a:cubicBezTo>
                    <a:pt x="4177" y="8313"/>
                    <a:pt x="4370" y="8565"/>
                    <a:pt x="5007" y="8565"/>
                  </a:cubicBezTo>
                  <a:cubicBezTo>
                    <a:pt x="5351" y="8565"/>
                    <a:pt x="5824" y="8492"/>
                    <a:pt x="6480" y="8311"/>
                  </a:cubicBezTo>
                  <a:cubicBezTo>
                    <a:pt x="8355" y="7795"/>
                    <a:pt x="9800" y="6592"/>
                    <a:pt x="9800" y="6592"/>
                  </a:cubicBezTo>
                  <a:cubicBezTo>
                    <a:pt x="10338" y="5857"/>
                    <a:pt x="9849" y="1728"/>
                    <a:pt x="8550" y="1728"/>
                  </a:cubicBezTo>
                  <a:cubicBezTo>
                    <a:pt x="8502" y="1728"/>
                    <a:pt x="8452" y="1734"/>
                    <a:pt x="8401" y="1746"/>
                  </a:cubicBezTo>
                  <a:cubicBezTo>
                    <a:pt x="6992" y="2076"/>
                    <a:pt x="8432" y="3459"/>
                    <a:pt x="7356" y="3606"/>
                  </a:cubicBezTo>
                  <a:cubicBezTo>
                    <a:pt x="7335" y="3609"/>
                    <a:pt x="7316" y="3610"/>
                    <a:pt x="7297" y="3610"/>
                  </a:cubicBezTo>
                  <a:cubicBezTo>
                    <a:pt x="6301" y="3610"/>
                    <a:pt x="6502" y="1"/>
                    <a:pt x="50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2399325" y="1697650"/>
              <a:ext cx="186475" cy="99050"/>
            </a:xfrm>
            <a:custGeom>
              <a:avLst/>
              <a:gdLst/>
              <a:ahLst/>
              <a:cxnLst/>
              <a:rect l="l" t="t" r="r" b="b"/>
              <a:pathLst>
                <a:path w="7459" h="3962" extrusionOk="0">
                  <a:moveTo>
                    <a:pt x="272" y="1"/>
                  </a:moveTo>
                  <a:cubicBezTo>
                    <a:pt x="109" y="1"/>
                    <a:pt x="1" y="242"/>
                    <a:pt x="176" y="333"/>
                  </a:cubicBezTo>
                  <a:cubicBezTo>
                    <a:pt x="2484" y="1535"/>
                    <a:pt x="4793" y="2736"/>
                    <a:pt x="7101" y="3939"/>
                  </a:cubicBezTo>
                  <a:cubicBezTo>
                    <a:pt x="7131" y="3954"/>
                    <a:pt x="7160" y="3961"/>
                    <a:pt x="7187" y="3961"/>
                  </a:cubicBezTo>
                  <a:cubicBezTo>
                    <a:pt x="7351" y="3961"/>
                    <a:pt x="7459" y="3720"/>
                    <a:pt x="7283" y="3629"/>
                  </a:cubicBezTo>
                  <a:cubicBezTo>
                    <a:pt x="4975" y="2427"/>
                    <a:pt x="2666" y="1226"/>
                    <a:pt x="357" y="23"/>
                  </a:cubicBezTo>
                  <a:cubicBezTo>
                    <a:pt x="328" y="8"/>
                    <a:pt x="299" y="1"/>
                    <a:pt x="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Google Shape;236;p4"/>
          <p:cNvSpPr/>
          <p:nvPr/>
        </p:nvSpPr>
        <p:spPr>
          <a:xfrm>
            <a:off x="135650" y="4388925"/>
            <a:ext cx="269475" cy="247200"/>
          </a:xfrm>
          <a:custGeom>
            <a:avLst/>
            <a:gdLst/>
            <a:ahLst/>
            <a:cxnLst/>
            <a:rect l="l" t="t" r="r" b="b"/>
            <a:pathLst>
              <a:path w="10779" h="9888" extrusionOk="0">
                <a:moveTo>
                  <a:pt x="5299" y="1465"/>
                </a:moveTo>
                <a:lnTo>
                  <a:pt x="5690" y="3213"/>
                </a:lnTo>
                <a:lnTo>
                  <a:pt x="4538" y="3069"/>
                </a:lnTo>
                <a:lnTo>
                  <a:pt x="5299" y="1465"/>
                </a:lnTo>
                <a:close/>
                <a:moveTo>
                  <a:pt x="1392" y="3159"/>
                </a:moveTo>
                <a:lnTo>
                  <a:pt x="3820" y="3463"/>
                </a:lnTo>
                <a:lnTo>
                  <a:pt x="3166" y="4841"/>
                </a:lnTo>
                <a:lnTo>
                  <a:pt x="1392" y="3159"/>
                </a:lnTo>
                <a:close/>
                <a:moveTo>
                  <a:pt x="6305" y="3774"/>
                </a:moveTo>
                <a:lnTo>
                  <a:pt x="9346" y="4153"/>
                </a:lnTo>
                <a:lnTo>
                  <a:pt x="6741" y="5726"/>
                </a:lnTo>
                <a:lnTo>
                  <a:pt x="6305" y="3774"/>
                </a:lnTo>
                <a:close/>
                <a:moveTo>
                  <a:pt x="4321" y="3525"/>
                </a:moveTo>
                <a:lnTo>
                  <a:pt x="5802" y="3710"/>
                </a:lnTo>
                <a:lnTo>
                  <a:pt x="6310" y="5987"/>
                </a:lnTo>
                <a:lnTo>
                  <a:pt x="5128" y="6699"/>
                </a:lnTo>
                <a:lnTo>
                  <a:pt x="3533" y="5188"/>
                </a:lnTo>
                <a:lnTo>
                  <a:pt x="4321" y="3525"/>
                </a:lnTo>
                <a:close/>
                <a:moveTo>
                  <a:pt x="6419" y="6481"/>
                </a:moveTo>
                <a:lnTo>
                  <a:pt x="6829" y="8313"/>
                </a:lnTo>
                <a:lnTo>
                  <a:pt x="5488" y="7043"/>
                </a:lnTo>
                <a:lnTo>
                  <a:pt x="6419" y="6481"/>
                </a:lnTo>
                <a:close/>
                <a:moveTo>
                  <a:pt x="3317" y="5644"/>
                </a:moveTo>
                <a:lnTo>
                  <a:pt x="4702" y="6958"/>
                </a:lnTo>
                <a:lnTo>
                  <a:pt x="1889" y="8655"/>
                </a:lnTo>
                <a:lnTo>
                  <a:pt x="3317" y="5644"/>
                </a:lnTo>
                <a:close/>
                <a:moveTo>
                  <a:pt x="5461" y="1"/>
                </a:moveTo>
                <a:lnTo>
                  <a:pt x="4036" y="3007"/>
                </a:lnTo>
                <a:lnTo>
                  <a:pt x="1" y="2502"/>
                </a:lnTo>
                <a:lnTo>
                  <a:pt x="2950" y="5297"/>
                </a:lnTo>
                <a:lnTo>
                  <a:pt x="773" y="9887"/>
                </a:lnTo>
                <a:lnTo>
                  <a:pt x="5063" y="7300"/>
                </a:lnTo>
                <a:lnTo>
                  <a:pt x="7639" y="9741"/>
                </a:lnTo>
                <a:lnTo>
                  <a:pt x="7639" y="9741"/>
                </a:lnTo>
                <a:lnTo>
                  <a:pt x="6852" y="6219"/>
                </a:lnTo>
                <a:lnTo>
                  <a:pt x="10778" y="3850"/>
                </a:lnTo>
                <a:lnTo>
                  <a:pt x="6194" y="3277"/>
                </a:lnTo>
                <a:lnTo>
                  <a:pt x="546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" name="Google Shape;237;p4"/>
          <p:cNvGrpSpPr/>
          <p:nvPr/>
        </p:nvGrpSpPr>
        <p:grpSpPr>
          <a:xfrm>
            <a:off x="37500" y="4706175"/>
            <a:ext cx="465775" cy="516625"/>
            <a:chOff x="2023150" y="833325"/>
            <a:chExt cx="465775" cy="516625"/>
          </a:xfrm>
        </p:grpSpPr>
        <p:sp>
          <p:nvSpPr>
            <p:cNvPr id="238" name="Google Shape;238;p4"/>
            <p:cNvSpPr/>
            <p:nvPr/>
          </p:nvSpPr>
          <p:spPr>
            <a:xfrm>
              <a:off x="2292200" y="833325"/>
              <a:ext cx="196725" cy="215175"/>
            </a:xfrm>
            <a:custGeom>
              <a:avLst/>
              <a:gdLst/>
              <a:ahLst/>
              <a:cxnLst/>
              <a:rect l="l" t="t" r="r" b="b"/>
              <a:pathLst>
                <a:path w="7869" h="8607" extrusionOk="0">
                  <a:moveTo>
                    <a:pt x="7869" y="0"/>
                  </a:moveTo>
                  <a:lnTo>
                    <a:pt x="270" y="3864"/>
                  </a:lnTo>
                  <a:lnTo>
                    <a:pt x="0" y="6737"/>
                  </a:lnTo>
                  <a:lnTo>
                    <a:pt x="2494" y="6746"/>
                  </a:lnTo>
                  <a:lnTo>
                    <a:pt x="2367" y="8606"/>
                  </a:lnTo>
                  <a:lnTo>
                    <a:pt x="5179" y="7805"/>
                  </a:lnTo>
                  <a:lnTo>
                    <a:pt x="78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2386625" y="833325"/>
              <a:ext cx="102300" cy="107575"/>
            </a:xfrm>
            <a:custGeom>
              <a:avLst/>
              <a:gdLst/>
              <a:ahLst/>
              <a:cxnLst/>
              <a:rect l="l" t="t" r="r" b="b"/>
              <a:pathLst>
                <a:path w="4092" h="4303" extrusionOk="0">
                  <a:moveTo>
                    <a:pt x="4092" y="0"/>
                  </a:moveTo>
                  <a:lnTo>
                    <a:pt x="0" y="2080"/>
                  </a:lnTo>
                  <a:lnTo>
                    <a:pt x="2609" y="4303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2077225" y="929925"/>
              <a:ext cx="344450" cy="356850"/>
            </a:xfrm>
            <a:custGeom>
              <a:avLst/>
              <a:gdLst/>
              <a:ahLst/>
              <a:cxnLst/>
              <a:rect l="l" t="t" r="r" b="b"/>
              <a:pathLst>
                <a:path w="13778" h="14274" extrusionOk="0">
                  <a:moveTo>
                    <a:pt x="8869" y="0"/>
                  </a:moveTo>
                  <a:lnTo>
                    <a:pt x="8653" y="255"/>
                  </a:lnTo>
                  <a:lnTo>
                    <a:pt x="0" y="10480"/>
                  </a:lnTo>
                  <a:lnTo>
                    <a:pt x="4613" y="14274"/>
                  </a:lnTo>
                  <a:lnTo>
                    <a:pt x="13778" y="3941"/>
                  </a:lnTo>
                  <a:lnTo>
                    <a:pt x="88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2111700" y="997675"/>
              <a:ext cx="185000" cy="208175"/>
            </a:xfrm>
            <a:custGeom>
              <a:avLst/>
              <a:gdLst/>
              <a:ahLst/>
              <a:cxnLst/>
              <a:rect l="l" t="t" r="r" b="b"/>
              <a:pathLst>
                <a:path w="7400" h="8327" extrusionOk="0">
                  <a:moveTo>
                    <a:pt x="7040" y="1"/>
                  </a:moveTo>
                  <a:lnTo>
                    <a:pt x="0" y="8010"/>
                  </a:lnTo>
                  <a:lnTo>
                    <a:pt x="360" y="8326"/>
                  </a:lnTo>
                  <a:lnTo>
                    <a:pt x="7400" y="318"/>
                  </a:lnTo>
                  <a:lnTo>
                    <a:pt x="70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2171675" y="1044550"/>
              <a:ext cx="184250" cy="210225"/>
            </a:xfrm>
            <a:custGeom>
              <a:avLst/>
              <a:gdLst/>
              <a:ahLst/>
              <a:cxnLst/>
              <a:rect l="l" t="t" r="r" b="b"/>
              <a:pathLst>
                <a:path w="7370" h="8409" extrusionOk="0">
                  <a:moveTo>
                    <a:pt x="7007" y="0"/>
                  </a:moveTo>
                  <a:lnTo>
                    <a:pt x="1" y="8094"/>
                  </a:lnTo>
                  <a:lnTo>
                    <a:pt x="363" y="8408"/>
                  </a:lnTo>
                  <a:lnTo>
                    <a:pt x="7370" y="314"/>
                  </a:lnTo>
                  <a:lnTo>
                    <a:pt x="70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2056475" y="1174100"/>
              <a:ext cx="160250" cy="133500"/>
            </a:xfrm>
            <a:custGeom>
              <a:avLst/>
              <a:gdLst/>
              <a:ahLst/>
              <a:cxnLst/>
              <a:rect l="l" t="t" r="r" b="b"/>
              <a:pathLst>
                <a:path w="6410" h="5340" extrusionOk="0">
                  <a:moveTo>
                    <a:pt x="777" y="1"/>
                  </a:moveTo>
                  <a:cubicBezTo>
                    <a:pt x="577" y="1"/>
                    <a:pt x="378" y="88"/>
                    <a:pt x="242" y="255"/>
                  </a:cubicBezTo>
                  <a:cubicBezTo>
                    <a:pt x="0" y="552"/>
                    <a:pt x="44" y="987"/>
                    <a:pt x="340" y="1229"/>
                  </a:cubicBezTo>
                  <a:lnTo>
                    <a:pt x="5196" y="5183"/>
                  </a:lnTo>
                  <a:cubicBezTo>
                    <a:pt x="5325" y="5288"/>
                    <a:pt x="5480" y="5339"/>
                    <a:pt x="5633" y="5339"/>
                  </a:cubicBezTo>
                  <a:cubicBezTo>
                    <a:pt x="5834" y="5339"/>
                    <a:pt x="6033" y="5252"/>
                    <a:pt x="6169" y="5085"/>
                  </a:cubicBezTo>
                  <a:cubicBezTo>
                    <a:pt x="6410" y="4788"/>
                    <a:pt x="6365" y="4353"/>
                    <a:pt x="6070" y="4111"/>
                  </a:cubicBezTo>
                  <a:lnTo>
                    <a:pt x="1214" y="157"/>
                  </a:lnTo>
                  <a:cubicBezTo>
                    <a:pt x="1086" y="52"/>
                    <a:pt x="931" y="1"/>
                    <a:pt x="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2023150" y="1191825"/>
              <a:ext cx="169550" cy="158125"/>
            </a:xfrm>
            <a:custGeom>
              <a:avLst/>
              <a:gdLst/>
              <a:ahLst/>
              <a:cxnLst/>
              <a:rect l="l" t="t" r="r" b="b"/>
              <a:pathLst>
                <a:path w="6782" h="6325" extrusionOk="0">
                  <a:moveTo>
                    <a:pt x="2168" y="0"/>
                  </a:moveTo>
                  <a:lnTo>
                    <a:pt x="1" y="2560"/>
                  </a:lnTo>
                  <a:lnTo>
                    <a:pt x="4535" y="6325"/>
                  </a:lnTo>
                  <a:lnTo>
                    <a:pt x="6782" y="3791"/>
                  </a:lnTo>
                  <a:lnTo>
                    <a:pt x="21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4"/>
          <p:cNvSpPr/>
          <p:nvPr/>
        </p:nvSpPr>
        <p:spPr>
          <a:xfrm>
            <a:off x="8701450" y="4706175"/>
            <a:ext cx="180625" cy="190550"/>
          </a:xfrm>
          <a:custGeom>
            <a:avLst/>
            <a:gdLst/>
            <a:ahLst/>
            <a:cxnLst/>
            <a:rect l="l" t="t" r="r" b="b"/>
            <a:pathLst>
              <a:path w="7225" h="7622" extrusionOk="0">
                <a:moveTo>
                  <a:pt x="6646" y="1"/>
                </a:moveTo>
                <a:lnTo>
                  <a:pt x="3761" y="1626"/>
                </a:lnTo>
                <a:lnTo>
                  <a:pt x="3761" y="1626"/>
                </a:lnTo>
                <a:lnTo>
                  <a:pt x="2033" y="131"/>
                </a:lnTo>
                <a:lnTo>
                  <a:pt x="2471" y="2353"/>
                </a:lnTo>
                <a:lnTo>
                  <a:pt x="1" y="3745"/>
                </a:lnTo>
                <a:lnTo>
                  <a:pt x="2813" y="4087"/>
                </a:lnTo>
                <a:lnTo>
                  <a:pt x="2813" y="4087"/>
                </a:lnTo>
                <a:lnTo>
                  <a:pt x="3509" y="7622"/>
                </a:lnTo>
                <a:lnTo>
                  <a:pt x="4861" y="4337"/>
                </a:lnTo>
                <a:lnTo>
                  <a:pt x="4861" y="4337"/>
                </a:lnTo>
                <a:lnTo>
                  <a:pt x="7224" y="4624"/>
                </a:lnTo>
                <a:lnTo>
                  <a:pt x="5395" y="3041"/>
                </a:lnTo>
                <a:lnTo>
                  <a:pt x="5395" y="3041"/>
                </a:lnTo>
                <a:lnTo>
                  <a:pt x="664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4"/>
          <p:cNvGrpSpPr/>
          <p:nvPr/>
        </p:nvGrpSpPr>
        <p:grpSpPr>
          <a:xfrm>
            <a:off x="7113708" y="-1025771"/>
            <a:ext cx="2479192" cy="1764659"/>
            <a:chOff x="4101735" y="-1350153"/>
            <a:chExt cx="2952122" cy="2101284"/>
          </a:xfrm>
        </p:grpSpPr>
        <p:grpSp>
          <p:nvGrpSpPr>
            <p:cNvPr id="247" name="Google Shape;247;p4"/>
            <p:cNvGrpSpPr/>
            <p:nvPr/>
          </p:nvGrpSpPr>
          <p:grpSpPr>
            <a:xfrm rot="10184354">
              <a:off x="4221144" y="-1121163"/>
              <a:ext cx="2713303" cy="1584317"/>
              <a:chOff x="1677050" y="1326500"/>
              <a:chExt cx="2265900" cy="1323075"/>
            </a:xfrm>
          </p:grpSpPr>
          <p:sp>
            <p:nvSpPr>
              <p:cNvPr id="248" name="Google Shape;248;p4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" name="Google Shape;250;p4"/>
            <p:cNvGrpSpPr/>
            <p:nvPr/>
          </p:nvGrpSpPr>
          <p:grpSpPr>
            <a:xfrm rot="10184354">
              <a:off x="5399962" y="340275"/>
              <a:ext cx="497481" cy="369503"/>
              <a:chOff x="2671050" y="1121400"/>
              <a:chExt cx="415450" cy="308575"/>
            </a:xfrm>
          </p:grpSpPr>
          <p:sp>
            <p:nvSpPr>
              <p:cNvPr id="251" name="Google Shape;251;p4"/>
              <p:cNvSpPr/>
              <p:nvPr/>
            </p:nvSpPr>
            <p:spPr>
              <a:xfrm>
                <a:off x="2683900" y="1128900"/>
                <a:ext cx="387050" cy="288425"/>
              </a:xfrm>
              <a:custGeom>
                <a:avLst/>
                <a:gdLst/>
                <a:ahLst/>
                <a:cxnLst/>
                <a:rect l="l" t="t" r="r" b="b"/>
                <a:pathLst>
                  <a:path w="15482" h="11537" extrusionOk="0">
                    <a:moveTo>
                      <a:pt x="0" y="0"/>
                    </a:moveTo>
                    <a:lnTo>
                      <a:pt x="2963" y="4059"/>
                    </a:lnTo>
                    <a:lnTo>
                      <a:pt x="2563" y="11536"/>
                    </a:lnTo>
                    <a:lnTo>
                      <a:pt x="15481" y="1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2671050" y="1121400"/>
                <a:ext cx="415450" cy="308575"/>
              </a:xfrm>
              <a:custGeom>
                <a:avLst/>
                <a:gdLst/>
                <a:ahLst/>
                <a:cxnLst/>
                <a:rect l="l" t="t" r="r" b="b"/>
                <a:pathLst>
                  <a:path w="16618" h="12343" extrusionOk="0">
                    <a:moveTo>
                      <a:pt x="1028" y="598"/>
                    </a:moveTo>
                    <a:lnTo>
                      <a:pt x="15373" y="2173"/>
                    </a:lnTo>
                    <a:lnTo>
                      <a:pt x="3344" y="11333"/>
                    </a:lnTo>
                    <a:lnTo>
                      <a:pt x="3344" y="11333"/>
                    </a:lnTo>
                    <a:lnTo>
                      <a:pt x="3720" y="4286"/>
                    </a:lnTo>
                    <a:lnTo>
                      <a:pt x="1028" y="598"/>
                    </a:lnTo>
                    <a:close/>
                    <a:moveTo>
                      <a:pt x="0" y="1"/>
                    </a:moveTo>
                    <a:lnTo>
                      <a:pt x="3232" y="4430"/>
                    </a:lnTo>
                    <a:lnTo>
                      <a:pt x="2811" y="12342"/>
                    </a:lnTo>
                    <a:lnTo>
                      <a:pt x="2811" y="12342"/>
                    </a:lnTo>
                    <a:lnTo>
                      <a:pt x="16618" y="182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" name="Google Shape;253;p4"/>
            <p:cNvGrpSpPr/>
            <p:nvPr/>
          </p:nvGrpSpPr>
          <p:grpSpPr>
            <a:xfrm rot="10184354">
              <a:off x="5420431" y="459955"/>
              <a:ext cx="536129" cy="184767"/>
              <a:chOff x="2626275" y="1170175"/>
              <a:chExt cx="447725" cy="154300"/>
            </a:xfrm>
          </p:grpSpPr>
          <p:sp>
            <p:nvSpPr>
              <p:cNvPr id="254" name="Google Shape;254;p4"/>
              <p:cNvSpPr/>
              <p:nvPr/>
            </p:nvSpPr>
            <p:spPr>
              <a:xfrm>
                <a:off x="2643125" y="1183625"/>
                <a:ext cx="389175" cy="134075"/>
              </a:xfrm>
              <a:custGeom>
                <a:avLst/>
                <a:gdLst/>
                <a:ahLst/>
                <a:cxnLst/>
                <a:rect l="l" t="t" r="r" b="b"/>
                <a:pathLst>
                  <a:path w="15567" h="5363" extrusionOk="0">
                    <a:moveTo>
                      <a:pt x="15567" y="1"/>
                    </a:moveTo>
                    <a:lnTo>
                      <a:pt x="0" y="2725"/>
                    </a:lnTo>
                    <a:lnTo>
                      <a:pt x="4408" y="5362"/>
                    </a:lnTo>
                    <a:lnTo>
                      <a:pt x="15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2626275" y="1170175"/>
                <a:ext cx="447725" cy="154300"/>
              </a:xfrm>
              <a:custGeom>
                <a:avLst/>
                <a:gdLst/>
                <a:ahLst/>
                <a:cxnLst/>
                <a:rect l="l" t="t" r="r" b="b"/>
                <a:pathLst>
                  <a:path w="17909" h="6172" extrusionOk="0">
                    <a:moveTo>
                      <a:pt x="14573" y="1073"/>
                    </a:moveTo>
                    <a:lnTo>
                      <a:pt x="5093" y="5628"/>
                    </a:lnTo>
                    <a:lnTo>
                      <a:pt x="1351" y="3390"/>
                    </a:lnTo>
                    <a:lnTo>
                      <a:pt x="14573" y="1073"/>
                    </a:lnTo>
                    <a:close/>
                    <a:moveTo>
                      <a:pt x="17908" y="0"/>
                    </a:moveTo>
                    <a:lnTo>
                      <a:pt x="0" y="3138"/>
                    </a:lnTo>
                    <a:lnTo>
                      <a:pt x="5069" y="6171"/>
                    </a:lnTo>
                    <a:lnTo>
                      <a:pt x="179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5E71E477-8616-4830-9F95-405C5B9CB3CB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B2F277E2-A7D0-4CBD-9472-B126C28BCD95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9758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348378E2-86FC-4315-9466-E026B87FC75C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EEE8D99B-DFB4-4DBB-842B-73A0223A18C0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66108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258" name="Google Shape;258;p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1" name="Google Shape;271;p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72" name="Google Shape;272;p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2" name="Google Shape;292;p5"/>
          <p:cNvSpPr txBox="1">
            <a:spLocks noGrp="1"/>
          </p:cNvSpPr>
          <p:nvPr>
            <p:ph type="subTitle" idx="1"/>
          </p:nvPr>
        </p:nvSpPr>
        <p:spPr>
          <a:xfrm>
            <a:off x="1050613" y="2634583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2"/>
          </p:nvPr>
        </p:nvSpPr>
        <p:spPr>
          <a:xfrm>
            <a:off x="5185788" y="2634592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3"/>
          </p:nvPr>
        </p:nvSpPr>
        <p:spPr>
          <a:xfrm>
            <a:off x="1050613" y="29781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4"/>
          </p:nvPr>
        </p:nvSpPr>
        <p:spPr>
          <a:xfrm>
            <a:off x="5185788" y="2978188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6515993" y="511639"/>
            <a:ext cx="2206932" cy="806811"/>
            <a:chOff x="6515993" y="511639"/>
            <a:chExt cx="2206932" cy="806811"/>
          </a:xfrm>
        </p:grpSpPr>
        <p:sp>
          <p:nvSpPr>
            <p:cNvPr id="298" name="Google Shape;298;p5"/>
            <p:cNvSpPr/>
            <p:nvPr/>
          </p:nvSpPr>
          <p:spPr>
            <a:xfrm>
              <a:off x="8093400" y="58766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8424000" y="1104300"/>
              <a:ext cx="298925" cy="214150"/>
              <a:chOff x="2286875" y="1602850"/>
              <a:chExt cx="298925" cy="214150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" name="Google Shape;302;p5"/>
            <p:cNvGrpSpPr/>
            <p:nvPr/>
          </p:nvGrpSpPr>
          <p:grpSpPr>
            <a:xfrm>
              <a:off x="6515993" y="511639"/>
              <a:ext cx="466110" cy="668616"/>
              <a:chOff x="6515993" y="511639"/>
              <a:chExt cx="466110" cy="668616"/>
            </a:xfrm>
          </p:grpSpPr>
          <p:sp>
            <p:nvSpPr>
              <p:cNvPr id="303" name="Google Shape;303;p5"/>
              <p:cNvSpPr/>
              <p:nvPr/>
            </p:nvSpPr>
            <p:spPr>
              <a:xfrm rot="-1562077">
                <a:off x="6608453" y="992950"/>
                <a:ext cx="169545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-1562077">
                <a:off x="6703990" y="543893"/>
                <a:ext cx="196719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-1562077">
                <a:off x="6770008" y="528631"/>
                <a:ext cx="102297" cy="107572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-1562077">
                <a:off x="6576828" y="685435"/>
                <a:ext cx="344439" cy="356838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-1562077">
                <a:off x="6613002" y="773711"/>
                <a:ext cx="184994" cy="208168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-1562077">
                <a:off x="6687951" y="789566"/>
                <a:ext cx="184244" cy="210218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-1562077">
                <a:off x="6625684" y="965688"/>
                <a:ext cx="160245" cy="133496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7416900" y="9137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13" name="Google Shape;313;p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14" name="Google Shape;314;p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6" name="Google Shape;326;p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327" name="Google Shape;327;p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47" name="Google Shape;347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93" name="Google Shape;393;p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94" name="Google Shape;394;p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6" name="Google Shape;406;p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07" name="Google Shape;407;p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7" name="Google Shape;427;p8"/>
          <p:cNvGrpSpPr/>
          <p:nvPr/>
        </p:nvGrpSpPr>
        <p:grpSpPr>
          <a:xfrm>
            <a:off x="284700" y="426750"/>
            <a:ext cx="8574600" cy="4290000"/>
            <a:chOff x="284700" y="426750"/>
            <a:chExt cx="8574600" cy="4290000"/>
          </a:xfrm>
        </p:grpSpPr>
        <p:sp>
          <p:nvSpPr>
            <p:cNvPr id="428" name="Google Shape;428;p8"/>
            <p:cNvSpPr/>
            <p:nvPr/>
          </p:nvSpPr>
          <p:spPr>
            <a:xfrm>
              <a:off x="606450" y="426750"/>
              <a:ext cx="7931100" cy="42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20000" y="540000"/>
              <a:ext cx="7704000" cy="406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84700" y="4318350"/>
              <a:ext cx="8574600" cy="39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54900" y="4183250"/>
              <a:ext cx="1546800" cy="13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8"/>
          <p:cNvSpPr txBox="1">
            <a:spLocks noGrp="1"/>
          </p:cNvSpPr>
          <p:nvPr>
            <p:ph type="title"/>
          </p:nvPr>
        </p:nvSpPr>
        <p:spPr>
          <a:xfrm>
            <a:off x="2789100" y="1909800"/>
            <a:ext cx="35658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8"/>
          <p:cNvGrpSpPr/>
          <p:nvPr/>
        </p:nvGrpSpPr>
        <p:grpSpPr>
          <a:xfrm>
            <a:off x="1897775" y="742825"/>
            <a:ext cx="6113850" cy="2804213"/>
            <a:chOff x="1897775" y="742825"/>
            <a:chExt cx="6113850" cy="2804213"/>
          </a:xfrm>
        </p:grpSpPr>
        <p:sp>
          <p:nvSpPr>
            <p:cNvPr id="434" name="Google Shape;434;p8"/>
            <p:cNvSpPr/>
            <p:nvPr/>
          </p:nvSpPr>
          <p:spPr>
            <a:xfrm flipH="1">
              <a:off x="1897775" y="81991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7644000" y="1340075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2381575" y="7428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7" name="Google Shape;437;p8"/>
            <p:cNvGrpSpPr/>
            <p:nvPr/>
          </p:nvGrpSpPr>
          <p:grpSpPr>
            <a:xfrm flipH="1">
              <a:off x="7545850" y="3030413"/>
              <a:ext cx="465775" cy="516625"/>
              <a:chOff x="2023150" y="833325"/>
              <a:chExt cx="465775" cy="516625"/>
            </a:xfrm>
          </p:grpSpPr>
          <p:sp>
            <p:nvSpPr>
              <p:cNvPr id="438" name="Google Shape;438;p8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 flipH="1">
              <a:off x="4457400" y="891763"/>
              <a:ext cx="298925" cy="214150"/>
              <a:chOff x="2286875" y="1602850"/>
              <a:chExt cx="298925" cy="2141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450" name="Google Shape;450;p9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3" name="Google Shape;463;p9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64" name="Google Shape;464;p9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4" name="Google Shape;484;p9"/>
          <p:cNvGrpSpPr/>
          <p:nvPr/>
        </p:nvGrpSpPr>
        <p:grpSpPr>
          <a:xfrm>
            <a:off x="-396496" y="-3299901"/>
            <a:ext cx="10646018" cy="11743314"/>
            <a:chOff x="-396496" y="-3299901"/>
            <a:chExt cx="10646018" cy="11743314"/>
          </a:xfrm>
        </p:grpSpPr>
        <p:grpSp>
          <p:nvGrpSpPr>
            <p:cNvPr id="485" name="Google Shape;485;p9"/>
            <p:cNvGrpSpPr/>
            <p:nvPr/>
          </p:nvGrpSpPr>
          <p:grpSpPr>
            <a:xfrm rot="359204">
              <a:off x="-225892" y="4454801"/>
              <a:ext cx="6949761" cy="3636096"/>
              <a:chOff x="666700" y="727125"/>
              <a:chExt cx="7939189" cy="3876383"/>
            </a:xfrm>
          </p:grpSpPr>
          <p:sp>
            <p:nvSpPr>
              <p:cNvPr id="486" name="Google Shape;486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4" name="Google Shape;494;p9"/>
            <p:cNvGrpSpPr/>
            <p:nvPr/>
          </p:nvGrpSpPr>
          <p:grpSpPr>
            <a:xfrm rot="-10440796">
              <a:off x="3129158" y="-2947386"/>
              <a:ext cx="6949761" cy="3636096"/>
              <a:chOff x="666700" y="727125"/>
              <a:chExt cx="7939189" cy="3876383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087675" y="1625200"/>
            <a:ext cx="50451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087704" y="3062800"/>
            <a:ext cx="50451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bg>
      <p:bgPr>
        <a:solidFill>
          <a:schemeClr val="accent5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88" name="Google Shape;588;p1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0" name="Google Shape;600;p1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01" name="Google Shape;601;p1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1" name="Google Shape;621;p13"/>
          <p:cNvGrpSpPr/>
          <p:nvPr/>
        </p:nvGrpSpPr>
        <p:grpSpPr>
          <a:xfrm rot="10440599" flipH="1">
            <a:off x="-991934" y="-368060"/>
            <a:ext cx="9152250" cy="4788624"/>
            <a:chOff x="666700" y="727125"/>
            <a:chExt cx="7939189" cy="3876383"/>
          </a:xfrm>
        </p:grpSpPr>
        <p:sp>
          <p:nvSpPr>
            <p:cNvPr id="622" name="Google Shape;622;p1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0" name="Google Shape;630;p13"/>
          <p:cNvSpPr txBox="1">
            <a:spLocks noGrp="1"/>
          </p:cNvSpPr>
          <p:nvPr>
            <p:ph type="title"/>
          </p:nvPr>
        </p:nvSpPr>
        <p:spPr>
          <a:xfrm>
            <a:off x="909002" y="1828300"/>
            <a:ext cx="439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title" idx="2" hasCustomPrompt="1"/>
          </p:nvPr>
        </p:nvSpPr>
        <p:spPr>
          <a:xfrm>
            <a:off x="908990" y="805938"/>
            <a:ext cx="3663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1"/>
          </p:nvPr>
        </p:nvSpPr>
        <p:spPr>
          <a:xfrm>
            <a:off x="908999" y="2783325"/>
            <a:ext cx="40911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2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635" name="Google Shape;635;p1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636" name="Google Shape;636;p1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8" name="Google Shape;648;p1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49" name="Google Shape;649;p1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9" name="Google Shape;669;p14"/>
          <p:cNvGrpSpPr/>
          <p:nvPr/>
        </p:nvGrpSpPr>
        <p:grpSpPr>
          <a:xfrm rot="592">
            <a:off x="-41218" y="-43605"/>
            <a:ext cx="9226132" cy="4827260"/>
            <a:chOff x="666700" y="727125"/>
            <a:chExt cx="7939189" cy="3876383"/>
          </a:xfrm>
        </p:grpSpPr>
        <p:sp>
          <p:nvSpPr>
            <p:cNvPr id="670" name="Google Shape;670;p14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2591236" y="229587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 hasCustomPrompt="1"/>
          </p:nvPr>
        </p:nvSpPr>
        <p:spPr>
          <a:xfrm>
            <a:off x="2591238" y="166032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2591259" y="3057475"/>
            <a:ext cx="3961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14"/>
          <p:cNvGrpSpPr/>
          <p:nvPr/>
        </p:nvGrpSpPr>
        <p:grpSpPr>
          <a:xfrm>
            <a:off x="92349" y="660015"/>
            <a:ext cx="8776512" cy="3669695"/>
            <a:chOff x="92349" y="660015"/>
            <a:chExt cx="8776512" cy="3669695"/>
          </a:xfrm>
        </p:grpSpPr>
        <p:sp>
          <p:nvSpPr>
            <p:cNvPr id="682" name="Google Shape;682;p14"/>
            <p:cNvSpPr/>
            <p:nvPr/>
          </p:nvSpPr>
          <p:spPr>
            <a:xfrm>
              <a:off x="8636546" y="3770904"/>
              <a:ext cx="232315" cy="23936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3" name="Google Shape;683;p14"/>
            <p:cNvGrpSpPr/>
            <p:nvPr/>
          </p:nvGrpSpPr>
          <p:grpSpPr>
            <a:xfrm>
              <a:off x="8070795" y="4101811"/>
              <a:ext cx="318116" cy="227898"/>
              <a:chOff x="2286875" y="1602850"/>
              <a:chExt cx="298925" cy="214150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6" name="Google Shape;686;p14"/>
            <p:cNvSpPr/>
            <p:nvPr/>
          </p:nvSpPr>
          <p:spPr>
            <a:xfrm>
              <a:off x="1095694" y="3759052"/>
              <a:ext cx="286775" cy="26307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7" name="Google Shape;687;p14"/>
            <p:cNvGrpSpPr/>
            <p:nvPr/>
          </p:nvGrpSpPr>
          <p:grpSpPr>
            <a:xfrm>
              <a:off x="1027073" y="2952623"/>
              <a:ext cx="495678" cy="549792"/>
              <a:chOff x="2023150" y="833325"/>
              <a:chExt cx="465775" cy="516625"/>
            </a:xfrm>
          </p:grpSpPr>
          <p:sp>
            <p:nvSpPr>
              <p:cNvPr id="688" name="Google Shape;688;p14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5" name="Google Shape;695;p14"/>
            <p:cNvSpPr/>
            <p:nvPr/>
          </p:nvSpPr>
          <p:spPr>
            <a:xfrm>
              <a:off x="8133730" y="3252865"/>
              <a:ext cx="192221" cy="202783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" name="Google Shape;696;p14"/>
            <p:cNvGrpSpPr/>
            <p:nvPr/>
          </p:nvGrpSpPr>
          <p:grpSpPr>
            <a:xfrm rot="-7484730">
              <a:off x="271600" y="1257019"/>
              <a:ext cx="2315878" cy="1648414"/>
              <a:chOff x="4101735" y="-1350153"/>
              <a:chExt cx="2952122" cy="2101284"/>
            </a:xfrm>
          </p:grpSpPr>
          <p:grpSp>
            <p:nvGrpSpPr>
              <p:cNvPr id="697" name="Google Shape;697;p14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0" name="Google Shape;700;p14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701" name="Google Shape;701;p14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3" name="Google Shape;703;p14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704" name="Google Shape;704;p14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9" r:id="rId8"/>
    <p:sldLayoutId id="2147483660" r:id="rId9"/>
    <p:sldLayoutId id="2147483662" r:id="rId10"/>
    <p:sldLayoutId id="2147483664" r:id="rId11"/>
    <p:sldLayoutId id="2147483666" r:id="rId12"/>
    <p:sldLayoutId id="2147483673" r:id="rId13"/>
    <p:sldLayoutId id="214748367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buClrTx/>
              <a:defRPr/>
            </a:pPr>
            <a:fld id="{838589BC-7B41-4C65-8810-774CE997BE5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12/6/2024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buClrTx/>
              <a:defRPr/>
            </a:pPr>
            <a:fld id="{FEF3E8B1-1E4F-4A8B-A1B9-C1123A523B38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/>
        </p:nvSpPr>
        <p:spPr>
          <a:xfrm>
            <a:off x="-17373600" y="-9772650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/>
        </p:nvSpPr>
        <p:spPr>
          <a:xfrm>
            <a:off x="26220738" y="-9772650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/>
        </p:nvSpPr>
        <p:spPr>
          <a:xfrm>
            <a:off x="26220738" y="14619685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/>
        </p:nvSpPr>
        <p:spPr>
          <a:xfrm>
            <a:off x="-17373600" y="14619685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035" name="Group 10"/>
          <p:cNvGrpSpPr>
            <a:grpSpLocks noGrp="1" noSelect="1" noRot="1" noMove="1" noResize="1"/>
          </p:cNvGrpSpPr>
          <p:nvPr>
            <p:custDataLst>
              <p:tags r:id="rId8"/>
            </p:custDataLst>
          </p:nvPr>
        </p:nvGrpSpPr>
        <p:grpSpPr bwMode="auto">
          <a:xfrm>
            <a:off x="-1651000" y="-1668066"/>
            <a:ext cx="12446000" cy="846296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285" y="8494931"/>
              <a:ext cx="2489430" cy="565169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7933" y="8647336"/>
              <a:ext cx="2176134" cy="260359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17373600" y="-9772650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26220738" y="-9772650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26220738" y="14619685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17373600" y="14619685"/>
            <a:ext cx="296862" cy="2964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040" name="Group 18"/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 bwMode="auto">
          <a:xfrm>
            <a:off x="-1651000" y="-1668066"/>
            <a:ext cx="12446000" cy="8462963"/>
            <a:chOff x="-2202100" y="-2224223"/>
            <a:chExt cx="16596200" cy="112843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285" y="8494931"/>
              <a:ext cx="2489430" cy="565169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7933" y="8647336"/>
              <a:ext cx="2176134" cy="260359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1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62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anose="02000000000000000000" pitchFamily="2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anose="02000000000000000000" pitchFamily="2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anose="02000000000000000000" pitchFamily="2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anose="02000000000000000000" pitchFamily="2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anose="02000000000000000000" pitchFamily="2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anose="02000000000000000000" pitchFamily="2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anose="02000000000000000000" pitchFamily="2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#9Slide02 Tieu de dai" panose="02000000000000000000" pitchFamily="2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buClrTx/>
              <a:defRPr/>
            </a:pPr>
            <a:fld id="{ED90FEC4-7320-4096-BDF2-75BD2852A46B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06/12/2024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buClrTx/>
              <a:defRPr/>
            </a:pPr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85800">
              <a:buClrTx/>
              <a:defRPr/>
            </a:pPr>
            <a:fld id="{E518C7A9-ABF8-44C0-A38A-457851E68C79}" type="slidenum">
              <a:rPr lang="es-E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68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1.xml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eg"/><Relationship Id="rId11" Type="http://schemas.openxmlformats.org/officeDocument/2006/relationships/image" Target="../media/image22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eg"/><Relationship Id="rId11" Type="http://schemas.openxmlformats.org/officeDocument/2006/relationships/image" Target="../media/image21.png"/><Relationship Id="rId5" Type="http://schemas.openxmlformats.org/officeDocument/2006/relationships/audio" Target="../media/audio5.wav"/><Relationship Id="rId1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24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eg"/><Relationship Id="rId11" Type="http://schemas.openxmlformats.org/officeDocument/2006/relationships/image" Target="../media/image20.png"/><Relationship Id="rId5" Type="http://schemas.openxmlformats.org/officeDocument/2006/relationships/audio" Target="../media/audio5.wav"/><Relationship Id="rId1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eg"/><Relationship Id="rId11" Type="http://schemas.openxmlformats.org/officeDocument/2006/relationships/image" Target="../media/image40.png"/><Relationship Id="rId5" Type="http://schemas.openxmlformats.org/officeDocument/2006/relationships/audio" Target="../media/audio5.wav"/><Relationship Id="rId1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9.png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eg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42.png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jpeg"/><Relationship Id="rId11" Type="http://schemas.openxmlformats.org/officeDocument/2006/relationships/image" Target="../media/image23.png"/><Relationship Id="rId5" Type="http://schemas.openxmlformats.org/officeDocument/2006/relationships/image" Target="../media/image30.jpeg"/><Relationship Id="rId1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jpeg"/><Relationship Id="rId11" Type="http://schemas.openxmlformats.org/officeDocument/2006/relationships/image" Target="../media/image20.png"/><Relationship Id="rId5" Type="http://schemas.openxmlformats.org/officeDocument/2006/relationships/audio" Target="../media/audio5.wav"/><Relationship Id="rId1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26.png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33"/>
          <p:cNvSpPr txBox="1">
            <a:spLocks noGrp="1"/>
          </p:cNvSpPr>
          <p:nvPr>
            <p:ph type="ctrTitle"/>
          </p:nvPr>
        </p:nvSpPr>
        <p:spPr>
          <a:xfrm>
            <a:off x="1454227" y="1312200"/>
            <a:ext cx="6576058" cy="24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2"/>
                </a:solidFill>
              </a:rPr>
              <a:t>UNIT 1 </a:t>
            </a:r>
            <a:br>
              <a:rPr lang="en" dirty="0" smtClean="0">
                <a:solidFill>
                  <a:schemeClr val="dk2"/>
                </a:solidFill>
              </a:rPr>
            </a:br>
            <a:r>
              <a:rPr lang="en" sz="4800" dirty="0" smtClean="0">
                <a:solidFill>
                  <a:schemeClr val="lt2"/>
                </a:solidFill>
              </a:rPr>
              <a:t>THIS IS YOUR DOLL.</a:t>
            </a:r>
            <a:endParaRPr sz="3400" dirty="0">
              <a:solidFill>
                <a:schemeClr val="dk2"/>
              </a:solidFill>
            </a:endParaRPr>
          </a:p>
        </p:txBody>
      </p:sp>
      <p:sp>
        <p:nvSpPr>
          <p:cNvPr id="1470" name="Google Shape;1470;p33"/>
          <p:cNvSpPr txBox="1">
            <a:spLocks noGrp="1"/>
          </p:cNvSpPr>
          <p:nvPr>
            <p:ph type="subTitle" idx="1"/>
          </p:nvPr>
        </p:nvSpPr>
        <p:spPr>
          <a:xfrm>
            <a:off x="2422069" y="3569112"/>
            <a:ext cx="41718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</a:t>
            </a:r>
            <a:r>
              <a:rPr lang="en" sz="2400" dirty="0" smtClean="0">
                <a:solidFill>
                  <a:srgbClr val="FF0000"/>
                </a:solidFill>
              </a:rPr>
              <a:t>esson 3: Song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1471" name="Google Shape;1471;p33"/>
          <p:cNvSpPr/>
          <p:nvPr/>
        </p:nvSpPr>
        <p:spPr>
          <a:xfrm>
            <a:off x="8110078" y="2172276"/>
            <a:ext cx="120033" cy="114951"/>
          </a:xfrm>
          <a:custGeom>
            <a:avLst/>
            <a:gdLst/>
            <a:ahLst/>
            <a:cxnLst/>
            <a:rect l="l" t="t" r="r" b="b"/>
            <a:pathLst>
              <a:path w="3141" h="3008" extrusionOk="0">
                <a:moveTo>
                  <a:pt x="1661" y="374"/>
                </a:moveTo>
                <a:lnTo>
                  <a:pt x="1661" y="374"/>
                </a:lnTo>
                <a:cubicBezTo>
                  <a:pt x="1663" y="376"/>
                  <a:pt x="1665" y="377"/>
                  <a:pt x="1667" y="379"/>
                </a:cubicBezTo>
                <a:lnTo>
                  <a:pt x="1667" y="379"/>
                </a:lnTo>
                <a:cubicBezTo>
                  <a:pt x="1665" y="377"/>
                  <a:pt x="1663" y="376"/>
                  <a:pt x="1661" y="374"/>
                </a:cubicBezTo>
                <a:close/>
                <a:moveTo>
                  <a:pt x="1671" y="382"/>
                </a:moveTo>
                <a:lnTo>
                  <a:pt x="1671" y="382"/>
                </a:lnTo>
                <a:cubicBezTo>
                  <a:pt x="1673" y="383"/>
                  <a:pt x="1674" y="384"/>
                  <a:pt x="1674" y="384"/>
                </a:cubicBezTo>
                <a:cubicBezTo>
                  <a:pt x="1674" y="384"/>
                  <a:pt x="1673" y="383"/>
                  <a:pt x="1671" y="382"/>
                </a:cubicBezTo>
                <a:close/>
                <a:moveTo>
                  <a:pt x="2628" y="524"/>
                </a:moveTo>
                <a:cubicBezTo>
                  <a:pt x="2629" y="524"/>
                  <a:pt x="2632" y="525"/>
                  <a:pt x="2639" y="528"/>
                </a:cubicBezTo>
                <a:cubicBezTo>
                  <a:pt x="2641" y="529"/>
                  <a:pt x="2645" y="531"/>
                  <a:pt x="2649" y="534"/>
                </a:cubicBezTo>
                <a:lnTo>
                  <a:pt x="2649" y="534"/>
                </a:lnTo>
                <a:cubicBezTo>
                  <a:pt x="2644" y="532"/>
                  <a:pt x="2626" y="524"/>
                  <a:pt x="2628" y="524"/>
                </a:cubicBezTo>
                <a:close/>
                <a:moveTo>
                  <a:pt x="2658" y="535"/>
                </a:moveTo>
                <a:cubicBezTo>
                  <a:pt x="2658" y="535"/>
                  <a:pt x="2658" y="536"/>
                  <a:pt x="2659" y="538"/>
                </a:cubicBezTo>
                <a:lnTo>
                  <a:pt x="2659" y="538"/>
                </a:lnTo>
                <a:cubicBezTo>
                  <a:pt x="2659" y="538"/>
                  <a:pt x="2659" y="538"/>
                  <a:pt x="2659" y="538"/>
                </a:cubicBezTo>
                <a:lnTo>
                  <a:pt x="2659" y="538"/>
                </a:lnTo>
                <a:cubicBezTo>
                  <a:pt x="2658" y="536"/>
                  <a:pt x="2658" y="535"/>
                  <a:pt x="2658" y="535"/>
                </a:cubicBezTo>
                <a:close/>
                <a:moveTo>
                  <a:pt x="479" y="941"/>
                </a:moveTo>
                <a:cubicBezTo>
                  <a:pt x="479" y="941"/>
                  <a:pt x="479" y="941"/>
                  <a:pt x="479" y="941"/>
                </a:cubicBezTo>
                <a:lnTo>
                  <a:pt x="479" y="941"/>
                </a:lnTo>
                <a:cubicBezTo>
                  <a:pt x="479" y="941"/>
                  <a:pt x="479" y="941"/>
                  <a:pt x="479" y="941"/>
                </a:cubicBezTo>
                <a:close/>
                <a:moveTo>
                  <a:pt x="1639" y="359"/>
                </a:moveTo>
                <a:lnTo>
                  <a:pt x="1639" y="359"/>
                </a:lnTo>
                <a:cubicBezTo>
                  <a:pt x="1639" y="359"/>
                  <a:pt x="1640" y="362"/>
                  <a:pt x="1659" y="374"/>
                </a:cubicBezTo>
                <a:cubicBezTo>
                  <a:pt x="1663" y="377"/>
                  <a:pt x="1666" y="379"/>
                  <a:pt x="1668" y="380"/>
                </a:cubicBezTo>
                <a:lnTo>
                  <a:pt x="1668" y="380"/>
                </a:lnTo>
                <a:cubicBezTo>
                  <a:pt x="1676" y="387"/>
                  <a:pt x="1684" y="395"/>
                  <a:pt x="1690" y="403"/>
                </a:cubicBezTo>
                <a:cubicBezTo>
                  <a:pt x="1708" y="423"/>
                  <a:pt x="1702" y="419"/>
                  <a:pt x="1725" y="460"/>
                </a:cubicBezTo>
                <a:cubicBezTo>
                  <a:pt x="1841" y="667"/>
                  <a:pt x="1858" y="986"/>
                  <a:pt x="1866" y="1240"/>
                </a:cubicBezTo>
                <a:cubicBezTo>
                  <a:pt x="1868" y="1306"/>
                  <a:pt x="1869" y="1372"/>
                  <a:pt x="1868" y="1438"/>
                </a:cubicBezTo>
                <a:lnTo>
                  <a:pt x="1868" y="1438"/>
                </a:lnTo>
                <a:cubicBezTo>
                  <a:pt x="1855" y="1575"/>
                  <a:pt x="1848" y="1711"/>
                  <a:pt x="1845" y="1845"/>
                </a:cubicBezTo>
                <a:cubicBezTo>
                  <a:pt x="1844" y="1962"/>
                  <a:pt x="1927" y="2019"/>
                  <a:pt x="2014" y="2019"/>
                </a:cubicBezTo>
                <a:cubicBezTo>
                  <a:pt x="2101" y="2019"/>
                  <a:pt x="2192" y="1962"/>
                  <a:pt x="2207" y="1851"/>
                </a:cubicBezTo>
                <a:lnTo>
                  <a:pt x="2210" y="1851"/>
                </a:lnTo>
                <a:cubicBezTo>
                  <a:pt x="2210" y="1838"/>
                  <a:pt x="2210" y="1825"/>
                  <a:pt x="2210" y="1811"/>
                </a:cubicBezTo>
                <a:lnTo>
                  <a:pt x="2210" y="1811"/>
                </a:lnTo>
                <a:cubicBezTo>
                  <a:pt x="2216" y="1726"/>
                  <a:pt x="2221" y="1641"/>
                  <a:pt x="2223" y="1556"/>
                </a:cubicBezTo>
                <a:lnTo>
                  <a:pt x="2223" y="1556"/>
                </a:lnTo>
                <a:cubicBezTo>
                  <a:pt x="2234" y="1425"/>
                  <a:pt x="2252" y="1296"/>
                  <a:pt x="2275" y="1168"/>
                </a:cubicBezTo>
                <a:cubicBezTo>
                  <a:pt x="2306" y="1004"/>
                  <a:pt x="2347" y="831"/>
                  <a:pt x="2420" y="687"/>
                </a:cubicBezTo>
                <a:cubicBezTo>
                  <a:pt x="2457" y="624"/>
                  <a:pt x="2471" y="591"/>
                  <a:pt x="2529" y="546"/>
                </a:cubicBezTo>
                <a:cubicBezTo>
                  <a:pt x="2541" y="536"/>
                  <a:pt x="2600" y="524"/>
                  <a:pt x="2604" y="524"/>
                </a:cubicBezTo>
                <a:cubicBezTo>
                  <a:pt x="2621" y="526"/>
                  <a:pt x="2635" y="530"/>
                  <a:pt x="2649" y="534"/>
                </a:cubicBezTo>
                <a:lnTo>
                  <a:pt x="2649" y="534"/>
                </a:lnTo>
                <a:cubicBezTo>
                  <a:pt x="2650" y="534"/>
                  <a:pt x="2652" y="535"/>
                  <a:pt x="2653" y="536"/>
                </a:cubicBezTo>
                <a:lnTo>
                  <a:pt x="2653" y="536"/>
                </a:lnTo>
                <a:cubicBezTo>
                  <a:pt x="2658" y="541"/>
                  <a:pt x="2663" y="547"/>
                  <a:pt x="2666" y="552"/>
                </a:cubicBezTo>
                <a:cubicBezTo>
                  <a:pt x="2663" y="546"/>
                  <a:pt x="2661" y="542"/>
                  <a:pt x="2660" y="539"/>
                </a:cubicBezTo>
                <a:lnTo>
                  <a:pt x="2660" y="539"/>
                </a:lnTo>
                <a:cubicBezTo>
                  <a:pt x="2660" y="540"/>
                  <a:pt x="2660" y="540"/>
                  <a:pt x="2660" y="540"/>
                </a:cubicBezTo>
                <a:lnTo>
                  <a:pt x="2660" y="540"/>
                </a:lnTo>
                <a:cubicBezTo>
                  <a:pt x="2665" y="550"/>
                  <a:pt x="2677" y="575"/>
                  <a:pt x="2680" y="583"/>
                </a:cubicBezTo>
                <a:cubicBezTo>
                  <a:pt x="2677" y="577"/>
                  <a:pt x="2675" y="574"/>
                  <a:pt x="2675" y="574"/>
                </a:cubicBezTo>
                <a:lnTo>
                  <a:pt x="2675" y="574"/>
                </a:lnTo>
                <a:cubicBezTo>
                  <a:pt x="2672" y="574"/>
                  <a:pt x="2695" y="638"/>
                  <a:pt x="2697" y="655"/>
                </a:cubicBezTo>
                <a:cubicBezTo>
                  <a:pt x="2707" y="700"/>
                  <a:pt x="2703" y="659"/>
                  <a:pt x="2705" y="708"/>
                </a:cubicBezTo>
                <a:cubicBezTo>
                  <a:pt x="2707" y="747"/>
                  <a:pt x="2711" y="783"/>
                  <a:pt x="2707" y="822"/>
                </a:cubicBezTo>
                <a:cubicBezTo>
                  <a:pt x="2705" y="902"/>
                  <a:pt x="2701" y="984"/>
                  <a:pt x="2686" y="1054"/>
                </a:cubicBezTo>
                <a:cubicBezTo>
                  <a:pt x="2625" y="1422"/>
                  <a:pt x="2492" y="1784"/>
                  <a:pt x="2304" y="2107"/>
                </a:cubicBezTo>
                <a:cubicBezTo>
                  <a:pt x="2206" y="2271"/>
                  <a:pt x="2093" y="2432"/>
                  <a:pt x="1946" y="2549"/>
                </a:cubicBezTo>
                <a:cubicBezTo>
                  <a:pt x="1944" y="2551"/>
                  <a:pt x="1895" y="2584"/>
                  <a:pt x="1872" y="2598"/>
                </a:cubicBezTo>
                <a:cubicBezTo>
                  <a:pt x="1823" y="2627"/>
                  <a:pt x="1821" y="2623"/>
                  <a:pt x="1784" y="2635"/>
                </a:cubicBezTo>
                <a:cubicBezTo>
                  <a:pt x="1752" y="2646"/>
                  <a:pt x="1728" y="2651"/>
                  <a:pt x="1703" y="2651"/>
                </a:cubicBezTo>
                <a:cubicBezTo>
                  <a:pt x="1682" y="2651"/>
                  <a:pt x="1660" y="2647"/>
                  <a:pt x="1631" y="2639"/>
                </a:cubicBezTo>
                <a:cubicBezTo>
                  <a:pt x="1630" y="2639"/>
                  <a:pt x="1630" y="2639"/>
                  <a:pt x="1629" y="2639"/>
                </a:cubicBezTo>
                <a:lnTo>
                  <a:pt x="1629" y="2639"/>
                </a:lnTo>
                <a:cubicBezTo>
                  <a:pt x="1490" y="2538"/>
                  <a:pt x="1367" y="2434"/>
                  <a:pt x="1217" y="2304"/>
                </a:cubicBezTo>
                <a:cubicBezTo>
                  <a:pt x="945" y="2064"/>
                  <a:pt x="669" y="1794"/>
                  <a:pt x="499" y="1467"/>
                </a:cubicBezTo>
                <a:cubicBezTo>
                  <a:pt x="438" y="1350"/>
                  <a:pt x="389" y="1199"/>
                  <a:pt x="401" y="1096"/>
                </a:cubicBezTo>
                <a:cubicBezTo>
                  <a:pt x="407" y="1065"/>
                  <a:pt x="417" y="1029"/>
                  <a:pt x="429" y="998"/>
                </a:cubicBezTo>
                <a:lnTo>
                  <a:pt x="429" y="998"/>
                </a:lnTo>
                <a:cubicBezTo>
                  <a:pt x="430" y="996"/>
                  <a:pt x="446" y="970"/>
                  <a:pt x="451" y="960"/>
                </a:cubicBezTo>
                <a:lnTo>
                  <a:pt x="451" y="960"/>
                </a:lnTo>
                <a:cubicBezTo>
                  <a:pt x="457" y="951"/>
                  <a:pt x="460" y="949"/>
                  <a:pt x="463" y="949"/>
                </a:cubicBezTo>
                <a:cubicBezTo>
                  <a:pt x="466" y="949"/>
                  <a:pt x="466" y="954"/>
                  <a:pt x="469" y="954"/>
                </a:cubicBezTo>
                <a:cubicBezTo>
                  <a:pt x="471" y="954"/>
                  <a:pt x="473" y="951"/>
                  <a:pt x="479" y="941"/>
                </a:cubicBezTo>
                <a:lnTo>
                  <a:pt x="479" y="941"/>
                </a:lnTo>
                <a:cubicBezTo>
                  <a:pt x="477" y="943"/>
                  <a:pt x="461" y="949"/>
                  <a:pt x="459" y="949"/>
                </a:cubicBezTo>
                <a:cubicBezTo>
                  <a:pt x="458" y="949"/>
                  <a:pt x="461" y="948"/>
                  <a:pt x="471" y="943"/>
                </a:cubicBezTo>
                <a:cubicBezTo>
                  <a:pt x="473" y="942"/>
                  <a:pt x="475" y="942"/>
                  <a:pt x="476" y="941"/>
                </a:cubicBezTo>
                <a:lnTo>
                  <a:pt x="476" y="941"/>
                </a:lnTo>
                <a:cubicBezTo>
                  <a:pt x="478" y="941"/>
                  <a:pt x="479" y="941"/>
                  <a:pt x="481" y="941"/>
                </a:cubicBezTo>
                <a:cubicBezTo>
                  <a:pt x="493" y="941"/>
                  <a:pt x="524" y="947"/>
                  <a:pt x="556" y="966"/>
                </a:cubicBezTo>
                <a:cubicBezTo>
                  <a:pt x="620" y="1002"/>
                  <a:pt x="659" y="1029"/>
                  <a:pt x="710" y="1074"/>
                </a:cubicBezTo>
                <a:cubicBezTo>
                  <a:pt x="829" y="1176"/>
                  <a:pt x="935" y="1295"/>
                  <a:pt x="1035" y="1418"/>
                </a:cubicBezTo>
                <a:cubicBezTo>
                  <a:pt x="1178" y="1592"/>
                  <a:pt x="1311" y="1780"/>
                  <a:pt x="1432" y="1970"/>
                </a:cubicBezTo>
                <a:cubicBezTo>
                  <a:pt x="1468" y="2028"/>
                  <a:pt x="1526" y="2053"/>
                  <a:pt x="1585" y="2053"/>
                </a:cubicBezTo>
                <a:cubicBezTo>
                  <a:pt x="1697" y="2053"/>
                  <a:pt x="1808" y="1963"/>
                  <a:pt x="1762" y="1833"/>
                </a:cubicBezTo>
                <a:cubicBezTo>
                  <a:pt x="1698" y="1661"/>
                  <a:pt x="1647" y="1487"/>
                  <a:pt x="1600" y="1311"/>
                </a:cubicBezTo>
                <a:cubicBezTo>
                  <a:pt x="1565" y="1168"/>
                  <a:pt x="1530" y="1025"/>
                  <a:pt x="1510" y="880"/>
                </a:cubicBezTo>
                <a:cubicBezTo>
                  <a:pt x="1500" y="808"/>
                  <a:pt x="1496" y="736"/>
                  <a:pt x="1496" y="665"/>
                </a:cubicBezTo>
                <a:cubicBezTo>
                  <a:pt x="1494" y="603"/>
                  <a:pt x="1498" y="532"/>
                  <a:pt x="1506" y="493"/>
                </a:cubicBezTo>
                <a:cubicBezTo>
                  <a:pt x="1510" y="467"/>
                  <a:pt x="1518" y="441"/>
                  <a:pt x="1528" y="415"/>
                </a:cubicBezTo>
                <a:lnTo>
                  <a:pt x="1528" y="415"/>
                </a:lnTo>
                <a:cubicBezTo>
                  <a:pt x="1525" y="421"/>
                  <a:pt x="1525" y="423"/>
                  <a:pt x="1526" y="423"/>
                </a:cubicBezTo>
                <a:cubicBezTo>
                  <a:pt x="1528" y="423"/>
                  <a:pt x="1548" y="385"/>
                  <a:pt x="1547" y="385"/>
                </a:cubicBezTo>
                <a:lnTo>
                  <a:pt x="1547" y="385"/>
                </a:lnTo>
                <a:cubicBezTo>
                  <a:pt x="1547" y="385"/>
                  <a:pt x="1546" y="386"/>
                  <a:pt x="1545" y="389"/>
                </a:cubicBezTo>
                <a:cubicBezTo>
                  <a:pt x="1547" y="382"/>
                  <a:pt x="1555" y="378"/>
                  <a:pt x="1561" y="372"/>
                </a:cubicBezTo>
                <a:cubicBezTo>
                  <a:pt x="1561" y="372"/>
                  <a:pt x="1592" y="362"/>
                  <a:pt x="1583" y="362"/>
                </a:cubicBezTo>
                <a:lnTo>
                  <a:pt x="1583" y="362"/>
                </a:lnTo>
                <a:cubicBezTo>
                  <a:pt x="1582" y="362"/>
                  <a:pt x="1581" y="362"/>
                  <a:pt x="1579" y="362"/>
                </a:cubicBezTo>
                <a:cubicBezTo>
                  <a:pt x="1592" y="360"/>
                  <a:pt x="1610" y="360"/>
                  <a:pt x="1622" y="360"/>
                </a:cubicBezTo>
                <a:cubicBezTo>
                  <a:pt x="1627" y="361"/>
                  <a:pt x="1630" y="361"/>
                  <a:pt x="1631" y="361"/>
                </a:cubicBezTo>
                <a:cubicBezTo>
                  <a:pt x="1631" y="361"/>
                  <a:pt x="1631" y="361"/>
                  <a:pt x="1630" y="361"/>
                </a:cubicBezTo>
                <a:lnTo>
                  <a:pt x="1630" y="361"/>
                </a:lnTo>
                <a:cubicBezTo>
                  <a:pt x="1631" y="361"/>
                  <a:pt x="1632" y="361"/>
                  <a:pt x="1633" y="361"/>
                </a:cubicBezTo>
                <a:cubicBezTo>
                  <a:pt x="1639" y="361"/>
                  <a:pt x="1639" y="359"/>
                  <a:pt x="1639" y="359"/>
                </a:cubicBezTo>
                <a:close/>
                <a:moveTo>
                  <a:pt x="1589" y="0"/>
                </a:moveTo>
                <a:cubicBezTo>
                  <a:pt x="1461" y="0"/>
                  <a:pt x="1335" y="56"/>
                  <a:pt x="1248" y="184"/>
                </a:cubicBezTo>
                <a:cubicBezTo>
                  <a:pt x="1089" y="411"/>
                  <a:pt x="1120" y="737"/>
                  <a:pt x="1169" y="1011"/>
                </a:cubicBezTo>
                <a:lnTo>
                  <a:pt x="1169" y="1011"/>
                </a:lnTo>
                <a:cubicBezTo>
                  <a:pt x="993" y="807"/>
                  <a:pt x="773" y="601"/>
                  <a:pt x="518" y="577"/>
                </a:cubicBezTo>
                <a:cubicBezTo>
                  <a:pt x="504" y="576"/>
                  <a:pt x="491" y="575"/>
                  <a:pt x="478" y="575"/>
                </a:cubicBezTo>
                <a:cubicBezTo>
                  <a:pt x="107" y="575"/>
                  <a:pt x="1" y="1046"/>
                  <a:pt x="74" y="1344"/>
                </a:cubicBezTo>
                <a:cubicBezTo>
                  <a:pt x="172" y="1747"/>
                  <a:pt x="485" y="2089"/>
                  <a:pt x="773" y="2371"/>
                </a:cubicBezTo>
                <a:cubicBezTo>
                  <a:pt x="985" y="2577"/>
                  <a:pt x="1215" y="2769"/>
                  <a:pt x="1454" y="2942"/>
                </a:cubicBezTo>
                <a:lnTo>
                  <a:pt x="1454" y="2942"/>
                </a:lnTo>
                <a:cubicBezTo>
                  <a:pt x="1466" y="2954"/>
                  <a:pt x="1480" y="2964"/>
                  <a:pt x="1496" y="2972"/>
                </a:cubicBezTo>
                <a:lnTo>
                  <a:pt x="1496" y="2972"/>
                </a:lnTo>
                <a:cubicBezTo>
                  <a:pt x="1528" y="2996"/>
                  <a:pt x="1560" y="3007"/>
                  <a:pt x="1589" y="3007"/>
                </a:cubicBezTo>
                <a:cubicBezTo>
                  <a:pt x="1599" y="3007"/>
                  <a:pt x="1609" y="3005"/>
                  <a:pt x="1618" y="3003"/>
                </a:cubicBezTo>
                <a:lnTo>
                  <a:pt x="1618" y="3003"/>
                </a:lnTo>
                <a:cubicBezTo>
                  <a:pt x="1644" y="3006"/>
                  <a:pt x="1670" y="3008"/>
                  <a:pt x="1695" y="3008"/>
                </a:cubicBezTo>
                <a:cubicBezTo>
                  <a:pt x="2028" y="3008"/>
                  <a:pt x="2304" y="2735"/>
                  <a:pt x="2492" y="2473"/>
                </a:cubicBezTo>
                <a:cubicBezTo>
                  <a:pt x="2756" y="2105"/>
                  <a:pt x="2938" y="1649"/>
                  <a:pt x="3020" y="1203"/>
                </a:cubicBezTo>
                <a:cubicBezTo>
                  <a:pt x="3075" y="906"/>
                  <a:pt x="3141" y="403"/>
                  <a:pt x="2819" y="219"/>
                </a:cubicBezTo>
                <a:cubicBezTo>
                  <a:pt x="2740" y="173"/>
                  <a:pt x="2664" y="153"/>
                  <a:pt x="2593" y="153"/>
                </a:cubicBezTo>
                <a:cubicBezTo>
                  <a:pt x="2397" y="153"/>
                  <a:pt x="2237" y="305"/>
                  <a:pt x="2127" y="487"/>
                </a:cubicBezTo>
                <a:lnTo>
                  <a:pt x="2127" y="487"/>
                </a:lnTo>
                <a:cubicBezTo>
                  <a:pt x="2099" y="400"/>
                  <a:pt x="2063" y="317"/>
                  <a:pt x="2015" y="241"/>
                </a:cubicBezTo>
                <a:cubicBezTo>
                  <a:pt x="1919" y="91"/>
                  <a:pt x="1752" y="0"/>
                  <a:pt x="1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3"/>
          <p:cNvSpPr/>
          <p:nvPr/>
        </p:nvSpPr>
        <p:spPr>
          <a:xfrm>
            <a:off x="8524061" y="2171971"/>
            <a:ext cx="146325" cy="129740"/>
          </a:xfrm>
          <a:custGeom>
            <a:avLst/>
            <a:gdLst/>
            <a:ahLst/>
            <a:cxnLst/>
            <a:rect l="l" t="t" r="r" b="b"/>
            <a:pathLst>
              <a:path w="3829" h="3395" extrusionOk="0">
                <a:moveTo>
                  <a:pt x="3317" y="1086"/>
                </a:moveTo>
                <a:cubicBezTo>
                  <a:pt x="3317" y="1087"/>
                  <a:pt x="3318" y="1088"/>
                  <a:pt x="3318" y="1089"/>
                </a:cubicBezTo>
                <a:lnTo>
                  <a:pt x="3318" y="1089"/>
                </a:lnTo>
                <a:cubicBezTo>
                  <a:pt x="3318" y="1088"/>
                  <a:pt x="3317" y="1087"/>
                  <a:pt x="3317" y="1086"/>
                </a:cubicBezTo>
                <a:close/>
                <a:moveTo>
                  <a:pt x="2185" y="360"/>
                </a:moveTo>
                <a:cubicBezTo>
                  <a:pt x="2257" y="360"/>
                  <a:pt x="2315" y="410"/>
                  <a:pt x="2335" y="491"/>
                </a:cubicBezTo>
                <a:cubicBezTo>
                  <a:pt x="2412" y="779"/>
                  <a:pt x="2249" y="1184"/>
                  <a:pt x="2134" y="1465"/>
                </a:cubicBezTo>
                <a:cubicBezTo>
                  <a:pt x="2088" y="1581"/>
                  <a:pt x="2038" y="1696"/>
                  <a:pt x="1985" y="1809"/>
                </a:cubicBezTo>
                <a:lnTo>
                  <a:pt x="1985" y="1809"/>
                </a:lnTo>
                <a:cubicBezTo>
                  <a:pt x="1931" y="1908"/>
                  <a:pt x="1880" y="2008"/>
                  <a:pt x="1833" y="2109"/>
                </a:cubicBezTo>
                <a:lnTo>
                  <a:pt x="1833" y="2109"/>
                </a:lnTo>
                <a:cubicBezTo>
                  <a:pt x="1824" y="2126"/>
                  <a:pt x="1814" y="2143"/>
                  <a:pt x="1805" y="2160"/>
                </a:cubicBezTo>
                <a:cubicBezTo>
                  <a:pt x="1806" y="2161"/>
                  <a:pt x="1807" y="2162"/>
                  <a:pt x="1808" y="2162"/>
                </a:cubicBezTo>
                <a:lnTo>
                  <a:pt x="1808" y="2162"/>
                </a:lnTo>
                <a:cubicBezTo>
                  <a:pt x="1749" y="2302"/>
                  <a:pt x="1865" y="2428"/>
                  <a:pt x="1980" y="2428"/>
                </a:cubicBezTo>
                <a:cubicBezTo>
                  <a:pt x="2033" y="2428"/>
                  <a:pt x="2085" y="2402"/>
                  <a:pt x="2120" y="2338"/>
                </a:cubicBezTo>
                <a:cubicBezTo>
                  <a:pt x="2192" y="2208"/>
                  <a:pt x="2260" y="2074"/>
                  <a:pt x="2322" y="1939"/>
                </a:cubicBezTo>
                <a:lnTo>
                  <a:pt x="2322" y="1939"/>
                </a:lnTo>
                <a:cubicBezTo>
                  <a:pt x="2401" y="1801"/>
                  <a:pt x="2487" y="1668"/>
                  <a:pt x="2580" y="1540"/>
                </a:cubicBezTo>
                <a:cubicBezTo>
                  <a:pt x="2695" y="1379"/>
                  <a:pt x="2828" y="1209"/>
                  <a:pt x="2991" y="1100"/>
                </a:cubicBezTo>
                <a:cubicBezTo>
                  <a:pt x="3057" y="1055"/>
                  <a:pt x="3124" y="1029"/>
                  <a:pt x="3175" y="1025"/>
                </a:cubicBezTo>
                <a:cubicBezTo>
                  <a:pt x="3178" y="1025"/>
                  <a:pt x="3180" y="1025"/>
                  <a:pt x="3182" y="1025"/>
                </a:cubicBezTo>
                <a:cubicBezTo>
                  <a:pt x="3231" y="1025"/>
                  <a:pt x="3275" y="1045"/>
                  <a:pt x="3306" y="1076"/>
                </a:cubicBezTo>
                <a:cubicBezTo>
                  <a:pt x="3305" y="1075"/>
                  <a:pt x="3304" y="1074"/>
                  <a:pt x="3304" y="1074"/>
                </a:cubicBezTo>
                <a:lnTo>
                  <a:pt x="3304" y="1074"/>
                </a:lnTo>
                <a:cubicBezTo>
                  <a:pt x="3302" y="1074"/>
                  <a:pt x="3318" y="1095"/>
                  <a:pt x="3320" y="1095"/>
                </a:cubicBezTo>
                <a:cubicBezTo>
                  <a:pt x="3321" y="1095"/>
                  <a:pt x="3321" y="1095"/>
                  <a:pt x="3321" y="1094"/>
                </a:cubicBezTo>
                <a:lnTo>
                  <a:pt x="3321" y="1094"/>
                </a:lnTo>
                <a:cubicBezTo>
                  <a:pt x="3324" y="1104"/>
                  <a:pt x="3327" y="1116"/>
                  <a:pt x="3327" y="1125"/>
                </a:cubicBezTo>
                <a:cubicBezTo>
                  <a:pt x="3328" y="1131"/>
                  <a:pt x="3329" y="1135"/>
                  <a:pt x="3329" y="1137"/>
                </a:cubicBezTo>
                <a:lnTo>
                  <a:pt x="3329" y="1137"/>
                </a:lnTo>
                <a:cubicBezTo>
                  <a:pt x="3335" y="1219"/>
                  <a:pt x="3329" y="1231"/>
                  <a:pt x="3304" y="1319"/>
                </a:cubicBezTo>
                <a:cubicBezTo>
                  <a:pt x="3255" y="1483"/>
                  <a:pt x="3163" y="1636"/>
                  <a:pt x="3063" y="1786"/>
                </a:cubicBezTo>
                <a:cubicBezTo>
                  <a:pt x="2815" y="2146"/>
                  <a:pt x="2494" y="2473"/>
                  <a:pt x="2132" y="2721"/>
                </a:cubicBezTo>
                <a:cubicBezTo>
                  <a:pt x="1952" y="2846"/>
                  <a:pt x="1760" y="2958"/>
                  <a:pt x="1545" y="3015"/>
                </a:cubicBezTo>
                <a:cubicBezTo>
                  <a:pt x="1484" y="3031"/>
                  <a:pt x="1423" y="3040"/>
                  <a:pt x="1364" y="3040"/>
                </a:cubicBezTo>
                <a:cubicBezTo>
                  <a:pt x="1272" y="3040"/>
                  <a:pt x="1187" y="3018"/>
                  <a:pt x="1125" y="2968"/>
                </a:cubicBezTo>
                <a:cubicBezTo>
                  <a:pt x="1122" y="2966"/>
                  <a:pt x="1118" y="2963"/>
                  <a:pt x="1115" y="2960"/>
                </a:cubicBezTo>
                <a:lnTo>
                  <a:pt x="1115" y="2960"/>
                </a:lnTo>
                <a:cubicBezTo>
                  <a:pt x="997" y="2755"/>
                  <a:pt x="892" y="2545"/>
                  <a:pt x="798" y="2330"/>
                </a:cubicBezTo>
                <a:cubicBezTo>
                  <a:pt x="618" y="1931"/>
                  <a:pt x="448" y="1491"/>
                  <a:pt x="432" y="1049"/>
                </a:cubicBezTo>
                <a:cubicBezTo>
                  <a:pt x="428" y="890"/>
                  <a:pt x="442" y="712"/>
                  <a:pt x="540" y="579"/>
                </a:cubicBezTo>
                <a:cubicBezTo>
                  <a:pt x="557" y="552"/>
                  <a:pt x="604" y="507"/>
                  <a:pt x="614" y="499"/>
                </a:cubicBezTo>
                <a:cubicBezTo>
                  <a:pt x="623" y="492"/>
                  <a:pt x="674" y="463"/>
                  <a:pt x="669" y="463"/>
                </a:cubicBezTo>
                <a:lnTo>
                  <a:pt x="669" y="463"/>
                </a:lnTo>
                <a:cubicBezTo>
                  <a:pt x="669" y="463"/>
                  <a:pt x="666" y="464"/>
                  <a:pt x="661" y="466"/>
                </a:cubicBezTo>
                <a:cubicBezTo>
                  <a:pt x="679" y="457"/>
                  <a:pt x="680" y="455"/>
                  <a:pt x="681" y="455"/>
                </a:cubicBezTo>
                <a:cubicBezTo>
                  <a:pt x="683" y="455"/>
                  <a:pt x="685" y="457"/>
                  <a:pt x="707" y="458"/>
                </a:cubicBezTo>
                <a:lnTo>
                  <a:pt x="707" y="458"/>
                </a:lnTo>
                <a:cubicBezTo>
                  <a:pt x="703" y="458"/>
                  <a:pt x="716" y="459"/>
                  <a:pt x="733" y="470"/>
                </a:cubicBezTo>
                <a:cubicBezTo>
                  <a:pt x="753" y="483"/>
                  <a:pt x="804" y="534"/>
                  <a:pt x="827" y="562"/>
                </a:cubicBezTo>
                <a:cubicBezTo>
                  <a:pt x="874" y="634"/>
                  <a:pt x="915" y="712"/>
                  <a:pt x="952" y="787"/>
                </a:cubicBezTo>
                <a:cubicBezTo>
                  <a:pt x="1025" y="951"/>
                  <a:pt x="1076" y="1125"/>
                  <a:pt x="1121" y="1299"/>
                </a:cubicBezTo>
                <a:cubicBezTo>
                  <a:pt x="1193" y="1567"/>
                  <a:pt x="1250" y="1841"/>
                  <a:pt x="1289" y="2117"/>
                </a:cubicBezTo>
                <a:cubicBezTo>
                  <a:pt x="1302" y="2208"/>
                  <a:pt x="1367" y="2247"/>
                  <a:pt x="1437" y="2247"/>
                </a:cubicBezTo>
                <a:cubicBezTo>
                  <a:pt x="1530" y="2247"/>
                  <a:pt x="1634" y="2178"/>
                  <a:pt x="1641" y="2068"/>
                </a:cubicBezTo>
                <a:cubicBezTo>
                  <a:pt x="1653" y="1874"/>
                  <a:pt x="1678" y="1686"/>
                  <a:pt x="1709" y="1499"/>
                </a:cubicBezTo>
                <a:cubicBezTo>
                  <a:pt x="1762" y="1174"/>
                  <a:pt x="1823" y="810"/>
                  <a:pt x="1997" y="523"/>
                </a:cubicBezTo>
                <a:cubicBezTo>
                  <a:pt x="2028" y="472"/>
                  <a:pt x="2048" y="440"/>
                  <a:pt x="2099" y="397"/>
                </a:cubicBezTo>
                <a:cubicBezTo>
                  <a:pt x="2107" y="388"/>
                  <a:pt x="2116" y="378"/>
                  <a:pt x="2148" y="366"/>
                </a:cubicBezTo>
                <a:lnTo>
                  <a:pt x="2148" y="366"/>
                </a:lnTo>
                <a:cubicBezTo>
                  <a:pt x="2143" y="368"/>
                  <a:pt x="2142" y="369"/>
                  <a:pt x="2144" y="369"/>
                </a:cubicBezTo>
                <a:cubicBezTo>
                  <a:pt x="2151" y="369"/>
                  <a:pt x="2189" y="360"/>
                  <a:pt x="2181" y="360"/>
                </a:cubicBezTo>
                <a:lnTo>
                  <a:pt x="2181" y="360"/>
                </a:lnTo>
                <a:cubicBezTo>
                  <a:pt x="2182" y="360"/>
                  <a:pt x="2184" y="360"/>
                  <a:pt x="2185" y="360"/>
                </a:cubicBezTo>
                <a:close/>
                <a:moveTo>
                  <a:pt x="2189" y="1"/>
                </a:moveTo>
                <a:cubicBezTo>
                  <a:pt x="2077" y="1"/>
                  <a:pt x="1962" y="39"/>
                  <a:pt x="1862" y="125"/>
                </a:cubicBezTo>
                <a:cubicBezTo>
                  <a:pt x="1609" y="341"/>
                  <a:pt x="1505" y="717"/>
                  <a:pt x="1435" y="1042"/>
                </a:cubicBezTo>
                <a:lnTo>
                  <a:pt x="1435" y="1042"/>
                </a:lnTo>
                <a:cubicBezTo>
                  <a:pt x="1346" y="717"/>
                  <a:pt x="1215" y="337"/>
                  <a:pt x="941" y="159"/>
                </a:cubicBezTo>
                <a:cubicBezTo>
                  <a:pt x="861" y="107"/>
                  <a:pt x="782" y="84"/>
                  <a:pt x="705" y="84"/>
                </a:cubicBezTo>
                <a:cubicBezTo>
                  <a:pt x="417" y="84"/>
                  <a:pt x="170" y="407"/>
                  <a:pt x="107" y="683"/>
                </a:cubicBezTo>
                <a:cubicBezTo>
                  <a:pt x="0" y="1174"/>
                  <a:pt x="172" y="1708"/>
                  <a:pt x="350" y="2164"/>
                </a:cubicBezTo>
                <a:cubicBezTo>
                  <a:pt x="482" y="2494"/>
                  <a:pt x="632" y="2821"/>
                  <a:pt x="812" y="3131"/>
                </a:cubicBezTo>
                <a:lnTo>
                  <a:pt x="812" y="3131"/>
                </a:lnTo>
                <a:cubicBezTo>
                  <a:pt x="818" y="3160"/>
                  <a:pt x="834" y="3189"/>
                  <a:pt x="863" y="3214"/>
                </a:cubicBezTo>
                <a:lnTo>
                  <a:pt x="863" y="3214"/>
                </a:lnTo>
                <a:cubicBezTo>
                  <a:pt x="884" y="3241"/>
                  <a:pt x="908" y="3258"/>
                  <a:pt x="934" y="3268"/>
                </a:cubicBezTo>
                <a:lnTo>
                  <a:pt x="934" y="3268"/>
                </a:lnTo>
                <a:cubicBezTo>
                  <a:pt x="1070" y="3358"/>
                  <a:pt x="1217" y="3395"/>
                  <a:pt x="1367" y="3395"/>
                </a:cubicBezTo>
                <a:cubicBezTo>
                  <a:pt x="1622" y="3395"/>
                  <a:pt x="1885" y="3290"/>
                  <a:pt x="2110" y="3161"/>
                </a:cubicBezTo>
                <a:cubicBezTo>
                  <a:pt x="2578" y="2895"/>
                  <a:pt x="2979" y="2502"/>
                  <a:pt x="3298" y="2072"/>
                </a:cubicBezTo>
                <a:cubicBezTo>
                  <a:pt x="3511" y="1786"/>
                  <a:pt x="3828" y="1305"/>
                  <a:pt x="3644" y="933"/>
                </a:cubicBezTo>
                <a:cubicBezTo>
                  <a:pt x="3560" y="762"/>
                  <a:pt x="3369" y="665"/>
                  <a:pt x="3184" y="665"/>
                </a:cubicBezTo>
                <a:cubicBezTo>
                  <a:pt x="3169" y="665"/>
                  <a:pt x="3155" y="665"/>
                  <a:pt x="3141" y="667"/>
                </a:cubicBezTo>
                <a:cubicBezTo>
                  <a:pt x="2975" y="681"/>
                  <a:pt x="2827" y="764"/>
                  <a:pt x="2699" y="870"/>
                </a:cubicBezTo>
                <a:lnTo>
                  <a:pt x="2699" y="870"/>
                </a:lnTo>
                <a:cubicBezTo>
                  <a:pt x="2725" y="707"/>
                  <a:pt x="2727" y="544"/>
                  <a:pt x="2684" y="390"/>
                </a:cubicBezTo>
                <a:cubicBezTo>
                  <a:pt x="2619" y="149"/>
                  <a:pt x="2409" y="1"/>
                  <a:pt x="21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3" name="Google Shape;1473;p33"/>
          <p:cNvGrpSpPr/>
          <p:nvPr/>
        </p:nvGrpSpPr>
        <p:grpSpPr>
          <a:xfrm>
            <a:off x="6721097" y="2074178"/>
            <a:ext cx="2203075" cy="3137643"/>
            <a:chOff x="6721097" y="2074178"/>
            <a:chExt cx="2203075" cy="3137643"/>
          </a:xfrm>
        </p:grpSpPr>
        <p:sp>
          <p:nvSpPr>
            <p:cNvPr id="1474" name="Google Shape;1474;p33"/>
            <p:cNvSpPr/>
            <p:nvPr/>
          </p:nvSpPr>
          <p:spPr>
            <a:xfrm>
              <a:off x="6721097" y="4197251"/>
              <a:ext cx="540742" cy="1014570"/>
            </a:xfrm>
            <a:custGeom>
              <a:avLst/>
              <a:gdLst/>
              <a:ahLst/>
              <a:cxnLst/>
              <a:rect l="l" t="t" r="r" b="b"/>
              <a:pathLst>
                <a:path w="14150" h="26549" extrusionOk="0">
                  <a:moveTo>
                    <a:pt x="6265" y="0"/>
                  </a:moveTo>
                  <a:cubicBezTo>
                    <a:pt x="4886" y="0"/>
                    <a:pt x="3530" y="461"/>
                    <a:pt x="2447" y="1293"/>
                  </a:cubicBezTo>
                  <a:cubicBezTo>
                    <a:pt x="1207" y="2251"/>
                    <a:pt x="440" y="3607"/>
                    <a:pt x="287" y="5121"/>
                  </a:cubicBezTo>
                  <a:cubicBezTo>
                    <a:pt x="256" y="5426"/>
                    <a:pt x="227" y="5735"/>
                    <a:pt x="201" y="6052"/>
                  </a:cubicBezTo>
                  <a:cubicBezTo>
                    <a:pt x="86" y="7460"/>
                    <a:pt x="31" y="8943"/>
                    <a:pt x="25" y="10559"/>
                  </a:cubicBezTo>
                  <a:lnTo>
                    <a:pt x="0" y="10568"/>
                  </a:lnTo>
                  <a:lnTo>
                    <a:pt x="25" y="11656"/>
                  </a:lnTo>
                  <a:lnTo>
                    <a:pt x="17" y="12624"/>
                  </a:lnTo>
                  <a:lnTo>
                    <a:pt x="47" y="12624"/>
                  </a:lnTo>
                  <a:cubicBezTo>
                    <a:pt x="64" y="13238"/>
                    <a:pt x="82" y="13792"/>
                    <a:pt x="105" y="14314"/>
                  </a:cubicBezTo>
                  <a:lnTo>
                    <a:pt x="184" y="16196"/>
                  </a:lnTo>
                  <a:lnTo>
                    <a:pt x="207" y="16200"/>
                  </a:lnTo>
                  <a:cubicBezTo>
                    <a:pt x="412" y="19228"/>
                    <a:pt x="802" y="21980"/>
                    <a:pt x="1394" y="24564"/>
                  </a:cubicBezTo>
                  <a:lnTo>
                    <a:pt x="1848" y="26548"/>
                  </a:lnTo>
                  <a:lnTo>
                    <a:pt x="14150" y="26548"/>
                  </a:lnTo>
                  <a:lnTo>
                    <a:pt x="13248" y="23301"/>
                  </a:lnTo>
                  <a:cubicBezTo>
                    <a:pt x="13233" y="23252"/>
                    <a:pt x="13219" y="23205"/>
                    <a:pt x="13207" y="23158"/>
                  </a:cubicBezTo>
                  <a:cubicBezTo>
                    <a:pt x="13201" y="23144"/>
                    <a:pt x="13199" y="23132"/>
                    <a:pt x="13192" y="23119"/>
                  </a:cubicBezTo>
                  <a:lnTo>
                    <a:pt x="13192" y="23117"/>
                  </a:lnTo>
                  <a:cubicBezTo>
                    <a:pt x="13180" y="23072"/>
                    <a:pt x="13152" y="22950"/>
                    <a:pt x="13076" y="22620"/>
                  </a:cubicBezTo>
                  <a:lnTo>
                    <a:pt x="13059" y="22555"/>
                  </a:lnTo>
                  <a:cubicBezTo>
                    <a:pt x="13039" y="22465"/>
                    <a:pt x="13014" y="22375"/>
                    <a:pt x="12986" y="22291"/>
                  </a:cubicBezTo>
                  <a:cubicBezTo>
                    <a:pt x="12963" y="22199"/>
                    <a:pt x="12943" y="22109"/>
                    <a:pt x="12924" y="22023"/>
                  </a:cubicBezTo>
                  <a:lnTo>
                    <a:pt x="12924" y="22019"/>
                  </a:lnTo>
                  <a:cubicBezTo>
                    <a:pt x="12435" y="19815"/>
                    <a:pt x="12114" y="17462"/>
                    <a:pt x="11938" y="14831"/>
                  </a:cubicBezTo>
                  <a:cubicBezTo>
                    <a:pt x="11861" y="13692"/>
                    <a:pt x="11818" y="12519"/>
                    <a:pt x="11805" y="11345"/>
                  </a:cubicBezTo>
                  <a:lnTo>
                    <a:pt x="11805" y="10193"/>
                  </a:lnTo>
                  <a:lnTo>
                    <a:pt x="11805" y="9982"/>
                  </a:lnTo>
                  <a:lnTo>
                    <a:pt x="11807" y="9845"/>
                  </a:lnTo>
                  <a:cubicBezTo>
                    <a:pt x="11811" y="9629"/>
                    <a:pt x="11820" y="9408"/>
                    <a:pt x="11828" y="9176"/>
                  </a:cubicBezTo>
                  <a:cubicBezTo>
                    <a:pt x="11856" y="8397"/>
                    <a:pt x="11897" y="7493"/>
                    <a:pt x="11983" y="6641"/>
                  </a:cubicBezTo>
                  <a:cubicBezTo>
                    <a:pt x="12133" y="5185"/>
                    <a:pt x="11738" y="3656"/>
                    <a:pt x="10905" y="2449"/>
                  </a:cubicBezTo>
                  <a:cubicBezTo>
                    <a:pt x="10455" y="1801"/>
                    <a:pt x="9899" y="1261"/>
                    <a:pt x="9252" y="852"/>
                  </a:cubicBezTo>
                  <a:cubicBezTo>
                    <a:pt x="8538" y="399"/>
                    <a:pt x="7748" y="123"/>
                    <a:pt x="6907" y="33"/>
                  </a:cubicBezTo>
                  <a:cubicBezTo>
                    <a:pt x="6695" y="11"/>
                    <a:pt x="6480" y="0"/>
                    <a:pt x="6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33350" dir="2160000" algn="bl" rotWithShape="0">
                <a:schemeClr val="dk2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3"/>
            <p:cNvSpPr/>
            <p:nvPr/>
          </p:nvSpPr>
          <p:spPr>
            <a:xfrm>
              <a:off x="6818125" y="4294776"/>
              <a:ext cx="315197" cy="819215"/>
            </a:xfrm>
            <a:custGeom>
              <a:avLst/>
              <a:gdLst/>
              <a:ahLst/>
              <a:cxnLst/>
              <a:rect l="l" t="t" r="r" b="b"/>
              <a:pathLst>
                <a:path w="8248" h="21437" extrusionOk="0">
                  <a:moveTo>
                    <a:pt x="3735" y="1"/>
                  </a:moveTo>
                  <a:cubicBezTo>
                    <a:pt x="2120" y="1"/>
                    <a:pt x="476" y="1094"/>
                    <a:pt x="299" y="2821"/>
                  </a:cubicBezTo>
                  <a:cubicBezTo>
                    <a:pt x="0" y="5767"/>
                    <a:pt x="9" y="8773"/>
                    <a:pt x="133" y="11723"/>
                  </a:cubicBezTo>
                  <a:cubicBezTo>
                    <a:pt x="262" y="14951"/>
                    <a:pt x="618" y="18247"/>
                    <a:pt x="1353" y="21437"/>
                  </a:cubicBezTo>
                  <a:lnTo>
                    <a:pt x="8247" y="21437"/>
                  </a:lnTo>
                  <a:cubicBezTo>
                    <a:pt x="8229" y="21376"/>
                    <a:pt x="8213" y="21316"/>
                    <a:pt x="8194" y="21255"/>
                  </a:cubicBezTo>
                  <a:cubicBezTo>
                    <a:pt x="8141" y="21069"/>
                    <a:pt x="8026" y="20550"/>
                    <a:pt x="8025" y="20550"/>
                  </a:cubicBezTo>
                  <a:lnTo>
                    <a:pt x="8025" y="20550"/>
                  </a:lnTo>
                  <a:cubicBezTo>
                    <a:pt x="8024" y="20550"/>
                    <a:pt x="8049" y="20663"/>
                    <a:pt x="8116" y="20973"/>
                  </a:cubicBezTo>
                  <a:lnTo>
                    <a:pt x="8116" y="20973"/>
                  </a:lnTo>
                  <a:cubicBezTo>
                    <a:pt x="8045" y="20655"/>
                    <a:pt x="7960" y="20338"/>
                    <a:pt x="7889" y="20017"/>
                  </a:cubicBezTo>
                  <a:cubicBezTo>
                    <a:pt x="7337" y="17527"/>
                    <a:pt x="7018" y="14986"/>
                    <a:pt x="6848" y="12445"/>
                  </a:cubicBezTo>
                  <a:cubicBezTo>
                    <a:pt x="6770" y="11236"/>
                    <a:pt x="6723" y="10021"/>
                    <a:pt x="6711" y="8805"/>
                  </a:cubicBezTo>
                  <a:cubicBezTo>
                    <a:pt x="6705" y="8333"/>
                    <a:pt x="6709" y="7856"/>
                    <a:pt x="6713" y="7383"/>
                  </a:cubicBezTo>
                  <a:cubicBezTo>
                    <a:pt x="6715" y="7332"/>
                    <a:pt x="6715" y="7281"/>
                    <a:pt x="6719" y="7230"/>
                  </a:cubicBezTo>
                  <a:cubicBezTo>
                    <a:pt x="6723" y="6995"/>
                    <a:pt x="6733" y="6761"/>
                    <a:pt x="6742" y="6526"/>
                  </a:cubicBezTo>
                  <a:cubicBezTo>
                    <a:pt x="6774" y="5626"/>
                    <a:pt x="6815" y="4724"/>
                    <a:pt x="6907" y="3830"/>
                  </a:cubicBezTo>
                  <a:cubicBezTo>
                    <a:pt x="7083" y="2095"/>
                    <a:pt x="5962" y="219"/>
                    <a:pt x="4106" y="20"/>
                  </a:cubicBezTo>
                  <a:cubicBezTo>
                    <a:pt x="3983" y="7"/>
                    <a:pt x="3859" y="1"/>
                    <a:pt x="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3"/>
            <p:cNvSpPr/>
            <p:nvPr/>
          </p:nvSpPr>
          <p:spPr>
            <a:xfrm>
              <a:off x="6923293" y="4545160"/>
              <a:ext cx="73526" cy="73526"/>
            </a:xfrm>
            <a:custGeom>
              <a:avLst/>
              <a:gdLst/>
              <a:ahLst/>
              <a:cxnLst/>
              <a:rect l="l" t="t" r="r" b="b"/>
              <a:pathLst>
                <a:path w="1924" h="1924" extrusionOk="0">
                  <a:moveTo>
                    <a:pt x="965" y="1"/>
                  </a:moveTo>
                  <a:cubicBezTo>
                    <a:pt x="964" y="1"/>
                    <a:pt x="963" y="1"/>
                    <a:pt x="962" y="1"/>
                  </a:cubicBezTo>
                  <a:cubicBezTo>
                    <a:pt x="430" y="1"/>
                    <a:pt x="0" y="430"/>
                    <a:pt x="0" y="962"/>
                  </a:cubicBezTo>
                  <a:cubicBezTo>
                    <a:pt x="0" y="1494"/>
                    <a:pt x="430" y="1924"/>
                    <a:pt x="962" y="1924"/>
                  </a:cubicBezTo>
                  <a:cubicBezTo>
                    <a:pt x="1494" y="1924"/>
                    <a:pt x="1923" y="1494"/>
                    <a:pt x="1923" y="962"/>
                  </a:cubicBezTo>
                  <a:cubicBezTo>
                    <a:pt x="1923" y="432"/>
                    <a:pt x="1494" y="1"/>
                    <a:pt x="9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3"/>
            <p:cNvSpPr/>
            <p:nvPr/>
          </p:nvSpPr>
          <p:spPr>
            <a:xfrm>
              <a:off x="6996780" y="4705281"/>
              <a:ext cx="35769" cy="35846"/>
            </a:xfrm>
            <a:custGeom>
              <a:avLst/>
              <a:gdLst/>
              <a:ahLst/>
              <a:cxnLst/>
              <a:rect l="l" t="t" r="r" b="b"/>
              <a:pathLst>
                <a:path w="936" h="938" extrusionOk="0">
                  <a:moveTo>
                    <a:pt x="469" y="1"/>
                  </a:moveTo>
                  <a:cubicBezTo>
                    <a:pt x="209" y="1"/>
                    <a:pt x="0" y="212"/>
                    <a:pt x="0" y="469"/>
                  </a:cubicBezTo>
                  <a:cubicBezTo>
                    <a:pt x="0" y="729"/>
                    <a:pt x="209" y="938"/>
                    <a:pt x="469" y="938"/>
                  </a:cubicBezTo>
                  <a:cubicBezTo>
                    <a:pt x="727" y="938"/>
                    <a:pt x="935" y="729"/>
                    <a:pt x="935" y="469"/>
                  </a:cubicBezTo>
                  <a:cubicBezTo>
                    <a:pt x="935" y="212"/>
                    <a:pt x="72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3"/>
            <p:cNvSpPr/>
            <p:nvPr/>
          </p:nvSpPr>
          <p:spPr>
            <a:xfrm>
              <a:off x="6897154" y="4826499"/>
              <a:ext cx="83691" cy="83767"/>
            </a:xfrm>
            <a:custGeom>
              <a:avLst/>
              <a:gdLst/>
              <a:ahLst/>
              <a:cxnLst/>
              <a:rect l="l" t="t" r="r" b="b"/>
              <a:pathLst>
                <a:path w="2190" h="2192" extrusionOk="0">
                  <a:moveTo>
                    <a:pt x="1095" y="0"/>
                  </a:moveTo>
                  <a:cubicBezTo>
                    <a:pt x="490" y="0"/>
                    <a:pt x="1" y="489"/>
                    <a:pt x="1" y="1097"/>
                  </a:cubicBezTo>
                  <a:cubicBezTo>
                    <a:pt x="1" y="1702"/>
                    <a:pt x="490" y="2191"/>
                    <a:pt x="1095" y="2191"/>
                  </a:cubicBezTo>
                  <a:cubicBezTo>
                    <a:pt x="1701" y="2191"/>
                    <a:pt x="2190" y="1700"/>
                    <a:pt x="2190" y="1097"/>
                  </a:cubicBezTo>
                  <a:cubicBezTo>
                    <a:pt x="2190" y="493"/>
                    <a:pt x="1701" y="2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3"/>
            <p:cNvSpPr/>
            <p:nvPr/>
          </p:nvSpPr>
          <p:spPr>
            <a:xfrm>
              <a:off x="6820609" y="4669550"/>
              <a:ext cx="46890" cy="71577"/>
            </a:xfrm>
            <a:custGeom>
              <a:avLst/>
              <a:gdLst/>
              <a:ahLst/>
              <a:cxnLst/>
              <a:rect l="l" t="t" r="r" b="b"/>
              <a:pathLst>
                <a:path w="1227" h="1873" extrusionOk="0">
                  <a:moveTo>
                    <a:pt x="291" y="1"/>
                  </a:moveTo>
                  <a:cubicBezTo>
                    <a:pt x="189" y="1"/>
                    <a:pt x="93" y="21"/>
                    <a:pt x="1" y="50"/>
                  </a:cubicBezTo>
                  <a:cubicBezTo>
                    <a:pt x="17" y="647"/>
                    <a:pt x="36" y="1247"/>
                    <a:pt x="60" y="1840"/>
                  </a:cubicBezTo>
                  <a:cubicBezTo>
                    <a:pt x="134" y="1861"/>
                    <a:pt x="212" y="1873"/>
                    <a:pt x="291" y="1873"/>
                  </a:cubicBezTo>
                  <a:cubicBezTo>
                    <a:pt x="809" y="1873"/>
                    <a:pt x="1226" y="1453"/>
                    <a:pt x="1226" y="938"/>
                  </a:cubicBezTo>
                  <a:cubicBezTo>
                    <a:pt x="1226" y="420"/>
                    <a:pt x="807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3"/>
            <p:cNvSpPr/>
            <p:nvPr/>
          </p:nvSpPr>
          <p:spPr>
            <a:xfrm>
              <a:off x="6820456" y="4294928"/>
              <a:ext cx="268231" cy="286956"/>
            </a:xfrm>
            <a:custGeom>
              <a:avLst/>
              <a:gdLst/>
              <a:ahLst/>
              <a:cxnLst/>
              <a:rect l="l" t="t" r="r" b="b"/>
              <a:pathLst>
                <a:path w="7019" h="7509" extrusionOk="0">
                  <a:moveTo>
                    <a:pt x="3669" y="1"/>
                  </a:moveTo>
                  <a:cubicBezTo>
                    <a:pt x="2053" y="1"/>
                    <a:pt x="409" y="1094"/>
                    <a:pt x="232" y="2819"/>
                  </a:cubicBezTo>
                  <a:cubicBezTo>
                    <a:pt x="76" y="4370"/>
                    <a:pt x="13" y="5937"/>
                    <a:pt x="1" y="7504"/>
                  </a:cubicBezTo>
                  <a:lnTo>
                    <a:pt x="6646" y="7508"/>
                  </a:lnTo>
                  <a:lnTo>
                    <a:pt x="6646" y="7381"/>
                  </a:lnTo>
                  <a:cubicBezTo>
                    <a:pt x="6650" y="7330"/>
                    <a:pt x="6650" y="7279"/>
                    <a:pt x="6652" y="7228"/>
                  </a:cubicBezTo>
                  <a:cubicBezTo>
                    <a:pt x="6656" y="6993"/>
                    <a:pt x="6668" y="6762"/>
                    <a:pt x="6675" y="6526"/>
                  </a:cubicBezTo>
                  <a:cubicBezTo>
                    <a:pt x="6707" y="5626"/>
                    <a:pt x="6748" y="4722"/>
                    <a:pt x="6840" y="3828"/>
                  </a:cubicBezTo>
                  <a:cubicBezTo>
                    <a:pt x="7018" y="2093"/>
                    <a:pt x="5895" y="217"/>
                    <a:pt x="4041" y="20"/>
                  </a:cubicBezTo>
                  <a:cubicBezTo>
                    <a:pt x="3918" y="7"/>
                    <a:pt x="3794" y="1"/>
                    <a:pt x="3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7435469" y="2074178"/>
              <a:ext cx="1488627" cy="3075887"/>
            </a:xfrm>
            <a:custGeom>
              <a:avLst/>
              <a:gdLst/>
              <a:ahLst/>
              <a:cxnLst/>
              <a:rect l="l" t="t" r="r" b="b"/>
              <a:pathLst>
                <a:path w="38954" h="80489" extrusionOk="0">
                  <a:moveTo>
                    <a:pt x="30483" y="1"/>
                  </a:moveTo>
                  <a:cubicBezTo>
                    <a:pt x="29943" y="1"/>
                    <a:pt x="29398" y="71"/>
                    <a:pt x="28869" y="128"/>
                  </a:cubicBezTo>
                  <a:cubicBezTo>
                    <a:pt x="27514" y="271"/>
                    <a:pt x="26387" y="1397"/>
                    <a:pt x="26097" y="2706"/>
                  </a:cubicBezTo>
                  <a:lnTo>
                    <a:pt x="26094" y="2712"/>
                  </a:lnTo>
                  <a:cubicBezTo>
                    <a:pt x="25857" y="3801"/>
                    <a:pt x="26117" y="4776"/>
                    <a:pt x="26399" y="5525"/>
                  </a:cubicBezTo>
                  <a:lnTo>
                    <a:pt x="24047" y="10704"/>
                  </a:lnTo>
                  <a:cubicBezTo>
                    <a:pt x="23946" y="10685"/>
                    <a:pt x="23850" y="10671"/>
                    <a:pt x="23750" y="10652"/>
                  </a:cubicBezTo>
                  <a:cubicBezTo>
                    <a:pt x="23746" y="10648"/>
                    <a:pt x="23742" y="10642"/>
                    <a:pt x="23740" y="10638"/>
                  </a:cubicBezTo>
                  <a:lnTo>
                    <a:pt x="22629" y="5881"/>
                  </a:lnTo>
                  <a:cubicBezTo>
                    <a:pt x="22891" y="5376"/>
                    <a:pt x="23083" y="4828"/>
                    <a:pt x="23189" y="4255"/>
                  </a:cubicBezTo>
                  <a:cubicBezTo>
                    <a:pt x="23242" y="3964"/>
                    <a:pt x="23310" y="3524"/>
                    <a:pt x="23267" y="3017"/>
                  </a:cubicBezTo>
                  <a:cubicBezTo>
                    <a:pt x="23126" y="1458"/>
                    <a:pt x="21839" y="173"/>
                    <a:pt x="20251" y="173"/>
                  </a:cubicBezTo>
                  <a:lnTo>
                    <a:pt x="20200" y="173"/>
                  </a:lnTo>
                  <a:cubicBezTo>
                    <a:pt x="19893" y="71"/>
                    <a:pt x="19570" y="16"/>
                    <a:pt x="19247" y="16"/>
                  </a:cubicBezTo>
                  <a:cubicBezTo>
                    <a:pt x="18551" y="16"/>
                    <a:pt x="17886" y="261"/>
                    <a:pt x="17358" y="695"/>
                  </a:cubicBezTo>
                  <a:cubicBezTo>
                    <a:pt x="16761" y="859"/>
                    <a:pt x="16223" y="1208"/>
                    <a:pt x="15826" y="1712"/>
                  </a:cubicBezTo>
                  <a:cubicBezTo>
                    <a:pt x="15292" y="2389"/>
                    <a:pt x="15059" y="3285"/>
                    <a:pt x="15177" y="4167"/>
                  </a:cubicBezTo>
                  <a:cubicBezTo>
                    <a:pt x="14449" y="4468"/>
                    <a:pt x="13827" y="5008"/>
                    <a:pt x="13410" y="5740"/>
                  </a:cubicBezTo>
                  <a:cubicBezTo>
                    <a:pt x="13037" y="6395"/>
                    <a:pt x="12876" y="7144"/>
                    <a:pt x="12931" y="7964"/>
                  </a:cubicBezTo>
                  <a:cubicBezTo>
                    <a:pt x="12968" y="8490"/>
                    <a:pt x="13089" y="9030"/>
                    <a:pt x="13303" y="9615"/>
                  </a:cubicBezTo>
                  <a:lnTo>
                    <a:pt x="10752" y="9936"/>
                  </a:lnTo>
                  <a:cubicBezTo>
                    <a:pt x="9310" y="10118"/>
                    <a:pt x="8072" y="10419"/>
                    <a:pt x="7004" y="10847"/>
                  </a:cubicBezTo>
                  <a:lnTo>
                    <a:pt x="7002" y="10847"/>
                  </a:lnTo>
                  <a:cubicBezTo>
                    <a:pt x="6934" y="10873"/>
                    <a:pt x="6871" y="10902"/>
                    <a:pt x="6808" y="10927"/>
                  </a:cubicBezTo>
                  <a:cubicBezTo>
                    <a:pt x="6803" y="10927"/>
                    <a:pt x="6801" y="10929"/>
                    <a:pt x="6799" y="10929"/>
                  </a:cubicBezTo>
                  <a:cubicBezTo>
                    <a:pt x="6738" y="10955"/>
                    <a:pt x="6677" y="10984"/>
                    <a:pt x="6617" y="11008"/>
                  </a:cubicBezTo>
                  <a:cubicBezTo>
                    <a:pt x="6615" y="11010"/>
                    <a:pt x="6611" y="11010"/>
                    <a:pt x="6607" y="11015"/>
                  </a:cubicBezTo>
                  <a:cubicBezTo>
                    <a:pt x="6548" y="11041"/>
                    <a:pt x="6486" y="11068"/>
                    <a:pt x="6427" y="11096"/>
                  </a:cubicBezTo>
                  <a:cubicBezTo>
                    <a:pt x="6421" y="11098"/>
                    <a:pt x="6415" y="11102"/>
                    <a:pt x="6407" y="11107"/>
                  </a:cubicBezTo>
                  <a:cubicBezTo>
                    <a:pt x="6351" y="11133"/>
                    <a:pt x="6296" y="11160"/>
                    <a:pt x="6239" y="11188"/>
                  </a:cubicBezTo>
                  <a:cubicBezTo>
                    <a:pt x="6237" y="11188"/>
                    <a:pt x="6237" y="11190"/>
                    <a:pt x="6233" y="11190"/>
                  </a:cubicBezTo>
                  <a:cubicBezTo>
                    <a:pt x="6188" y="11213"/>
                    <a:pt x="6141" y="11235"/>
                    <a:pt x="6098" y="11260"/>
                  </a:cubicBezTo>
                  <a:cubicBezTo>
                    <a:pt x="6085" y="11264"/>
                    <a:pt x="6075" y="11272"/>
                    <a:pt x="6065" y="11276"/>
                  </a:cubicBezTo>
                  <a:cubicBezTo>
                    <a:pt x="6055" y="11283"/>
                    <a:pt x="6046" y="11287"/>
                    <a:pt x="6036" y="11293"/>
                  </a:cubicBezTo>
                  <a:cubicBezTo>
                    <a:pt x="5987" y="11317"/>
                    <a:pt x="5940" y="11344"/>
                    <a:pt x="5893" y="11368"/>
                  </a:cubicBezTo>
                  <a:cubicBezTo>
                    <a:pt x="5883" y="11375"/>
                    <a:pt x="5873" y="11379"/>
                    <a:pt x="5862" y="11387"/>
                  </a:cubicBezTo>
                  <a:cubicBezTo>
                    <a:pt x="5813" y="11413"/>
                    <a:pt x="5768" y="11440"/>
                    <a:pt x="5721" y="11467"/>
                  </a:cubicBezTo>
                  <a:cubicBezTo>
                    <a:pt x="5715" y="11471"/>
                    <a:pt x="5705" y="11477"/>
                    <a:pt x="5697" y="11481"/>
                  </a:cubicBezTo>
                  <a:cubicBezTo>
                    <a:pt x="5643" y="11512"/>
                    <a:pt x="5588" y="11546"/>
                    <a:pt x="5537" y="11577"/>
                  </a:cubicBezTo>
                  <a:cubicBezTo>
                    <a:pt x="5527" y="11581"/>
                    <a:pt x="5517" y="11589"/>
                    <a:pt x="5506" y="11594"/>
                  </a:cubicBezTo>
                  <a:cubicBezTo>
                    <a:pt x="5470" y="11618"/>
                    <a:pt x="5431" y="11643"/>
                    <a:pt x="5392" y="11669"/>
                  </a:cubicBezTo>
                  <a:cubicBezTo>
                    <a:pt x="5367" y="11684"/>
                    <a:pt x="5343" y="11702"/>
                    <a:pt x="5318" y="11716"/>
                  </a:cubicBezTo>
                  <a:cubicBezTo>
                    <a:pt x="5296" y="11733"/>
                    <a:pt x="5275" y="11747"/>
                    <a:pt x="5251" y="11761"/>
                  </a:cubicBezTo>
                  <a:cubicBezTo>
                    <a:pt x="5224" y="11782"/>
                    <a:pt x="5195" y="11798"/>
                    <a:pt x="5167" y="11819"/>
                  </a:cubicBezTo>
                  <a:cubicBezTo>
                    <a:pt x="5152" y="11829"/>
                    <a:pt x="5134" y="11843"/>
                    <a:pt x="5118" y="11853"/>
                  </a:cubicBezTo>
                  <a:cubicBezTo>
                    <a:pt x="5087" y="11876"/>
                    <a:pt x="5054" y="11896"/>
                    <a:pt x="5024" y="11919"/>
                  </a:cubicBezTo>
                  <a:cubicBezTo>
                    <a:pt x="5021" y="11921"/>
                    <a:pt x="5015" y="11925"/>
                    <a:pt x="5013" y="11927"/>
                  </a:cubicBezTo>
                  <a:cubicBezTo>
                    <a:pt x="4944" y="11978"/>
                    <a:pt x="4876" y="12029"/>
                    <a:pt x="4809" y="12080"/>
                  </a:cubicBezTo>
                  <a:cubicBezTo>
                    <a:pt x="4796" y="12091"/>
                    <a:pt x="4784" y="12099"/>
                    <a:pt x="4774" y="12109"/>
                  </a:cubicBezTo>
                  <a:cubicBezTo>
                    <a:pt x="4766" y="12115"/>
                    <a:pt x="4758" y="12121"/>
                    <a:pt x="4747" y="12125"/>
                  </a:cubicBezTo>
                  <a:cubicBezTo>
                    <a:pt x="4682" y="12181"/>
                    <a:pt x="4616" y="12234"/>
                    <a:pt x="4553" y="12287"/>
                  </a:cubicBezTo>
                  <a:cubicBezTo>
                    <a:pt x="4545" y="12295"/>
                    <a:pt x="4539" y="12303"/>
                    <a:pt x="4528" y="12308"/>
                  </a:cubicBezTo>
                  <a:cubicBezTo>
                    <a:pt x="4502" y="12328"/>
                    <a:pt x="4479" y="12351"/>
                    <a:pt x="4455" y="12371"/>
                  </a:cubicBezTo>
                  <a:cubicBezTo>
                    <a:pt x="4440" y="12381"/>
                    <a:pt x="4428" y="12396"/>
                    <a:pt x="4418" y="12406"/>
                  </a:cubicBezTo>
                  <a:cubicBezTo>
                    <a:pt x="4397" y="12422"/>
                    <a:pt x="4377" y="12443"/>
                    <a:pt x="4354" y="12461"/>
                  </a:cubicBezTo>
                  <a:cubicBezTo>
                    <a:pt x="4326" y="12488"/>
                    <a:pt x="4301" y="12510"/>
                    <a:pt x="4275" y="12535"/>
                  </a:cubicBezTo>
                  <a:cubicBezTo>
                    <a:pt x="4262" y="12549"/>
                    <a:pt x="4250" y="12559"/>
                    <a:pt x="4240" y="12571"/>
                  </a:cubicBezTo>
                  <a:cubicBezTo>
                    <a:pt x="4219" y="12590"/>
                    <a:pt x="4201" y="12610"/>
                    <a:pt x="4181" y="12631"/>
                  </a:cubicBezTo>
                  <a:lnTo>
                    <a:pt x="4152" y="12657"/>
                  </a:lnTo>
                  <a:cubicBezTo>
                    <a:pt x="4140" y="12672"/>
                    <a:pt x="4123" y="12684"/>
                    <a:pt x="4111" y="12698"/>
                  </a:cubicBezTo>
                  <a:cubicBezTo>
                    <a:pt x="4103" y="12706"/>
                    <a:pt x="4099" y="12713"/>
                    <a:pt x="4093" y="12719"/>
                  </a:cubicBezTo>
                  <a:cubicBezTo>
                    <a:pt x="4068" y="12747"/>
                    <a:pt x="4039" y="12774"/>
                    <a:pt x="4013" y="12801"/>
                  </a:cubicBezTo>
                  <a:cubicBezTo>
                    <a:pt x="3996" y="12819"/>
                    <a:pt x="3980" y="12837"/>
                    <a:pt x="3962" y="12858"/>
                  </a:cubicBezTo>
                  <a:cubicBezTo>
                    <a:pt x="3947" y="12872"/>
                    <a:pt x="3935" y="12889"/>
                    <a:pt x="3919" y="12903"/>
                  </a:cubicBezTo>
                  <a:cubicBezTo>
                    <a:pt x="3900" y="12921"/>
                    <a:pt x="3886" y="12942"/>
                    <a:pt x="3868" y="12960"/>
                  </a:cubicBezTo>
                  <a:cubicBezTo>
                    <a:pt x="3843" y="12989"/>
                    <a:pt x="3818" y="13015"/>
                    <a:pt x="3794" y="13046"/>
                  </a:cubicBezTo>
                  <a:cubicBezTo>
                    <a:pt x="3778" y="13065"/>
                    <a:pt x="3761" y="13085"/>
                    <a:pt x="3745" y="13105"/>
                  </a:cubicBezTo>
                  <a:cubicBezTo>
                    <a:pt x="3733" y="13122"/>
                    <a:pt x="3716" y="13138"/>
                    <a:pt x="3704" y="13155"/>
                  </a:cubicBezTo>
                  <a:cubicBezTo>
                    <a:pt x="3683" y="13179"/>
                    <a:pt x="3663" y="13204"/>
                    <a:pt x="3645" y="13228"/>
                  </a:cubicBezTo>
                  <a:cubicBezTo>
                    <a:pt x="3628" y="13251"/>
                    <a:pt x="3608" y="13277"/>
                    <a:pt x="3589" y="13300"/>
                  </a:cubicBezTo>
                  <a:cubicBezTo>
                    <a:pt x="3573" y="13320"/>
                    <a:pt x="3557" y="13343"/>
                    <a:pt x="3540" y="13363"/>
                  </a:cubicBezTo>
                  <a:cubicBezTo>
                    <a:pt x="3530" y="13378"/>
                    <a:pt x="3520" y="13392"/>
                    <a:pt x="3510" y="13404"/>
                  </a:cubicBezTo>
                  <a:cubicBezTo>
                    <a:pt x="3475" y="13453"/>
                    <a:pt x="3438" y="13504"/>
                    <a:pt x="3403" y="13554"/>
                  </a:cubicBezTo>
                  <a:cubicBezTo>
                    <a:pt x="3403" y="13554"/>
                    <a:pt x="3403" y="13556"/>
                    <a:pt x="3401" y="13556"/>
                  </a:cubicBezTo>
                  <a:cubicBezTo>
                    <a:pt x="3383" y="13582"/>
                    <a:pt x="3364" y="13609"/>
                    <a:pt x="3346" y="13635"/>
                  </a:cubicBezTo>
                  <a:cubicBezTo>
                    <a:pt x="3342" y="13641"/>
                    <a:pt x="3338" y="13648"/>
                    <a:pt x="3334" y="13656"/>
                  </a:cubicBezTo>
                  <a:cubicBezTo>
                    <a:pt x="3078" y="14038"/>
                    <a:pt x="2865" y="14446"/>
                    <a:pt x="2699" y="14875"/>
                  </a:cubicBezTo>
                  <a:cubicBezTo>
                    <a:pt x="2523" y="15329"/>
                    <a:pt x="2386" y="15786"/>
                    <a:pt x="2298" y="16236"/>
                  </a:cubicBezTo>
                  <a:lnTo>
                    <a:pt x="2298" y="16242"/>
                  </a:lnTo>
                  <a:lnTo>
                    <a:pt x="2282" y="16326"/>
                  </a:lnTo>
                  <a:cubicBezTo>
                    <a:pt x="2278" y="16350"/>
                    <a:pt x="2272" y="16375"/>
                    <a:pt x="2270" y="16399"/>
                  </a:cubicBezTo>
                  <a:cubicBezTo>
                    <a:pt x="2264" y="16422"/>
                    <a:pt x="2262" y="16446"/>
                    <a:pt x="2257" y="16467"/>
                  </a:cubicBezTo>
                  <a:lnTo>
                    <a:pt x="2233" y="16604"/>
                  </a:lnTo>
                  <a:cubicBezTo>
                    <a:pt x="2231" y="16620"/>
                    <a:pt x="2229" y="16633"/>
                    <a:pt x="2229" y="16647"/>
                  </a:cubicBezTo>
                  <a:lnTo>
                    <a:pt x="2212" y="16770"/>
                  </a:lnTo>
                  <a:cubicBezTo>
                    <a:pt x="2210" y="16780"/>
                    <a:pt x="2210" y="16790"/>
                    <a:pt x="2208" y="16800"/>
                  </a:cubicBezTo>
                  <a:cubicBezTo>
                    <a:pt x="2204" y="16852"/>
                    <a:pt x="2196" y="16903"/>
                    <a:pt x="2190" y="16954"/>
                  </a:cubicBezTo>
                  <a:cubicBezTo>
                    <a:pt x="2190" y="16962"/>
                    <a:pt x="2188" y="16970"/>
                    <a:pt x="2188" y="16978"/>
                  </a:cubicBezTo>
                  <a:cubicBezTo>
                    <a:pt x="2182" y="17025"/>
                    <a:pt x="2178" y="17077"/>
                    <a:pt x="2176" y="17126"/>
                  </a:cubicBezTo>
                  <a:lnTo>
                    <a:pt x="2176" y="17138"/>
                  </a:lnTo>
                  <a:cubicBezTo>
                    <a:pt x="2169" y="17193"/>
                    <a:pt x="2167" y="17246"/>
                    <a:pt x="2165" y="17298"/>
                  </a:cubicBezTo>
                  <a:lnTo>
                    <a:pt x="2165" y="17316"/>
                  </a:lnTo>
                  <a:cubicBezTo>
                    <a:pt x="2159" y="17422"/>
                    <a:pt x="2157" y="17531"/>
                    <a:pt x="2157" y="17635"/>
                  </a:cubicBezTo>
                  <a:lnTo>
                    <a:pt x="2157" y="17645"/>
                  </a:lnTo>
                  <a:lnTo>
                    <a:pt x="2157" y="17654"/>
                  </a:lnTo>
                  <a:cubicBezTo>
                    <a:pt x="2157" y="17707"/>
                    <a:pt x="2157" y="17760"/>
                    <a:pt x="2159" y="17813"/>
                  </a:cubicBezTo>
                  <a:cubicBezTo>
                    <a:pt x="2163" y="17868"/>
                    <a:pt x="2165" y="17922"/>
                    <a:pt x="2167" y="17973"/>
                  </a:cubicBezTo>
                  <a:lnTo>
                    <a:pt x="2167" y="17985"/>
                  </a:lnTo>
                  <a:cubicBezTo>
                    <a:pt x="2169" y="18036"/>
                    <a:pt x="2174" y="18087"/>
                    <a:pt x="2178" y="18136"/>
                  </a:cubicBezTo>
                  <a:cubicBezTo>
                    <a:pt x="2178" y="18147"/>
                    <a:pt x="2180" y="18155"/>
                    <a:pt x="2180" y="18165"/>
                  </a:cubicBezTo>
                  <a:cubicBezTo>
                    <a:pt x="2186" y="18212"/>
                    <a:pt x="2188" y="18261"/>
                    <a:pt x="2194" y="18310"/>
                  </a:cubicBezTo>
                  <a:cubicBezTo>
                    <a:pt x="2194" y="18318"/>
                    <a:pt x="2196" y="18329"/>
                    <a:pt x="2196" y="18335"/>
                  </a:cubicBezTo>
                  <a:cubicBezTo>
                    <a:pt x="2200" y="18374"/>
                    <a:pt x="2206" y="18413"/>
                    <a:pt x="2208" y="18451"/>
                  </a:cubicBezTo>
                  <a:cubicBezTo>
                    <a:pt x="2210" y="18466"/>
                    <a:pt x="2214" y="18482"/>
                    <a:pt x="2214" y="18496"/>
                  </a:cubicBezTo>
                  <a:cubicBezTo>
                    <a:pt x="2219" y="18535"/>
                    <a:pt x="2225" y="18574"/>
                    <a:pt x="2231" y="18611"/>
                  </a:cubicBezTo>
                  <a:cubicBezTo>
                    <a:pt x="2235" y="18636"/>
                    <a:pt x="2239" y="18658"/>
                    <a:pt x="2241" y="18681"/>
                  </a:cubicBezTo>
                  <a:cubicBezTo>
                    <a:pt x="2245" y="18701"/>
                    <a:pt x="2249" y="18722"/>
                    <a:pt x="2251" y="18742"/>
                  </a:cubicBezTo>
                  <a:cubicBezTo>
                    <a:pt x="2259" y="18783"/>
                    <a:pt x="2268" y="18826"/>
                    <a:pt x="2274" y="18867"/>
                  </a:cubicBezTo>
                  <a:cubicBezTo>
                    <a:pt x="2278" y="18875"/>
                    <a:pt x="2278" y="18881"/>
                    <a:pt x="2280" y="18887"/>
                  </a:cubicBezTo>
                  <a:cubicBezTo>
                    <a:pt x="2374" y="19352"/>
                    <a:pt x="2517" y="19802"/>
                    <a:pt x="2714" y="20236"/>
                  </a:cubicBezTo>
                  <a:cubicBezTo>
                    <a:pt x="2865" y="20569"/>
                    <a:pt x="3041" y="20888"/>
                    <a:pt x="3250" y="21199"/>
                  </a:cubicBezTo>
                  <a:cubicBezTo>
                    <a:pt x="3262" y="21218"/>
                    <a:pt x="3274" y="21238"/>
                    <a:pt x="3287" y="21256"/>
                  </a:cubicBezTo>
                  <a:cubicBezTo>
                    <a:pt x="3295" y="21267"/>
                    <a:pt x="3303" y="21279"/>
                    <a:pt x="3311" y="21289"/>
                  </a:cubicBezTo>
                  <a:cubicBezTo>
                    <a:pt x="3327" y="21318"/>
                    <a:pt x="3348" y="21342"/>
                    <a:pt x="3366" y="21371"/>
                  </a:cubicBezTo>
                  <a:cubicBezTo>
                    <a:pt x="3368" y="21373"/>
                    <a:pt x="3368" y="21377"/>
                    <a:pt x="3372" y="21379"/>
                  </a:cubicBezTo>
                  <a:cubicBezTo>
                    <a:pt x="4381" y="22789"/>
                    <a:pt x="5834" y="23783"/>
                    <a:pt x="7374" y="24538"/>
                  </a:cubicBezTo>
                  <a:cubicBezTo>
                    <a:pt x="8223" y="24953"/>
                    <a:pt x="9076" y="25371"/>
                    <a:pt x="9966" y="25690"/>
                  </a:cubicBezTo>
                  <a:cubicBezTo>
                    <a:pt x="10415" y="25852"/>
                    <a:pt x="10871" y="25991"/>
                    <a:pt x="11335" y="26085"/>
                  </a:cubicBezTo>
                  <a:cubicBezTo>
                    <a:pt x="11689" y="26156"/>
                    <a:pt x="12205" y="26064"/>
                    <a:pt x="12520" y="26185"/>
                  </a:cubicBezTo>
                  <a:cubicBezTo>
                    <a:pt x="13031" y="26381"/>
                    <a:pt x="12626" y="27233"/>
                    <a:pt x="12538" y="27572"/>
                  </a:cubicBezTo>
                  <a:cubicBezTo>
                    <a:pt x="12375" y="28196"/>
                    <a:pt x="12213" y="28820"/>
                    <a:pt x="12051" y="29448"/>
                  </a:cubicBezTo>
                  <a:cubicBezTo>
                    <a:pt x="11652" y="30985"/>
                    <a:pt x="11255" y="32523"/>
                    <a:pt x="10865" y="34062"/>
                  </a:cubicBezTo>
                  <a:cubicBezTo>
                    <a:pt x="9848" y="38045"/>
                    <a:pt x="8845" y="42033"/>
                    <a:pt x="7863" y="46024"/>
                  </a:cubicBezTo>
                  <a:cubicBezTo>
                    <a:pt x="6697" y="50757"/>
                    <a:pt x="5555" y="55495"/>
                    <a:pt x="4451" y="60242"/>
                  </a:cubicBezTo>
                  <a:cubicBezTo>
                    <a:pt x="3305" y="65162"/>
                    <a:pt x="2192" y="70091"/>
                    <a:pt x="1142" y="75032"/>
                  </a:cubicBezTo>
                  <a:cubicBezTo>
                    <a:pt x="973" y="75823"/>
                    <a:pt x="807" y="76617"/>
                    <a:pt x="641" y="77409"/>
                  </a:cubicBezTo>
                  <a:lnTo>
                    <a:pt x="1" y="80488"/>
                  </a:lnTo>
                  <a:lnTo>
                    <a:pt x="31590" y="80488"/>
                  </a:lnTo>
                  <a:lnTo>
                    <a:pt x="31592" y="77933"/>
                  </a:lnTo>
                  <a:cubicBezTo>
                    <a:pt x="31610" y="66173"/>
                    <a:pt x="32404" y="27282"/>
                    <a:pt x="32615" y="17107"/>
                  </a:cubicBezTo>
                  <a:cubicBezTo>
                    <a:pt x="32860" y="16972"/>
                    <a:pt x="33110" y="16827"/>
                    <a:pt x="33358" y="16665"/>
                  </a:cubicBezTo>
                  <a:cubicBezTo>
                    <a:pt x="34266" y="16080"/>
                    <a:pt x="35168" y="15323"/>
                    <a:pt x="35970" y="14482"/>
                  </a:cubicBezTo>
                  <a:cubicBezTo>
                    <a:pt x="36776" y="13637"/>
                    <a:pt x="37464" y="12723"/>
                    <a:pt x="37963" y="11835"/>
                  </a:cubicBezTo>
                  <a:cubicBezTo>
                    <a:pt x="38597" y="10704"/>
                    <a:pt x="38922" y="9625"/>
                    <a:pt x="38935" y="8627"/>
                  </a:cubicBezTo>
                  <a:cubicBezTo>
                    <a:pt x="38953" y="7629"/>
                    <a:pt x="38642" y="6708"/>
                    <a:pt x="38041" y="5975"/>
                  </a:cubicBezTo>
                  <a:cubicBezTo>
                    <a:pt x="37623" y="5466"/>
                    <a:pt x="36848" y="4801"/>
                    <a:pt x="35536" y="4515"/>
                  </a:cubicBezTo>
                  <a:cubicBezTo>
                    <a:pt x="35256" y="4453"/>
                    <a:pt x="34964" y="4416"/>
                    <a:pt x="34675" y="4402"/>
                  </a:cubicBezTo>
                  <a:cubicBezTo>
                    <a:pt x="34816" y="3696"/>
                    <a:pt x="34730" y="2992"/>
                    <a:pt x="34419" y="2366"/>
                  </a:cubicBezTo>
                  <a:cubicBezTo>
                    <a:pt x="34227" y="1980"/>
                    <a:pt x="33932" y="1585"/>
                    <a:pt x="33581" y="1331"/>
                  </a:cubicBezTo>
                  <a:cubicBezTo>
                    <a:pt x="33233" y="1082"/>
                    <a:pt x="32864" y="910"/>
                    <a:pt x="32529" y="638"/>
                  </a:cubicBezTo>
                  <a:cubicBezTo>
                    <a:pt x="32206" y="374"/>
                    <a:pt x="31897" y="200"/>
                    <a:pt x="31483" y="104"/>
                  </a:cubicBezTo>
                  <a:cubicBezTo>
                    <a:pt x="31155" y="28"/>
                    <a:pt x="30820" y="1"/>
                    <a:pt x="304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1920000" algn="bl" rotWithShape="0">
                <a:schemeClr val="dk2">
                  <a:alpha val="38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7994096" y="2321238"/>
              <a:ext cx="223099" cy="340343"/>
            </a:xfrm>
            <a:custGeom>
              <a:avLst/>
              <a:gdLst/>
              <a:ahLst/>
              <a:cxnLst/>
              <a:rect l="l" t="t" r="r" b="b"/>
              <a:pathLst>
                <a:path w="5838" h="8906" extrusionOk="0">
                  <a:moveTo>
                    <a:pt x="1881" y="0"/>
                  </a:moveTo>
                  <a:cubicBezTo>
                    <a:pt x="1523" y="0"/>
                    <a:pt x="1216" y="174"/>
                    <a:pt x="1007" y="542"/>
                  </a:cubicBezTo>
                  <a:cubicBezTo>
                    <a:pt x="1" y="2311"/>
                    <a:pt x="4263" y="7046"/>
                    <a:pt x="4263" y="7046"/>
                  </a:cubicBezTo>
                  <a:cubicBezTo>
                    <a:pt x="4263" y="7046"/>
                    <a:pt x="5021" y="8906"/>
                    <a:pt x="5455" y="8906"/>
                  </a:cubicBezTo>
                  <a:cubicBezTo>
                    <a:pt x="5697" y="8906"/>
                    <a:pt x="5837" y="8327"/>
                    <a:pt x="5689" y="6522"/>
                  </a:cubicBezTo>
                  <a:cubicBezTo>
                    <a:pt x="5363" y="2530"/>
                    <a:pt x="3246" y="0"/>
                    <a:pt x="1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8158611" y="2271062"/>
              <a:ext cx="106199" cy="306790"/>
            </a:xfrm>
            <a:custGeom>
              <a:avLst/>
              <a:gdLst/>
              <a:ahLst/>
              <a:cxnLst/>
              <a:rect l="l" t="t" r="r" b="b"/>
              <a:pathLst>
                <a:path w="2779" h="8028" extrusionOk="0">
                  <a:moveTo>
                    <a:pt x="907" y="1"/>
                  </a:moveTo>
                  <a:lnTo>
                    <a:pt x="52" y="44"/>
                  </a:lnTo>
                  <a:lnTo>
                    <a:pt x="1" y="7833"/>
                  </a:lnTo>
                  <a:lnTo>
                    <a:pt x="2779" y="8027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8406550" y="2277711"/>
              <a:ext cx="184922" cy="386736"/>
            </a:xfrm>
            <a:custGeom>
              <a:avLst/>
              <a:gdLst/>
              <a:ahLst/>
              <a:cxnLst/>
              <a:rect l="l" t="t" r="r" b="b"/>
              <a:pathLst>
                <a:path w="4839" h="10120" extrusionOk="0">
                  <a:moveTo>
                    <a:pt x="3883" y="1"/>
                  </a:moveTo>
                  <a:lnTo>
                    <a:pt x="0" y="8545"/>
                  </a:lnTo>
                  <a:lnTo>
                    <a:pt x="2961" y="10120"/>
                  </a:lnTo>
                  <a:lnTo>
                    <a:pt x="4839" y="371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3"/>
            <p:cNvSpPr/>
            <p:nvPr/>
          </p:nvSpPr>
          <p:spPr>
            <a:xfrm>
              <a:off x="8432231" y="2339773"/>
              <a:ext cx="491942" cy="335681"/>
            </a:xfrm>
            <a:custGeom>
              <a:avLst/>
              <a:gdLst/>
              <a:ahLst/>
              <a:cxnLst/>
              <a:rect l="l" t="t" r="r" b="b"/>
              <a:pathLst>
                <a:path w="12873" h="8784" extrusionOk="0">
                  <a:moveTo>
                    <a:pt x="8339" y="0"/>
                  </a:moveTo>
                  <a:cubicBezTo>
                    <a:pt x="4523" y="0"/>
                    <a:pt x="447" y="7852"/>
                    <a:pt x="447" y="7852"/>
                  </a:cubicBezTo>
                  <a:cubicBezTo>
                    <a:pt x="447" y="7852"/>
                    <a:pt x="1" y="8784"/>
                    <a:pt x="1773" y="8784"/>
                  </a:cubicBezTo>
                  <a:cubicBezTo>
                    <a:pt x="2229" y="8784"/>
                    <a:pt x="2831" y="8722"/>
                    <a:pt x="3625" y="8568"/>
                  </a:cubicBezTo>
                  <a:cubicBezTo>
                    <a:pt x="7510" y="7813"/>
                    <a:pt x="12872" y="926"/>
                    <a:pt x="8907" y="61"/>
                  </a:cubicBezTo>
                  <a:cubicBezTo>
                    <a:pt x="8719" y="20"/>
                    <a:pt x="8529" y="0"/>
                    <a:pt x="8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3"/>
            <p:cNvSpPr/>
            <p:nvPr/>
          </p:nvSpPr>
          <p:spPr>
            <a:xfrm>
              <a:off x="7523669" y="2543879"/>
              <a:ext cx="1062645" cy="2508815"/>
            </a:xfrm>
            <a:custGeom>
              <a:avLst/>
              <a:gdLst/>
              <a:ahLst/>
              <a:cxnLst/>
              <a:rect l="l" t="t" r="r" b="b"/>
              <a:pathLst>
                <a:path w="27807" h="65650" extrusionOk="0">
                  <a:moveTo>
                    <a:pt x="11915" y="1"/>
                  </a:moveTo>
                  <a:cubicBezTo>
                    <a:pt x="7596" y="1"/>
                    <a:pt x="3815" y="837"/>
                    <a:pt x="2775" y="3515"/>
                  </a:cubicBezTo>
                  <a:cubicBezTo>
                    <a:pt x="1" y="10657"/>
                    <a:pt x="13770" y="11912"/>
                    <a:pt x="13770" y="11912"/>
                  </a:cubicBezTo>
                  <a:cubicBezTo>
                    <a:pt x="13770" y="11912"/>
                    <a:pt x="5854" y="41537"/>
                    <a:pt x="841" y="65650"/>
                  </a:cubicBezTo>
                  <a:lnTo>
                    <a:pt x="26733" y="65650"/>
                  </a:lnTo>
                  <a:cubicBezTo>
                    <a:pt x="26753" y="51963"/>
                    <a:pt x="27807" y="2324"/>
                    <a:pt x="27807" y="2324"/>
                  </a:cubicBezTo>
                  <a:cubicBezTo>
                    <a:pt x="27807" y="2324"/>
                    <a:pt x="19113" y="1"/>
                    <a:pt x="11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8002618" y="2533905"/>
              <a:ext cx="424072" cy="228029"/>
            </a:xfrm>
            <a:custGeom>
              <a:avLst/>
              <a:gdLst/>
              <a:ahLst/>
              <a:cxnLst/>
              <a:rect l="l" t="t" r="r" b="b"/>
              <a:pathLst>
                <a:path w="11097" h="5967" extrusionOk="0">
                  <a:moveTo>
                    <a:pt x="5590" y="2665"/>
                  </a:moveTo>
                  <a:cubicBezTo>
                    <a:pt x="5529" y="2740"/>
                    <a:pt x="5473" y="2814"/>
                    <a:pt x="5396" y="2886"/>
                  </a:cubicBezTo>
                  <a:cubicBezTo>
                    <a:pt x="5116" y="3150"/>
                    <a:pt x="4768" y="3348"/>
                    <a:pt x="4428" y="3529"/>
                  </a:cubicBezTo>
                  <a:cubicBezTo>
                    <a:pt x="4287" y="3602"/>
                    <a:pt x="4138" y="3674"/>
                    <a:pt x="3985" y="3742"/>
                  </a:cubicBezTo>
                  <a:lnTo>
                    <a:pt x="3985" y="3742"/>
                  </a:lnTo>
                  <a:cubicBezTo>
                    <a:pt x="4364" y="3217"/>
                    <a:pt x="4994" y="2786"/>
                    <a:pt x="5590" y="2665"/>
                  </a:cubicBezTo>
                  <a:close/>
                  <a:moveTo>
                    <a:pt x="6604" y="1"/>
                  </a:moveTo>
                  <a:cubicBezTo>
                    <a:pt x="6598" y="1"/>
                    <a:pt x="6593" y="1"/>
                    <a:pt x="6587" y="1"/>
                  </a:cubicBezTo>
                  <a:cubicBezTo>
                    <a:pt x="4950" y="81"/>
                    <a:pt x="3195" y="325"/>
                    <a:pt x="1691" y="996"/>
                  </a:cubicBezTo>
                  <a:cubicBezTo>
                    <a:pt x="932" y="1333"/>
                    <a:pt x="99" y="1914"/>
                    <a:pt x="52" y="2827"/>
                  </a:cubicBezTo>
                  <a:cubicBezTo>
                    <a:pt x="1" y="3868"/>
                    <a:pt x="809" y="4646"/>
                    <a:pt x="1799" y="4756"/>
                  </a:cubicBezTo>
                  <a:cubicBezTo>
                    <a:pt x="1923" y="4770"/>
                    <a:pt x="2048" y="4776"/>
                    <a:pt x="2173" y="4776"/>
                  </a:cubicBezTo>
                  <a:cubicBezTo>
                    <a:pt x="2469" y="4776"/>
                    <a:pt x="2768" y="4740"/>
                    <a:pt x="3065" y="4676"/>
                  </a:cubicBezTo>
                  <a:lnTo>
                    <a:pt x="3065" y="4676"/>
                  </a:lnTo>
                  <a:cubicBezTo>
                    <a:pt x="3059" y="5109"/>
                    <a:pt x="3230" y="5514"/>
                    <a:pt x="3686" y="5763"/>
                  </a:cubicBezTo>
                  <a:cubicBezTo>
                    <a:pt x="3951" y="5907"/>
                    <a:pt x="4247" y="5966"/>
                    <a:pt x="4556" y="5966"/>
                  </a:cubicBezTo>
                  <a:cubicBezTo>
                    <a:pt x="5477" y="5966"/>
                    <a:pt x="6512" y="5435"/>
                    <a:pt x="7201" y="5045"/>
                  </a:cubicBezTo>
                  <a:cubicBezTo>
                    <a:pt x="8721" y="4181"/>
                    <a:pt x="10093" y="2929"/>
                    <a:pt x="10965" y="1403"/>
                  </a:cubicBezTo>
                  <a:cubicBezTo>
                    <a:pt x="11097" y="1171"/>
                    <a:pt x="10891" y="956"/>
                    <a:pt x="10687" y="956"/>
                  </a:cubicBezTo>
                  <a:cubicBezTo>
                    <a:pt x="10596" y="956"/>
                    <a:pt x="10505" y="998"/>
                    <a:pt x="10445" y="1102"/>
                  </a:cubicBezTo>
                  <a:cubicBezTo>
                    <a:pt x="9801" y="2229"/>
                    <a:pt x="8872" y="3181"/>
                    <a:pt x="7818" y="3938"/>
                  </a:cubicBezTo>
                  <a:cubicBezTo>
                    <a:pt x="6959" y="4554"/>
                    <a:pt x="5953" y="5141"/>
                    <a:pt x="4893" y="5308"/>
                  </a:cubicBezTo>
                  <a:cubicBezTo>
                    <a:pt x="4791" y="5324"/>
                    <a:pt x="4690" y="5333"/>
                    <a:pt x="4592" y="5333"/>
                  </a:cubicBezTo>
                  <a:cubicBezTo>
                    <a:pt x="4043" y="5333"/>
                    <a:pt x="3585" y="5079"/>
                    <a:pt x="3651" y="4515"/>
                  </a:cubicBezTo>
                  <a:lnTo>
                    <a:pt x="3651" y="4515"/>
                  </a:lnTo>
                  <a:cubicBezTo>
                    <a:pt x="4151" y="4348"/>
                    <a:pt x="4630" y="4116"/>
                    <a:pt x="5056" y="3862"/>
                  </a:cubicBezTo>
                  <a:cubicBezTo>
                    <a:pt x="5470" y="3621"/>
                    <a:pt x="6740" y="2800"/>
                    <a:pt x="6088" y="2193"/>
                  </a:cubicBezTo>
                  <a:cubicBezTo>
                    <a:pt x="5956" y="2071"/>
                    <a:pt x="5796" y="2019"/>
                    <a:pt x="5621" y="2019"/>
                  </a:cubicBezTo>
                  <a:cubicBezTo>
                    <a:pt x="4925" y="2019"/>
                    <a:pt x="3994" y="2828"/>
                    <a:pt x="3675" y="3193"/>
                  </a:cubicBezTo>
                  <a:cubicBezTo>
                    <a:pt x="3476" y="3422"/>
                    <a:pt x="3299" y="3718"/>
                    <a:pt x="3187" y="4033"/>
                  </a:cubicBezTo>
                  <a:lnTo>
                    <a:pt x="3187" y="4033"/>
                  </a:lnTo>
                  <a:cubicBezTo>
                    <a:pt x="2852" y="4127"/>
                    <a:pt x="2509" y="4185"/>
                    <a:pt x="2172" y="4185"/>
                  </a:cubicBezTo>
                  <a:cubicBezTo>
                    <a:pt x="2043" y="4185"/>
                    <a:pt x="1915" y="4177"/>
                    <a:pt x="1789" y="4159"/>
                  </a:cubicBezTo>
                  <a:cubicBezTo>
                    <a:pt x="1061" y="4054"/>
                    <a:pt x="410" y="3324"/>
                    <a:pt x="709" y="2563"/>
                  </a:cubicBezTo>
                  <a:cubicBezTo>
                    <a:pt x="965" y="1912"/>
                    <a:pt x="1803" y="1569"/>
                    <a:pt x="2413" y="1354"/>
                  </a:cubicBezTo>
                  <a:cubicBezTo>
                    <a:pt x="3735" y="885"/>
                    <a:pt x="5183" y="674"/>
                    <a:pt x="6581" y="607"/>
                  </a:cubicBezTo>
                  <a:cubicBezTo>
                    <a:pt x="6967" y="585"/>
                    <a:pt x="6973" y="1"/>
                    <a:pt x="6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7866037" y="2846924"/>
              <a:ext cx="151179" cy="114492"/>
            </a:xfrm>
            <a:custGeom>
              <a:avLst/>
              <a:gdLst/>
              <a:ahLst/>
              <a:cxnLst/>
              <a:rect l="l" t="t" r="r" b="b"/>
              <a:pathLst>
                <a:path w="3956" h="2996" extrusionOk="0">
                  <a:moveTo>
                    <a:pt x="3602" y="0"/>
                  </a:moveTo>
                  <a:cubicBezTo>
                    <a:pt x="3475" y="0"/>
                    <a:pt x="3371" y="93"/>
                    <a:pt x="3325" y="217"/>
                  </a:cubicBezTo>
                  <a:cubicBezTo>
                    <a:pt x="3316" y="242"/>
                    <a:pt x="3309" y="253"/>
                    <a:pt x="3308" y="253"/>
                  </a:cubicBezTo>
                  <a:cubicBezTo>
                    <a:pt x="3307" y="253"/>
                    <a:pt x="3312" y="237"/>
                    <a:pt x="3327" y="211"/>
                  </a:cubicBezTo>
                  <a:lnTo>
                    <a:pt x="3327" y="211"/>
                  </a:lnTo>
                  <a:cubicBezTo>
                    <a:pt x="3297" y="262"/>
                    <a:pt x="3278" y="323"/>
                    <a:pt x="3250" y="377"/>
                  </a:cubicBezTo>
                  <a:cubicBezTo>
                    <a:pt x="3158" y="567"/>
                    <a:pt x="3051" y="751"/>
                    <a:pt x="2930" y="925"/>
                  </a:cubicBezTo>
                  <a:cubicBezTo>
                    <a:pt x="2845" y="1054"/>
                    <a:pt x="2795" y="1117"/>
                    <a:pt x="2716" y="1213"/>
                  </a:cubicBezTo>
                  <a:cubicBezTo>
                    <a:pt x="2619" y="1330"/>
                    <a:pt x="2517" y="1443"/>
                    <a:pt x="2407" y="1547"/>
                  </a:cubicBezTo>
                  <a:cubicBezTo>
                    <a:pt x="2165" y="1776"/>
                    <a:pt x="1916" y="1958"/>
                    <a:pt x="1607" y="2112"/>
                  </a:cubicBezTo>
                  <a:cubicBezTo>
                    <a:pt x="1232" y="2296"/>
                    <a:pt x="809" y="2388"/>
                    <a:pt x="385" y="2396"/>
                  </a:cubicBezTo>
                  <a:cubicBezTo>
                    <a:pt x="3" y="2402"/>
                    <a:pt x="1" y="2995"/>
                    <a:pt x="379" y="2995"/>
                  </a:cubicBezTo>
                  <a:cubicBezTo>
                    <a:pt x="381" y="2995"/>
                    <a:pt x="383" y="2995"/>
                    <a:pt x="385" y="2995"/>
                  </a:cubicBezTo>
                  <a:cubicBezTo>
                    <a:pt x="1243" y="2979"/>
                    <a:pt x="2038" y="2664"/>
                    <a:pt x="2685" y="2105"/>
                  </a:cubicBezTo>
                  <a:cubicBezTo>
                    <a:pt x="3117" y="1733"/>
                    <a:pt x="3473" y="1260"/>
                    <a:pt x="3734" y="753"/>
                  </a:cubicBezTo>
                  <a:cubicBezTo>
                    <a:pt x="3796" y="632"/>
                    <a:pt x="3853" y="510"/>
                    <a:pt x="3900" y="383"/>
                  </a:cubicBezTo>
                  <a:cubicBezTo>
                    <a:pt x="3955" y="231"/>
                    <a:pt x="3837" y="53"/>
                    <a:pt x="3689" y="15"/>
                  </a:cubicBezTo>
                  <a:cubicBezTo>
                    <a:pt x="3660" y="5"/>
                    <a:pt x="3630" y="0"/>
                    <a:pt x="3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8386908" y="2723069"/>
              <a:ext cx="81589" cy="81513"/>
            </a:xfrm>
            <a:custGeom>
              <a:avLst/>
              <a:gdLst/>
              <a:ahLst/>
              <a:cxnLst/>
              <a:rect l="l" t="t" r="r" b="b"/>
              <a:pathLst>
                <a:path w="2135" h="2133" extrusionOk="0">
                  <a:moveTo>
                    <a:pt x="1067" y="0"/>
                  </a:moveTo>
                  <a:cubicBezTo>
                    <a:pt x="479" y="0"/>
                    <a:pt x="1" y="479"/>
                    <a:pt x="1" y="1066"/>
                  </a:cubicBezTo>
                  <a:cubicBezTo>
                    <a:pt x="1" y="1656"/>
                    <a:pt x="477" y="2132"/>
                    <a:pt x="1067" y="2132"/>
                  </a:cubicBezTo>
                  <a:cubicBezTo>
                    <a:pt x="1656" y="2132"/>
                    <a:pt x="2135" y="1658"/>
                    <a:pt x="2135" y="1066"/>
                  </a:cubicBezTo>
                  <a:cubicBezTo>
                    <a:pt x="2135" y="479"/>
                    <a:pt x="1658" y="0"/>
                    <a:pt x="10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7574801" y="2550834"/>
              <a:ext cx="283632" cy="394799"/>
            </a:xfrm>
            <a:custGeom>
              <a:avLst/>
              <a:gdLst/>
              <a:ahLst/>
              <a:cxnLst/>
              <a:rect l="l" t="t" r="r" b="b"/>
              <a:pathLst>
                <a:path w="7422" h="10331" extrusionOk="0">
                  <a:moveTo>
                    <a:pt x="7421" y="0"/>
                  </a:moveTo>
                  <a:lnTo>
                    <a:pt x="7421" y="0"/>
                  </a:lnTo>
                  <a:cubicBezTo>
                    <a:pt x="4514" y="366"/>
                    <a:pt x="2214" y="1340"/>
                    <a:pt x="1437" y="3335"/>
                  </a:cubicBezTo>
                  <a:cubicBezTo>
                    <a:pt x="1" y="7028"/>
                    <a:pt x="2992" y="9144"/>
                    <a:pt x="6214" y="10330"/>
                  </a:cubicBezTo>
                  <a:lnTo>
                    <a:pt x="74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3"/>
            <p:cNvSpPr/>
            <p:nvPr/>
          </p:nvSpPr>
          <p:spPr>
            <a:xfrm>
              <a:off x="7714056" y="2668001"/>
              <a:ext cx="41081" cy="39973"/>
            </a:xfrm>
            <a:custGeom>
              <a:avLst/>
              <a:gdLst/>
              <a:ahLst/>
              <a:cxnLst/>
              <a:rect l="l" t="t" r="r" b="b"/>
              <a:pathLst>
                <a:path w="1075" h="1046" extrusionOk="0">
                  <a:moveTo>
                    <a:pt x="535" y="0"/>
                  </a:moveTo>
                  <a:cubicBezTo>
                    <a:pt x="262" y="0"/>
                    <a:pt x="31" y="216"/>
                    <a:pt x="15" y="494"/>
                  </a:cubicBezTo>
                  <a:cubicBezTo>
                    <a:pt x="0" y="781"/>
                    <a:pt x="219" y="1030"/>
                    <a:pt x="510" y="1045"/>
                  </a:cubicBezTo>
                  <a:cubicBezTo>
                    <a:pt x="520" y="1045"/>
                    <a:pt x="530" y="1045"/>
                    <a:pt x="540" y="1045"/>
                  </a:cubicBezTo>
                  <a:cubicBezTo>
                    <a:pt x="813" y="1045"/>
                    <a:pt x="1044" y="830"/>
                    <a:pt x="1058" y="551"/>
                  </a:cubicBezTo>
                  <a:cubicBezTo>
                    <a:pt x="1075" y="263"/>
                    <a:pt x="854" y="17"/>
                    <a:pt x="565" y="1"/>
                  </a:cubicBezTo>
                  <a:cubicBezTo>
                    <a:pt x="555" y="1"/>
                    <a:pt x="545" y="0"/>
                    <a:pt x="5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3"/>
            <p:cNvSpPr/>
            <p:nvPr/>
          </p:nvSpPr>
          <p:spPr>
            <a:xfrm>
              <a:off x="7709814" y="2742520"/>
              <a:ext cx="41196" cy="39935"/>
            </a:xfrm>
            <a:custGeom>
              <a:avLst/>
              <a:gdLst/>
              <a:ahLst/>
              <a:cxnLst/>
              <a:rect l="l" t="t" r="r" b="b"/>
              <a:pathLst>
                <a:path w="1078" h="1045" extrusionOk="0">
                  <a:moveTo>
                    <a:pt x="536" y="0"/>
                  </a:moveTo>
                  <a:cubicBezTo>
                    <a:pt x="262" y="0"/>
                    <a:pt x="31" y="216"/>
                    <a:pt x="17" y="494"/>
                  </a:cubicBezTo>
                  <a:cubicBezTo>
                    <a:pt x="1" y="780"/>
                    <a:pt x="222" y="1028"/>
                    <a:pt x="510" y="1044"/>
                  </a:cubicBezTo>
                  <a:cubicBezTo>
                    <a:pt x="519" y="1045"/>
                    <a:pt x="528" y="1045"/>
                    <a:pt x="537" y="1045"/>
                  </a:cubicBezTo>
                  <a:cubicBezTo>
                    <a:pt x="812" y="1045"/>
                    <a:pt x="1045" y="831"/>
                    <a:pt x="1061" y="549"/>
                  </a:cubicBezTo>
                  <a:cubicBezTo>
                    <a:pt x="1077" y="261"/>
                    <a:pt x="856" y="15"/>
                    <a:pt x="566" y="1"/>
                  </a:cubicBezTo>
                  <a:cubicBezTo>
                    <a:pt x="556" y="0"/>
                    <a:pt x="546" y="0"/>
                    <a:pt x="5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3"/>
            <p:cNvSpPr/>
            <p:nvPr/>
          </p:nvSpPr>
          <p:spPr>
            <a:xfrm>
              <a:off x="8109352" y="3669311"/>
              <a:ext cx="146478" cy="142236"/>
            </a:xfrm>
            <a:custGeom>
              <a:avLst/>
              <a:gdLst/>
              <a:ahLst/>
              <a:cxnLst/>
              <a:rect l="l" t="t" r="r" b="b"/>
              <a:pathLst>
                <a:path w="3833" h="3722" extrusionOk="0">
                  <a:moveTo>
                    <a:pt x="1913" y="0"/>
                  </a:moveTo>
                  <a:cubicBezTo>
                    <a:pt x="934" y="0"/>
                    <a:pt x="113" y="768"/>
                    <a:pt x="60" y="1757"/>
                  </a:cubicBezTo>
                  <a:cubicBezTo>
                    <a:pt x="1" y="2782"/>
                    <a:pt x="788" y="3661"/>
                    <a:pt x="1813" y="3719"/>
                  </a:cubicBezTo>
                  <a:cubicBezTo>
                    <a:pt x="1850" y="3721"/>
                    <a:pt x="1886" y="3722"/>
                    <a:pt x="1922" y="3722"/>
                  </a:cubicBezTo>
                  <a:cubicBezTo>
                    <a:pt x="2902" y="3722"/>
                    <a:pt x="3722" y="2952"/>
                    <a:pt x="3775" y="1963"/>
                  </a:cubicBezTo>
                  <a:cubicBezTo>
                    <a:pt x="3833" y="938"/>
                    <a:pt x="3045" y="61"/>
                    <a:pt x="2022" y="3"/>
                  </a:cubicBezTo>
                  <a:cubicBezTo>
                    <a:pt x="1986" y="1"/>
                    <a:pt x="1949" y="0"/>
                    <a:pt x="1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3"/>
            <p:cNvSpPr/>
            <p:nvPr/>
          </p:nvSpPr>
          <p:spPr>
            <a:xfrm>
              <a:off x="8363444" y="4167061"/>
              <a:ext cx="102454" cy="99665"/>
            </a:xfrm>
            <a:custGeom>
              <a:avLst/>
              <a:gdLst/>
              <a:ahLst/>
              <a:cxnLst/>
              <a:rect l="l" t="t" r="r" b="b"/>
              <a:pathLst>
                <a:path w="2681" h="2608" extrusionOk="0">
                  <a:moveTo>
                    <a:pt x="1341" y="1"/>
                  </a:moveTo>
                  <a:cubicBezTo>
                    <a:pt x="654" y="1"/>
                    <a:pt x="77" y="538"/>
                    <a:pt x="40" y="1232"/>
                  </a:cubicBezTo>
                  <a:cubicBezTo>
                    <a:pt x="1" y="1950"/>
                    <a:pt x="551" y="2568"/>
                    <a:pt x="1269" y="2605"/>
                  </a:cubicBezTo>
                  <a:cubicBezTo>
                    <a:pt x="1293" y="2606"/>
                    <a:pt x="1317" y="2607"/>
                    <a:pt x="1341" y="2607"/>
                  </a:cubicBezTo>
                  <a:cubicBezTo>
                    <a:pt x="2028" y="2607"/>
                    <a:pt x="2607" y="2070"/>
                    <a:pt x="2642" y="1376"/>
                  </a:cubicBezTo>
                  <a:cubicBezTo>
                    <a:pt x="2681" y="659"/>
                    <a:pt x="2135" y="44"/>
                    <a:pt x="1413" y="3"/>
                  </a:cubicBezTo>
                  <a:cubicBezTo>
                    <a:pt x="1389" y="1"/>
                    <a:pt x="1365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3"/>
            <p:cNvSpPr/>
            <p:nvPr/>
          </p:nvSpPr>
          <p:spPr>
            <a:xfrm>
              <a:off x="7766907" y="4567707"/>
              <a:ext cx="194782" cy="189241"/>
            </a:xfrm>
            <a:custGeom>
              <a:avLst/>
              <a:gdLst/>
              <a:ahLst/>
              <a:cxnLst/>
              <a:rect l="l" t="t" r="r" b="b"/>
              <a:pathLst>
                <a:path w="5097" h="4952" extrusionOk="0">
                  <a:moveTo>
                    <a:pt x="2544" y="0"/>
                  </a:moveTo>
                  <a:cubicBezTo>
                    <a:pt x="1240" y="0"/>
                    <a:pt x="151" y="1022"/>
                    <a:pt x="78" y="2338"/>
                  </a:cubicBezTo>
                  <a:cubicBezTo>
                    <a:pt x="0" y="3705"/>
                    <a:pt x="1046" y="4871"/>
                    <a:pt x="2413" y="4947"/>
                  </a:cubicBezTo>
                  <a:cubicBezTo>
                    <a:pt x="2460" y="4950"/>
                    <a:pt x="2508" y="4951"/>
                    <a:pt x="2555" y="4951"/>
                  </a:cubicBezTo>
                  <a:cubicBezTo>
                    <a:pt x="3857" y="4951"/>
                    <a:pt x="4946" y="3930"/>
                    <a:pt x="5021" y="2613"/>
                  </a:cubicBezTo>
                  <a:cubicBezTo>
                    <a:pt x="5097" y="1246"/>
                    <a:pt x="4051" y="78"/>
                    <a:pt x="2687" y="4"/>
                  </a:cubicBezTo>
                  <a:cubicBezTo>
                    <a:pt x="2639" y="1"/>
                    <a:pt x="2591" y="0"/>
                    <a:pt x="2544" y="0"/>
                  </a:cubicBezTo>
                  <a:close/>
                </a:path>
              </a:pathLst>
            </a:custGeom>
            <a:solidFill>
              <a:srgbClr val="43A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3"/>
            <p:cNvSpPr/>
            <p:nvPr/>
          </p:nvSpPr>
          <p:spPr>
            <a:xfrm>
              <a:off x="7956989" y="3972738"/>
              <a:ext cx="140364" cy="136389"/>
            </a:xfrm>
            <a:custGeom>
              <a:avLst/>
              <a:gdLst/>
              <a:ahLst/>
              <a:cxnLst/>
              <a:rect l="l" t="t" r="r" b="b"/>
              <a:pathLst>
                <a:path w="3673" h="3569" extrusionOk="0">
                  <a:moveTo>
                    <a:pt x="1835" y="1"/>
                  </a:moveTo>
                  <a:cubicBezTo>
                    <a:pt x="894" y="1"/>
                    <a:pt x="109" y="734"/>
                    <a:pt x="55" y="1685"/>
                  </a:cubicBezTo>
                  <a:cubicBezTo>
                    <a:pt x="0" y="2671"/>
                    <a:pt x="753" y="3510"/>
                    <a:pt x="1737" y="3566"/>
                  </a:cubicBezTo>
                  <a:cubicBezTo>
                    <a:pt x="1770" y="3567"/>
                    <a:pt x="1803" y="3568"/>
                    <a:pt x="1835" y="3568"/>
                  </a:cubicBezTo>
                  <a:cubicBezTo>
                    <a:pt x="2776" y="3568"/>
                    <a:pt x="3562" y="2835"/>
                    <a:pt x="3617" y="1884"/>
                  </a:cubicBezTo>
                  <a:cubicBezTo>
                    <a:pt x="3673" y="898"/>
                    <a:pt x="2920" y="57"/>
                    <a:pt x="1933" y="4"/>
                  </a:cubicBezTo>
                  <a:cubicBezTo>
                    <a:pt x="1901" y="2"/>
                    <a:pt x="1868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8331076" y="4737152"/>
              <a:ext cx="139523" cy="135663"/>
            </a:xfrm>
            <a:custGeom>
              <a:avLst/>
              <a:gdLst/>
              <a:ahLst/>
              <a:cxnLst/>
              <a:rect l="l" t="t" r="r" b="b"/>
              <a:pathLst>
                <a:path w="3651" h="3550" extrusionOk="0">
                  <a:moveTo>
                    <a:pt x="1826" y="1"/>
                  </a:moveTo>
                  <a:cubicBezTo>
                    <a:pt x="893" y="1"/>
                    <a:pt x="107" y="732"/>
                    <a:pt x="56" y="1677"/>
                  </a:cubicBezTo>
                  <a:cubicBezTo>
                    <a:pt x="1" y="2653"/>
                    <a:pt x="752" y="3492"/>
                    <a:pt x="1728" y="3547"/>
                  </a:cubicBezTo>
                  <a:cubicBezTo>
                    <a:pt x="1760" y="3549"/>
                    <a:pt x="1793" y="3550"/>
                    <a:pt x="1825" y="3550"/>
                  </a:cubicBezTo>
                  <a:cubicBezTo>
                    <a:pt x="2761" y="3550"/>
                    <a:pt x="3546" y="2817"/>
                    <a:pt x="3598" y="1874"/>
                  </a:cubicBezTo>
                  <a:cubicBezTo>
                    <a:pt x="3651" y="894"/>
                    <a:pt x="2902" y="59"/>
                    <a:pt x="1924" y="4"/>
                  </a:cubicBezTo>
                  <a:cubicBezTo>
                    <a:pt x="1891" y="2"/>
                    <a:pt x="1859" y="1"/>
                    <a:pt x="1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3"/>
            <p:cNvSpPr/>
            <p:nvPr/>
          </p:nvSpPr>
          <p:spPr>
            <a:xfrm>
              <a:off x="8446561" y="3369934"/>
              <a:ext cx="111320" cy="108148"/>
            </a:xfrm>
            <a:custGeom>
              <a:avLst/>
              <a:gdLst/>
              <a:ahLst/>
              <a:cxnLst/>
              <a:rect l="l" t="t" r="r" b="b"/>
              <a:pathLst>
                <a:path w="2913" h="2830" extrusionOk="0">
                  <a:moveTo>
                    <a:pt x="1451" y="1"/>
                  </a:moveTo>
                  <a:cubicBezTo>
                    <a:pt x="709" y="1"/>
                    <a:pt x="89" y="585"/>
                    <a:pt x="46" y="1335"/>
                  </a:cubicBezTo>
                  <a:cubicBezTo>
                    <a:pt x="1" y="2115"/>
                    <a:pt x="598" y="2784"/>
                    <a:pt x="1378" y="2827"/>
                  </a:cubicBezTo>
                  <a:cubicBezTo>
                    <a:pt x="1405" y="2828"/>
                    <a:pt x="1433" y="2829"/>
                    <a:pt x="1460" y="2829"/>
                  </a:cubicBezTo>
                  <a:cubicBezTo>
                    <a:pt x="2206" y="2829"/>
                    <a:pt x="2828" y="2247"/>
                    <a:pt x="2869" y="1495"/>
                  </a:cubicBezTo>
                  <a:cubicBezTo>
                    <a:pt x="2912" y="713"/>
                    <a:pt x="2317" y="46"/>
                    <a:pt x="1537" y="3"/>
                  </a:cubicBezTo>
                  <a:cubicBezTo>
                    <a:pt x="1508" y="2"/>
                    <a:pt x="1480" y="1"/>
                    <a:pt x="1451" y="1"/>
                  </a:cubicBezTo>
                  <a:close/>
                </a:path>
              </a:pathLst>
            </a:custGeom>
            <a:solidFill>
              <a:srgbClr val="43A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3"/>
            <p:cNvSpPr/>
            <p:nvPr/>
          </p:nvSpPr>
          <p:spPr>
            <a:xfrm>
              <a:off x="8346247" y="3825343"/>
              <a:ext cx="87627" cy="85143"/>
            </a:xfrm>
            <a:custGeom>
              <a:avLst/>
              <a:gdLst/>
              <a:ahLst/>
              <a:cxnLst/>
              <a:rect l="l" t="t" r="r" b="b"/>
              <a:pathLst>
                <a:path w="2293" h="2228" extrusionOk="0">
                  <a:moveTo>
                    <a:pt x="1144" y="0"/>
                  </a:moveTo>
                  <a:cubicBezTo>
                    <a:pt x="558" y="0"/>
                    <a:pt x="67" y="459"/>
                    <a:pt x="33" y="1052"/>
                  </a:cubicBezTo>
                  <a:cubicBezTo>
                    <a:pt x="1" y="1665"/>
                    <a:pt x="471" y="2193"/>
                    <a:pt x="1085" y="2226"/>
                  </a:cubicBezTo>
                  <a:cubicBezTo>
                    <a:pt x="1105" y="2227"/>
                    <a:pt x="1125" y="2228"/>
                    <a:pt x="1145" y="2228"/>
                  </a:cubicBezTo>
                  <a:cubicBezTo>
                    <a:pt x="1733" y="2228"/>
                    <a:pt x="2228" y="1768"/>
                    <a:pt x="2259" y="1174"/>
                  </a:cubicBezTo>
                  <a:cubicBezTo>
                    <a:pt x="2292" y="561"/>
                    <a:pt x="1824" y="37"/>
                    <a:pt x="1208" y="2"/>
                  </a:cubicBezTo>
                  <a:cubicBezTo>
                    <a:pt x="1186" y="1"/>
                    <a:pt x="1165" y="0"/>
                    <a:pt x="1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3"/>
            <p:cNvSpPr/>
            <p:nvPr/>
          </p:nvSpPr>
          <p:spPr>
            <a:xfrm>
              <a:off x="7958135" y="3546602"/>
              <a:ext cx="72150" cy="65692"/>
            </a:xfrm>
            <a:custGeom>
              <a:avLst/>
              <a:gdLst/>
              <a:ahLst/>
              <a:cxnLst/>
              <a:rect l="l" t="t" r="r" b="b"/>
              <a:pathLst>
                <a:path w="1888" h="1719" extrusionOk="0">
                  <a:moveTo>
                    <a:pt x="944" y="0"/>
                  </a:moveTo>
                  <a:cubicBezTo>
                    <a:pt x="724" y="0"/>
                    <a:pt x="504" y="84"/>
                    <a:pt x="336" y="252"/>
                  </a:cubicBezTo>
                  <a:cubicBezTo>
                    <a:pt x="1" y="587"/>
                    <a:pt x="1" y="1132"/>
                    <a:pt x="336" y="1467"/>
                  </a:cubicBezTo>
                  <a:cubicBezTo>
                    <a:pt x="504" y="1635"/>
                    <a:pt x="724" y="1719"/>
                    <a:pt x="944" y="1719"/>
                  </a:cubicBezTo>
                  <a:cubicBezTo>
                    <a:pt x="1164" y="1719"/>
                    <a:pt x="1384" y="1635"/>
                    <a:pt x="1552" y="1467"/>
                  </a:cubicBezTo>
                  <a:cubicBezTo>
                    <a:pt x="1887" y="1132"/>
                    <a:pt x="1887" y="587"/>
                    <a:pt x="1552" y="252"/>
                  </a:cubicBezTo>
                  <a:cubicBezTo>
                    <a:pt x="1384" y="84"/>
                    <a:pt x="1164" y="0"/>
                    <a:pt x="9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7892788" y="2610106"/>
              <a:ext cx="65004" cy="63322"/>
            </a:xfrm>
            <a:custGeom>
              <a:avLst/>
              <a:gdLst/>
              <a:ahLst/>
              <a:cxnLst/>
              <a:rect l="l" t="t" r="r" b="b"/>
              <a:pathLst>
                <a:path w="1701" h="1657" extrusionOk="0">
                  <a:moveTo>
                    <a:pt x="853" y="1"/>
                  </a:moveTo>
                  <a:cubicBezTo>
                    <a:pt x="415" y="1"/>
                    <a:pt x="51" y="342"/>
                    <a:pt x="27" y="782"/>
                  </a:cubicBezTo>
                  <a:cubicBezTo>
                    <a:pt x="0" y="1238"/>
                    <a:pt x="350" y="1629"/>
                    <a:pt x="806" y="1655"/>
                  </a:cubicBezTo>
                  <a:cubicBezTo>
                    <a:pt x="822" y="1656"/>
                    <a:pt x="837" y="1656"/>
                    <a:pt x="851" y="1656"/>
                  </a:cubicBezTo>
                  <a:cubicBezTo>
                    <a:pt x="1286" y="1656"/>
                    <a:pt x="1654" y="1315"/>
                    <a:pt x="1678" y="874"/>
                  </a:cubicBezTo>
                  <a:cubicBezTo>
                    <a:pt x="1701" y="417"/>
                    <a:pt x="1353" y="27"/>
                    <a:pt x="899" y="2"/>
                  </a:cubicBezTo>
                  <a:cubicBezTo>
                    <a:pt x="883" y="1"/>
                    <a:pt x="868" y="1"/>
                    <a:pt x="8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8114893" y="2905469"/>
              <a:ext cx="98709" cy="95805"/>
            </a:xfrm>
            <a:custGeom>
              <a:avLst/>
              <a:gdLst/>
              <a:ahLst/>
              <a:cxnLst/>
              <a:rect l="l" t="t" r="r" b="b"/>
              <a:pathLst>
                <a:path w="2583" h="2507" extrusionOk="0">
                  <a:moveTo>
                    <a:pt x="1290" y="1"/>
                  </a:moveTo>
                  <a:cubicBezTo>
                    <a:pt x="630" y="1"/>
                    <a:pt x="77" y="518"/>
                    <a:pt x="40" y="1183"/>
                  </a:cubicBezTo>
                  <a:cubicBezTo>
                    <a:pt x="1" y="1877"/>
                    <a:pt x="531" y="2468"/>
                    <a:pt x="1222" y="2505"/>
                  </a:cubicBezTo>
                  <a:cubicBezTo>
                    <a:pt x="1246" y="2506"/>
                    <a:pt x="1270" y="2507"/>
                    <a:pt x="1294" y="2507"/>
                  </a:cubicBezTo>
                  <a:cubicBezTo>
                    <a:pt x="1954" y="2507"/>
                    <a:pt x="2506" y="1990"/>
                    <a:pt x="2544" y="1324"/>
                  </a:cubicBezTo>
                  <a:cubicBezTo>
                    <a:pt x="2583" y="633"/>
                    <a:pt x="2053" y="39"/>
                    <a:pt x="1361" y="3"/>
                  </a:cubicBezTo>
                  <a:cubicBezTo>
                    <a:pt x="1337" y="1"/>
                    <a:pt x="1314" y="1"/>
                    <a:pt x="12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8276199" y="3131587"/>
              <a:ext cx="71347" cy="69360"/>
            </a:xfrm>
            <a:custGeom>
              <a:avLst/>
              <a:gdLst/>
              <a:ahLst/>
              <a:cxnLst/>
              <a:rect l="l" t="t" r="r" b="b"/>
              <a:pathLst>
                <a:path w="1867" h="1815" extrusionOk="0">
                  <a:moveTo>
                    <a:pt x="932" y="1"/>
                  </a:moveTo>
                  <a:cubicBezTo>
                    <a:pt x="454" y="1"/>
                    <a:pt x="55" y="376"/>
                    <a:pt x="29" y="858"/>
                  </a:cubicBezTo>
                  <a:cubicBezTo>
                    <a:pt x="1" y="1359"/>
                    <a:pt x="383" y="1784"/>
                    <a:pt x="882" y="1813"/>
                  </a:cubicBezTo>
                  <a:cubicBezTo>
                    <a:pt x="900" y="1814"/>
                    <a:pt x="917" y="1815"/>
                    <a:pt x="935" y="1815"/>
                  </a:cubicBezTo>
                  <a:cubicBezTo>
                    <a:pt x="1413" y="1815"/>
                    <a:pt x="1812" y="1440"/>
                    <a:pt x="1840" y="960"/>
                  </a:cubicBezTo>
                  <a:cubicBezTo>
                    <a:pt x="1866" y="461"/>
                    <a:pt x="1484" y="31"/>
                    <a:pt x="985" y="2"/>
                  </a:cubicBezTo>
                  <a:cubicBezTo>
                    <a:pt x="967" y="1"/>
                    <a:pt x="950" y="1"/>
                    <a:pt x="9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8099263" y="4312087"/>
              <a:ext cx="130084" cy="126415"/>
            </a:xfrm>
            <a:custGeom>
              <a:avLst/>
              <a:gdLst/>
              <a:ahLst/>
              <a:cxnLst/>
              <a:rect l="l" t="t" r="r" b="b"/>
              <a:pathLst>
                <a:path w="3404" h="3308" extrusionOk="0">
                  <a:moveTo>
                    <a:pt x="1700" y="0"/>
                  </a:moveTo>
                  <a:cubicBezTo>
                    <a:pt x="827" y="0"/>
                    <a:pt x="99" y="682"/>
                    <a:pt x="50" y="1562"/>
                  </a:cubicBezTo>
                  <a:cubicBezTo>
                    <a:pt x="1" y="2476"/>
                    <a:pt x="698" y="3254"/>
                    <a:pt x="1611" y="3305"/>
                  </a:cubicBezTo>
                  <a:cubicBezTo>
                    <a:pt x="1640" y="3307"/>
                    <a:pt x="1669" y="3307"/>
                    <a:pt x="1698" y="3307"/>
                  </a:cubicBezTo>
                  <a:cubicBezTo>
                    <a:pt x="2572" y="3307"/>
                    <a:pt x="3302" y="2625"/>
                    <a:pt x="3352" y="1744"/>
                  </a:cubicBezTo>
                  <a:cubicBezTo>
                    <a:pt x="3403" y="832"/>
                    <a:pt x="2705" y="52"/>
                    <a:pt x="1791" y="3"/>
                  </a:cubicBezTo>
                  <a:cubicBezTo>
                    <a:pt x="1760" y="1"/>
                    <a:pt x="1730" y="0"/>
                    <a:pt x="1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8052374" y="4910152"/>
              <a:ext cx="85946" cy="83500"/>
            </a:xfrm>
            <a:custGeom>
              <a:avLst/>
              <a:gdLst/>
              <a:ahLst/>
              <a:cxnLst/>
              <a:rect l="l" t="t" r="r" b="b"/>
              <a:pathLst>
                <a:path w="2249" h="2185" extrusionOk="0">
                  <a:moveTo>
                    <a:pt x="1121" y="0"/>
                  </a:moveTo>
                  <a:cubicBezTo>
                    <a:pt x="547" y="0"/>
                    <a:pt x="66" y="449"/>
                    <a:pt x="35" y="1031"/>
                  </a:cubicBezTo>
                  <a:cubicBezTo>
                    <a:pt x="0" y="1633"/>
                    <a:pt x="460" y="2150"/>
                    <a:pt x="1064" y="2183"/>
                  </a:cubicBezTo>
                  <a:cubicBezTo>
                    <a:pt x="1084" y="2184"/>
                    <a:pt x="1104" y="2185"/>
                    <a:pt x="1124" y="2185"/>
                  </a:cubicBezTo>
                  <a:cubicBezTo>
                    <a:pt x="1700" y="2185"/>
                    <a:pt x="2184" y="1735"/>
                    <a:pt x="2216" y="1152"/>
                  </a:cubicBezTo>
                  <a:cubicBezTo>
                    <a:pt x="2249" y="551"/>
                    <a:pt x="1786" y="35"/>
                    <a:pt x="1185" y="2"/>
                  </a:cubicBezTo>
                  <a:cubicBezTo>
                    <a:pt x="1163" y="1"/>
                    <a:pt x="114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3"/>
            <p:cNvSpPr/>
            <p:nvPr/>
          </p:nvSpPr>
          <p:spPr>
            <a:xfrm>
              <a:off x="8049087" y="3226552"/>
              <a:ext cx="42954" cy="41693"/>
            </a:xfrm>
            <a:custGeom>
              <a:avLst/>
              <a:gdLst/>
              <a:ahLst/>
              <a:cxnLst/>
              <a:rect l="l" t="t" r="r" b="b"/>
              <a:pathLst>
                <a:path w="1124" h="1091" extrusionOk="0">
                  <a:moveTo>
                    <a:pt x="560" y="0"/>
                  </a:moveTo>
                  <a:cubicBezTo>
                    <a:pt x="276" y="0"/>
                    <a:pt x="34" y="225"/>
                    <a:pt x="19" y="515"/>
                  </a:cubicBezTo>
                  <a:cubicBezTo>
                    <a:pt x="0" y="813"/>
                    <a:pt x="229" y="1071"/>
                    <a:pt x="532" y="1090"/>
                  </a:cubicBezTo>
                  <a:cubicBezTo>
                    <a:pt x="543" y="1090"/>
                    <a:pt x="555" y="1091"/>
                    <a:pt x="566" y="1091"/>
                  </a:cubicBezTo>
                  <a:cubicBezTo>
                    <a:pt x="850" y="1091"/>
                    <a:pt x="1089" y="868"/>
                    <a:pt x="1107" y="576"/>
                  </a:cubicBezTo>
                  <a:cubicBezTo>
                    <a:pt x="1123" y="275"/>
                    <a:pt x="892" y="16"/>
                    <a:pt x="594" y="1"/>
                  </a:cubicBezTo>
                  <a:cubicBezTo>
                    <a:pt x="582" y="1"/>
                    <a:pt x="571" y="0"/>
                    <a:pt x="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3"/>
            <p:cNvSpPr/>
            <p:nvPr/>
          </p:nvSpPr>
          <p:spPr>
            <a:xfrm>
              <a:off x="7863782" y="4281324"/>
              <a:ext cx="42954" cy="41807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560" y="1"/>
                  </a:moveTo>
                  <a:cubicBezTo>
                    <a:pt x="276" y="1"/>
                    <a:pt x="35" y="226"/>
                    <a:pt x="19" y="515"/>
                  </a:cubicBezTo>
                  <a:cubicBezTo>
                    <a:pt x="0" y="814"/>
                    <a:pt x="229" y="1074"/>
                    <a:pt x="532" y="1092"/>
                  </a:cubicBezTo>
                  <a:cubicBezTo>
                    <a:pt x="542" y="1093"/>
                    <a:pt x="552" y="1093"/>
                    <a:pt x="562" y="1093"/>
                  </a:cubicBezTo>
                  <a:cubicBezTo>
                    <a:pt x="848" y="1093"/>
                    <a:pt x="1089" y="869"/>
                    <a:pt x="1107" y="577"/>
                  </a:cubicBezTo>
                  <a:cubicBezTo>
                    <a:pt x="1124" y="276"/>
                    <a:pt x="892" y="18"/>
                    <a:pt x="594" y="2"/>
                  </a:cubicBezTo>
                  <a:cubicBezTo>
                    <a:pt x="582" y="1"/>
                    <a:pt x="571" y="1"/>
                    <a:pt x="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8164305" y="4573630"/>
              <a:ext cx="90761" cy="88124"/>
            </a:xfrm>
            <a:custGeom>
              <a:avLst/>
              <a:gdLst/>
              <a:ahLst/>
              <a:cxnLst/>
              <a:rect l="l" t="t" r="r" b="b"/>
              <a:pathLst>
                <a:path w="2375" h="2306" extrusionOk="0">
                  <a:moveTo>
                    <a:pt x="1184" y="1"/>
                  </a:moveTo>
                  <a:cubicBezTo>
                    <a:pt x="579" y="1"/>
                    <a:pt x="71" y="475"/>
                    <a:pt x="36" y="1089"/>
                  </a:cubicBezTo>
                  <a:cubicBezTo>
                    <a:pt x="1" y="1723"/>
                    <a:pt x="486" y="2267"/>
                    <a:pt x="1122" y="2304"/>
                  </a:cubicBezTo>
                  <a:cubicBezTo>
                    <a:pt x="1144" y="2305"/>
                    <a:pt x="1165" y="2306"/>
                    <a:pt x="1186" y="2306"/>
                  </a:cubicBezTo>
                  <a:cubicBezTo>
                    <a:pt x="1793" y="2306"/>
                    <a:pt x="2304" y="1833"/>
                    <a:pt x="2337" y="1218"/>
                  </a:cubicBezTo>
                  <a:cubicBezTo>
                    <a:pt x="2374" y="579"/>
                    <a:pt x="1885" y="35"/>
                    <a:pt x="1251" y="3"/>
                  </a:cubicBezTo>
                  <a:cubicBezTo>
                    <a:pt x="1228" y="1"/>
                    <a:pt x="1206" y="1"/>
                    <a:pt x="1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8412932" y="2932984"/>
              <a:ext cx="124428" cy="120950"/>
            </a:xfrm>
            <a:custGeom>
              <a:avLst/>
              <a:gdLst/>
              <a:ahLst/>
              <a:cxnLst/>
              <a:rect l="l" t="t" r="r" b="b"/>
              <a:pathLst>
                <a:path w="3256" h="3165" extrusionOk="0">
                  <a:moveTo>
                    <a:pt x="1625" y="0"/>
                  </a:moveTo>
                  <a:cubicBezTo>
                    <a:pt x="793" y="0"/>
                    <a:pt x="95" y="653"/>
                    <a:pt x="48" y="1494"/>
                  </a:cubicBezTo>
                  <a:cubicBezTo>
                    <a:pt x="1" y="2366"/>
                    <a:pt x="668" y="3113"/>
                    <a:pt x="1539" y="3162"/>
                  </a:cubicBezTo>
                  <a:cubicBezTo>
                    <a:pt x="1570" y="3163"/>
                    <a:pt x="1600" y="3164"/>
                    <a:pt x="1630" y="3164"/>
                  </a:cubicBezTo>
                  <a:cubicBezTo>
                    <a:pt x="2462" y="3164"/>
                    <a:pt x="3159" y="2512"/>
                    <a:pt x="3207" y="1670"/>
                  </a:cubicBezTo>
                  <a:cubicBezTo>
                    <a:pt x="3256" y="799"/>
                    <a:pt x="2589" y="52"/>
                    <a:pt x="1715" y="3"/>
                  </a:cubicBezTo>
                  <a:cubicBezTo>
                    <a:pt x="1685" y="1"/>
                    <a:pt x="1655" y="0"/>
                    <a:pt x="1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8140879" y="3346929"/>
              <a:ext cx="158822" cy="154312"/>
            </a:xfrm>
            <a:custGeom>
              <a:avLst/>
              <a:gdLst/>
              <a:ahLst/>
              <a:cxnLst/>
              <a:rect l="l" t="t" r="r" b="b"/>
              <a:pathLst>
                <a:path w="4156" h="4038" extrusionOk="0">
                  <a:moveTo>
                    <a:pt x="2076" y="1"/>
                  </a:moveTo>
                  <a:cubicBezTo>
                    <a:pt x="1012" y="1"/>
                    <a:pt x="121" y="832"/>
                    <a:pt x="61" y="1907"/>
                  </a:cubicBezTo>
                  <a:cubicBezTo>
                    <a:pt x="0" y="3020"/>
                    <a:pt x="851" y="3971"/>
                    <a:pt x="1964" y="4034"/>
                  </a:cubicBezTo>
                  <a:cubicBezTo>
                    <a:pt x="2003" y="4037"/>
                    <a:pt x="2042" y="4038"/>
                    <a:pt x="2080" y="4038"/>
                  </a:cubicBezTo>
                  <a:cubicBezTo>
                    <a:pt x="3141" y="4038"/>
                    <a:pt x="4029" y="3206"/>
                    <a:pt x="4092" y="2132"/>
                  </a:cubicBezTo>
                  <a:cubicBezTo>
                    <a:pt x="4155" y="1019"/>
                    <a:pt x="3300" y="67"/>
                    <a:pt x="2189" y="4"/>
                  </a:cubicBezTo>
                  <a:cubicBezTo>
                    <a:pt x="2151" y="2"/>
                    <a:pt x="2114" y="1"/>
                    <a:pt x="20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650332" y="118880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SzPts val="1100"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570" y="2584845"/>
            <a:ext cx="5616770" cy="1323900"/>
          </a:xfrm>
        </p:spPr>
        <p:txBody>
          <a:bodyPr>
            <a:normAutofit/>
          </a:bodyPr>
          <a:lstStyle/>
          <a:p>
            <a:r>
              <a:rPr lang="en-US" dirty="0" smtClean="0"/>
              <a:t>This is ______.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043394" y="2923629"/>
            <a:ext cx="1569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600" b="1" kern="12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my bag</a:t>
            </a:r>
            <a:endParaRPr lang="ru-RU" sz="36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6471" l="0" r="92771">
                        <a14:foregroundMark x1="53012" y1="37647" x2="71687" y2="370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1070" y="2383447"/>
            <a:ext cx="1564540" cy="1726696"/>
          </a:xfrm>
          <a:prstGeom prst="rect">
            <a:avLst/>
          </a:prstGeom>
        </p:spPr>
      </p:pic>
      <p:sp>
        <p:nvSpPr>
          <p:cNvPr id="12" name="Облако 4"/>
          <p:cNvSpPr/>
          <p:nvPr/>
        </p:nvSpPr>
        <p:spPr>
          <a:xfrm>
            <a:off x="4202863" y="1056496"/>
            <a:ext cx="3536414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our bag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Облако 7"/>
          <p:cNvSpPr/>
          <p:nvPr/>
        </p:nvSpPr>
        <p:spPr>
          <a:xfrm>
            <a:off x="1136570" y="1053048"/>
            <a:ext cx="3028921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my 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bag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63" b="78125" l="19375" r="80417">
                        <a14:foregroundMark x1="55313" y1="29896" x2="73333" y2="39896"/>
                        <a14:foregroundMark x1="53333" y1="45833" x2="76042" y2="31458"/>
                        <a14:foregroundMark x1="57396" y1="30729" x2="52188" y2="46250"/>
                      </a14:backgroundRemoval>
                    </a14:imgEffect>
                  </a14:imgLayer>
                </a14:imgProps>
              </a:ext>
            </a:extLst>
          </a:blip>
          <a:srcRect l="19102" t="20745" r="18349" b="22283"/>
          <a:stretch/>
        </p:blipFill>
        <p:spPr>
          <a:xfrm>
            <a:off x="7993160" y="4164375"/>
            <a:ext cx="798301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6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088" y="2471660"/>
            <a:ext cx="5209146" cy="1323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is ____ pencil.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03573" y="2810444"/>
            <a:ext cx="105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600" b="1" kern="12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your</a:t>
            </a:r>
            <a:endParaRPr lang="ru-RU" sz="36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Облако 4"/>
          <p:cNvSpPr/>
          <p:nvPr/>
        </p:nvSpPr>
        <p:spPr>
          <a:xfrm>
            <a:off x="2489345" y="1129315"/>
            <a:ext cx="1566174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you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Облако 7"/>
          <p:cNvSpPr/>
          <p:nvPr/>
        </p:nvSpPr>
        <p:spPr>
          <a:xfrm>
            <a:off x="4704921" y="1125969"/>
            <a:ext cx="1717786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your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63" b="78125" l="19375" r="80417">
                        <a14:foregroundMark x1="55313" y1="29896" x2="73333" y2="39896"/>
                        <a14:foregroundMark x1="53333" y1="45833" x2="76042" y2="31458"/>
                        <a14:foregroundMark x1="57396" y1="30729" x2="52188" y2="46250"/>
                      </a14:backgroundRemoval>
                    </a14:imgEffect>
                  </a14:imgLayer>
                </a14:imgProps>
              </a:ext>
            </a:extLst>
          </a:blip>
          <a:srcRect l="19102" t="20745" r="18349" b="22283"/>
          <a:stretch/>
        </p:blipFill>
        <p:spPr>
          <a:xfrm>
            <a:off x="7993160" y="4164375"/>
            <a:ext cx="798301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1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37"/>
          <p:cNvSpPr txBox="1">
            <a:spLocks noGrp="1"/>
          </p:cNvSpPr>
          <p:nvPr>
            <p:ph type="title"/>
          </p:nvPr>
        </p:nvSpPr>
        <p:spPr>
          <a:xfrm>
            <a:off x="3232968" y="2119351"/>
            <a:ext cx="574853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</a:t>
            </a:r>
            <a:r>
              <a:rPr lang="en" dirty="0" smtClean="0"/>
              <a:t>isten and point. </a:t>
            </a:r>
            <a:r>
              <a:rPr lang="en-US" dirty="0" smtClean="0"/>
              <a:t>R</a:t>
            </a:r>
            <a:r>
              <a:rPr lang="en" dirty="0" smtClean="0"/>
              <a:t>epeat.</a:t>
            </a:r>
            <a:endParaRPr dirty="0"/>
          </a:p>
        </p:txBody>
      </p:sp>
      <p:sp>
        <p:nvSpPr>
          <p:cNvPr id="1633" name="Google Shape;1633;p37"/>
          <p:cNvSpPr txBox="1">
            <a:spLocks noGrp="1"/>
          </p:cNvSpPr>
          <p:nvPr>
            <p:ph type="title" idx="2"/>
          </p:nvPr>
        </p:nvSpPr>
        <p:spPr>
          <a:xfrm>
            <a:off x="3875527" y="894950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1635" name="Google Shape;1635;p37"/>
          <p:cNvGrpSpPr/>
          <p:nvPr/>
        </p:nvGrpSpPr>
        <p:grpSpPr>
          <a:xfrm>
            <a:off x="461419" y="1898424"/>
            <a:ext cx="3259711" cy="2871924"/>
            <a:chOff x="461402" y="1148564"/>
            <a:chExt cx="4110607" cy="3621594"/>
          </a:xfrm>
        </p:grpSpPr>
        <p:sp>
          <p:nvSpPr>
            <p:cNvPr id="1636" name="Google Shape;1636;p37"/>
            <p:cNvSpPr/>
            <p:nvPr/>
          </p:nvSpPr>
          <p:spPr>
            <a:xfrm rot="-198737">
              <a:off x="556371" y="1258988"/>
              <a:ext cx="3920669" cy="3400746"/>
            </a:xfrm>
            <a:custGeom>
              <a:avLst/>
              <a:gdLst/>
              <a:ahLst/>
              <a:cxnLst/>
              <a:rect l="l" t="t" r="r" b="b"/>
              <a:pathLst>
                <a:path w="192790" h="167224" extrusionOk="0">
                  <a:moveTo>
                    <a:pt x="55308" y="0"/>
                  </a:moveTo>
                  <a:cubicBezTo>
                    <a:pt x="48071" y="0"/>
                    <a:pt x="41170" y="1074"/>
                    <a:pt x="34794" y="3194"/>
                  </a:cubicBezTo>
                  <a:cubicBezTo>
                    <a:pt x="28516" y="5281"/>
                    <a:pt x="22870" y="8339"/>
                    <a:pt x="18013" y="12280"/>
                  </a:cubicBezTo>
                  <a:cubicBezTo>
                    <a:pt x="13128" y="16246"/>
                    <a:pt x="9158" y="21017"/>
                    <a:pt x="6211" y="26457"/>
                  </a:cubicBezTo>
                  <a:cubicBezTo>
                    <a:pt x="3197" y="32024"/>
                    <a:pt x="1320" y="38177"/>
                    <a:pt x="635" y="44748"/>
                  </a:cubicBezTo>
                  <a:cubicBezTo>
                    <a:pt x="1" y="50820"/>
                    <a:pt x="633" y="56781"/>
                    <a:pt x="2508" y="62463"/>
                  </a:cubicBezTo>
                  <a:cubicBezTo>
                    <a:pt x="4287" y="67850"/>
                    <a:pt x="7152" y="72898"/>
                    <a:pt x="11009" y="77463"/>
                  </a:cubicBezTo>
                  <a:cubicBezTo>
                    <a:pt x="12854" y="79638"/>
                    <a:pt x="14919" y="81694"/>
                    <a:pt x="17176" y="83598"/>
                  </a:cubicBezTo>
                  <a:cubicBezTo>
                    <a:pt x="16229" y="83258"/>
                    <a:pt x="15250" y="83077"/>
                    <a:pt x="14271" y="83077"/>
                  </a:cubicBezTo>
                  <a:cubicBezTo>
                    <a:pt x="13285" y="83077"/>
                    <a:pt x="12331" y="83260"/>
                    <a:pt x="11431" y="83623"/>
                  </a:cubicBezTo>
                  <a:cubicBezTo>
                    <a:pt x="10123" y="84153"/>
                    <a:pt x="9012" y="85021"/>
                    <a:pt x="8131" y="86202"/>
                  </a:cubicBezTo>
                  <a:cubicBezTo>
                    <a:pt x="7349" y="87256"/>
                    <a:pt x="6789" y="88507"/>
                    <a:pt x="6465" y="89924"/>
                  </a:cubicBezTo>
                  <a:cubicBezTo>
                    <a:pt x="5855" y="92603"/>
                    <a:pt x="6159" y="95656"/>
                    <a:pt x="7317" y="98525"/>
                  </a:cubicBezTo>
                  <a:cubicBezTo>
                    <a:pt x="8847" y="102315"/>
                    <a:pt x="11608" y="105166"/>
                    <a:pt x="14683" y="106345"/>
                  </a:cubicBezTo>
                  <a:cubicBezTo>
                    <a:pt x="14710" y="106592"/>
                    <a:pt x="14758" y="106839"/>
                    <a:pt x="14828" y="107077"/>
                  </a:cubicBezTo>
                  <a:cubicBezTo>
                    <a:pt x="14676" y="107485"/>
                    <a:pt x="14565" y="107963"/>
                    <a:pt x="14534" y="108520"/>
                  </a:cubicBezTo>
                  <a:cubicBezTo>
                    <a:pt x="14454" y="109957"/>
                    <a:pt x="14951" y="110932"/>
                    <a:pt x="15449" y="111539"/>
                  </a:cubicBezTo>
                  <a:cubicBezTo>
                    <a:pt x="15492" y="111997"/>
                    <a:pt x="15619" y="112512"/>
                    <a:pt x="15882" y="113063"/>
                  </a:cubicBezTo>
                  <a:cubicBezTo>
                    <a:pt x="16213" y="113761"/>
                    <a:pt x="16911" y="114701"/>
                    <a:pt x="18348" y="115234"/>
                  </a:cubicBezTo>
                  <a:cubicBezTo>
                    <a:pt x="19069" y="115499"/>
                    <a:pt x="19923" y="115635"/>
                    <a:pt x="20878" y="115635"/>
                  </a:cubicBezTo>
                  <a:cubicBezTo>
                    <a:pt x="22514" y="115635"/>
                    <a:pt x="24144" y="115250"/>
                    <a:pt x="25220" y="114928"/>
                  </a:cubicBezTo>
                  <a:cubicBezTo>
                    <a:pt x="25268" y="114914"/>
                    <a:pt x="25318" y="114896"/>
                    <a:pt x="25365" y="114883"/>
                  </a:cubicBezTo>
                  <a:lnTo>
                    <a:pt x="25846" y="117074"/>
                  </a:lnTo>
                  <a:lnTo>
                    <a:pt x="28414" y="116752"/>
                  </a:lnTo>
                  <a:cubicBezTo>
                    <a:pt x="30111" y="116539"/>
                    <a:pt x="31768" y="116111"/>
                    <a:pt x="33377" y="115481"/>
                  </a:cubicBezTo>
                  <a:lnTo>
                    <a:pt x="33377" y="116768"/>
                  </a:lnTo>
                  <a:lnTo>
                    <a:pt x="39075" y="116768"/>
                  </a:lnTo>
                  <a:lnTo>
                    <a:pt x="38230" y="124581"/>
                  </a:lnTo>
                  <a:lnTo>
                    <a:pt x="39801" y="124615"/>
                  </a:lnTo>
                  <a:cubicBezTo>
                    <a:pt x="39762" y="124660"/>
                    <a:pt x="39726" y="124701"/>
                    <a:pt x="39690" y="124742"/>
                  </a:cubicBezTo>
                  <a:lnTo>
                    <a:pt x="39585" y="124855"/>
                  </a:lnTo>
                  <a:cubicBezTo>
                    <a:pt x="39511" y="124928"/>
                    <a:pt x="39454" y="124975"/>
                    <a:pt x="39411" y="125007"/>
                  </a:cubicBezTo>
                  <a:lnTo>
                    <a:pt x="39347" y="125046"/>
                  </a:lnTo>
                  <a:cubicBezTo>
                    <a:pt x="39327" y="125055"/>
                    <a:pt x="39307" y="125068"/>
                    <a:pt x="39291" y="125077"/>
                  </a:cubicBezTo>
                  <a:cubicBezTo>
                    <a:pt x="39286" y="125082"/>
                    <a:pt x="39205" y="125120"/>
                    <a:pt x="39078" y="125182"/>
                  </a:cubicBezTo>
                  <a:cubicBezTo>
                    <a:pt x="38504" y="125426"/>
                    <a:pt x="37820" y="125551"/>
                    <a:pt x="37038" y="125551"/>
                  </a:cubicBezTo>
                  <a:cubicBezTo>
                    <a:pt x="35676" y="125551"/>
                    <a:pt x="34524" y="125170"/>
                    <a:pt x="34418" y="125132"/>
                  </a:cubicBezTo>
                  <a:lnTo>
                    <a:pt x="33672" y="124846"/>
                  </a:lnTo>
                  <a:lnTo>
                    <a:pt x="33828" y="124391"/>
                  </a:lnTo>
                  <a:lnTo>
                    <a:pt x="28498" y="122863"/>
                  </a:lnTo>
                  <a:lnTo>
                    <a:pt x="28498" y="122861"/>
                  </a:lnTo>
                  <a:lnTo>
                    <a:pt x="24110" y="121605"/>
                  </a:lnTo>
                  <a:lnTo>
                    <a:pt x="18296" y="119939"/>
                  </a:lnTo>
                  <a:lnTo>
                    <a:pt x="17265" y="123665"/>
                  </a:lnTo>
                  <a:lnTo>
                    <a:pt x="17263" y="123665"/>
                  </a:lnTo>
                  <a:lnTo>
                    <a:pt x="15696" y="129325"/>
                  </a:lnTo>
                  <a:lnTo>
                    <a:pt x="11424" y="144748"/>
                  </a:lnTo>
                  <a:lnTo>
                    <a:pt x="11424" y="144748"/>
                  </a:lnTo>
                  <a:lnTo>
                    <a:pt x="21947" y="138513"/>
                  </a:lnTo>
                  <a:cubicBezTo>
                    <a:pt x="21967" y="138502"/>
                    <a:pt x="21994" y="138496"/>
                    <a:pt x="22029" y="138496"/>
                  </a:cubicBezTo>
                  <a:cubicBezTo>
                    <a:pt x="22499" y="138496"/>
                    <a:pt x="24291" y="139472"/>
                    <a:pt x="24572" y="139592"/>
                  </a:cubicBezTo>
                  <a:cubicBezTo>
                    <a:pt x="28551" y="141294"/>
                    <a:pt x="33349" y="142585"/>
                    <a:pt x="37999" y="142585"/>
                  </a:cubicBezTo>
                  <a:cubicBezTo>
                    <a:pt x="42313" y="142585"/>
                    <a:pt x="46500" y="141474"/>
                    <a:pt x="49787" y="138552"/>
                  </a:cubicBezTo>
                  <a:cubicBezTo>
                    <a:pt x="53236" y="135481"/>
                    <a:pt x="55646" y="131145"/>
                    <a:pt x="56906" y="126727"/>
                  </a:cubicBezTo>
                  <a:lnTo>
                    <a:pt x="57470" y="124996"/>
                  </a:lnTo>
                  <a:lnTo>
                    <a:pt x="60013" y="125050"/>
                  </a:lnTo>
                  <a:lnTo>
                    <a:pt x="59807" y="130220"/>
                  </a:lnTo>
                  <a:lnTo>
                    <a:pt x="59791" y="130630"/>
                  </a:lnTo>
                  <a:lnTo>
                    <a:pt x="59571" y="136108"/>
                  </a:lnTo>
                  <a:cubicBezTo>
                    <a:pt x="59571" y="136108"/>
                    <a:pt x="59560" y="136362"/>
                    <a:pt x="59560" y="136369"/>
                  </a:cubicBezTo>
                  <a:lnTo>
                    <a:pt x="59338" y="142015"/>
                  </a:lnTo>
                  <a:lnTo>
                    <a:pt x="59333" y="142106"/>
                  </a:lnTo>
                  <a:lnTo>
                    <a:pt x="59150" y="146707"/>
                  </a:lnTo>
                  <a:lnTo>
                    <a:pt x="59102" y="147842"/>
                  </a:lnTo>
                  <a:lnTo>
                    <a:pt x="59104" y="147842"/>
                  </a:lnTo>
                  <a:lnTo>
                    <a:pt x="58914" y="152622"/>
                  </a:lnTo>
                  <a:lnTo>
                    <a:pt x="61774" y="152622"/>
                  </a:lnTo>
                  <a:lnTo>
                    <a:pt x="61724" y="156525"/>
                  </a:lnTo>
                  <a:lnTo>
                    <a:pt x="61722" y="156525"/>
                  </a:lnTo>
                  <a:lnTo>
                    <a:pt x="61634" y="163606"/>
                  </a:lnTo>
                  <a:lnTo>
                    <a:pt x="61638" y="163606"/>
                  </a:lnTo>
                  <a:lnTo>
                    <a:pt x="61595" y="167141"/>
                  </a:lnTo>
                  <a:lnTo>
                    <a:pt x="87336" y="167223"/>
                  </a:lnTo>
                  <a:cubicBezTo>
                    <a:pt x="85249" y="165201"/>
                    <a:pt x="82447" y="163193"/>
                    <a:pt x="81108" y="160634"/>
                  </a:cubicBezTo>
                  <a:cubicBezTo>
                    <a:pt x="80802" y="160050"/>
                    <a:pt x="80364" y="159551"/>
                    <a:pt x="79895" y="159095"/>
                  </a:cubicBezTo>
                  <a:cubicBezTo>
                    <a:pt x="79580" y="158792"/>
                    <a:pt x="78764" y="158359"/>
                    <a:pt x="78617" y="157976"/>
                  </a:cubicBezTo>
                  <a:cubicBezTo>
                    <a:pt x="78467" y="157584"/>
                    <a:pt x="78739" y="156661"/>
                    <a:pt x="78775" y="156251"/>
                  </a:cubicBezTo>
                  <a:cubicBezTo>
                    <a:pt x="78798" y="155997"/>
                    <a:pt x="79115" y="152556"/>
                    <a:pt x="79115" y="152556"/>
                  </a:cubicBezTo>
                  <a:lnTo>
                    <a:pt x="79045" y="152552"/>
                  </a:lnTo>
                  <a:lnTo>
                    <a:pt x="76806" y="125411"/>
                  </a:lnTo>
                  <a:lnTo>
                    <a:pt x="84102" y="125569"/>
                  </a:lnTo>
                  <a:lnTo>
                    <a:pt x="84102" y="125569"/>
                  </a:lnTo>
                  <a:lnTo>
                    <a:pt x="82531" y="111417"/>
                  </a:lnTo>
                  <a:lnTo>
                    <a:pt x="82531" y="111417"/>
                  </a:lnTo>
                  <a:cubicBezTo>
                    <a:pt x="83914" y="112260"/>
                    <a:pt x="85405" y="112992"/>
                    <a:pt x="86982" y="113609"/>
                  </a:cubicBezTo>
                  <a:lnTo>
                    <a:pt x="86978" y="113629"/>
                  </a:lnTo>
                  <a:lnTo>
                    <a:pt x="87152" y="113675"/>
                  </a:lnTo>
                  <a:cubicBezTo>
                    <a:pt x="87175" y="113684"/>
                    <a:pt x="87195" y="113693"/>
                    <a:pt x="87218" y="113699"/>
                  </a:cubicBezTo>
                  <a:cubicBezTo>
                    <a:pt x="91740" y="115427"/>
                    <a:pt x="95493" y="115619"/>
                    <a:pt x="95652" y="115626"/>
                  </a:cubicBezTo>
                  <a:lnTo>
                    <a:pt x="97989" y="115737"/>
                  </a:lnTo>
                  <a:lnTo>
                    <a:pt x="98231" y="114749"/>
                  </a:lnTo>
                  <a:cubicBezTo>
                    <a:pt x="98979" y="114953"/>
                    <a:pt x="99745" y="115114"/>
                    <a:pt x="100511" y="115225"/>
                  </a:cubicBezTo>
                  <a:cubicBezTo>
                    <a:pt x="100924" y="116068"/>
                    <a:pt x="101483" y="117020"/>
                    <a:pt x="102220" y="117976"/>
                  </a:cubicBezTo>
                  <a:cubicBezTo>
                    <a:pt x="103387" y="119486"/>
                    <a:pt x="104774" y="120689"/>
                    <a:pt x="106338" y="121557"/>
                  </a:cubicBezTo>
                  <a:cubicBezTo>
                    <a:pt x="108238" y="122607"/>
                    <a:pt x="110361" y="123139"/>
                    <a:pt x="112653" y="123139"/>
                  </a:cubicBezTo>
                  <a:cubicBezTo>
                    <a:pt x="113736" y="123139"/>
                    <a:pt x="114867" y="123022"/>
                    <a:pt x="116014" y="122784"/>
                  </a:cubicBezTo>
                  <a:cubicBezTo>
                    <a:pt x="119004" y="122165"/>
                    <a:pt x="121728" y="120610"/>
                    <a:pt x="124117" y="118162"/>
                  </a:cubicBezTo>
                  <a:cubicBezTo>
                    <a:pt x="124448" y="117822"/>
                    <a:pt x="124772" y="117466"/>
                    <a:pt x="125089" y="117092"/>
                  </a:cubicBezTo>
                  <a:lnTo>
                    <a:pt x="126148" y="116913"/>
                  </a:lnTo>
                  <a:cubicBezTo>
                    <a:pt x="126216" y="116902"/>
                    <a:pt x="133135" y="115751"/>
                    <a:pt x="140050" y="115751"/>
                  </a:cubicBezTo>
                  <a:cubicBezTo>
                    <a:pt x="141533" y="115751"/>
                    <a:pt x="142897" y="115805"/>
                    <a:pt x="144144" y="115907"/>
                  </a:cubicBezTo>
                  <a:lnTo>
                    <a:pt x="144336" y="115925"/>
                  </a:lnTo>
                  <a:cubicBezTo>
                    <a:pt x="145957" y="116068"/>
                    <a:pt x="147380" y="116304"/>
                    <a:pt x="148566" y="116623"/>
                  </a:cubicBezTo>
                  <a:lnTo>
                    <a:pt x="148758" y="116675"/>
                  </a:lnTo>
                  <a:cubicBezTo>
                    <a:pt x="150519" y="117176"/>
                    <a:pt x="151709" y="117886"/>
                    <a:pt x="152045" y="118636"/>
                  </a:cubicBezTo>
                  <a:cubicBezTo>
                    <a:pt x="152577" y="119828"/>
                    <a:pt x="152292" y="120272"/>
                    <a:pt x="152153" y="120485"/>
                  </a:cubicBezTo>
                  <a:cubicBezTo>
                    <a:pt x="151818" y="121004"/>
                    <a:pt x="150533" y="122319"/>
                    <a:pt x="145862" y="123316"/>
                  </a:cubicBezTo>
                  <a:cubicBezTo>
                    <a:pt x="143223" y="123881"/>
                    <a:pt x="139964" y="124243"/>
                    <a:pt x="136143" y="124404"/>
                  </a:cubicBezTo>
                  <a:lnTo>
                    <a:pt x="135508" y="124427"/>
                  </a:lnTo>
                  <a:cubicBezTo>
                    <a:pt x="134529" y="124463"/>
                    <a:pt x="133502" y="124486"/>
                    <a:pt x="132451" y="124495"/>
                  </a:cubicBezTo>
                  <a:cubicBezTo>
                    <a:pt x="132095" y="124497"/>
                    <a:pt x="131734" y="124499"/>
                    <a:pt x="131372" y="124499"/>
                  </a:cubicBezTo>
                  <a:cubicBezTo>
                    <a:pt x="130132" y="124499"/>
                    <a:pt x="128831" y="124481"/>
                    <a:pt x="127507" y="124447"/>
                  </a:cubicBezTo>
                  <a:lnTo>
                    <a:pt x="124516" y="124368"/>
                  </a:lnTo>
                  <a:lnTo>
                    <a:pt x="124887" y="137690"/>
                  </a:lnTo>
                  <a:lnTo>
                    <a:pt x="125037" y="143092"/>
                  </a:lnTo>
                  <a:lnTo>
                    <a:pt x="125094" y="145118"/>
                  </a:lnTo>
                  <a:lnTo>
                    <a:pt x="125094" y="145120"/>
                  </a:lnTo>
                  <a:lnTo>
                    <a:pt x="127362" y="145526"/>
                  </a:lnTo>
                  <a:cubicBezTo>
                    <a:pt x="127378" y="145528"/>
                    <a:pt x="127480" y="145544"/>
                    <a:pt x="127664" y="145576"/>
                  </a:cubicBezTo>
                  <a:lnTo>
                    <a:pt x="127664" y="152801"/>
                  </a:lnTo>
                  <a:lnTo>
                    <a:pt x="125470" y="152955"/>
                  </a:lnTo>
                  <a:lnTo>
                    <a:pt x="126206" y="167182"/>
                  </a:lnTo>
                  <a:lnTo>
                    <a:pt x="153488" y="167182"/>
                  </a:lnTo>
                  <a:lnTo>
                    <a:pt x="144690" y="158810"/>
                  </a:lnTo>
                  <a:cubicBezTo>
                    <a:pt x="144733" y="158456"/>
                    <a:pt x="144717" y="158098"/>
                    <a:pt x="144638" y="157747"/>
                  </a:cubicBezTo>
                  <a:cubicBezTo>
                    <a:pt x="144722" y="157441"/>
                    <a:pt x="144758" y="157121"/>
                    <a:pt x="144744" y="156797"/>
                  </a:cubicBezTo>
                  <a:cubicBezTo>
                    <a:pt x="144717" y="156151"/>
                    <a:pt x="144484" y="155521"/>
                    <a:pt x="144085" y="155004"/>
                  </a:cubicBezTo>
                  <a:lnTo>
                    <a:pt x="143946" y="151648"/>
                  </a:lnTo>
                  <a:lnTo>
                    <a:pt x="141313" y="151833"/>
                  </a:lnTo>
                  <a:lnTo>
                    <a:pt x="141125" y="149159"/>
                  </a:lnTo>
                  <a:lnTo>
                    <a:pt x="141127" y="149159"/>
                  </a:lnTo>
                  <a:lnTo>
                    <a:pt x="141025" y="147736"/>
                  </a:lnTo>
                  <a:lnTo>
                    <a:pt x="140939" y="146485"/>
                  </a:lnTo>
                  <a:cubicBezTo>
                    <a:pt x="144169" y="146446"/>
                    <a:pt x="147249" y="146219"/>
                    <a:pt x="150152" y="145800"/>
                  </a:cubicBezTo>
                  <a:lnTo>
                    <a:pt x="150170" y="145827"/>
                  </a:lnTo>
                  <a:lnTo>
                    <a:pt x="151247" y="145639"/>
                  </a:lnTo>
                  <a:lnTo>
                    <a:pt x="152657" y="146650"/>
                  </a:lnTo>
                  <a:lnTo>
                    <a:pt x="156430" y="149361"/>
                  </a:lnTo>
                  <a:lnTo>
                    <a:pt x="158815" y="151072"/>
                  </a:lnTo>
                  <a:lnTo>
                    <a:pt x="159078" y="151262"/>
                  </a:lnTo>
                  <a:lnTo>
                    <a:pt x="158216" y="152774"/>
                  </a:lnTo>
                  <a:lnTo>
                    <a:pt x="172507" y="161292"/>
                  </a:lnTo>
                  <a:lnTo>
                    <a:pt x="184170" y="139746"/>
                  </a:lnTo>
                  <a:lnTo>
                    <a:pt x="184170" y="139746"/>
                  </a:lnTo>
                  <a:lnTo>
                    <a:pt x="174197" y="140279"/>
                  </a:lnTo>
                  <a:cubicBezTo>
                    <a:pt x="173932" y="139932"/>
                    <a:pt x="173595" y="139646"/>
                    <a:pt x="173200" y="139436"/>
                  </a:cubicBezTo>
                  <a:lnTo>
                    <a:pt x="173198" y="139436"/>
                  </a:lnTo>
                  <a:cubicBezTo>
                    <a:pt x="172955" y="139306"/>
                    <a:pt x="172690" y="139209"/>
                    <a:pt x="172423" y="139150"/>
                  </a:cubicBezTo>
                  <a:cubicBezTo>
                    <a:pt x="172226" y="138969"/>
                    <a:pt x="172008" y="138812"/>
                    <a:pt x="171770" y="138685"/>
                  </a:cubicBezTo>
                  <a:lnTo>
                    <a:pt x="171747" y="138674"/>
                  </a:lnTo>
                  <a:lnTo>
                    <a:pt x="171725" y="138663"/>
                  </a:lnTo>
                  <a:cubicBezTo>
                    <a:pt x="171289" y="138443"/>
                    <a:pt x="170798" y="138325"/>
                    <a:pt x="170310" y="138325"/>
                  </a:cubicBezTo>
                  <a:cubicBezTo>
                    <a:pt x="170238" y="138325"/>
                    <a:pt x="170163" y="138330"/>
                    <a:pt x="170090" y="138334"/>
                  </a:cubicBezTo>
                  <a:lnTo>
                    <a:pt x="169721" y="138107"/>
                  </a:lnTo>
                  <a:lnTo>
                    <a:pt x="170075" y="137804"/>
                  </a:lnTo>
                  <a:cubicBezTo>
                    <a:pt x="170755" y="137242"/>
                    <a:pt x="171398" y="136646"/>
                    <a:pt x="172010" y="136029"/>
                  </a:cubicBezTo>
                  <a:cubicBezTo>
                    <a:pt x="172260" y="135778"/>
                    <a:pt x="172504" y="135521"/>
                    <a:pt x="172736" y="135268"/>
                  </a:cubicBezTo>
                  <a:cubicBezTo>
                    <a:pt x="173019" y="134957"/>
                    <a:pt x="173302" y="134628"/>
                    <a:pt x="173581" y="134288"/>
                  </a:cubicBezTo>
                  <a:cubicBezTo>
                    <a:pt x="173613" y="134250"/>
                    <a:pt x="173642" y="134211"/>
                    <a:pt x="173674" y="134173"/>
                  </a:cubicBezTo>
                  <a:cubicBezTo>
                    <a:pt x="173676" y="134168"/>
                    <a:pt x="173683" y="134159"/>
                    <a:pt x="173687" y="134152"/>
                  </a:cubicBezTo>
                  <a:cubicBezTo>
                    <a:pt x="173823" y="133987"/>
                    <a:pt x="173955" y="133822"/>
                    <a:pt x="174084" y="133652"/>
                  </a:cubicBezTo>
                  <a:lnTo>
                    <a:pt x="175754" y="131507"/>
                  </a:lnTo>
                  <a:lnTo>
                    <a:pt x="175623" y="131408"/>
                  </a:lnTo>
                  <a:cubicBezTo>
                    <a:pt x="176892" y="129323"/>
                    <a:pt x="177844" y="127067"/>
                    <a:pt x="178452" y="124701"/>
                  </a:cubicBezTo>
                  <a:lnTo>
                    <a:pt x="178467" y="124685"/>
                  </a:lnTo>
                  <a:lnTo>
                    <a:pt x="178583" y="124162"/>
                  </a:lnTo>
                  <a:cubicBezTo>
                    <a:pt x="178715" y="123591"/>
                    <a:pt x="178828" y="123015"/>
                    <a:pt x="178919" y="122439"/>
                  </a:cubicBezTo>
                  <a:cubicBezTo>
                    <a:pt x="179014" y="121820"/>
                    <a:pt x="179089" y="121199"/>
                    <a:pt x="179138" y="120583"/>
                  </a:cubicBezTo>
                  <a:lnTo>
                    <a:pt x="179184" y="120084"/>
                  </a:lnTo>
                  <a:lnTo>
                    <a:pt x="179177" y="120064"/>
                  </a:lnTo>
                  <a:cubicBezTo>
                    <a:pt x="179308" y="117856"/>
                    <a:pt x="179145" y="115655"/>
                    <a:pt x="178690" y="113514"/>
                  </a:cubicBezTo>
                  <a:cubicBezTo>
                    <a:pt x="180355" y="112902"/>
                    <a:pt x="182069" y="111947"/>
                    <a:pt x="183694" y="110717"/>
                  </a:cubicBezTo>
                  <a:cubicBezTo>
                    <a:pt x="186106" y="108894"/>
                    <a:pt x="188057" y="106669"/>
                    <a:pt x="189197" y="104448"/>
                  </a:cubicBezTo>
                  <a:cubicBezTo>
                    <a:pt x="190487" y="101929"/>
                    <a:pt x="191430" y="99715"/>
                    <a:pt x="191999" y="97863"/>
                  </a:cubicBezTo>
                  <a:cubicBezTo>
                    <a:pt x="192710" y="95554"/>
                    <a:pt x="192790" y="93979"/>
                    <a:pt x="192261" y="92746"/>
                  </a:cubicBezTo>
                  <a:cubicBezTo>
                    <a:pt x="191849" y="91803"/>
                    <a:pt x="191065" y="91109"/>
                    <a:pt x="190104" y="90839"/>
                  </a:cubicBezTo>
                  <a:lnTo>
                    <a:pt x="190101" y="90839"/>
                  </a:lnTo>
                  <a:cubicBezTo>
                    <a:pt x="189811" y="90758"/>
                    <a:pt x="189517" y="90717"/>
                    <a:pt x="189220" y="90717"/>
                  </a:cubicBezTo>
                  <a:cubicBezTo>
                    <a:pt x="189095" y="90717"/>
                    <a:pt x="188950" y="90726"/>
                    <a:pt x="188791" y="90747"/>
                  </a:cubicBezTo>
                  <a:cubicBezTo>
                    <a:pt x="188454" y="90545"/>
                    <a:pt x="188080" y="90404"/>
                    <a:pt x="187683" y="90336"/>
                  </a:cubicBezTo>
                  <a:cubicBezTo>
                    <a:pt x="187502" y="90305"/>
                    <a:pt x="187318" y="90291"/>
                    <a:pt x="187137" y="90291"/>
                  </a:cubicBezTo>
                  <a:cubicBezTo>
                    <a:pt x="186978" y="90291"/>
                    <a:pt x="186822" y="90302"/>
                    <a:pt x="186668" y="90325"/>
                  </a:cubicBezTo>
                  <a:cubicBezTo>
                    <a:pt x="186137" y="90019"/>
                    <a:pt x="185539" y="89856"/>
                    <a:pt x="184907" y="89856"/>
                  </a:cubicBezTo>
                  <a:cubicBezTo>
                    <a:pt x="184714" y="89856"/>
                    <a:pt x="184519" y="89874"/>
                    <a:pt x="184324" y="89906"/>
                  </a:cubicBezTo>
                  <a:lnTo>
                    <a:pt x="184320" y="89906"/>
                  </a:lnTo>
                  <a:cubicBezTo>
                    <a:pt x="183814" y="89990"/>
                    <a:pt x="182862" y="90291"/>
                    <a:pt x="182173" y="91374"/>
                  </a:cubicBezTo>
                  <a:cubicBezTo>
                    <a:pt x="181996" y="91651"/>
                    <a:pt x="181845" y="91970"/>
                    <a:pt x="181702" y="92349"/>
                  </a:cubicBezTo>
                  <a:cubicBezTo>
                    <a:pt x="181539" y="92789"/>
                    <a:pt x="181382" y="93333"/>
                    <a:pt x="181226" y="94008"/>
                  </a:cubicBezTo>
                  <a:cubicBezTo>
                    <a:pt x="181015" y="94931"/>
                    <a:pt x="180863" y="95833"/>
                    <a:pt x="180829" y="96037"/>
                  </a:cubicBezTo>
                  <a:cubicBezTo>
                    <a:pt x="180485" y="97875"/>
                    <a:pt x="179490" y="100019"/>
                    <a:pt x="178164" y="101782"/>
                  </a:cubicBezTo>
                  <a:cubicBezTo>
                    <a:pt x="177162" y="103115"/>
                    <a:pt x="176045" y="104133"/>
                    <a:pt x="174925" y="104756"/>
                  </a:cubicBezTo>
                  <a:cubicBezTo>
                    <a:pt x="172964" y="101920"/>
                    <a:pt x="170399" y="99504"/>
                    <a:pt x="167348" y="97641"/>
                  </a:cubicBezTo>
                  <a:cubicBezTo>
                    <a:pt x="165018" y="96222"/>
                    <a:pt x="162412" y="95125"/>
                    <a:pt x="159601" y="94387"/>
                  </a:cubicBezTo>
                  <a:cubicBezTo>
                    <a:pt x="156668" y="93614"/>
                    <a:pt x="153488" y="93222"/>
                    <a:pt x="150141" y="93222"/>
                  </a:cubicBezTo>
                  <a:cubicBezTo>
                    <a:pt x="148380" y="93222"/>
                    <a:pt x="146555" y="93333"/>
                    <a:pt x="144688" y="93548"/>
                  </a:cubicBezTo>
                  <a:lnTo>
                    <a:pt x="144484" y="88693"/>
                  </a:lnTo>
                  <a:lnTo>
                    <a:pt x="174170" y="84348"/>
                  </a:lnTo>
                  <a:lnTo>
                    <a:pt x="171151" y="61364"/>
                  </a:lnTo>
                  <a:lnTo>
                    <a:pt x="160843" y="62893"/>
                  </a:lnTo>
                  <a:cubicBezTo>
                    <a:pt x="160408" y="62417"/>
                    <a:pt x="159860" y="62034"/>
                    <a:pt x="159193" y="61756"/>
                  </a:cubicBezTo>
                  <a:cubicBezTo>
                    <a:pt x="159202" y="60607"/>
                    <a:pt x="158747" y="59546"/>
                    <a:pt x="157888" y="58732"/>
                  </a:cubicBezTo>
                  <a:cubicBezTo>
                    <a:pt x="157298" y="58170"/>
                    <a:pt x="156559" y="57803"/>
                    <a:pt x="155757" y="57660"/>
                  </a:cubicBezTo>
                  <a:cubicBezTo>
                    <a:pt x="155528" y="56887"/>
                    <a:pt x="155098" y="56194"/>
                    <a:pt x="154504" y="55652"/>
                  </a:cubicBezTo>
                  <a:cubicBezTo>
                    <a:pt x="153960" y="55156"/>
                    <a:pt x="153291" y="54791"/>
                    <a:pt x="152518" y="54566"/>
                  </a:cubicBezTo>
                  <a:lnTo>
                    <a:pt x="152516" y="54566"/>
                  </a:lnTo>
                  <a:cubicBezTo>
                    <a:pt x="152099" y="54446"/>
                    <a:pt x="151668" y="54385"/>
                    <a:pt x="151235" y="54385"/>
                  </a:cubicBezTo>
                  <a:cubicBezTo>
                    <a:pt x="150342" y="54385"/>
                    <a:pt x="149449" y="54641"/>
                    <a:pt x="148586" y="55140"/>
                  </a:cubicBezTo>
                  <a:cubicBezTo>
                    <a:pt x="147913" y="55530"/>
                    <a:pt x="147260" y="56060"/>
                    <a:pt x="146594" y="56763"/>
                  </a:cubicBezTo>
                  <a:cubicBezTo>
                    <a:pt x="145479" y="57943"/>
                    <a:pt x="144348" y="59591"/>
                    <a:pt x="143135" y="61794"/>
                  </a:cubicBezTo>
                  <a:cubicBezTo>
                    <a:pt x="142362" y="63199"/>
                    <a:pt x="141673" y="64627"/>
                    <a:pt x="141131" y="65819"/>
                  </a:cubicBezTo>
                  <a:lnTo>
                    <a:pt x="117351" y="69348"/>
                  </a:lnTo>
                  <a:lnTo>
                    <a:pt x="120273" y="93199"/>
                  </a:lnTo>
                  <a:lnTo>
                    <a:pt x="121345" y="101982"/>
                  </a:lnTo>
                  <a:lnTo>
                    <a:pt x="121726" y="105073"/>
                  </a:lnTo>
                  <a:cubicBezTo>
                    <a:pt x="121476" y="105526"/>
                    <a:pt x="121207" y="106005"/>
                    <a:pt x="120919" y="106492"/>
                  </a:cubicBezTo>
                  <a:cubicBezTo>
                    <a:pt x="119242" y="109330"/>
                    <a:pt x="117598" y="111385"/>
                    <a:pt x="116522" y="111993"/>
                  </a:cubicBezTo>
                  <a:cubicBezTo>
                    <a:pt x="116087" y="112235"/>
                    <a:pt x="115558" y="112360"/>
                    <a:pt x="114949" y="112360"/>
                  </a:cubicBezTo>
                  <a:cubicBezTo>
                    <a:pt x="114040" y="112360"/>
                    <a:pt x="113000" y="112088"/>
                    <a:pt x="112016" y="111598"/>
                  </a:cubicBezTo>
                  <a:cubicBezTo>
                    <a:pt x="111123" y="111150"/>
                    <a:pt x="110588" y="110671"/>
                    <a:pt x="110436" y="110474"/>
                  </a:cubicBezTo>
                  <a:cubicBezTo>
                    <a:pt x="110198" y="109896"/>
                    <a:pt x="109976" y="109364"/>
                    <a:pt x="109745" y="108872"/>
                  </a:cubicBezTo>
                  <a:cubicBezTo>
                    <a:pt x="109783" y="108493"/>
                    <a:pt x="109774" y="108067"/>
                    <a:pt x="109700" y="107603"/>
                  </a:cubicBezTo>
                  <a:cubicBezTo>
                    <a:pt x="109611" y="107052"/>
                    <a:pt x="109450" y="106589"/>
                    <a:pt x="109253" y="106204"/>
                  </a:cubicBezTo>
                  <a:cubicBezTo>
                    <a:pt x="109353" y="105662"/>
                    <a:pt x="109341" y="105105"/>
                    <a:pt x="109215" y="104561"/>
                  </a:cubicBezTo>
                  <a:cubicBezTo>
                    <a:pt x="108956" y="103478"/>
                    <a:pt x="108260" y="102541"/>
                    <a:pt x="107247" y="101925"/>
                  </a:cubicBezTo>
                  <a:cubicBezTo>
                    <a:pt x="106406" y="101413"/>
                    <a:pt x="105373" y="101143"/>
                    <a:pt x="104253" y="101143"/>
                  </a:cubicBezTo>
                  <a:cubicBezTo>
                    <a:pt x="104176" y="101143"/>
                    <a:pt x="104104" y="101143"/>
                    <a:pt x="104026" y="101148"/>
                  </a:cubicBezTo>
                  <a:cubicBezTo>
                    <a:pt x="103981" y="101150"/>
                    <a:pt x="103936" y="101150"/>
                    <a:pt x="103886" y="101150"/>
                  </a:cubicBezTo>
                  <a:cubicBezTo>
                    <a:pt x="103274" y="101150"/>
                    <a:pt x="102449" y="101059"/>
                    <a:pt x="101581" y="100925"/>
                  </a:cubicBezTo>
                  <a:lnTo>
                    <a:pt x="102270" y="98088"/>
                  </a:lnTo>
                  <a:lnTo>
                    <a:pt x="99459" y="97458"/>
                  </a:lnTo>
                  <a:cubicBezTo>
                    <a:pt x="98854" y="97322"/>
                    <a:pt x="98254" y="97172"/>
                    <a:pt x="97653" y="97009"/>
                  </a:cubicBezTo>
                  <a:lnTo>
                    <a:pt x="97667" y="96952"/>
                  </a:lnTo>
                  <a:lnTo>
                    <a:pt x="96162" y="96565"/>
                  </a:lnTo>
                  <a:cubicBezTo>
                    <a:pt x="94210" y="95946"/>
                    <a:pt x="92288" y="95168"/>
                    <a:pt x="90423" y="94248"/>
                  </a:cubicBezTo>
                  <a:cubicBezTo>
                    <a:pt x="88945" y="93521"/>
                    <a:pt x="87501" y="92698"/>
                    <a:pt x="86105" y="91794"/>
                  </a:cubicBezTo>
                  <a:cubicBezTo>
                    <a:pt x="87150" y="91277"/>
                    <a:pt x="88179" y="90728"/>
                    <a:pt x="89190" y="90157"/>
                  </a:cubicBezTo>
                  <a:cubicBezTo>
                    <a:pt x="92168" y="88469"/>
                    <a:pt x="94997" y="86533"/>
                    <a:pt x="97601" y="84405"/>
                  </a:cubicBezTo>
                  <a:cubicBezTo>
                    <a:pt x="100207" y="82274"/>
                    <a:pt x="102608" y="79940"/>
                    <a:pt x="104729" y="77463"/>
                  </a:cubicBezTo>
                  <a:cubicBezTo>
                    <a:pt x="106880" y="74951"/>
                    <a:pt x="108763" y="72277"/>
                    <a:pt x="110327" y="69512"/>
                  </a:cubicBezTo>
                  <a:cubicBezTo>
                    <a:pt x="111928" y="66678"/>
                    <a:pt x="113208" y="63730"/>
                    <a:pt x="114131" y="60742"/>
                  </a:cubicBezTo>
                  <a:cubicBezTo>
                    <a:pt x="115082" y="57658"/>
                    <a:pt x="115660" y="54505"/>
                    <a:pt x="115853" y="51366"/>
                  </a:cubicBezTo>
                  <a:cubicBezTo>
                    <a:pt x="116050" y="48104"/>
                    <a:pt x="115858" y="44832"/>
                    <a:pt x="115275" y="41643"/>
                  </a:cubicBezTo>
                  <a:cubicBezTo>
                    <a:pt x="114709" y="38542"/>
                    <a:pt x="113766" y="35475"/>
                    <a:pt x="112476" y="32531"/>
                  </a:cubicBezTo>
                  <a:cubicBezTo>
                    <a:pt x="111218" y="29657"/>
                    <a:pt x="109613" y="26865"/>
                    <a:pt x="107707" y="24234"/>
                  </a:cubicBezTo>
                  <a:cubicBezTo>
                    <a:pt x="105835" y="21650"/>
                    <a:pt x="103653" y="19186"/>
                    <a:pt x="101218" y="16917"/>
                  </a:cubicBezTo>
                  <a:cubicBezTo>
                    <a:pt x="98811" y="14671"/>
                    <a:pt x="96132" y="12588"/>
                    <a:pt x="93254" y="10730"/>
                  </a:cubicBezTo>
                  <a:cubicBezTo>
                    <a:pt x="90375" y="8871"/>
                    <a:pt x="87270" y="7217"/>
                    <a:pt x="84025" y="5811"/>
                  </a:cubicBezTo>
                  <a:cubicBezTo>
                    <a:pt x="77359" y="2924"/>
                    <a:pt x="70163" y="1093"/>
                    <a:pt x="62640" y="360"/>
                  </a:cubicBezTo>
                  <a:cubicBezTo>
                    <a:pt x="60181" y="122"/>
                    <a:pt x="57715" y="0"/>
                    <a:pt x="55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280000" algn="bl" rotWithShape="0">
                <a:schemeClr val="dk2">
                  <a:alpha val="1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7"/>
            <p:cNvSpPr/>
            <p:nvPr/>
          </p:nvSpPr>
          <p:spPr>
            <a:xfrm rot="-198737">
              <a:off x="1954330" y="4141693"/>
              <a:ext cx="168162" cy="327783"/>
            </a:xfrm>
            <a:custGeom>
              <a:avLst/>
              <a:gdLst/>
              <a:ahLst/>
              <a:cxnLst/>
              <a:rect l="l" t="t" r="r" b="b"/>
              <a:pathLst>
                <a:path w="8269" h="16118" extrusionOk="0">
                  <a:moveTo>
                    <a:pt x="1" y="0"/>
                  </a:moveTo>
                  <a:lnTo>
                    <a:pt x="239" y="15653"/>
                  </a:lnTo>
                  <a:lnTo>
                    <a:pt x="8269" y="16117"/>
                  </a:lnTo>
                  <a:lnTo>
                    <a:pt x="8269" y="16117"/>
                  </a:lnTo>
                  <a:lnTo>
                    <a:pt x="7947" y="2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7"/>
            <p:cNvSpPr/>
            <p:nvPr/>
          </p:nvSpPr>
          <p:spPr>
            <a:xfrm rot="-198737">
              <a:off x="2056725" y="4143412"/>
              <a:ext cx="31176" cy="321703"/>
            </a:xfrm>
            <a:custGeom>
              <a:avLst/>
              <a:gdLst/>
              <a:ahLst/>
              <a:cxnLst/>
              <a:rect l="l" t="t" r="r" b="b"/>
              <a:pathLst>
                <a:path w="1533" h="15819" extrusionOk="0">
                  <a:moveTo>
                    <a:pt x="363" y="0"/>
                  </a:moveTo>
                  <a:lnTo>
                    <a:pt x="1" y="15750"/>
                  </a:lnTo>
                  <a:lnTo>
                    <a:pt x="1170" y="15818"/>
                  </a:lnTo>
                  <a:lnTo>
                    <a:pt x="1533" y="41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7"/>
            <p:cNvSpPr/>
            <p:nvPr/>
          </p:nvSpPr>
          <p:spPr>
            <a:xfrm rot="-198737">
              <a:off x="1988958" y="4145027"/>
              <a:ext cx="24302" cy="320279"/>
            </a:xfrm>
            <a:custGeom>
              <a:avLst/>
              <a:gdLst/>
              <a:ahLst/>
              <a:cxnLst/>
              <a:rect l="l" t="t" r="r" b="b"/>
              <a:pathLst>
                <a:path w="1195" h="15749" extrusionOk="0">
                  <a:moveTo>
                    <a:pt x="0" y="1"/>
                  </a:moveTo>
                  <a:lnTo>
                    <a:pt x="21" y="15681"/>
                  </a:lnTo>
                  <a:lnTo>
                    <a:pt x="1195" y="15749"/>
                  </a:lnTo>
                  <a:lnTo>
                    <a:pt x="1172" y="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7"/>
            <p:cNvSpPr/>
            <p:nvPr/>
          </p:nvSpPr>
          <p:spPr>
            <a:xfrm rot="-198737">
              <a:off x="1957149" y="4416575"/>
              <a:ext cx="322353" cy="210971"/>
            </a:xfrm>
            <a:custGeom>
              <a:avLst/>
              <a:gdLst/>
              <a:ahLst/>
              <a:cxnLst/>
              <a:rect l="l" t="t" r="r" b="b"/>
              <a:pathLst>
                <a:path w="15851" h="10374" extrusionOk="0">
                  <a:moveTo>
                    <a:pt x="125" y="0"/>
                  </a:moveTo>
                  <a:lnTo>
                    <a:pt x="1" y="10322"/>
                  </a:lnTo>
                  <a:lnTo>
                    <a:pt x="15850" y="10374"/>
                  </a:lnTo>
                  <a:lnTo>
                    <a:pt x="11098" y="5775"/>
                  </a:lnTo>
                  <a:lnTo>
                    <a:pt x="11728" y="70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7"/>
            <p:cNvSpPr/>
            <p:nvPr/>
          </p:nvSpPr>
          <p:spPr>
            <a:xfrm rot="-198737">
              <a:off x="2217641" y="4567046"/>
              <a:ext cx="31318" cy="25238"/>
            </a:xfrm>
            <a:custGeom>
              <a:avLst/>
              <a:gdLst/>
              <a:ahLst/>
              <a:cxnLst/>
              <a:rect l="l" t="t" r="r" b="b"/>
              <a:pathLst>
                <a:path w="1540" h="1241" extrusionOk="0">
                  <a:moveTo>
                    <a:pt x="1251" y="0"/>
                  </a:moveTo>
                  <a:cubicBezTo>
                    <a:pt x="1207" y="0"/>
                    <a:pt x="1163" y="12"/>
                    <a:pt x="1125" y="40"/>
                  </a:cubicBezTo>
                  <a:cubicBezTo>
                    <a:pt x="796" y="273"/>
                    <a:pt x="467" y="502"/>
                    <a:pt x="143" y="733"/>
                  </a:cubicBezTo>
                  <a:cubicBezTo>
                    <a:pt x="82" y="776"/>
                    <a:pt x="37" y="824"/>
                    <a:pt x="19" y="896"/>
                  </a:cubicBezTo>
                  <a:cubicBezTo>
                    <a:pt x="1" y="960"/>
                    <a:pt x="7" y="1046"/>
                    <a:pt x="44" y="1105"/>
                  </a:cubicBezTo>
                  <a:cubicBezTo>
                    <a:pt x="93" y="1184"/>
                    <a:pt x="190" y="1240"/>
                    <a:pt x="286" y="1240"/>
                  </a:cubicBezTo>
                  <a:cubicBezTo>
                    <a:pt x="331" y="1240"/>
                    <a:pt x="376" y="1228"/>
                    <a:pt x="415" y="1200"/>
                  </a:cubicBezTo>
                  <a:cubicBezTo>
                    <a:pt x="744" y="969"/>
                    <a:pt x="1073" y="740"/>
                    <a:pt x="1397" y="506"/>
                  </a:cubicBezTo>
                  <a:cubicBezTo>
                    <a:pt x="1458" y="463"/>
                    <a:pt x="1501" y="416"/>
                    <a:pt x="1521" y="346"/>
                  </a:cubicBezTo>
                  <a:cubicBezTo>
                    <a:pt x="1539" y="280"/>
                    <a:pt x="1533" y="196"/>
                    <a:pt x="1496" y="137"/>
                  </a:cubicBezTo>
                  <a:cubicBezTo>
                    <a:pt x="1446" y="59"/>
                    <a:pt x="1348" y="0"/>
                    <a:pt x="1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7"/>
            <p:cNvSpPr/>
            <p:nvPr/>
          </p:nvSpPr>
          <p:spPr>
            <a:xfrm rot="-198737">
              <a:off x="2197343" y="4547074"/>
              <a:ext cx="30728" cy="26173"/>
            </a:xfrm>
            <a:custGeom>
              <a:avLst/>
              <a:gdLst/>
              <a:ahLst/>
              <a:cxnLst/>
              <a:rect l="l" t="t" r="r" b="b"/>
              <a:pathLst>
                <a:path w="1511" h="1287" extrusionOk="0">
                  <a:moveTo>
                    <a:pt x="1222" y="1"/>
                  </a:moveTo>
                  <a:cubicBezTo>
                    <a:pt x="1179" y="1"/>
                    <a:pt x="1136" y="12"/>
                    <a:pt x="1098" y="38"/>
                  </a:cubicBezTo>
                  <a:cubicBezTo>
                    <a:pt x="751" y="281"/>
                    <a:pt x="418" y="544"/>
                    <a:pt x="105" y="827"/>
                  </a:cubicBezTo>
                  <a:cubicBezTo>
                    <a:pt x="1" y="922"/>
                    <a:pt x="1" y="1113"/>
                    <a:pt x="105" y="1210"/>
                  </a:cubicBezTo>
                  <a:cubicBezTo>
                    <a:pt x="162" y="1261"/>
                    <a:pt x="229" y="1287"/>
                    <a:pt x="297" y="1287"/>
                  </a:cubicBezTo>
                  <a:cubicBezTo>
                    <a:pt x="364" y="1287"/>
                    <a:pt x="432" y="1261"/>
                    <a:pt x="488" y="1210"/>
                  </a:cubicBezTo>
                  <a:cubicBezTo>
                    <a:pt x="636" y="1079"/>
                    <a:pt x="783" y="949"/>
                    <a:pt x="939" y="827"/>
                  </a:cubicBezTo>
                  <a:cubicBezTo>
                    <a:pt x="955" y="813"/>
                    <a:pt x="976" y="795"/>
                    <a:pt x="994" y="784"/>
                  </a:cubicBezTo>
                  <a:cubicBezTo>
                    <a:pt x="1000" y="775"/>
                    <a:pt x="1008" y="771"/>
                    <a:pt x="1019" y="765"/>
                  </a:cubicBezTo>
                  <a:lnTo>
                    <a:pt x="1019" y="765"/>
                  </a:lnTo>
                  <a:cubicBezTo>
                    <a:pt x="1010" y="771"/>
                    <a:pt x="999" y="780"/>
                    <a:pt x="1000" y="780"/>
                  </a:cubicBezTo>
                  <a:cubicBezTo>
                    <a:pt x="1000" y="780"/>
                    <a:pt x="1002" y="778"/>
                    <a:pt x="1007" y="775"/>
                  </a:cubicBezTo>
                  <a:cubicBezTo>
                    <a:pt x="1046" y="745"/>
                    <a:pt x="1087" y="714"/>
                    <a:pt x="1125" y="684"/>
                  </a:cubicBezTo>
                  <a:cubicBezTo>
                    <a:pt x="1204" y="625"/>
                    <a:pt x="1288" y="566"/>
                    <a:pt x="1370" y="510"/>
                  </a:cubicBezTo>
                  <a:cubicBezTo>
                    <a:pt x="1429" y="469"/>
                    <a:pt x="1474" y="419"/>
                    <a:pt x="1495" y="349"/>
                  </a:cubicBezTo>
                  <a:cubicBezTo>
                    <a:pt x="1510" y="283"/>
                    <a:pt x="1506" y="197"/>
                    <a:pt x="1470" y="138"/>
                  </a:cubicBezTo>
                  <a:cubicBezTo>
                    <a:pt x="1416" y="58"/>
                    <a:pt x="1319" y="1"/>
                    <a:pt x="1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7"/>
            <p:cNvSpPr/>
            <p:nvPr/>
          </p:nvSpPr>
          <p:spPr>
            <a:xfrm rot="-198737">
              <a:off x="2176480" y="4531114"/>
              <a:ext cx="28410" cy="24241"/>
            </a:xfrm>
            <a:custGeom>
              <a:avLst/>
              <a:gdLst/>
              <a:ahLst/>
              <a:cxnLst/>
              <a:rect l="l" t="t" r="r" b="b"/>
              <a:pathLst>
                <a:path w="1397" h="1192" extrusionOk="0">
                  <a:moveTo>
                    <a:pt x="1037" y="665"/>
                  </a:moveTo>
                  <a:lnTo>
                    <a:pt x="1037" y="665"/>
                  </a:lnTo>
                  <a:cubicBezTo>
                    <a:pt x="1022" y="677"/>
                    <a:pt x="1006" y="689"/>
                    <a:pt x="991" y="701"/>
                  </a:cubicBezTo>
                  <a:cubicBezTo>
                    <a:pt x="1006" y="689"/>
                    <a:pt x="1023" y="678"/>
                    <a:pt x="1037" y="665"/>
                  </a:cubicBezTo>
                  <a:close/>
                  <a:moveTo>
                    <a:pt x="1118" y="1"/>
                  </a:moveTo>
                  <a:cubicBezTo>
                    <a:pt x="1069" y="1"/>
                    <a:pt x="1020" y="10"/>
                    <a:pt x="979" y="39"/>
                  </a:cubicBezTo>
                  <a:cubicBezTo>
                    <a:pt x="680" y="256"/>
                    <a:pt x="388" y="488"/>
                    <a:pt x="107" y="732"/>
                  </a:cubicBezTo>
                  <a:cubicBezTo>
                    <a:pt x="0" y="825"/>
                    <a:pt x="5" y="1020"/>
                    <a:pt x="107" y="1115"/>
                  </a:cubicBezTo>
                  <a:cubicBezTo>
                    <a:pt x="165" y="1167"/>
                    <a:pt x="231" y="1191"/>
                    <a:pt x="296" y="1191"/>
                  </a:cubicBezTo>
                  <a:cubicBezTo>
                    <a:pt x="364" y="1191"/>
                    <a:pt x="432" y="1165"/>
                    <a:pt x="490" y="1115"/>
                  </a:cubicBezTo>
                  <a:cubicBezTo>
                    <a:pt x="671" y="959"/>
                    <a:pt x="855" y="805"/>
                    <a:pt x="1045" y="658"/>
                  </a:cubicBezTo>
                  <a:lnTo>
                    <a:pt x="1045" y="658"/>
                  </a:lnTo>
                  <a:cubicBezTo>
                    <a:pt x="1042" y="660"/>
                    <a:pt x="1040" y="662"/>
                    <a:pt x="1037" y="665"/>
                  </a:cubicBezTo>
                  <a:lnTo>
                    <a:pt x="1037" y="665"/>
                  </a:lnTo>
                  <a:cubicBezTo>
                    <a:pt x="1110" y="609"/>
                    <a:pt x="1181" y="556"/>
                    <a:pt x="1256" y="503"/>
                  </a:cubicBezTo>
                  <a:cubicBezTo>
                    <a:pt x="1315" y="460"/>
                    <a:pt x="1360" y="413"/>
                    <a:pt x="1380" y="340"/>
                  </a:cubicBezTo>
                  <a:cubicBezTo>
                    <a:pt x="1396" y="277"/>
                    <a:pt x="1392" y="191"/>
                    <a:pt x="1353" y="132"/>
                  </a:cubicBezTo>
                  <a:cubicBezTo>
                    <a:pt x="1317" y="73"/>
                    <a:pt x="1260" y="23"/>
                    <a:pt x="1192" y="7"/>
                  </a:cubicBezTo>
                  <a:cubicBezTo>
                    <a:pt x="1168" y="3"/>
                    <a:pt x="1143" y="1"/>
                    <a:pt x="1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7"/>
            <p:cNvSpPr/>
            <p:nvPr/>
          </p:nvSpPr>
          <p:spPr>
            <a:xfrm rot="-198737">
              <a:off x="1960923" y="4519023"/>
              <a:ext cx="121754" cy="113457"/>
            </a:xfrm>
            <a:custGeom>
              <a:avLst/>
              <a:gdLst/>
              <a:ahLst/>
              <a:cxnLst/>
              <a:rect l="l" t="t" r="r" b="b"/>
              <a:pathLst>
                <a:path w="5987" h="5579" extrusionOk="0">
                  <a:moveTo>
                    <a:pt x="1006" y="0"/>
                  </a:moveTo>
                  <a:cubicBezTo>
                    <a:pt x="682" y="0"/>
                    <a:pt x="353" y="32"/>
                    <a:pt x="23" y="98"/>
                  </a:cubicBezTo>
                  <a:lnTo>
                    <a:pt x="1" y="1909"/>
                  </a:lnTo>
                  <a:cubicBezTo>
                    <a:pt x="47" y="1907"/>
                    <a:pt x="93" y="1907"/>
                    <a:pt x="138" y="1907"/>
                  </a:cubicBezTo>
                  <a:cubicBezTo>
                    <a:pt x="1834" y="1907"/>
                    <a:pt x="3358" y="3082"/>
                    <a:pt x="3724" y="4810"/>
                  </a:cubicBezTo>
                  <a:cubicBezTo>
                    <a:pt x="3779" y="5066"/>
                    <a:pt x="3797" y="5320"/>
                    <a:pt x="3792" y="5572"/>
                  </a:cubicBezTo>
                  <a:lnTo>
                    <a:pt x="5916" y="5579"/>
                  </a:lnTo>
                  <a:cubicBezTo>
                    <a:pt x="5986" y="5044"/>
                    <a:pt x="5975" y="4488"/>
                    <a:pt x="5853" y="3931"/>
                  </a:cubicBezTo>
                  <a:cubicBezTo>
                    <a:pt x="5358" y="1597"/>
                    <a:pt x="3299" y="0"/>
                    <a:pt x="1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7"/>
            <p:cNvSpPr/>
            <p:nvPr/>
          </p:nvSpPr>
          <p:spPr>
            <a:xfrm rot="-198737">
              <a:off x="1873755" y="3656835"/>
              <a:ext cx="271858" cy="679604"/>
            </a:xfrm>
            <a:custGeom>
              <a:avLst/>
              <a:gdLst/>
              <a:ahLst/>
              <a:cxnLst/>
              <a:rect l="l" t="t" r="r" b="b"/>
              <a:pathLst>
                <a:path w="13368" h="33418" extrusionOk="0">
                  <a:moveTo>
                    <a:pt x="642" y="0"/>
                  </a:moveTo>
                  <a:lnTo>
                    <a:pt x="1308" y="553"/>
                  </a:lnTo>
                  <a:lnTo>
                    <a:pt x="0" y="33417"/>
                  </a:lnTo>
                  <a:lnTo>
                    <a:pt x="13368" y="33417"/>
                  </a:lnTo>
                  <a:lnTo>
                    <a:pt x="11351" y="61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7"/>
            <p:cNvSpPr/>
            <p:nvPr/>
          </p:nvSpPr>
          <p:spPr>
            <a:xfrm rot="-198737">
              <a:off x="1877691" y="3660840"/>
              <a:ext cx="262056" cy="675557"/>
            </a:xfrm>
            <a:custGeom>
              <a:avLst/>
              <a:gdLst/>
              <a:ahLst/>
              <a:cxnLst/>
              <a:rect l="l" t="t" r="r" b="b"/>
              <a:pathLst>
                <a:path w="12886" h="33219" extrusionOk="0">
                  <a:moveTo>
                    <a:pt x="9479" y="5490"/>
                  </a:moveTo>
                  <a:lnTo>
                    <a:pt x="9479" y="10901"/>
                  </a:lnTo>
                  <a:lnTo>
                    <a:pt x="4066" y="10901"/>
                  </a:lnTo>
                  <a:lnTo>
                    <a:pt x="4066" y="5490"/>
                  </a:lnTo>
                  <a:close/>
                  <a:moveTo>
                    <a:pt x="9479" y="11229"/>
                  </a:moveTo>
                  <a:lnTo>
                    <a:pt x="9479" y="16642"/>
                  </a:lnTo>
                  <a:lnTo>
                    <a:pt x="4066" y="16642"/>
                  </a:lnTo>
                  <a:lnTo>
                    <a:pt x="4066" y="11229"/>
                  </a:lnTo>
                  <a:close/>
                  <a:moveTo>
                    <a:pt x="9479" y="16970"/>
                  </a:moveTo>
                  <a:lnTo>
                    <a:pt x="9479" y="22380"/>
                  </a:lnTo>
                  <a:lnTo>
                    <a:pt x="4066" y="22380"/>
                  </a:lnTo>
                  <a:lnTo>
                    <a:pt x="4066" y="16970"/>
                  </a:lnTo>
                  <a:close/>
                  <a:moveTo>
                    <a:pt x="9479" y="22707"/>
                  </a:moveTo>
                  <a:lnTo>
                    <a:pt x="9479" y="28119"/>
                  </a:lnTo>
                  <a:lnTo>
                    <a:pt x="4066" y="28119"/>
                  </a:lnTo>
                  <a:lnTo>
                    <a:pt x="4066" y="22707"/>
                  </a:lnTo>
                  <a:close/>
                  <a:moveTo>
                    <a:pt x="3744" y="1"/>
                  </a:moveTo>
                  <a:lnTo>
                    <a:pt x="3744" y="5164"/>
                  </a:lnTo>
                  <a:lnTo>
                    <a:pt x="934" y="5164"/>
                  </a:lnTo>
                  <a:lnTo>
                    <a:pt x="918" y="5490"/>
                  </a:lnTo>
                  <a:lnTo>
                    <a:pt x="3740" y="5490"/>
                  </a:lnTo>
                  <a:lnTo>
                    <a:pt x="3740" y="10901"/>
                  </a:lnTo>
                  <a:lnTo>
                    <a:pt x="703" y="10901"/>
                  </a:lnTo>
                  <a:lnTo>
                    <a:pt x="689" y="11227"/>
                  </a:lnTo>
                  <a:lnTo>
                    <a:pt x="3740" y="11227"/>
                  </a:lnTo>
                  <a:lnTo>
                    <a:pt x="3740" y="16639"/>
                  </a:lnTo>
                  <a:lnTo>
                    <a:pt x="474" y="16639"/>
                  </a:lnTo>
                  <a:lnTo>
                    <a:pt x="460" y="16963"/>
                  </a:lnTo>
                  <a:lnTo>
                    <a:pt x="3740" y="16963"/>
                  </a:lnTo>
                  <a:lnTo>
                    <a:pt x="3740" y="22376"/>
                  </a:lnTo>
                  <a:lnTo>
                    <a:pt x="247" y="22376"/>
                  </a:lnTo>
                  <a:lnTo>
                    <a:pt x="234" y="22702"/>
                  </a:lnTo>
                  <a:lnTo>
                    <a:pt x="3740" y="22702"/>
                  </a:lnTo>
                  <a:lnTo>
                    <a:pt x="3740" y="28112"/>
                  </a:lnTo>
                  <a:lnTo>
                    <a:pt x="16" y="28112"/>
                  </a:lnTo>
                  <a:lnTo>
                    <a:pt x="0" y="28439"/>
                  </a:lnTo>
                  <a:lnTo>
                    <a:pt x="3738" y="28439"/>
                  </a:lnTo>
                  <a:lnTo>
                    <a:pt x="3738" y="33219"/>
                  </a:lnTo>
                  <a:lnTo>
                    <a:pt x="4064" y="33219"/>
                  </a:lnTo>
                  <a:lnTo>
                    <a:pt x="4064" y="28439"/>
                  </a:lnTo>
                  <a:lnTo>
                    <a:pt x="9474" y="28439"/>
                  </a:lnTo>
                  <a:lnTo>
                    <a:pt x="9474" y="33219"/>
                  </a:lnTo>
                  <a:lnTo>
                    <a:pt x="9801" y="33219"/>
                  </a:lnTo>
                  <a:lnTo>
                    <a:pt x="9801" y="28439"/>
                  </a:lnTo>
                  <a:lnTo>
                    <a:pt x="12885" y="28439"/>
                  </a:lnTo>
                  <a:lnTo>
                    <a:pt x="12869" y="28119"/>
                  </a:lnTo>
                  <a:lnTo>
                    <a:pt x="9807" y="28119"/>
                  </a:lnTo>
                  <a:lnTo>
                    <a:pt x="9807" y="22707"/>
                  </a:lnTo>
                  <a:lnTo>
                    <a:pt x="12538" y="22707"/>
                  </a:lnTo>
                  <a:lnTo>
                    <a:pt x="12518" y="22380"/>
                  </a:lnTo>
                  <a:lnTo>
                    <a:pt x="9807" y="22380"/>
                  </a:lnTo>
                  <a:lnTo>
                    <a:pt x="9807" y="16970"/>
                  </a:lnTo>
                  <a:lnTo>
                    <a:pt x="12183" y="16970"/>
                  </a:lnTo>
                  <a:lnTo>
                    <a:pt x="12165" y="16644"/>
                  </a:lnTo>
                  <a:lnTo>
                    <a:pt x="9807" y="16644"/>
                  </a:lnTo>
                  <a:lnTo>
                    <a:pt x="9807" y="11234"/>
                  </a:lnTo>
                  <a:lnTo>
                    <a:pt x="11831" y="11234"/>
                  </a:lnTo>
                  <a:lnTo>
                    <a:pt x="11813" y="10907"/>
                  </a:lnTo>
                  <a:lnTo>
                    <a:pt x="9807" y="10907"/>
                  </a:lnTo>
                  <a:lnTo>
                    <a:pt x="9807" y="5495"/>
                  </a:lnTo>
                  <a:lnTo>
                    <a:pt x="11478" y="5495"/>
                  </a:lnTo>
                  <a:lnTo>
                    <a:pt x="11457" y="5171"/>
                  </a:lnTo>
                  <a:lnTo>
                    <a:pt x="9807" y="5171"/>
                  </a:lnTo>
                  <a:lnTo>
                    <a:pt x="9807" y="343"/>
                  </a:lnTo>
                  <a:lnTo>
                    <a:pt x="9481" y="325"/>
                  </a:lnTo>
                  <a:lnTo>
                    <a:pt x="9481" y="5171"/>
                  </a:lnTo>
                  <a:lnTo>
                    <a:pt x="4069" y="5171"/>
                  </a:lnTo>
                  <a:lnTo>
                    <a:pt x="4069" y="19"/>
                  </a:lnTo>
                  <a:lnTo>
                    <a:pt x="37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7"/>
            <p:cNvSpPr/>
            <p:nvPr/>
          </p:nvSpPr>
          <p:spPr>
            <a:xfrm rot="-198737">
              <a:off x="1134153" y="3926307"/>
              <a:ext cx="193522" cy="216482"/>
            </a:xfrm>
            <a:custGeom>
              <a:avLst/>
              <a:gdLst/>
              <a:ahLst/>
              <a:cxnLst/>
              <a:rect l="l" t="t" r="r" b="b"/>
              <a:pathLst>
                <a:path w="9516" h="10645" extrusionOk="0">
                  <a:moveTo>
                    <a:pt x="880" y="1"/>
                  </a:moveTo>
                  <a:lnTo>
                    <a:pt x="1" y="8090"/>
                  </a:lnTo>
                  <a:lnTo>
                    <a:pt x="7809" y="10644"/>
                  </a:lnTo>
                  <a:lnTo>
                    <a:pt x="9516" y="1961"/>
                  </a:lnTo>
                  <a:lnTo>
                    <a:pt x="8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7"/>
            <p:cNvSpPr/>
            <p:nvPr/>
          </p:nvSpPr>
          <p:spPr>
            <a:xfrm rot="-198737">
              <a:off x="1143956" y="3942461"/>
              <a:ext cx="177842" cy="60216"/>
            </a:xfrm>
            <a:custGeom>
              <a:avLst/>
              <a:gdLst/>
              <a:ahLst/>
              <a:cxnLst/>
              <a:rect l="l" t="t" r="r" b="b"/>
              <a:pathLst>
                <a:path w="8745" h="2961" extrusionOk="0">
                  <a:moveTo>
                    <a:pt x="136" y="0"/>
                  </a:moveTo>
                  <a:lnTo>
                    <a:pt x="0" y="1254"/>
                  </a:lnTo>
                  <a:cubicBezTo>
                    <a:pt x="2835" y="1823"/>
                    <a:pt x="5669" y="2391"/>
                    <a:pt x="8504" y="2960"/>
                  </a:cubicBezTo>
                  <a:lnTo>
                    <a:pt x="8744" y="1732"/>
                  </a:lnTo>
                  <a:cubicBezTo>
                    <a:pt x="5875" y="1156"/>
                    <a:pt x="3003" y="578"/>
                    <a:pt x="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7"/>
            <p:cNvSpPr/>
            <p:nvPr/>
          </p:nvSpPr>
          <p:spPr>
            <a:xfrm rot="-198737">
              <a:off x="1141364" y="3995159"/>
              <a:ext cx="172596" cy="63918"/>
            </a:xfrm>
            <a:custGeom>
              <a:avLst/>
              <a:gdLst/>
              <a:ahLst/>
              <a:cxnLst/>
              <a:rect l="l" t="t" r="r" b="b"/>
              <a:pathLst>
                <a:path w="8487" h="3143" extrusionOk="0">
                  <a:moveTo>
                    <a:pt x="137" y="1"/>
                  </a:moveTo>
                  <a:lnTo>
                    <a:pt x="1" y="1256"/>
                  </a:lnTo>
                  <a:cubicBezTo>
                    <a:pt x="2741" y="1914"/>
                    <a:pt x="5490" y="2539"/>
                    <a:pt x="8244" y="3142"/>
                  </a:cubicBezTo>
                  <a:lnTo>
                    <a:pt x="8487" y="1911"/>
                  </a:lnTo>
                  <a:cubicBezTo>
                    <a:pt x="5694" y="1302"/>
                    <a:pt x="2913" y="667"/>
                    <a:pt x="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7"/>
            <p:cNvSpPr/>
            <p:nvPr/>
          </p:nvSpPr>
          <p:spPr>
            <a:xfrm rot="-198737">
              <a:off x="1138824" y="4046623"/>
              <a:ext cx="167613" cy="66236"/>
            </a:xfrm>
            <a:custGeom>
              <a:avLst/>
              <a:gdLst/>
              <a:ahLst/>
              <a:cxnLst/>
              <a:rect l="l" t="t" r="r" b="b"/>
              <a:pathLst>
                <a:path w="8242" h="3257" extrusionOk="0">
                  <a:moveTo>
                    <a:pt x="134" y="0"/>
                  </a:moveTo>
                  <a:lnTo>
                    <a:pt x="1" y="1262"/>
                  </a:lnTo>
                  <a:cubicBezTo>
                    <a:pt x="2655" y="1974"/>
                    <a:pt x="5320" y="2641"/>
                    <a:pt x="7997" y="3257"/>
                  </a:cubicBezTo>
                  <a:lnTo>
                    <a:pt x="8242" y="2024"/>
                  </a:lnTo>
                  <a:cubicBezTo>
                    <a:pt x="5526" y="1398"/>
                    <a:pt x="2827" y="721"/>
                    <a:pt x="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7"/>
            <p:cNvSpPr/>
            <p:nvPr/>
          </p:nvSpPr>
          <p:spPr>
            <a:xfrm rot="-198737">
              <a:off x="940850" y="3854196"/>
              <a:ext cx="287883" cy="310579"/>
            </a:xfrm>
            <a:custGeom>
              <a:avLst/>
              <a:gdLst/>
              <a:ahLst/>
              <a:cxnLst/>
              <a:rect l="l" t="t" r="r" b="b"/>
              <a:pathLst>
                <a:path w="14156" h="15272" extrusionOk="0">
                  <a:moveTo>
                    <a:pt x="4235" y="0"/>
                  </a:moveTo>
                  <a:lnTo>
                    <a:pt x="1" y="15272"/>
                  </a:lnTo>
                  <a:lnTo>
                    <a:pt x="1" y="15272"/>
                  </a:lnTo>
                  <a:lnTo>
                    <a:pt x="5690" y="11904"/>
                  </a:lnTo>
                  <a:lnTo>
                    <a:pt x="10413" y="13848"/>
                  </a:lnTo>
                  <a:lnTo>
                    <a:pt x="14155" y="2845"/>
                  </a:lnTo>
                  <a:lnTo>
                    <a:pt x="42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7"/>
            <p:cNvSpPr/>
            <p:nvPr/>
          </p:nvSpPr>
          <p:spPr>
            <a:xfrm rot="-198737">
              <a:off x="990259" y="4115757"/>
              <a:ext cx="21130" cy="34165"/>
            </a:xfrm>
            <a:custGeom>
              <a:avLst/>
              <a:gdLst/>
              <a:ahLst/>
              <a:cxnLst/>
              <a:rect l="l" t="t" r="r" b="b"/>
              <a:pathLst>
                <a:path w="1039" h="1680" extrusionOk="0">
                  <a:moveTo>
                    <a:pt x="314" y="1"/>
                  </a:moveTo>
                  <a:cubicBezTo>
                    <a:pt x="291" y="1"/>
                    <a:pt x="267" y="4"/>
                    <a:pt x="243" y="11"/>
                  </a:cubicBezTo>
                  <a:cubicBezTo>
                    <a:pt x="111" y="52"/>
                    <a:pt x="0" y="200"/>
                    <a:pt x="52" y="345"/>
                  </a:cubicBezTo>
                  <a:cubicBezTo>
                    <a:pt x="188" y="721"/>
                    <a:pt x="324" y="1102"/>
                    <a:pt x="462" y="1478"/>
                  </a:cubicBezTo>
                  <a:cubicBezTo>
                    <a:pt x="502" y="1590"/>
                    <a:pt x="607" y="1679"/>
                    <a:pt x="726" y="1679"/>
                  </a:cubicBezTo>
                  <a:cubicBezTo>
                    <a:pt x="750" y="1679"/>
                    <a:pt x="774" y="1676"/>
                    <a:pt x="798" y="1668"/>
                  </a:cubicBezTo>
                  <a:cubicBezTo>
                    <a:pt x="929" y="1625"/>
                    <a:pt x="1038" y="1478"/>
                    <a:pt x="986" y="1333"/>
                  </a:cubicBezTo>
                  <a:cubicBezTo>
                    <a:pt x="850" y="957"/>
                    <a:pt x="714" y="578"/>
                    <a:pt x="576" y="200"/>
                  </a:cubicBezTo>
                  <a:cubicBezTo>
                    <a:pt x="536" y="90"/>
                    <a:pt x="433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7"/>
            <p:cNvSpPr/>
            <p:nvPr/>
          </p:nvSpPr>
          <p:spPr>
            <a:xfrm rot="-198737">
              <a:off x="1014110" y="4101618"/>
              <a:ext cx="22065" cy="33453"/>
            </a:xfrm>
            <a:custGeom>
              <a:avLst/>
              <a:gdLst/>
              <a:ahLst/>
              <a:cxnLst/>
              <a:rect l="l" t="t" r="r" b="b"/>
              <a:pathLst>
                <a:path w="1085" h="1645" extrusionOk="0">
                  <a:moveTo>
                    <a:pt x="325" y="958"/>
                  </a:moveTo>
                  <a:cubicBezTo>
                    <a:pt x="326" y="961"/>
                    <a:pt x="327" y="963"/>
                    <a:pt x="329" y="966"/>
                  </a:cubicBezTo>
                  <a:lnTo>
                    <a:pt x="329" y="966"/>
                  </a:lnTo>
                  <a:cubicBezTo>
                    <a:pt x="328" y="963"/>
                    <a:pt x="326" y="961"/>
                    <a:pt x="325" y="958"/>
                  </a:cubicBezTo>
                  <a:close/>
                  <a:moveTo>
                    <a:pt x="300" y="0"/>
                  </a:moveTo>
                  <a:cubicBezTo>
                    <a:pt x="252" y="0"/>
                    <a:pt x="205" y="12"/>
                    <a:pt x="166" y="38"/>
                  </a:cubicBezTo>
                  <a:cubicBezTo>
                    <a:pt x="35" y="122"/>
                    <a:pt x="1" y="274"/>
                    <a:pt x="69" y="410"/>
                  </a:cubicBezTo>
                  <a:cubicBezTo>
                    <a:pt x="157" y="584"/>
                    <a:pt x="243" y="761"/>
                    <a:pt x="318" y="942"/>
                  </a:cubicBezTo>
                  <a:cubicBezTo>
                    <a:pt x="321" y="948"/>
                    <a:pt x="323" y="953"/>
                    <a:pt x="325" y="958"/>
                  </a:cubicBezTo>
                  <a:lnTo>
                    <a:pt x="325" y="958"/>
                  </a:lnTo>
                  <a:cubicBezTo>
                    <a:pt x="325" y="957"/>
                    <a:pt x="325" y="957"/>
                    <a:pt x="325" y="956"/>
                  </a:cubicBezTo>
                  <a:lnTo>
                    <a:pt x="325" y="956"/>
                  </a:lnTo>
                  <a:cubicBezTo>
                    <a:pt x="326" y="960"/>
                    <a:pt x="328" y="964"/>
                    <a:pt x="330" y="967"/>
                  </a:cubicBezTo>
                  <a:lnTo>
                    <a:pt x="330" y="967"/>
                  </a:lnTo>
                  <a:cubicBezTo>
                    <a:pt x="329" y="967"/>
                    <a:pt x="329" y="966"/>
                    <a:pt x="329" y="966"/>
                  </a:cubicBezTo>
                  <a:lnTo>
                    <a:pt x="329" y="966"/>
                  </a:lnTo>
                  <a:cubicBezTo>
                    <a:pt x="330" y="968"/>
                    <a:pt x="331" y="969"/>
                    <a:pt x="331" y="971"/>
                  </a:cubicBezTo>
                  <a:lnTo>
                    <a:pt x="331" y="971"/>
                  </a:lnTo>
                  <a:cubicBezTo>
                    <a:pt x="340" y="991"/>
                    <a:pt x="347" y="1011"/>
                    <a:pt x="354" y="1033"/>
                  </a:cubicBezTo>
                  <a:cubicBezTo>
                    <a:pt x="372" y="1078"/>
                    <a:pt x="393" y="1124"/>
                    <a:pt x="409" y="1169"/>
                  </a:cubicBezTo>
                  <a:cubicBezTo>
                    <a:pt x="445" y="1260"/>
                    <a:pt x="479" y="1353"/>
                    <a:pt x="511" y="1443"/>
                  </a:cubicBezTo>
                  <a:cubicBezTo>
                    <a:pt x="550" y="1555"/>
                    <a:pt x="655" y="1645"/>
                    <a:pt x="774" y="1645"/>
                  </a:cubicBezTo>
                  <a:cubicBezTo>
                    <a:pt x="798" y="1645"/>
                    <a:pt x="822" y="1641"/>
                    <a:pt x="846" y="1634"/>
                  </a:cubicBezTo>
                  <a:cubicBezTo>
                    <a:pt x="975" y="1588"/>
                    <a:pt x="1084" y="1441"/>
                    <a:pt x="1032" y="1298"/>
                  </a:cubicBezTo>
                  <a:cubicBezTo>
                    <a:pt x="891" y="899"/>
                    <a:pt x="724" y="512"/>
                    <a:pt x="538" y="133"/>
                  </a:cubicBezTo>
                  <a:cubicBezTo>
                    <a:pt x="494" y="49"/>
                    <a:pt x="396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7"/>
            <p:cNvSpPr/>
            <p:nvPr/>
          </p:nvSpPr>
          <p:spPr>
            <a:xfrm rot="-198737">
              <a:off x="1036867" y="4086255"/>
              <a:ext cx="20947" cy="30545"/>
            </a:xfrm>
            <a:custGeom>
              <a:avLst/>
              <a:gdLst/>
              <a:ahLst/>
              <a:cxnLst/>
              <a:rect l="l" t="t" r="r" b="b"/>
              <a:pathLst>
                <a:path w="1030" h="1502" extrusionOk="0">
                  <a:moveTo>
                    <a:pt x="297" y="0"/>
                  </a:moveTo>
                  <a:cubicBezTo>
                    <a:pt x="248" y="0"/>
                    <a:pt x="201" y="12"/>
                    <a:pt x="162" y="38"/>
                  </a:cubicBezTo>
                  <a:cubicBezTo>
                    <a:pt x="32" y="122"/>
                    <a:pt x="1" y="269"/>
                    <a:pt x="66" y="410"/>
                  </a:cubicBezTo>
                  <a:cubicBezTo>
                    <a:pt x="139" y="564"/>
                    <a:pt x="211" y="720"/>
                    <a:pt x="279" y="876"/>
                  </a:cubicBezTo>
                  <a:cubicBezTo>
                    <a:pt x="285" y="889"/>
                    <a:pt x="290" y="902"/>
                    <a:pt x="296" y="915"/>
                  </a:cubicBezTo>
                  <a:lnTo>
                    <a:pt x="296" y="915"/>
                  </a:lnTo>
                  <a:cubicBezTo>
                    <a:pt x="296" y="914"/>
                    <a:pt x="296" y="914"/>
                    <a:pt x="295" y="913"/>
                  </a:cubicBezTo>
                  <a:lnTo>
                    <a:pt x="295" y="913"/>
                  </a:lnTo>
                  <a:cubicBezTo>
                    <a:pt x="298" y="917"/>
                    <a:pt x="299" y="920"/>
                    <a:pt x="301" y="924"/>
                  </a:cubicBezTo>
                  <a:lnTo>
                    <a:pt x="301" y="924"/>
                  </a:lnTo>
                  <a:cubicBezTo>
                    <a:pt x="299" y="921"/>
                    <a:pt x="298" y="918"/>
                    <a:pt x="296" y="915"/>
                  </a:cubicBezTo>
                  <a:lnTo>
                    <a:pt x="296" y="915"/>
                  </a:lnTo>
                  <a:cubicBezTo>
                    <a:pt x="301" y="928"/>
                    <a:pt x="305" y="936"/>
                    <a:pt x="307" y="941"/>
                  </a:cubicBezTo>
                  <a:lnTo>
                    <a:pt x="307" y="941"/>
                  </a:lnTo>
                  <a:cubicBezTo>
                    <a:pt x="305" y="935"/>
                    <a:pt x="303" y="930"/>
                    <a:pt x="301" y="924"/>
                  </a:cubicBezTo>
                  <a:lnTo>
                    <a:pt x="301" y="924"/>
                  </a:lnTo>
                  <a:cubicBezTo>
                    <a:pt x="301" y="925"/>
                    <a:pt x="302" y="926"/>
                    <a:pt x="302" y="926"/>
                  </a:cubicBezTo>
                  <a:cubicBezTo>
                    <a:pt x="307" y="938"/>
                    <a:pt x="309" y="944"/>
                    <a:pt x="308" y="944"/>
                  </a:cubicBezTo>
                  <a:cubicBezTo>
                    <a:pt x="308" y="944"/>
                    <a:pt x="308" y="943"/>
                    <a:pt x="307" y="941"/>
                  </a:cubicBezTo>
                  <a:lnTo>
                    <a:pt x="307" y="941"/>
                  </a:lnTo>
                  <a:cubicBezTo>
                    <a:pt x="307" y="943"/>
                    <a:pt x="308" y="945"/>
                    <a:pt x="309" y="947"/>
                  </a:cubicBezTo>
                  <a:cubicBezTo>
                    <a:pt x="327" y="988"/>
                    <a:pt x="343" y="1026"/>
                    <a:pt x="359" y="1067"/>
                  </a:cubicBezTo>
                  <a:cubicBezTo>
                    <a:pt x="393" y="1146"/>
                    <a:pt x="422" y="1226"/>
                    <a:pt x="452" y="1305"/>
                  </a:cubicBezTo>
                  <a:cubicBezTo>
                    <a:pt x="477" y="1373"/>
                    <a:pt x="511" y="1429"/>
                    <a:pt x="576" y="1466"/>
                  </a:cubicBezTo>
                  <a:cubicBezTo>
                    <a:pt x="615" y="1488"/>
                    <a:pt x="666" y="1502"/>
                    <a:pt x="715" y="1502"/>
                  </a:cubicBezTo>
                  <a:cubicBezTo>
                    <a:pt x="739" y="1502"/>
                    <a:pt x="763" y="1498"/>
                    <a:pt x="785" y="1491"/>
                  </a:cubicBezTo>
                  <a:cubicBezTo>
                    <a:pt x="914" y="1448"/>
                    <a:pt x="1030" y="1300"/>
                    <a:pt x="973" y="1160"/>
                  </a:cubicBezTo>
                  <a:cubicBezTo>
                    <a:pt x="839" y="811"/>
                    <a:pt x="692" y="471"/>
                    <a:pt x="533" y="133"/>
                  </a:cubicBezTo>
                  <a:cubicBezTo>
                    <a:pt x="492" y="48"/>
                    <a:pt x="393" y="0"/>
                    <a:pt x="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7"/>
            <p:cNvSpPr/>
            <p:nvPr/>
          </p:nvSpPr>
          <p:spPr>
            <a:xfrm rot="-198737">
              <a:off x="989768" y="3875947"/>
              <a:ext cx="139203" cy="104123"/>
            </a:xfrm>
            <a:custGeom>
              <a:avLst/>
              <a:gdLst/>
              <a:ahLst/>
              <a:cxnLst/>
              <a:rect l="l" t="t" r="r" b="b"/>
              <a:pathLst>
                <a:path w="6845" h="5120" extrusionOk="0">
                  <a:moveTo>
                    <a:pt x="5102" y="0"/>
                  </a:moveTo>
                  <a:cubicBezTo>
                    <a:pt x="4719" y="1639"/>
                    <a:pt x="3253" y="2835"/>
                    <a:pt x="1536" y="2835"/>
                  </a:cubicBezTo>
                  <a:cubicBezTo>
                    <a:pt x="1465" y="2835"/>
                    <a:pt x="1393" y="2833"/>
                    <a:pt x="1321" y="2829"/>
                  </a:cubicBezTo>
                  <a:cubicBezTo>
                    <a:pt x="1061" y="2815"/>
                    <a:pt x="811" y="2761"/>
                    <a:pt x="567" y="2695"/>
                  </a:cubicBezTo>
                  <a:lnTo>
                    <a:pt x="0" y="4742"/>
                  </a:lnTo>
                  <a:cubicBezTo>
                    <a:pt x="501" y="4946"/>
                    <a:pt x="1043" y="5077"/>
                    <a:pt x="1609" y="5111"/>
                  </a:cubicBezTo>
                  <a:cubicBezTo>
                    <a:pt x="1708" y="5117"/>
                    <a:pt x="1805" y="5120"/>
                    <a:pt x="1903" y="5120"/>
                  </a:cubicBezTo>
                  <a:cubicBezTo>
                    <a:pt x="4493" y="5120"/>
                    <a:pt x="6666" y="3109"/>
                    <a:pt x="6845" y="499"/>
                  </a:cubicBezTo>
                  <a:lnTo>
                    <a:pt x="51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7"/>
            <p:cNvSpPr/>
            <p:nvPr/>
          </p:nvSpPr>
          <p:spPr>
            <a:xfrm rot="-198737">
              <a:off x="1252119" y="3667665"/>
              <a:ext cx="499138" cy="493363"/>
            </a:xfrm>
            <a:custGeom>
              <a:avLst/>
              <a:gdLst/>
              <a:ahLst/>
              <a:cxnLst/>
              <a:rect l="l" t="t" r="r" b="b"/>
              <a:pathLst>
                <a:path w="24544" h="24260" extrusionOk="0">
                  <a:moveTo>
                    <a:pt x="20766" y="0"/>
                  </a:moveTo>
                  <a:cubicBezTo>
                    <a:pt x="17854" y="0"/>
                    <a:pt x="14025" y="1919"/>
                    <a:pt x="14025" y="1919"/>
                  </a:cubicBezTo>
                  <a:cubicBezTo>
                    <a:pt x="14025" y="1919"/>
                    <a:pt x="12307" y="10396"/>
                    <a:pt x="9080" y="12096"/>
                  </a:cubicBezTo>
                  <a:cubicBezTo>
                    <a:pt x="7898" y="12717"/>
                    <a:pt x="6616" y="12914"/>
                    <a:pt x="5465" y="12914"/>
                  </a:cubicBezTo>
                  <a:cubicBezTo>
                    <a:pt x="3470" y="12914"/>
                    <a:pt x="1870" y="12323"/>
                    <a:pt x="1870" y="12323"/>
                  </a:cubicBezTo>
                  <a:lnTo>
                    <a:pt x="0" y="23442"/>
                  </a:lnTo>
                  <a:cubicBezTo>
                    <a:pt x="0" y="23442"/>
                    <a:pt x="2658" y="24259"/>
                    <a:pt x="6232" y="24259"/>
                  </a:cubicBezTo>
                  <a:cubicBezTo>
                    <a:pt x="8019" y="24259"/>
                    <a:pt x="10035" y="24055"/>
                    <a:pt x="12063" y="23442"/>
                  </a:cubicBezTo>
                  <a:cubicBezTo>
                    <a:pt x="17978" y="21654"/>
                    <a:pt x="22828" y="13413"/>
                    <a:pt x="23681" y="5299"/>
                  </a:cubicBezTo>
                  <a:cubicBezTo>
                    <a:pt x="23708" y="5063"/>
                    <a:pt x="23780" y="4836"/>
                    <a:pt x="23826" y="4605"/>
                  </a:cubicBezTo>
                  <a:cubicBezTo>
                    <a:pt x="24544" y="1031"/>
                    <a:pt x="22901" y="0"/>
                    <a:pt x="20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7"/>
            <p:cNvSpPr/>
            <p:nvPr/>
          </p:nvSpPr>
          <p:spPr>
            <a:xfrm rot="-198737">
              <a:off x="1252186" y="3668266"/>
              <a:ext cx="483764" cy="489987"/>
            </a:xfrm>
            <a:custGeom>
              <a:avLst/>
              <a:gdLst/>
              <a:ahLst/>
              <a:cxnLst/>
              <a:rect l="l" t="t" r="r" b="b"/>
              <a:pathLst>
                <a:path w="23788" h="24094" extrusionOk="0">
                  <a:moveTo>
                    <a:pt x="21035" y="5087"/>
                  </a:moveTo>
                  <a:lnTo>
                    <a:pt x="21035" y="10830"/>
                  </a:lnTo>
                  <a:lnTo>
                    <a:pt x="15294" y="10830"/>
                  </a:lnTo>
                  <a:lnTo>
                    <a:pt x="15294" y="5087"/>
                  </a:lnTo>
                  <a:close/>
                  <a:moveTo>
                    <a:pt x="8858" y="17267"/>
                  </a:moveTo>
                  <a:lnTo>
                    <a:pt x="8858" y="23010"/>
                  </a:lnTo>
                  <a:lnTo>
                    <a:pt x="3114" y="23010"/>
                  </a:lnTo>
                  <a:lnTo>
                    <a:pt x="3114" y="17267"/>
                  </a:lnTo>
                  <a:close/>
                  <a:moveTo>
                    <a:pt x="21035" y="1"/>
                  </a:moveTo>
                  <a:lnTo>
                    <a:pt x="21035" y="4745"/>
                  </a:lnTo>
                  <a:lnTo>
                    <a:pt x="15294" y="4745"/>
                  </a:lnTo>
                  <a:lnTo>
                    <a:pt x="15294" y="1345"/>
                  </a:lnTo>
                  <a:cubicBezTo>
                    <a:pt x="15172" y="1395"/>
                    <a:pt x="15056" y="1445"/>
                    <a:pt x="14948" y="1492"/>
                  </a:cubicBezTo>
                  <a:lnTo>
                    <a:pt x="14948" y="4745"/>
                  </a:lnTo>
                  <a:lnTo>
                    <a:pt x="13291" y="4745"/>
                  </a:lnTo>
                  <a:cubicBezTo>
                    <a:pt x="13257" y="4858"/>
                    <a:pt x="13223" y="4973"/>
                    <a:pt x="13187" y="5089"/>
                  </a:cubicBezTo>
                  <a:lnTo>
                    <a:pt x="14948" y="5089"/>
                  </a:lnTo>
                  <a:lnTo>
                    <a:pt x="14948" y="10832"/>
                  </a:lnTo>
                  <a:lnTo>
                    <a:pt x="10492" y="10832"/>
                  </a:lnTo>
                  <a:cubicBezTo>
                    <a:pt x="10397" y="10955"/>
                    <a:pt x="10297" y="11070"/>
                    <a:pt x="10197" y="11177"/>
                  </a:cubicBezTo>
                  <a:lnTo>
                    <a:pt x="14945" y="11177"/>
                  </a:lnTo>
                  <a:lnTo>
                    <a:pt x="14945" y="16920"/>
                  </a:lnTo>
                  <a:lnTo>
                    <a:pt x="9202" y="16920"/>
                  </a:lnTo>
                  <a:lnTo>
                    <a:pt x="9202" y="12011"/>
                  </a:lnTo>
                  <a:cubicBezTo>
                    <a:pt x="9161" y="12036"/>
                    <a:pt x="9116" y="12065"/>
                    <a:pt x="9073" y="12088"/>
                  </a:cubicBezTo>
                  <a:cubicBezTo>
                    <a:pt x="9003" y="12124"/>
                    <a:pt x="8928" y="12158"/>
                    <a:pt x="8858" y="12192"/>
                  </a:cubicBezTo>
                  <a:lnTo>
                    <a:pt x="8858" y="16918"/>
                  </a:lnTo>
                  <a:lnTo>
                    <a:pt x="3114" y="16918"/>
                  </a:lnTo>
                  <a:lnTo>
                    <a:pt x="3114" y="12655"/>
                  </a:lnTo>
                  <a:cubicBezTo>
                    <a:pt x="2990" y="12627"/>
                    <a:pt x="2876" y="12603"/>
                    <a:pt x="2770" y="12578"/>
                  </a:cubicBezTo>
                  <a:lnTo>
                    <a:pt x="2770" y="16920"/>
                  </a:lnTo>
                  <a:lnTo>
                    <a:pt x="1086" y="16920"/>
                  </a:lnTo>
                  <a:lnTo>
                    <a:pt x="1027" y="17267"/>
                  </a:lnTo>
                  <a:lnTo>
                    <a:pt x="2763" y="17267"/>
                  </a:lnTo>
                  <a:lnTo>
                    <a:pt x="2763" y="23008"/>
                  </a:lnTo>
                  <a:lnTo>
                    <a:pt x="61" y="23008"/>
                  </a:lnTo>
                  <a:lnTo>
                    <a:pt x="0" y="23355"/>
                  </a:lnTo>
                  <a:lnTo>
                    <a:pt x="2761" y="23355"/>
                  </a:lnTo>
                  <a:lnTo>
                    <a:pt x="2761" y="24003"/>
                  </a:lnTo>
                  <a:cubicBezTo>
                    <a:pt x="2874" y="24021"/>
                    <a:pt x="2990" y="24035"/>
                    <a:pt x="3105" y="24048"/>
                  </a:cubicBezTo>
                  <a:lnTo>
                    <a:pt x="3105" y="23355"/>
                  </a:lnTo>
                  <a:lnTo>
                    <a:pt x="8849" y="23355"/>
                  </a:lnTo>
                  <a:lnTo>
                    <a:pt x="8849" y="24094"/>
                  </a:lnTo>
                  <a:cubicBezTo>
                    <a:pt x="8964" y="24080"/>
                    <a:pt x="9077" y="24069"/>
                    <a:pt x="9193" y="24051"/>
                  </a:cubicBezTo>
                  <a:lnTo>
                    <a:pt x="9193" y="23357"/>
                  </a:lnTo>
                  <a:lnTo>
                    <a:pt x="12280" y="23357"/>
                  </a:lnTo>
                  <a:cubicBezTo>
                    <a:pt x="12579" y="23257"/>
                    <a:pt x="12881" y="23144"/>
                    <a:pt x="13178" y="23013"/>
                  </a:cubicBezTo>
                  <a:lnTo>
                    <a:pt x="9198" y="23013"/>
                  </a:lnTo>
                  <a:lnTo>
                    <a:pt x="9198" y="17269"/>
                  </a:lnTo>
                  <a:lnTo>
                    <a:pt x="14939" y="17269"/>
                  </a:lnTo>
                  <a:lnTo>
                    <a:pt x="14939" y="22006"/>
                  </a:lnTo>
                  <a:cubicBezTo>
                    <a:pt x="15056" y="21927"/>
                    <a:pt x="15172" y="21848"/>
                    <a:pt x="15285" y="21764"/>
                  </a:cubicBezTo>
                  <a:lnTo>
                    <a:pt x="15285" y="17269"/>
                  </a:lnTo>
                  <a:lnTo>
                    <a:pt x="19413" y="17269"/>
                  </a:lnTo>
                  <a:cubicBezTo>
                    <a:pt x="19490" y="17156"/>
                    <a:pt x="19562" y="17040"/>
                    <a:pt x="19637" y="16925"/>
                  </a:cubicBezTo>
                  <a:lnTo>
                    <a:pt x="15285" y="16925"/>
                  </a:lnTo>
                  <a:lnTo>
                    <a:pt x="15285" y="11181"/>
                  </a:lnTo>
                  <a:lnTo>
                    <a:pt x="21029" y="11181"/>
                  </a:lnTo>
                  <a:lnTo>
                    <a:pt x="21029" y="11179"/>
                  </a:lnTo>
                  <a:lnTo>
                    <a:pt x="21035" y="11179"/>
                  </a:lnTo>
                  <a:lnTo>
                    <a:pt x="21035" y="14427"/>
                  </a:lnTo>
                  <a:cubicBezTo>
                    <a:pt x="21156" y="14185"/>
                    <a:pt x="21271" y="13937"/>
                    <a:pt x="21382" y="13688"/>
                  </a:cubicBezTo>
                  <a:lnTo>
                    <a:pt x="21382" y="11177"/>
                  </a:lnTo>
                  <a:lnTo>
                    <a:pt x="22370" y="11177"/>
                  </a:lnTo>
                  <a:cubicBezTo>
                    <a:pt x="22411" y="11061"/>
                    <a:pt x="22448" y="10946"/>
                    <a:pt x="22484" y="10832"/>
                  </a:cubicBezTo>
                  <a:lnTo>
                    <a:pt x="21382" y="10832"/>
                  </a:lnTo>
                  <a:lnTo>
                    <a:pt x="21382" y="5089"/>
                  </a:lnTo>
                  <a:lnTo>
                    <a:pt x="23714" y="5089"/>
                  </a:lnTo>
                  <a:cubicBezTo>
                    <a:pt x="23737" y="4973"/>
                    <a:pt x="23760" y="4858"/>
                    <a:pt x="23787" y="4745"/>
                  </a:cubicBezTo>
                  <a:lnTo>
                    <a:pt x="21382" y="4745"/>
                  </a:lnTo>
                  <a:lnTo>
                    <a:pt x="21382" y="30"/>
                  </a:lnTo>
                  <a:cubicBezTo>
                    <a:pt x="21269" y="19"/>
                    <a:pt x="21153" y="8"/>
                    <a:pt x="21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7"/>
            <p:cNvSpPr/>
            <p:nvPr/>
          </p:nvSpPr>
          <p:spPr>
            <a:xfrm rot="-198737">
              <a:off x="1316358" y="3152580"/>
              <a:ext cx="263296" cy="486062"/>
            </a:xfrm>
            <a:custGeom>
              <a:avLst/>
              <a:gdLst/>
              <a:ahLst/>
              <a:cxnLst/>
              <a:rect l="l" t="t" r="r" b="b"/>
              <a:pathLst>
                <a:path w="12947" h="23901" extrusionOk="0">
                  <a:moveTo>
                    <a:pt x="1" y="1"/>
                  </a:moveTo>
                  <a:lnTo>
                    <a:pt x="1" y="23901"/>
                  </a:lnTo>
                  <a:lnTo>
                    <a:pt x="12947" y="23901"/>
                  </a:lnTo>
                  <a:lnTo>
                    <a:pt x="129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7"/>
            <p:cNvSpPr/>
            <p:nvPr/>
          </p:nvSpPr>
          <p:spPr>
            <a:xfrm rot="-198737">
              <a:off x="1425383" y="3110695"/>
              <a:ext cx="804328" cy="683773"/>
            </a:xfrm>
            <a:custGeom>
              <a:avLst/>
              <a:gdLst/>
              <a:ahLst/>
              <a:cxnLst/>
              <a:rect l="l" t="t" r="r" b="b"/>
              <a:pathLst>
                <a:path w="39551" h="33623" extrusionOk="0">
                  <a:moveTo>
                    <a:pt x="35820" y="1"/>
                  </a:moveTo>
                  <a:lnTo>
                    <a:pt x="3198" y="3126"/>
                  </a:lnTo>
                  <a:lnTo>
                    <a:pt x="0" y="32765"/>
                  </a:lnTo>
                  <a:lnTo>
                    <a:pt x="39551" y="33622"/>
                  </a:lnTo>
                  <a:lnTo>
                    <a:pt x="358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7"/>
            <p:cNvSpPr/>
            <p:nvPr/>
          </p:nvSpPr>
          <p:spPr>
            <a:xfrm rot="-198737">
              <a:off x="1602897" y="3079467"/>
              <a:ext cx="443396" cy="284507"/>
            </a:xfrm>
            <a:custGeom>
              <a:avLst/>
              <a:gdLst/>
              <a:ahLst/>
              <a:cxnLst/>
              <a:rect l="l" t="t" r="r" b="b"/>
              <a:pathLst>
                <a:path w="21803" h="13990" extrusionOk="0">
                  <a:moveTo>
                    <a:pt x="15930" y="667"/>
                  </a:moveTo>
                  <a:lnTo>
                    <a:pt x="20771" y="12858"/>
                  </a:lnTo>
                  <a:lnTo>
                    <a:pt x="11116" y="7963"/>
                  </a:lnTo>
                  <a:lnTo>
                    <a:pt x="987" y="11866"/>
                  </a:lnTo>
                  <a:lnTo>
                    <a:pt x="987" y="11866"/>
                  </a:lnTo>
                  <a:lnTo>
                    <a:pt x="4101" y="4395"/>
                  </a:lnTo>
                  <a:lnTo>
                    <a:pt x="15930" y="667"/>
                  </a:lnTo>
                  <a:close/>
                  <a:moveTo>
                    <a:pt x="16247" y="0"/>
                  </a:moveTo>
                  <a:lnTo>
                    <a:pt x="3697" y="3955"/>
                  </a:lnTo>
                  <a:lnTo>
                    <a:pt x="1" y="12827"/>
                  </a:lnTo>
                  <a:lnTo>
                    <a:pt x="11086" y="8556"/>
                  </a:lnTo>
                  <a:lnTo>
                    <a:pt x="21802" y="13989"/>
                  </a:lnTo>
                  <a:lnTo>
                    <a:pt x="16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7"/>
            <p:cNvSpPr/>
            <p:nvPr/>
          </p:nvSpPr>
          <p:spPr>
            <a:xfrm rot="-198737">
              <a:off x="1825412" y="3247026"/>
              <a:ext cx="25604" cy="534748"/>
            </a:xfrm>
            <a:custGeom>
              <a:avLst/>
              <a:gdLst/>
              <a:ahLst/>
              <a:cxnLst/>
              <a:rect l="l" t="t" r="r" b="b"/>
              <a:pathLst>
                <a:path w="1259" h="26295" extrusionOk="0">
                  <a:moveTo>
                    <a:pt x="719" y="1"/>
                  </a:moveTo>
                  <a:lnTo>
                    <a:pt x="0" y="26279"/>
                  </a:lnTo>
                  <a:lnTo>
                    <a:pt x="540" y="26295"/>
                  </a:lnTo>
                  <a:lnTo>
                    <a:pt x="1258" y="17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7"/>
            <p:cNvSpPr/>
            <p:nvPr/>
          </p:nvSpPr>
          <p:spPr>
            <a:xfrm rot="-198737">
              <a:off x="1743919" y="3398542"/>
              <a:ext cx="46347" cy="46326"/>
            </a:xfrm>
            <a:custGeom>
              <a:avLst/>
              <a:gdLst/>
              <a:ahLst/>
              <a:cxnLst/>
              <a:rect l="l" t="t" r="r" b="b"/>
              <a:pathLst>
                <a:path w="2279" h="2278" extrusionOk="0">
                  <a:moveTo>
                    <a:pt x="1141" y="0"/>
                  </a:moveTo>
                  <a:cubicBezTo>
                    <a:pt x="511" y="0"/>
                    <a:pt x="1" y="510"/>
                    <a:pt x="1" y="1138"/>
                  </a:cubicBezTo>
                  <a:cubicBezTo>
                    <a:pt x="1" y="1768"/>
                    <a:pt x="511" y="2278"/>
                    <a:pt x="1141" y="2278"/>
                  </a:cubicBezTo>
                  <a:cubicBezTo>
                    <a:pt x="1769" y="2278"/>
                    <a:pt x="2279" y="1768"/>
                    <a:pt x="2279" y="1138"/>
                  </a:cubicBezTo>
                  <a:cubicBezTo>
                    <a:pt x="2279" y="510"/>
                    <a:pt x="1769" y="0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7"/>
            <p:cNvSpPr/>
            <p:nvPr/>
          </p:nvSpPr>
          <p:spPr>
            <a:xfrm rot="-198737">
              <a:off x="1745035" y="3597314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2279" h="2279" extrusionOk="0">
                  <a:moveTo>
                    <a:pt x="1141" y="1"/>
                  </a:moveTo>
                  <a:cubicBezTo>
                    <a:pt x="511" y="1"/>
                    <a:pt x="1" y="511"/>
                    <a:pt x="1" y="1141"/>
                  </a:cubicBezTo>
                  <a:cubicBezTo>
                    <a:pt x="1" y="1769"/>
                    <a:pt x="511" y="2279"/>
                    <a:pt x="1141" y="2279"/>
                  </a:cubicBezTo>
                  <a:cubicBezTo>
                    <a:pt x="1769" y="2279"/>
                    <a:pt x="2279" y="1769"/>
                    <a:pt x="2279" y="1141"/>
                  </a:cubicBezTo>
                  <a:cubicBezTo>
                    <a:pt x="2279" y="511"/>
                    <a:pt x="1769" y="1"/>
                    <a:pt x="1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7"/>
            <p:cNvSpPr/>
            <p:nvPr/>
          </p:nvSpPr>
          <p:spPr>
            <a:xfrm rot="-198737">
              <a:off x="1432056" y="3161620"/>
              <a:ext cx="751372" cy="311433"/>
            </a:xfrm>
            <a:custGeom>
              <a:avLst/>
              <a:gdLst/>
              <a:ahLst/>
              <a:cxnLst/>
              <a:rect l="l" t="t" r="r" b="b"/>
              <a:pathLst>
                <a:path w="36947" h="15314" extrusionOk="0">
                  <a:moveTo>
                    <a:pt x="31559" y="1"/>
                  </a:moveTo>
                  <a:lnTo>
                    <a:pt x="7425" y="1417"/>
                  </a:lnTo>
                  <a:lnTo>
                    <a:pt x="7389" y="1626"/>
                  </a:lnTo>
                  <a:cubicBezTo>
                    <a:pt x="5637" y="11229"/>
                    <a:pt x="57" y="14817"/>
                    <a:pt x="0" y="14856"/>
                  </a:cubicBezTo>
                  <a:lnTo>
                    <a:pt x="286" y="15313"/>
                  </a:lnTo>
                  <a:cubicBezTo>
                    <a:pt x="521" y="15166"/>
                    <a:pt x="6043" y="11628"/>
                    <a:pt x="7876" y="1936"/>
                  </a:cubicBezTo>
                  <a:lnTo>
                    <a:pt x="31040" y="577"/>
                  </a:lnTo>
                  <a:cubicBezTo>
                    <a:pt x="31144" y="1984"/>
                    <a:pt x="31867" y="8482"/>
                    <a:pt x="36523" y="14346"/>
                  </a:cubicBezTo>
                  <a:lnTo>
                    <a:pt x="36946" y="14008"/>
                  </a:lnTo>
                  <a:cubicBezTo>
                    <a:pt x="31835" y="7569"/>
                    <a:pt x="31570" y="352"/>
                    <a:pt x="31566" y="282"/>
                  </a:cubicBezTo>
                  <a:lnTo>
                    <a:pt x="315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7"/>
            <p:cNvSpPr/>
            <p:nvPr/>
          </p:nvSpPr>
          <p:spPr>
            <a:xfrm rot="-198737">
              <a:off x="2484671" y="3344248"/>
              <a:ext cx="280765" cy="198789"/>
            </a:xfrm>
            <a:custGeom>
              <a:avLst/>
              <a:gdLst/>
              <a:ahLst/>
              <a:cxnLst/>
              <a:rect l="l" t="t" r="r" b="b"/>
              <a:pathLst>
                <a:path w="13806" h="9775" extrusionOk="0">
                  <a:moveTo>
                    <a:pt x="3096" y="1"/>
                  </a:moveTo>
                  <a:cubicBezTo>
                    <a:pt x="3096" y="1"/>
                    <a:pt x="0" y="6805"/>
                    <a:pt x="3259" y="8378"/>
                  </a:cubicBezTo>
                  <a:cubicBezTo>
                    <a:pt x="5036" y="9237"/>
                    <a:pt x="7482" y="9775"/>
                    <a:pt x="9452" y="9775"/>
                  </a:cubicBezTo>
                  <a:cubicBezTo>
                    <a:pt x="11099" y="9775"/>
                    <a:pt x="12412" y="9399"/>
                    <a:pt x="12722" y="8520"/>
                  </a:cubicBezTo>
                  <a:cubicBezTo>
                    <a:pt x="13068" y="7538"/>
                    <a:pt x="12531" y="7130"/>
                    <a:pt x="11920" y="6966"/>
                  </a:cubicBezTo>
                  <a:lnTo>
                    <a:pt x="11920" y="6966"/>
                  </a:lnTo>
                  <a:cubicBezTo>
                    <a:pt x="12758" y="6910"/>
                    <a:pt x="13674" y="6562"/>
                    <a:pt x="13463" y="5257"/>
                  </a:cubicBezTo>
                  <a:cubicBezTo>
                    <a:pt x="13310" y="4316"/>
                    <a:pt x="12770" y="4061"/>
                    <a:pt x="12227" y="4061"/>
                  </a:cubicBezTo>
                  <a:cubicBezTo>
                    <a:pt x="12127" y="4061"/>
                    <a:pt x="12026" y="4069"/>
                    <a:pt x="11927" y="4084"/>
                  </a:cubicBezTo>
                  <a:lnTo>
                    <a:pt x="11927" y="4084"/>
                  </a:lnTo>
                  <a:cubicBezTo>
                    <a:pt x="11956" y="4070"/>
                    <a:pt x="11986" y="4055"/>
                    <a:pt x="12017" y="4040"/>
                  </a:cubicBezTo>
                  <a:cubicBezTo>
                    <a:pt x="13805" y="3141"/>
                    <a:pt x="13182" y="1175"/>
                    <a:pt x="10814" y="1175"/>
                  </a:cubicBezTo>
                  <a:cubicBezTo>
                    <a:pt x="10769" y="1175"/>
                    <a:pt x="10724" y="1176"/>
                    <a:pt x="10678" y="1177"/>
                  </a:cubicBezTo>
                  <a:cubicBezTo>
                    <a:pt x="10604" y="1179"/>
                    <a:pt x="10528" y="1180"/>
                    <a:pt x="10449" y="1180"/>
                  </a:cubicBezTo>
                  <a:cubicBezTo>
                    <a:pt x="7900" y="1180"/>
                    <a:pt x="3096" y="1"/>
                    <a:pt x="30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7"/>
            <p:cNvSpPr/>
            <p:nvPr/>
          </p:nvSpPr>
          <p:spPr>
            <a:xfrm rot="-198737">
              <a:off x="2088019" y="3034748"/>
              <a:ext cx="497633" cy="529297"/>
            </a:xfrm>
            <a:custGeom>
              <a:avLst/>
              <a:gdLst/>
              <a:ahLst/>
              <a:cxnLst/>
              <a:rect l="l" t="t" r="r" b="b"/>
              <a:pathLst>
                <a:path w="24470" h="26027" extrusionOk="0">
                  <a:moveTo>
                    <a:pt x="1465" y="0"/>
                  </a:moveTo>
                  <a:lnTo>
                    <a:pt x="1" y="914"/>
                  </a:lnTo>
                  <a:lnTo>
                    <a:pt x="1837" y="14003"/>
                  </a:lnTo>
                  <a:cubicBezTo>
                    <a:pt x="7802" y="25385"/>
                    <a:pt x="21428" y="26026"/>
                    <a:pt x="21428" y="26026"/>
                  </a:cubicBezTo>
                  <a:lnTo>
                    <a:pt x="24470" y="13443"/>
                  </a:lnTo>
                  <a:cubicBezTo>
                    <a:pt x="9799" y="10156"/>
                    <a:pt x="1465" y="0"/>
                    <a:pt x="14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7"/>
            <p:cNvSpPr/>
            <p:nvPr/>
          </p:nvSpPr>
          <p:spPr>
            <a:xfrm rot="-198737">
              <a:off x="2477059" y="3482834"/>
              <a:ext cx="29752" cy="29752"/>
            </a:xfrm>
            <a:custGeom>
              <a:avLst/>
              <a:gdLst/>
              <a:ahLst/>
              <a:cxnLst/>
              <a:rect l="l" t="t" r="r" b="b"/>
              <a:pathLst>
                <a:path w="1463" h="1463" extrusionOk="0">
                  <a:moveTo>
                    <a:pt x="737" y="1"/>
                  </a:moveTo>
                  <a:cubicBezTo>
                    <a:pt x="735" y="1"/>
                    <a:pt x="734" y="1"/>
                    <a:pt x="732" y="1"/>
                  </a:cubicBezTo>
                  <a:cubicBezTo>
                    <a:pt x="327" y="1"/>
                    <a:pt x="0" y="327"/>
                    <a:pt x="0" y="731"/>
                  </a:cubicBezTo>
                  <a:cubicBezTo>
                    <a:pt x="0" y="1136"/>
                    <a:pt x="327" y="1463"/>
                    <a:pt x="732" y="1463"/>
                  </a:cubicBezTo>
                  <a:cubicBezTo>
                    <a:pt x="1136" y="1463"/>
                    <a:pt x="1462" y="1136"/>
                    <a:pt x="1462" y="731"/>
                  </a:cubicBezTo>
                  <a:cubicBezTo>
                    <a:pt x="1462" y="329"/>
                    <a:pt x="1136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7"/>
            <p:cNvSpPr/>
            <p:nvPr/>
          </p:nvSpPr>
          <p:spPr>
            <a:xfrm rot="-198737">
              <a:off x="2421127" y="3273310"/>
              <a:ext cx="76994" cy="261791"/>
            </a:xfrm>
            <a:custGeom>
              <a:avLst/>
              <a:gdLst/>
              <a:ahLst/>
              <a:cxnLst/>
              <a:rect l="l" t="t" r="r" b="b"/>
              <a:pathLst>
                <a:path w="3786" h="12873" extrusionOk="0">
                  <a:moveTo>
                    <a:pt x="3262" y="1"/>
                  </a:moveTo>
                  <a:lnTo>
                    <a:pt x="1" y="12738"/>
                  </a:lnTo>
                  <a:lnTo>
                    <a:pt x="524" y="12872"/>
                  </a:lnTo>
                  <a:lnTo>
                    <a:pt x="3786" y="134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7"/>
            <p:cNvSpPr/>
            <p:nvPr/>
          </p:nvSpPr>
          <p:spPr>
            <a:xfrm rot="-198737">
              <a:off x="928151" y="3425238"/>
              <a:ext cx="287761" cy="212231"/>
            </a:xfrm>
            <a:custGeom>
              <a:avLst/>
              <a:gdLst/>
              <a:ahLst/>
              <a:cxnLst/>
              <a:rect l="l" t="t" r="r" b="b"/>
              <a:pathLst>
                <a:path w="14150" h="10436" extrusionOk="0">
                  <a:moveTo>
                    <a:pt x="10358" y="0"/>
                  </a:moveTo>
                  <a:cubicBezTo>
                    <a:pt x="10358" y="0"/>
                    <a:pt x="5415" y="1779"/>
                    <a:pt x="2942" y="1963"/>
                  </a:cubicBezTo>
                  <a:cubicBezTo>
                    <a:pt x="467" y="2147"/>
                    <a:pt x="0" y="4229"/>
                    <a:pt x="1906" y="4948"/>
                  </a:cubicBezTo>
                  <a:cubicBezTo>
                    <a:pt x="1940" y="4961"/>
                    <a:pt x="1972" y="4973"/>
                    <a:pt x="2003" y="4984"/>
                  </a:cubicBezTo>
                  <a:lnTo>
                    <a:pt x="2003" y="4984"/>
                  </a:lnTo>
                  <a:cubicBezTo>
                    <a:pt x="1969" y="4983"/>
                    <a:pt x="1935" y="4982"/>
                    <a:pt x="1901" y="4982"/>
                  </a:cubicBezTo>
                  <a:cubicBezTo>
                    <a:pt x="1295" y="4982"/>
                    <a:pt x="658" y="5243"/>
                    <a:pt x="599" y="6312"/>
                  </a:cubicBezTo>
                  <a:cubicBezTo>
                    <a:pt x="528" y="7562"/>
                    <a:pt x="1374" y="7853"/>
                    <a:pt x="2177" y="7853"/>
                  </a:cubicBezTo>
                  <a:cubicBezTo>
                    <a:pt x="2222" y="7853"/>
                    <a:pt x="2267" y="7852"/>
                    <a:pt x="2312" y="7850"/>
                  </a:cubicBezTo>
                  <a:lnTo>
                    <a:pt x="2312" y="7850"/>
                  </a:lnTo>
                  <a:cubicBezTo>
                    <a:pt x="1721" y="8077"/>
                    <a:pt x="1229" y="8539"/>
                    <a:pt x="1677" y="9479"/>
                  </a:cubicBezTo>
                  <a:cubicBezTo>
                    <a:pt x="1997" y="10150"/>
                    <a:pt x="2919" y="10435"/>
                    <a:pt x="4111" y="10435"/>
                  </a:cubicBezTo>
                  <a:cubicBezTo>
                    <a:pt x="6199" y="10435"/>
                    <a:pt x="9116" y="9559"/>
                    <a:pt x="11074" y="8345"/>
                  </a:cubicBezTo>
                  <a:cubicBezTo>
                    <a:pt x="14150" y="6439"/>
                    <a:pt x="10358" y="0"/>
                    <a:pt x="10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7"/>
            <p:cNvSpPr/>
            <p:nvPr/>
          </p:nvSpPr>
          <p:spPr>
            <a:xfrm rot="-198737">
              <a:off x="1089848" y="3158825"/>
              <a:ext cx="501924" cy="486021"/>
            </a:xfrm>
            <a:custGeom>
              <a:avLst/>
              <a:gdLst/>
              <a:ahLst/>
              <a:cxnLst/>
              <a:rect l="l" t="t" r="r" b="b"/>
              <a:pathLst>
                <a:path w="24681" h="23899" extrusionOk="0">
                  <a:moveTo>
                    <a:pt x="16315" y="1"/>
                  </a:moveTo>
                  <a:cubicBezTo>
                    <a:pt x="11410" y="6211"/>
                    <a:pt x="1" y="10280"/>
                    <a:pt x="1" y="10280"/>
                  </a:cubicBezTo>
                  <a:lnTo>
                    <a:pt x="2997" y="23899"/>
                  </a:lnTo>
                  <a:cubicBezTo>
                    <a:pt x="15356" y="22344"/>
                    <a:pt x="21129" y="8314"/>
                    <a:pt x="21129" y="8314"/>
                  </a:cubicBezTo>
                  <a:lnTo>
                    <a:pt x="24681" y="1474"/>
                  </a:lnTo>
                  <a:lnTo>
                    <a:pt x="16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7"/>
            <p:cNvSpPr/>
            <p:nvPr/>
          </p:nvSpPr>
          <p:spPr>
            <a:xfrm rot="-198737">
              <a:off x="1198464" y="3323570"/>
              <a:ext cx="76119" cy="294147"/>
            </a:xfrm>
            <a:custGeom>
              <a:avLst/>
              <a:gdLst/>
              <a:ahLst/>
              <a:cxnLst/>
              <a:rect l="l" t="t" r="r" b="b"/>
              <a:pathLst>
                <a:path w="3743" h="14464" extrusionOk="0">
                  <a:moveTo>
                    <a:pt x="529" y="1"/>
                  </a:moveTo>
                  <a:lnTo>
                    <a:pt x="1" y="121"/>
                  </a:lnTo>
                  <a:lnTo>
                    <a:pt x="3217" y="14464"/>
                  </a:lnTo>
                  <a:lnTo>
                    <a:pt x="3743" y="1434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7"/>
            <p:cNvSpPr/>
            <p:nvPr/>
          </p:nvSpPr>
          <p:spPr>
            <a:xfrm rot="-198737">
              <a:off x="1190697" y="3588693"/>
              <a:ext cx="29752" cy="29752"/>
            </a:xfrm>
            <a:custGeom>
              <a:avLst/>
              <a:gdLst/>
              <a:ahLst/>
              <a:cxnLst/>
              <a:rect l="l" t="t" r="r" b="b"/>
              <a:pathLst>
                <a:path w="1463" h="1463" extrusionOk="0">
                  <a:moveTo>
                    <a:pt x="733" y="0"/>
                  </a:moveTo>
                  <a:cubicBezTo>
                    <a:pt x="327" y="0"/>
                    <a:pt x="1" y="324"/>
                    <a:pt x="1" y="730"/>
                  </a:cubicBezTo>
                  <a:cubicBezTo>
                    <a:pt x="1" y="1136"/>
                    <a:pt x="327" y="1462"/>
                    <a:pt x="733" y="1462"/>
                  </a:cubicBezTo>
                  <a:cubicBezTo>
                    <a:pt x="1139" y="1462"/>
                    <a:pt x="1463" y="1136"/>
                    <a:pt x="1463" y="730"/>
                  </a:cubicBezTo>
                  <a:cubicBezTo>
                    <a:pt x="1463" y="329"/>
                    <a:pt x="1134" y="0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7"/>
            <p:cNvSpPr/>
            <p:nvPr/>
          </p:nvSpPr>
          <p:spPr>
            <a:xfrm rot="-198737">
              <a:off x="735204" y="3100187"/>
              <a:ext cx="326909" cy="369941"/>
            </a:xfrm>
            <a:custGeom>
              <a:avLst/>
              <a:gdLst/>
              <a:ahLst/>
              <a:cxnLst/>
              <a:rect l="l" t="t" r="r" b="b"/>
              <a:pathLst>
                <a:path w="16075" h="18191" extrusionOk="0">
                  <a:moveTo>
                    <a:pt x="6281" y="1"/>
                  </a:moveTo>
                  <a:cubicBezTo>
                    <a:pt x="5671" y="1"/>
                    <a:pt x="5073" y="111"/>
                    <a:pt x="4502" y="341"/>
                  </a:cubicBezTo>
                  <a:cubicBezTo>
                    <a:pt x="1143" y="1697"/>
                    <a:pt x="1" y="6717"/>
                    <a:pt x="1952" y="11554"/>
                  </a:cubicBezTo>
                  <a:cubicBezTo>
                    <a:pt x="2890" y="13875"/>
                    <a:pt x="4429" y="15844"/>
                    <a:pt x="6233" y="17025"/>
                  </a:cubicBezTo>
                  <a:cubicBezTo>
                    <a:pt x="7411" y="17796"/>
                    <a:pt x="8638" y="18191"/>
                    <a:pt x="9797" y="18191"/>
                  </a:cubicBezTo>
                  <a:cubicBezTo>
                    <a:pt x="10413" y="18191"/>
                    <a:pt x="11011" y="18079"/>
                    <a:pt x="11571" y="17852"/>
                  </a:cubicBezTo>
                  <a:cubicBezTo>
                    <a:pt x="14932" y="16497"/>
                    <a:pt x="16075" y="11477"/>
                    <a:pt x="14121" y="6640"/>
                  </a:cubicBezTo>
                  <a:cubicBezTo>
                    <a:pt x="12501" y="2627"/>
                    <a:pt x="9258" y="1"/>
                    <a:pt x="6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7"/>
            <p:cNvSpPr/>
            <p:nvPr/>
          </p:nvSpPr>
          <p:spPr>
            <a:xfrm rot="-198737">
              <a:off x="825419" y="3103468"/>
              <a:ext cx="204809" cy="489885"/>
            </a:xfrm>
            <a:custGeom>
              <a:avLst/>
              <a:gdLst/>
              <a:ahLst/>
              <a:cxnLst/>
              <a:rect l="l" t="t" r="r" b="b"/>
              <a:pathLst>
                <a:path w="10071" h="24089" extrusionOk="0">
                  <a:moveTo>
                    <a:pt x="504" y="0"/>
                  </a:moveTo>
                  <a:lnTo>
                    <a:pt x="1" y="200"/>
                  </a:lnTo>
                  <a:lnTo>
                    <a:pt x="9570" y="24089"/>
                  </a:lnTo>
                  <a:lnTo>
                    <a:pt x="10071" y="23889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7"/>
            <p:cNvSpPr/>
            <p:nvPr/>
          </p:nvSpPr>
          <p:spPr>
            <a:xfrm rot="-198737">
              <a:off x="757162" y="3174034"/>
              <a:ext cx="235456" cy="166413"/>
            </a:xfrm>
            <a:custGeom>
              <a:avLst/>
              <a:gdLst/>
              <a:ahLst/>
              <a:cxnLst/>
              <a:rect l="l" t="t" r="r" b="b"/>
              <a:pathLst>
                <a:path w="11578" h="8183" extrusionOk="0">
                  <a:moveTo>
                    <a:pt x="11215" y="1"/>
                  </a:moveTo>
                  <a:lnTo>
                    <a:pt x="7602" y="7525"/>
                  </a:lnTo>
                  <a:lnTo>
                    <a:pt x="0" y="5146"/>
                  </a:lnTo>
                  <a:lnTo>
                    <a:pt x="0" y="5146"/>
                  </a:lnTo>
                  <a:cubicBezTo>
                    <a:pt x="34" y="5347"/>
                    <a:pt x="75" y="5549"/>
                    <a:pt x="118" y="5751"/>
                  </a:cubicBezTo>
                  <a:lnTo>
                    <a:pt x="7885" y="8183"/>
                  </a:lnTo>
                  <a:lnTo>
                    <a:pt x="11577" y="495"/>
                  </a:lnTo>
                  <a:cubicBezTo>
                    <a:pt x="11457" y="325"/>
                    <a:pt x="11339" y="159"/>
                    <a:pt x="11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7"/>
            <p:cNvSpPr/>
            <p:nvPr/>
          </p:nvSpPr>
          <p:spPr>
            <a:xfrm rot="-198737">
              <a:off x="807371" y="3257084"/>
              <a:ext cx="231002" cy="174162"/>
            </a:xfrm>
            <a:custGeom>
              <a:avLst/>
              <a:gdLst/>
              <a:ahLst/>
              <a:cxnLst/>
              <a:rect l="l" t="t" r="r" b="b"/>
              <a:pathLst>
                <a:path w="11359" h="8564" extrusionOk="0">
                  <a:moveTo>
                    <a:pt x="11143" y="1"/>
                  </a:moveTo>
                  <a:lnTo>
                    <a:pt x="7249" y="7945"/>
                  </a:lnTo>
                  <a:lnTo>
                    <a:pt x="1" y="6402"/>
                  </a:lnTo>
                  <a:lnTo>
                    <a:pt x="1" y="6402"/>
                  </a:lnTo>
                  <a:cubicBezTo>
                    <a:pt x="160" y="6628"/>
                    <a:pt x="321" y="6848"/>
                    <a:pt x="491" y="7059"/>
                  </a:cubicBezTo>
                  <a:lnTo>
                    <a:pt x="7548" y="8564"/>
                  </a:lnTo>
                  <a:lnTo>
                    <a:pt x="11358" y="790"/>
                  </a:lnTo>
                  <a:cubicBezTo>
                    <a:pt x="11297" y="529"/>
                    <a:pt x="11222" y="264"/>
                    <a:pt x="11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7"/>
            <p:cNvSpPr/>
            <p:nvPr/>
          </p:nvSpPr>
          <p:spPr>
            <a:xfrm rot="-198737">
              <a:off x="753752" y="3124091"/>
              <a:ext cx="180242" cy="121876"/>
            </a:xfrm>
            <a:custGeom>
              <a:avLst/>
              <a:gdLst/>
              <a:ahLst/>
              <a:cxnLst/>
              <a:rect l="l" t="t" r="r" b="b"/>
              <a:pathLst>
                <a:path w="8863" h="5993" extrusionOk="0">
                  <a:moveTo>
                    <a:pt x="8407" y="0"/>
                  </a:moveTo>
                  <a:lnTo>
                    <a:pt x="5712" y="5322"/>
                  </a:lnTo>
                  <a:lnTo>
                    <a:pt x="126" y="3293"/>
                  </a:lnTo>
                  <a:cubicBezTo>
                    <a:pt x="80" y="3466"/>
                    <a:pt x="35" y="3642"/>
                    <a:pt x="1" y="3819"/>
                  </a:cubicBezTo>
                  <a:lnTo>
                    <a:pt x="5978" y="5993"/>
                  </a:lnTo>
                  <a:lnTo>
                    <a:pt x="8863" y="299"/>
                  </a:lnTo>
                  <a:cubicBezTo>
                    <a:pt x="8713" y="193"/>
                    <a:pt x="8561" y="95"/>
                    <a:pt x="8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7"/>
            <p:cNvSpPr/>
            <p:nvPr/>
          </p:nvSpPr>
          <p:spPr>
            <a:xfrm rot="-198737">
              <a:off x="529220" y="1363463"/>
              <a:ext cx="2317097" cy="1883137"/>
            </a:xfrm>
            <a:custGeom>
              <a:avLst/>
              <a:gdLst/>
              <a:ahLst/>
              <a:cxnLst/>
              <a:rect l="l" t="t" r="r" b="b"/>
              <a:pathLst>
                <a:path w="113938" h="92599" extrusionOk="0">
                  <a:moveTo>
                    <a:pt x="54716" y="0"/>
                  </a:moveTo>
                  <a:cubicBezTo>
                    <a:pt x="26535" y="0"/>
                    <a:pt x="5488" y="16980"/>
                    <a:pt x="2858" y="42204"/>
                  </a:cubicBezTo>
                  <a:cubicBezTo>
                    <a:pt x="0" y="69608"/>
                    <a:pt x="25034" y="90694"/>
                    <a:pt x="54519" y="92491"/>
                  </a:cubicBezTo>
                  <a:cubicBezTo>
                    <a:pt x="55692" y="92563"/>
                    <a:pt x="56862" y="92598"/>
                    <a:pt x="58026" y="92598"/>
                  </a:cubicBezTo>
                  <a:cubicBezTo>
                    <a:pt x="86104" y="92598"/>
                    <a:pt x="110976" y="72090"/>
                    <a:pt x="112428" y="48360"/>
                  </a:cubicBezTo>
                  <a:cubicBezTo>
                    <a:pt x="113937" y="23646"/>
                    <a:pt x="91177" y="3200"/>
                    <a:pt x="61774" y="346"/>
                  </a:cubicBezTo>
                  <a:cubicBezTo>
                    <a:pt x="59377" y="114"/>
                    <a:pt x="57023" y="0"/>
                    <a:pt x="54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7"/>
            <p:cNvSpPr/>
            <p:nvPr/>
          </p:nvSpPr>
          <p:spPr>
            <a:xfrm rot="-198737">
              <a:off x="665752" y="1476476"/>
              <a:ext cx="2082496" cy="1675481"/>
            </a:xfrm>
            <a:custGeom>
              <a:avLst/>
              <a:gdLst/>
              <a:ahLst/>
              <a:cxnLst/>
              <a:rect l="l" t="t" r="r" b="b"/>
              <a:pathLst>
                <a:path w="102402" h="82388" extrusionOk="0">
                  <a:moveTo>
                    <a:pt x="73282" y="9577"/>
                  </a:moveTo>
                  <a:cubicBezTo>
                    <a:pt x="73252" y="9695"/>
                    <a:pt x="73220" y="9813"/>
                    <a:pt x="73188" y="9930"/>
                  </a:cubicBezTo>
                  <a:cubicBezTo>
                    <a:pt x="72860" y="11136"/>
                    <a:pt x="72375" y="12731"/>
                    <a:pt x="71339" y="13536"/>
                  </a:cubicBezTo>
                  <a:cubicBezTo>
                    <a:pt x="71142" y="13688"/>
                    <a:pt x="70938" y="13754"/>
                    <a:pt x="70742" y="13754"/>
                  </a:cubicBezTo>
                  <a:cubicBezTo>
                    <a:pt x="70033" y="13754"/>
                    <a:pt x="69417" y="12901"/>
                    <a:pt x="69582" y="12142"/>
                  </a:cubicBezTo>
                  <a:cubicBezTo>
                    <a:pt x="69863" y="10852"/>
                    <a:pt x="71656" y="10136"/>
                    <a:pt x="72744" y="9753"/>
                  </a:cubicBezTo>
                  <a:cubicBezTo>
                    <a:pt x="72920" y="9692"/>
                    <a:pt x="73100" y="9632"/>
                    <a:pt x="73282" y="9577"/>
                  </a:cubicBezTo>
                  <a:close/>
                  <a:moveTo>
                    <a:pt x="82292" y="15418"/>
                  </a:moveTo>
                  <a:cubicBezTo>
                    <a:pt x="82165" y="16332"/>
                    <a:pt x="81840" y="17230"/>
                    <a:pt x="81422" y="18046"/>
                  </a:cubicBezTo>
                  <a:cubicBezTo>
                    <a:pt x="81135" y="18599"/>
                    <a:pt x="80731" y="19356"/>
                    <a:pt x="80121" y="19610"/>
                  </a:cubicBezTo>
                  <a:cubicBezTo>
                    <a:pt x="80036" y="19646"/>
                    <a:pt x="79954" y="19662"/>
                    <a:pt x="79877" y="19662"/>
                  </a:cubicBezTo>
                  <a:cubicBezTo>
                    <a:pt x="79406" y="19662"/>
                    <a:pt x="79080" y="19070"/>
                    <a:pt x="79015" y="18627"/>
                  </a:cubicBezTo>
                  <a:cubicBezTo>
                    <a:pt x="78805" y="17128"/>
                    <a:pt x="80824" y="16063"/>
                    <a:pt x="81932" y="15571"/>
                  </a:cubicBezTo>
                  <a:cubicBezTo>
                    <a:pt x="82051" y="15519"/>
                    <a:pt x="82171" y="15467"/>
                    <a:pt x="82292" y="15418"/>
                  </a:cubicBezTo>
                  <a:close/>
                  <a:moveTo>
                    <a:pt x="91334" y="24586"/>
                  </a:moveTo>
                  <a:cubicBezTo>
                    <a:pt x="91188" y="24977"/>
                    <a:pt x="91011" y="25358"/>
                    <a:pt x="90806" y="25725"/>
                  </a:cubicBezTo>
                  <a:cubicBezTo>
                    <a:pt x="90250" y="26713"/>
                    <a:pt x="89487" y="27606"/>
                    <a:pt x="88544" y="28243"/>
                  </a:cubicBezTo>
                  <a:cubicBezTo>
                    <a:pt x="88154" y="28506"/>
                    <a:pt x="87712" y="28778"/>
                    <a:pt x="87259" y="28910"/>
                  </a:cubicBezTo>
                  <a:cubicBezTo>
                    <a:pt x="87177" y="28933"/>
                    <a:pt x="87105" y="28944"/>
                    <a:pt x="87040" y="28944"/>
                  </a:cubicBezTo>
                  <a:cubicBezTo>
                    <a:pt x="86481" y="28944"/>
                    <a:pt x="86554" y="28119"/>
                    <a:pt x="86694" y="27688"/>
                  </a:cubicBezTo>
                  <a:cubicBezTo>
                    <a:pt x="86998" y="26756"/>
                    <a:pt x="87877" y="25941"/>
                    <a:pt x="88687" y="25437"/>
                  </a:cubicBezTo>
                  <a:cubicBezTo>
                    <a:pt x="89482" y="24945"/>
                    <a:pt x="90398" y="24651"/>
                    <a:pt x="91334" y="24586"/>
                  </a:cubicBezTo>
                  <a:close/>
                  <a:moveTo>
                    <a:pt x="95321" y="39645"/>
                  </a:moveTo>
                  <a:cubicBezTo>
                    <a:pt x="95481" y="39645"/>
                    <a:pt x="95640" y="39652"/>
                    <a:pt x="95800" y="39665"/>
                  </a:cubicBezTo>
                  <a:lnTo>
                    <a:pt x="95800" y="39665"/>
                  </a:lnTo>
                  <a:cubicBezTo>
                    <a:pt x="95566" y="39980"/>
                    <a:pt x="95318" y="40285"/>
                    <a:pt x="95058" y="40578"/>
                  </a:cubicBezTo>
                  <a:cubicBezTo>
                    <a:pt x="94437" y="41276"/>
                    <a:pt x="93646" y="42237"/>
                    <a:pt x="92626" y="42259"/>
                  </a:cubicBezTo>
                  <a:cubicBezTo>
                    <a:pt x="92618" y="42260"/>
                    <a:pt x="92610" y="42260"/>
                    <a:pt x="92603" y="42260"/>
                  </a:cubicBezTo>
                  <a:cubicBezTo>
                    <a:pt x="91919" y="42260"/>
                    <a:pt x="91847" y="41660"/>
                    <a:pt x="92168" y="41122"/>
                  </a:cubicBezTo>
                  <a:cubicBezTo>
                    <a:pt x="92395" y="40743"/>
                    <a:pt x="92725" y="40430"/>
                    <a:pt x="93099" y="40204"/>
                  </a:cubicBezTo>
                  <a:cubicBezTo>
                    <a:pt x="93761" y="39808"/>
                    <a:pt x="94532" y="39645"/>
                    <a:pt x="95321" y="39645"/>
                  </a:cubicBezTo>
                  <a:close/>
                  <a:moveTo>
                    <a:pt x="10937" y="42351"/>
                  </a:moveTo>
                  <a:cubicBezTo>
                    <a:pt x="11202" y="42351"/>
                    <a:pt x="11459" y="42438"/>
                    <a:pt x="11689" y="42654"/>
                  </a:cubicBezTo>
                  <a:cubicBezTo>
                    <a:pt x="12117" y="43055"/>
                    <a:pt x="12369" y="43753"/>
                    <a:pt x="12129" y="44311"/>
                  </a:cubicBezTo>
                  <a:cubicBezTo>
                    <a:pt x="11857" y="44947"/>
                    <a:pt x="11140" y="45328"/>
                    <a:pt x="10528" y="45571"/>
                  </a:cubicBezTo>
                  <a:cubicBezTo>
                    <a:pt x="9677" y="45906"/>
                    <a:pt x="8675" y="46117"/>
                    <a:pt x="7695" y="46117"/>
                  </a:cubicBezTo>
                  <a:cubicBezTo>
                    <a:pt x="7473" y="46117"/>
                    <a:pt x="7253" y="46106"/>
                    <a:pt x="7035" y="46084"/>
                  </a:cubicBezTo>
                  <a:lnTo>
                    <a:pt x="7035" y="46084"/>
                  </a:lnTo>
                  <a:cubicBezTo>
                    <a:pt x="7553" y="45100"/>
                    <a:pt x="8211" y="44176"/>
                    <a:pt x="9001" y="43418"/>
                  </a:cubicBezTo>
                  <a:cubicBezTo>
                    <a:pt x="9463" y="42972"/>
                    <a:pt x="10229" y="42351"/>
                    <a:pt x="10937" y="42351"/>
                  </a:cubicBezTo>
                  <a:close/>
                  <a:moveTo>
                    <a:pt x="14878" y="52415"/>
                  </a:moveTo>
                  <a:cubicBezTo>
                    <a:pt x="14884" y="52415"/>
                    <a:pt x="14890" y="52416"/>
                    <a:pt x="14896" y="52416"/>
                  </a:cubicBezTo>
                  <a:cubicBezTo>
                    <a:pt x="16034" y="52434"/>
                    <a:pt x="15277" y="53819"/>
                    <a:pt x="14871" y="54213"/>
                  </a:cubicBezTo>
                  <a:cubicBezTo>
                    <a:pt x="14013" y="55049"/>
                    <a:pt x="12865" y="55459"/>
                    <a:pt x="11695" y="55497"/>
                  </a:cubicBezTo>
                  <a:lnTo>
                    <a:pt x="11695" y="55497"/>
                  </a:lnTo>
                  <a:cubicBezTo>
                    <a:pt x="11702" y="55480"/>
                    <a:pt x="11710" y="55464"/>
                    <a:pt x="11718" y="55448"/>
                  </a:cubicBezTo>
                  <a:cubicBezTo>
                    <a:pt x="12160" y="54555"/>
                    <a:pt x="12763" y="53732"/>
                    <a:pt x="13534" y="53096"/>
                  </a:cubicBezTo>
                  <a:cubicBezTo>
                    <a:pt x="13903" y="52791"/>
                    <a:pt x="14373" y="52415"/>
                    <a:pt x="14878" y="52415"/>
                  </a:cubicBezTo>
                  <a:close/>
                  <a:moveTo>
                    <a:pt x="90994" y="53034"/>
                  </a:moveTo>
                  <a:cubicBezTo>
                    <a:pt x="91837" y="53034"/>
                    <a:pt x="92732" y="53631"/>
                    <a:pt x="93312" y="54140"/>
                  </a:cubicBezTo>
                  <a:cubicBezTo>
                    <a:pt x="93791" y="54560"/>
                    <a:pt x="94195" y="55053"/>
                    <a:pt x="94517" y="55595"/>
                  </a:cubicBezTo>
                  <a:lnTo>
                    <a:pt x="94517" y="55595"/>
                  </a:lnTo>
                  <a:cubicBezTo>
                    <a:pt x="94019" y="55684"/>
                    <a:pt x="93495" y="55775"/>
                    <a:pt x="92987" y="55775"/>
                  </a:cubicBezTo>
                  <a:cubicBezTo>
                    <a:pt x="92806" y="55775"/>
                    <a:pt x="92626" y="55763"/>
                    <a:pt x="92451" y="55736"/>
                  </a:cubicBezTo>
                  <a:cubicBezTo>
                    <a:pt x="91647" y="55611"/>
                    <a:pt x="90765" y="55344"/>
                    <a:pt x="90087" y="54884"/>
                  </a:cubicBezTo>
                  <a:cubicBezTo>
                    <a:pt x="89661" y="54591"/>
                    <a:pt x="89536" y="54238"/>
                    <a:pt x="89815" y="53735"/>
                  </a:cubicBezTo>
                  <a:cubicBezTo>
                    <a:pt x="89990" y="53433"/>
                    <a:pt x="90269" y="53161"/>
                    <a:pt x="90615" y="53077"/>
                  </a:cubicBezTo>
                  <a:cubicBezTo>
                    <a:pt x="90740" y="53048"/>
                    <a:pt x="90866" y="53034"/>
                    <a:pt x="90994" y="53034"/>
                  </a:cubicBezTo>
                  <a:close/>
                  <a:moveTo>
                    <a:pt x="21301" y="62095"/>
                  </a:moveTo>
                  <a:cubicBezTo>
                    <a:pt x="21695" y="62095"/>
                    <a:pt x="22067" y="62447"/>
                    <a:pt x="22206" y="62932"/>
                  </a:cubicBezTo>
                  <a:cubicBezTo>
                    <a:pt x="22552" y="64140"/>
                    <a:pt x="21328" y="65174"/>
                    <a:pt x="20401" y="65693"/>
                  </a:cubicBezTo>
                  <a:cubicBezTo>
                    <a:pt x="20143" y="65838"/>
                    <a:pt x="19874" y="65962"/>
                    <a:pt x="19599" y="66064"/>
                  </a:cubicBezTo>
                  <a:lnTo>
                    <a:pt x="19599" y="66064"/>
                  </a:lnTo>
                  <a:cubicBezTo>
                    <a:pt x="19633" y="65384"/>
                    <a:pt x="19747" y="64710"/>
                    <a:pt x="19939" y="64065"/>
                  </a:cubicBezTo>
                  <a:cubicBezTo>
                    <a:pt x="20102" y="63522"/>
                    <a:pt x="20302" y="62946"/>
                    <a:pt x="20639" y="62486"/>
                  </a:cubicBezTo>
                  <a:cubicBezTo>
                    <a:pt x="20840" y="62211"/>
                    <a:pt x="21074" y="62095"/>
                    <a:pt x="21301" y="62095"/>
                  </a:cubicBezTo>
                  <a:close/>
                  <a:moveTo>
                    <a:pt x="84740" y="61509"/>
                  </a:moveTo>
                  <a:cubicBezTo>
                    <a:pt x="85133" y="61509"/>
                    <a:pt x="85523" y="61831"/>
                    <a:pt x="85668" y="62227"/>
                  </a:cubicBezTo>
                  <a:cubicBezTo>
                    <a:pt x="85935" y="62964"/>
                    <a:pt x="85815" y="63850"/>
                    <a:pt x="85686" y="64600"/>
                  </a:cubicBezTo>
                  <a:cubicBezTo>
                    <a:pt x="85579" y="65219"/>
                    <a:pt x="85426" y="65834"/>
                    <a:pt x="85235" y="66433"/>
                  </a:cubicBezTo>
                  <a:lnTo>
                    <a:pt x="85235" y="66433"/>
                  </a:lnTo>
                  <a:cubicBezTo>
                    <a:pt x="84383" y="65830"/>
                    <a:pt x="83969" y="64855"/>
                    <a:pt x="83841" y="63750"/>
                  </a:cubicBezTo>
                  <a:cubicBezTo>
                    <a:pt x="83771" y="63134"/>
                    <a:pt x="83741" y="62261"/>
                    <a:pt x="84192" y="61765"/>
                  </a:cubicBezTo>
                  <a:cubicBezTo>
                    <a:pt x="84357" y="61585"/>
                    <a:pt x="84549" y="61509"/>
                    <a:pt x="84740" y="61509"/>
                  </a:cubicBezTo>
                  <a:close/>
                  <a:moveTo>
                    <a:pt x="30198" y="68336"/>
                  </a:moveTo>
                  <a:cubicBezTo>
                    <a:pt x="30886" y="68336"/>
                    <a:pt x="30827" y="69474"/>
                    <a:pt x="30782" y="69972"/>
                  </a:cubicBezTo>
                  <a:cubicBezTo>
                    <a:pt x="30703" y="70872"/>
                    <a:pt x="30428" y="71772"/>
                    <a:pt x="29816" y="72449"/>
                  </a:cubicBezTo>
                  <a:cubicBezTo>
                    <a:pt x="29572" y="72720"/>
                    <a:pt x="29291" y="72950"/>
                    <a:pt x="28985" y="73143"/>
                  </a:cubicBezTo>
                  <a:lnTo>
                    <a:pt x="28985" y="73143"/>
                  </a:lnTo>
                  <a:cubicBezTo>
                    <a:pt x="28983" y="73135"/>
                    <a:pt x="28980" y="73128"/>
                    <a:pt x="28978" y="73120"/>
                  </a:cubicBezTo>
                  <a:cubicBezTo>
                    <a:pt x="28597" y="71964"/>
                    <a:pt x="28234" y="70437"/>
                    <a:pt x="28819" y="69285"/>
                  </a:cubicBezTo>
                  <a:cubicBezTo>
                    <a:pt x="29068" y="68791"/>
                    <a:pt x="29522" y="68449"/>
                    <a:pt x="30066" y="68349"/>
                  </a:cubicBezTo>
                  <a:cubicBezTo>
                    <a:pt x="30113" y="68341"/>
                    <a:pt x="30157" y="68336"/>
                    <a:pt x="30198" y="68336"/>
                  </a:cubicBezTo>
                  <a:close/>
                  <a:moveTo>
                    <a:pt x="72595" y="66158"/>
                  </a:moveTo>
                  <a:cubicBezTo>
                    <a:pt x="73123" y="66158"/>
                    <a:pt x="73638" y="66464"/>
                    <a:pt x="73943" y="66885"/>
                  </a:cubicBezTo>
                  <a:cubicBezTo>
                    <a:pt x="74811" y="68098"/>
                    <a:pt x="74578" y="69992"/>
                    <a:pt x="74346" y="71364"/>
                  </a:cubicBezTo>
                  <a:cubicBezTo>
                    <a:pt x="74184" y="72330"/>
                    <a:pt x="73943" y="73325"/>
                    <a:pt x="73604" y="74283"/>
                  </a:cubicBezTo>
                  <a:lnTo>
                    <a:pt x="73604" y="74283"/>
                  </a:lnTo>
                  <a:cubicBezTo>
                    <a:pt x="72758" y="73562"/>
                    <a:pt x="72229" y="72521"/>
                    <a:pt x="71858" y="71432"/>
                  </a:cubicBezTo>
                  <a:cubicBezTo>
                    <a:pt x="71416" y="70128"/>
                    <a:pt x="71055" y="68508"/>
                    <a:pt x="71468" y="67150"/>
                  </a:cubicBezTo>
                  <a:cubicBezTo>
                    <a:pt x="71608" y="66697"/>
                    <a:pt x="71885" y="66253"/>
                    <a:pt x="72390" y="66173"/>
                  </a:cubicBezTo>
                  <a:cubicBezTo>
                    <a:pt x="72459" y="66163"/>
                    <a:pt x="72527" y="66158"/>
                    <a:pt x="72595" y="66158"/>
                  </a:cubicBezTo>
                  <a:close/>
                  <a:moveTo>
                    <a:pt x="61931" y="71246"/>
                  </a:moveTo>
                  <a:cubicBezTo>
                    <a:pt x="62305" y="71246"/>
                    <a:pt x="62690" y="71401"/>
                    <a:pt x="62921" y="71676"/>
                  </a:cubicBezTo>
                  <a:cubicBezTo>
                    <a:pt x="63302" y="72123"/>
                    <a:pt x="63349" y="72787"/>
                    <a:pt x="63331" y="73345"/>
                  </a:cubicBezTo>
                  <a:cubicBezTo>
                    <a:pt x="63299" y="74705"/>
                    <a:pt x="62857" y="76082"/>
                    <a:pt x="62273" y="77328"/>
                  </a:cubicBezTo>
                  <a:lnTo>
                    <a:pt x="62273" y="77328"/>
                  </a:lnTo>
                  <a:cubicBezTo>
                    <a:pt x="61726" y="76434"/>
                    <a:pt x="61312" y="75445"/>
                    <a:pt x="61042" y="74455"/>
                  </a:cubicBezTo>
                  <a:cubicBezTo>
                    <a:pt x="60822" y="73639"/>
                    <a:pt x="60396" y="71819"/>
                    <a:pt x="61439" y="71348"/>
                  </a:cubicBezTo>
                  <a:cubicBezTo>
                    <a:pt x="61590" y="71279"/>
                    <a:pt x="61759" y="71246"/>
                    <a:pt x="61931" y="71246"/>
                  </a:cubicBezTo>
                  <a:close/>
                  <a:moveTo>
                    <a:pt x="41505" y="70682"/>
                  </a:moveTo>
                  <a:cubicBezTo>
                    <a:pt x="41658" y="70682"/>
                    <a:pt x="41809" y="70724"/>
                    <a:pt x="41951" y="70820"/>
                  </a:cubicBezTo>
                  <a:cubicBezTo>
                    <a:pt x="42463" y="71166"/>
                    <a:pt x="42384" y="72023"/>
                    <a:pt x="42343" y="72556"/>
                  </a:cubicBezTo>
                  <a:cubicBezTo>
                    <a:pt x="42307" y="73082"/>
                    <a:pt x="42205" y="73603"/>
                    <a:pt x="42053" y="74106"/>
                  </a:cubicBezTo>
                  <a:cubicBezTo>
                    <a:pt x="41738" y="75140"/>
                    <a:pt x="41197" y="76107"/>
                    <a:pt x="40492" y="76923"/>
                  </a:cubicBezTo>
                  <a:cubicBezTo>
                    <a:pt x="40261" y="77190"/>
                    <a:pt x="40012" y="77444"/>
                    <a:pt x="39747" y="77682"/>
                  </a:cubicBezTo>
                  <a:lnTo>
                    <a:pt x="39747" y="77682"/>
                  </a:lnTo>
                  <a:cubicBezTo>
                    <a:pt x="39466" y="76968"/>
                    <a:pt x="39294" y="76212"/>
                    <a:pt x="39234" y="75464"/>
                  </a:cubicBezTo>
                  <a:cubicBezTo>
                    <a:pt x="39145" y="74376"/>
                    <a:pt x="39245" y="73150"/>
                    <a:pt x="39726" y="72155"/>
                  </a:cubicBezTo>
                  <a:cubicBezTo>
                    <a:pt x="39979" y="71630"/>
                    <a:pt x="40772" y="70682"/>
                    <a:pt x="41505" y="70682"/>
                  </a:cubicBezTo>
                  <a:close/>
                  <a:moveTo>
                    <a:pt x="50420" y="71180"/>
                  </a:moveTo>
                  <a:cubicBezTo>
                    <a:pt x="50872" y="71180"/>
                    <a:pt x="51312" y="71432"/>
                    <a:pt x="51516" y="71985"/>
                  </a:cubicBezTo>
                  <a:cubicBezTo>
                    <a:pt x="52008" y="73320"/>
                    <a:pt x="51545" y="75031"/>
                    <a:pt x="51122" y="76318"/>
                  </a:cubicBezTo>
                  <a:cubicBezTo>
                    <a:pt x="50911" y="76960"/>
                    <a:pt x="50657" y="77599"/>
                    <a:pt x="50337" y="78198"/>
                  </a:cubicBezTo>
                  <a:lnTo>
                    <a:pt x="50337" y="78198"/>
                  </a:lnTo>
                  <a:cubicBezTo>
                    <a:pt x="50049" y="77629"/>
                    <a:pt x="49811" y="77037"/>
                    <a:pt x="49608" y="76459"/>
                  </a:cubicBezTo>
                  <a:cubicBezTo>
                    <a:pt x="49159" y="75162"/>
                    <a:pt x="48674" y="73469"/>
                    <a:pt x="49150" y="72112"/>
                  </a:cubicBezTo>
                  <a:cubicBezTo>
                    <a:pt x="49361" y="71515"/>
                    <a:pt x="49899" y="71180"/>
                    <a:pt x="50420" y="71180"/>
                  </a:cubicBezTo>
                  <a:close/>
                  <a:moveTo>
                    <a:pt x="68118" y="0"/>
                  </a:moveTo>
                  <a:cubicBezTo>
                    <a:pt x="66999" y="0"/>
                    <a:pt x="65882" y="310"/>
                    <a:pt x="64900" y="914"/>
                  </a:cubicBezTo>
                  <a:cubicBezTo>
                    <a:pt x="64711" y="1028"/>
                    <a:pt x="64827" y="1296"/>
                    <a:pt x="65002" y="1296"/>
                  </a:cubicBezTo>
                  <a:cubicBezTo>
                    <a:pt x="65034" y="1296"/>
                    <a:pt x="65069" y="1286"/>
                    <a:pt x="65104" y="1265"/>
                  </a:cubicBezTo>
                  <a:cubicBezTo>
                    <a:pt x="66024" y="697"/>
                    <a:pt x="67072" y="403"/>
                    <a:pt x="68123" y="403"/>
                  </a:cubicBezTo>
                  <a:cubicBezTo>
                    <a:pt x="68979" y="403"/>
                    <a:pt x="69837" y="599"/>
                    <a:pt x="70627" y="1000"/>
                  </a:cubicBezTo>
                  <a:cubicBezTo>
                    <a:pt x="72245" y="1820"/>
                    <a:pt x="73424" y="3425"/>
                    <a:pt x="73651" y="5231"/>
                  </a:cubicBezTo>
                  <a:cubicBezTo>
                    <a:pt x="73811" y="6518"/>
                    <a:pt x="73675" y="7852"/>
                    <a:pt x="73390" y="9123"/>
                  </a:cubicBezTo>
                  <a:lnTo>
                    <a:pt x="73390" y="9123"/>
                  </a:lnTo>
                  <a:cubicBezTo>
                    <a:pt x="73189" y="9182"/>
                    <a:pt x="72991" y="9244"/>
                    <a:pt x="72798" y="9309"/>
                  </a:cubicBezTo>
                  <a:cubicBezTo>
                    <a:pt x="71506" y="9740"/>
                    <a:pt x="69512" y="10546"/>
                    <a:pt x="69188" y="12065"/>
                  </a:cubicBezTo>
                  <a:cubicBezTo>
                    <a:pt x="68996" y="12971"/>
                    <a:pt x="69759" y="14194"/>
                    <a:pt x="70721" y="14194"/>
                  </a:cubicBezTo>
                  <a:cubicBezTo>
                    <a:pt x="70852" y="14194"/>
                    <a:pt x="70985" y="14172"/>
                    <a:pt x="71121" y="14123"/>
                  </a:cubicBezTo>
                  <a:cubicBezTo>
                    <a:pt x="71661" y="13928"/>
                    <a:pt x="72057" y="13425"/>
                    <a:pt x="72359" y="12960"/>
                  </a:cubicBezTo>
                  <a:cubicBezTo>
                    <a:pt x="72816" y="12255"/>
                    <a:pt x="73141" y="11453"/>
                    <a:pt x="73399" y="10655"/>
                  </a:cubicBezTo>
                  <a:cubicBezTo>
                    <a:pt x="73526" y="10261"/>
                    <a:pt x="73641" y="9856"/>
                    <a:pt x="73741" y="9444"/>
                  </a:cubicBezTo>
                  <a:lnTo>
                    <a:pt x="73741" y="9444"/>
                  </a:lnTo>
                  <a:cubicBezTo>
                    <a:pt x="74620" y="9206"/>
                    <a:pt x="75546" y="9052"/>
                    <a:pt x="76456" y="9052"/>
                  </a:cubicBezTo>
                  <a:cubicBezTo>
                    <a:pt x="76843" y="9052"/>
                    <a:pt x="77227" y="9080"/>
                    <a:pt x="77603" y="9141"/>
                  </a:cubicBezTo>
                  <a:cubicBezTo>
                    <a:pt x="79625" y="9470"/>
                    <a:pt x="81416" y="11075"/>
                    <a:pt x="82084" y="12990"/>
                  </a:cubicBezTo>
                  <a:cubicBezTo>
                    <a:pt x="82309" y="13634"/>
                    <a:pt x="82380" y="14300"/>
                    <a:pt x="82338" y="14965"/>
                  </a:cubicBezTo>
                  <a:lnTo>
                    <a:pt x="82338" y="14965"/>
                  </a:lnTo>
                  <a:cubicBezTo>
                    <a:pt x="82187" y="15023"/>
                    <a:pt x="82037" y="15084"/>
                    <a:pt x="81889" y="15147"/>
                  </a:cubicBezTo>
                  <a:cubicBezTo>
                    <a:pt x="80575" y="15712"/>
                    <a:pt x="78442" y="16879"/>
                    <a:pt x="78607" y="18604"/>
                  </a:cubicBezTo>
                  <a:cubicBezTo>
                    <a:pt x="78664" y="19186"/>
                    <a:pt x="79061" y="19939"/>
                    <a:pt x="79689" y="20061"/>
                  </a:cubicBezTo>
                  <a:cubicBezTo>
                    <a:pt x="79749" y="20073"/>
                    <a:pt x="79808" y="20079"/>
                    <a:pt x="79867" y="20079"/>
                  </a:cubicBezTo>
                  <a:cubicBezTo>
                    <a:pt x="80413" y="20079"/>
                    <a:pt x="80878" y="19592"/>
                    <a:pt x="81187" y="19191"/>
                  </a:cubicBezTo>
                  <a:cubicBezTo>
                    <a:pt x="81990" y="18145"/>
                    <a:pt x="82612" y="16659"/>
                    <a:pt x="82754" y="15240"/>
                  </a:cubicBezTo>
                  <a:lnTo>
                    <a:pt x="82754" y="15240"/>
                  </a:lnTo>
                  <a:cubicBezTo>
                    <a:pt x="83646" y="14918"/>
                    <a:pt x="84604" y="14699"/>
                    <a:pt x="85548" y="14699"/>
                  </a:cubicBezTo>
                  <a:cubicBezTo>
                    <a:pt x="86039" y="14699"/>
                    <a:pt x="86526" y="14758"/>
                    <a:pt x="86998" y="14894"/>
                  </a:cubicBezTo>
                  <a:cubicBezTo>
                    <a:pt x="89079" y="15494"/>
                    <a:pt x="90704" y="17285"/>
                    <a:pt x="91420" y="19291"/>
                  </a:cubicBezTo>
                  <a:cubicBezTo>
                    <a:pt x="91986" y="20878"/>
                    <a:pt x="91974" y="22598"/>
                    <a:pt x="91473" y="24182"/>
                  </a:cubicBezTo>
                  <a:lnTo>
                    <a:pt x="91473" y="24182"/>
                  </a:lnTo>
                  <a:cubicBezTo>
                    <a:pt x="91305" y="24189"/>
                    <a:pt x="91135" y="24203"/>
                    <a:pt x="90964" y="24225"/>
                  </a:cubicBezTo>
                  <a:cubicBezTo>
                    <a:pt x="89872" y="24365"/>
                    <a:pt x="88825" y="24787"/>
                    <a:pt x="87954" y="25465"/>
                  </a:cubicBezTo>
                  <a:cubicBezTo>
                    <a:pt x="87170" y="26077"/>
                    <a:pt x="86363" y="26972"/>
                    <a:pt x="86209" y="27987"/>
                  </a:cubicBezTo>
                  <a:cubicBezTo>
                    <a:pt x="86153" y="28361"/>
                    <a:pt x="86164" y="28821"/>
                    <a:pt x="86434" y="29118"/>
                  </a:cubicBezTo>
                  <a:cubicBezTo>
                    <a:pt x="86593" y="29295"/>
                    <a:pt x="86785" y="29358"/>
                    <a:pt x="86987" y="29358"/>
                  </a:cubicBezTo>
                  <a:cubicBezTo>
                    <a:pt x="87207" y="29358"/>
                    <a:pt x="87439" y="29282"/>
                    <a:pt x="87648" y="29193"/>
                  </a:cubicBezTo>
                  <a:cubicBezTo>
                    <a:pt x="88759" y="28728"/>
                    <a:pt x="89711" y="27931"/>
                    <a:pt x="90448" y="26988"/>
                  </a:cubicBezTo>
                  <a:cubicBezTo>
                    <a:pt x="91014" y="26261"/>
                    <a:pt x="91461" y="25441"/>
                    <a:pt x="91768" y="24572"/>
                  </a:cubicBezTo>
                  <a:lnTo>
                    <a:pt x="91768" y="24572"/>
                  </a:lnTo>
                  <a:cubicBezTo>
                    <a:pt x="96417" y="24593"/>
                    <a:pt x="98655" y="29951"/>
                    <a:pt x="98145" y="33978"/>
                  </a:cubicBezTo>
                  <a:cubicBezTo>
                    <a:pt x="97904" y="35892"/>
                    <a:pt x="97151" y="37725"/>
                    <a:pt x="96053" y="39312"/>
                  </a:cubicBezTo>
                  <a:lnTo>
                    <a:pt x="96053" y="39312"/>
                  </a:lnTo>
                  <a:cubicBezTo>
                    <a:pt x="95801" y="39284"/>
                    <a:pt x="95546" y="39269"/>
                    <a:pt x="95292" y="39269"/>
                  </a:cubicBezTo>
                  <a:cubicBezTo>
                    <a:pt x="94054" y="39269"/>
                    <a:pt x="92830" y="39622"/>
                    <a:pt x="92048" y="40603"/>
                  </a:cubicBezTo>
                  <a:cubicBezTo>
                    <a:pt x="91549" y="41226"/>
                    <a:pt x="91230" y="42411"/>
                    <a:pt x="92290" y="42645"/>
                  </a:cubicBezTo>
                  <a:cubicBezTo>
                    <a:pt x="92410" y="42671"/>
                    <a:pt x="92528" y="42684"/>
                    <a:pt x="92644" y="42684"/>
                  </a:cubicBezTo>
                  <a:cubicBezTo>
                    <a:pt x="93502" y="42684"/>
                    <a:pt x="94245" y="42005"/>
                    <a:pt x="94820" y="41434"/>
                  </a:cubicBezTo>
                  <a:cubicBezTo>
                    <a:pt x="95349" y="40905"/>
                    <a:pt x="95836" y="40331"/>
                    <a:pt x="96272" y="39719"/>
                  </a:cubicBezTo>
                  <a:lnTo>
                    <a:pt x="96272" y="39719"/>
                  </a:lnTo>
                  <a:cubicBezTo>
                    <a:pt x="97042" y="39836"/>
                    <a:pt x="97793" y="40083"/>
                    <a:pt x="98437" y="40394"/>
                  </a:cubicBezTo>
                  <a:cubicBezTo>
                    <a:pt x="100126" y="41210"/>
                    <a:pt x="101084" y="42672"/>
                    <a:pt x="101510" y="44469"/>
                  </a:cubicBezTo>
                  <a:cubicBezTo>
                    <a:pt x="101973" y="46407"/>
                    <a:pt x="101857" y="48585"/>
                    <a:pt x="101044" y="50414"/>
                  </a:cubicBezTo>
                  <a:cubicBezTo>
                    <a:pt x="100590" y="51439"/>
                    <a:pt x="99867" y="52259"/>
                    <a:pt x="99103" y="53064"/>
                  </a:cubicBezTo>
                  <a:cubicBezTo>
                    <a:pt x="98457" y="53742"/>
                    <a:pt x="97759" y="54397"/>
                    <a:pt x="96937" y="54852"/>
                  </a:cubicBezTo>
                  <a:cubicBezTo>
                    <a:pt x="96313" y="55197"/>
                    <a:pt x="95631" y="55393"/>
                    <a:pt x="94933" y="55520"/>
                  </a:cubicBezTo>
                  <a:lnTo>
                    <a:pt x="94933" y="55520"/>
                  </a:lnTo>
                  <a:cubicBezTo>
                    <a:pt x="94515" y="54781"/>
                    <a:pt x="93956" y="54123"/>
                    <a:pt x="93278" y="53603"/>
                  </a:cubicBezTo>
                  <a:cubicBezTo>
                    <a:pt x="92688" y="53147"/>
                    <a:pt x="91795" y="52630"/>
                    <a:pt x="90965" y="52630"/>
                  </a:cubicBezTo>
                  <a:cubicBezTo>
                    <a:pt x="90715" y="52630"/>
                    <a:pt x="90470" y="52677"/>
                    <a:pt x="90241" y="52787"/>
                  </a:cubicBezTo>
                  <a:cubicBezTo>
                    <a:pt x="89543" y="53121"/>
                    <a:pt x="88897" y="54172"/>
                    <a:pt x="89457" y="54875"/>
                  </a:cubicBezTo>
                  <a:cubicBezTo>
                    <a:pt x="89992" y="55548"/>
                    <a:pt x="91085" y="55854"/>
                    <a:pt x="91885" y="56044"/>
                  </a:cubicBezTo>
                  <a:cubicBezTo>
                    <a:pt x="92237" y="56128"/>
                    <a:pt x="92580" y="56160"/>
                    <a:pt x="92920" y="56160"/>
                  </a:cubicBezTo>
                  <a:cubicBezTo>
                    <a:pt x="93457" y="56160"/>
                    <a:pt x="93989" y="56081"/>
                    <a:pt x="94548" y="55999"/>
                  </a:cubicBezTo>
                  <a:cubicBezTo>
                    <a:pt x="94607" y="55990"/>
                    <a:pt x="94666" y="55981"/>
                    <a:pt x="94725" y="55972"/>
                  </a:cubicBezTo>
                  <a:lnTo>
                    <a:pt x="94725" y="55972"/>
                  </a:lnTo>
                  <a:cubicBezTo>
                    <a:pt x="95015" y="56546"/>
                    <a:pt x="95217" y="57165"/>
                    <a:pt x="95323" y="57803"/>
                  </a:cubicBezTo>
                  <a:cubicBezTo>
                    <a:pt x="95672" y="59886"/>
                    <a:pt x="94994" y="62073"/>
                    <a:pt x="93922" y="63848"/>
                  </a:cubicBezTo>
                  <a:cubicBezTo>
                    <a:pt x="92961" y="65430"/>
                    <a:pt x="91502" y="66665"/>
                    <a:pt x="89672" y="67078"/>
                  </a:cubicBezTo>
                  <a:cubicBezTo>
                    <a:pt x="89211" y="67180"/>
                    <a:pt x="88734" y="67232"/>
                    <a:pt x="88256" y="67232"/>
                  </a:cubicBezTo>
                  <a:cubicBezTo>
                    <a:pt x="87439" y="67232"/>
                    <a:pt x="86618" y="67081"/>
                    <a:pt x="85867" y="66776"/>
                  </a:cubicBezTo>
                  <a:cubicBezTo>
                    <a:pt x="85768" y="66736"/>
                    <a:pt x="85673" y="66692"/>
                    <a:pt x="85582" y="66645"/>
                  </a:cubicBezTo>
                  <a:lnTo>
                    <a:pt x="85582" y="66645"/>
                  </a:lnTo>
                  <a:cubicBezTo>
                    <a:pt x="85802" y="65972"/>
                    <a:pt x="85974" y="65283"/>
                    <a:pt x="86087" y="64587"/>
                  </a:cubicBezTo>
                  <a:cubicBezTo>
                    <a:pt x="86223" y="63746"/>
                    <a:pt x="86336" y="62767"/>
                    <a:pt x="85992" y="61962"/>
                  </a:cubicBezTo>
                  <a:cubicBezTo>
                    <a:pt x="85774" y="61457"/>
                    <a:pt x="85299" y="61102"/>
                    <a:pt x="84761" y="61102"/>
                  </a:cubicBezTo>
                  <a:cubicBezTo>
                    <a:pt x="84659" y="61102"/>
                    <a:pt x="84555" y="61115"/>
                    <a:pt x="84450" y="61142"/>
                  </a:cubicBezTo>
                  <a:cubicBezTo>
                    <a:pt x="83775" y="61312"/>
                    <a:pt x="83510" y="62035"/>
                    <a:pt x="83431" y="62653"/>
                  </a:cubicBezTo>
                  <a:cubicBezTo>
                    <a:pt x="83242" y="64104"/>
                    <a:pt x="83727" y="66015"/>
                    <a:pt x="85044" y="66819"/>
                  </a:cubicBezTo>
                  <a:cubicBezTo>
                    <a:pt x="85061" y="66830"/>
                    <a:pt x="85078" y="66840"/>
                    <a:pt x="85095" y="66850"/>
                  </a:cubicBezTo>
                  <a:lnTo>
                    <a:pt x="85095" y="66850"/>
                  </a:lnTo>
                  <a:cubicBezTo>
                    <a:pt x="85070" y="66922"/>
                    <a:pt x="85044" y="66994"/>
                    <a:pt x="85017" y="67066"/>
                  </a:cubicBezTo>
                  <a:cubicBezTo>
                    <a:pt x="84201" y="69281"/>
                    <a:pt x="83025" y="71531"/>
                    <a:pt x="81311" y="73184"/>
                  </a:cubicBezTo>
                  <a:cubicBezTo>
                    <a:pt x="80044" y="74404"/>
                    <a:pt x="78300" y="75289"/>
                    <a:pt x="76532" y="75289"/>
                  </a:cubicBezTo>
                  <a:cubicBezTo>
                    <a:pt x="75958" y="75289"/>
                    <a:pt x="75382" y="75196"/>
                    <a:pt x="74818" y="74990"/>
                  </a:cubicBezTo>
                  <a:cubicBezTo>
                    <a:pt x="74494" y="74873"/>
                    <a:pt x="74202" y="74720"/>
                    <a:pt x="73937" y="74538"/>
                  </a:cubicBezTo>
                  <a:lnTo>
                    <a:pt x="73937" y="74538"/>
                  </a:lnTo>
                  <a:cubicBezTo>
                    <a:pt x="74143" y="73950"/>
                    <a:pt x="74315" y="73350"/>
                    <a:pt x="74462" y="72755"/>
                  </a:cubicBezTo>
                  <a:cubicBezTo>
                    <a:pt x="74886" y="71042"/>
                    <a:pt x="75273" y="68914"/>
                    <a:pt x="74575" y="67216"/>
                  </a:cubicBezTo>
                  <a:cubicBezTo>
                    <a:pt x="74257" y="66454"/>
                    <a:pt x="73400" y="65727"/>
                    <a:pt x="72560" y="65727"/>
                  </a:cubicBezTo>
                  <a:cubicBezTo>
                    <a:pt x="72220" y="65727"/>
                    <a:pt x="71883" y="65846"/>
                    <a:pt x="71586" y="66130"/>
                  </a:cubicBezTo>
                  <a:cubicBezTo>
                    <a:pt x="70545" y="67125"/>
                    <a:pt x="70861" y="69136"/>
                    <a:pt x="71132" y="70371"/>
                  </a:cubicBezTo>
                  <a:cubicBezTo>
                    <a:pt x="71472" y="71910"/>
                    <a:pt x="72142" y="73722"/>
                    <a:pt x="73445" y="74709"/>
                  </a:cubicBezTo>
                  <a:lnTo>
                    <a:pt x="73445" y="74709"/>
                  </a:lnTo>
                  <a:cubicBezTo>
                    <a:pt x="72466" y="77215"/>
                    <a:pt x="70773" y="79393"/>
                    <a:pt x="67978" y="80040"/>
                  </a:cubicBezTo>
                  <a:cubicBezTo>
                    <a:pt x="67558" y="80136"/>
                    <a:pt x="67139" y="80185"/>
                    <a:pt x="66728" y="80185"/>
                  </a:cubicBezTo>
                  <a:cubicBezTo>
                    <a:pt x="65411" y="80185"/>
                    <a:pt x="64174" y="79685"/>
                    <a:pt x="63250" y="78650"/>
                  </a:cubicBezTo>
                  <a:cubicBezTo>
                    <a:pt x="62995" y="78366"/>
                    <a:pt x="62758" y="78061"/>
                    <a:pt x="62540" y="77741"/>
                  </a:cubicBezTo>
                  <a:lnTo>
                    <a:pt x="62540" y="77741"/>
                  </a:lnTo>
                  <a:cubicBezTo>
                    <a:pt x="62905" y="76964"/>
                    <a:pt x="63193" y="76151"/>
                    <a:pt x="63408" y="75355"/>
                  </a:cubicBezTo>
                  <a:cubicBezTo>
                    <a:pt x="63735" y="74149"/>
                    <a:pt x="64172" y="72046"/>
                    <a:pt x="62946" y="71162"/>
                  </a:cubicBezTo>
                  <a:cubicBezTo>
                    <a:pt x="62663" y="70957"/>
                    <a:pt x="62290" y="70846"/>
                    <a:pt x="61924" y="70846"/>
                  </a:cubicBezTo>
                  <a:cubicBezTo>
                    <a:pt x="61689" y="70846"/>
                    <a:pt x="61457" y="70892"/>
                    <a:pt x="61253" y="70987"/>
                  </a:cubicBezTo>
                  <a:cubicBezTo>
                    <a:pt x="60741" y="71225"/>
                    <a:pt x="60498" y="71749"/>
                    <a:pt x="60416" y="72282"/>
                  </a:cubicBezTo>
                  <a:cubicBezTo>
                    <a:pt x="60176" y="73882"/>
                    <a:pt x="60899" y="75654"/>
                    <a:pt x="61643" y="77032"/>
                  </a:cubicBezTo>
                  <a:cubicBezTo>
                    <a:pt x="61775" y="77277"/>
                    <a:pt x="61915" y="77519"/>
                    <a:pt x="62065" y="77755"/>
                  </a:cubicBezTo>
                  <a:lnTo>
                    <a:pt x="62065" y="77755"/>
                  </a:lnTo>
                  <a:cubicBezTo>
                    <a:pt x="62008" y="77868"/>
                    <a:pt x="61950" y="77979"/>
                    <a:pt x="61892" y="78088"/>
                  </a:cubicBezTo>
                  <a:cubicBezTo>
                    <a:pt x="61049" y="79673"/>
                    <a:pt x="59902" y="81008"/>
                    <a:pt x="58159" y="81620"/>
                  </a:cubicBezTo>
                  <a:cubicBezTo>
                    <a:pt x="57482" y="81858"/>
                    <a:pt x="56768" y="81977"/>
                    <a:pt x="56057" y="81977"/>
                  </a:cubicBezTo>
                  <a:cubicBezTo>
                    <a:pt x="54606" y="81977"/>
                    <a:pt x="53162" y="81484"/>
                    <a:pt x="52051" y="80516"/>
                  </a:cubicBezTo>
                  <a:cubicBezTo>
                    <a:pt x="51453" y="79993"/>
                    <a:pt x="50968" y="79340"/>
                    <a:pt x="50569" y="78633"/>
                  </a:cubicBezTo>
                  <a:lnTo>
                    <a:pt x="50569" y="78633"/>
                  </a:lnTo>
                  <a:cubicBezTo>
                    <a:pt x="51307" y="77361"/>
                    <a:pt x="51768" y="75869"/>
                    <a:pt x="51983" y="74457"/>
                  </a:cubicBezTo>
                  <a:cubicBezTo>
                    <a:pt x="52155" y="73335"/>
                    <a:pt x="52318" y="71264"/>
                    <a:pt x="50895" y="70838"/>
                  </a:cubicBezTo>
                  <a:cubicBezTo>
                    <a:pt x="50737" y="70789"/>
                    <a:pt x="50571" y="70766"/>
                    <a:pt x="50403" y="70766"/>
                  </a:cubicBezTo>
                  <a:cubicBezTo>
                    <a:pt x="49966" y="70766"/>
                    <a:pt x="49522" y="70927"/>
                    <a:pt x="49215" y="71230"/>
                  </a:cubicBezTo>
                  <a:cubicBezTo>
                    <a:pt x="48746" y="71690"/>
                    <a:pt x="48606" y="72386"/>
                    <a:pt x="48572" y="73018"/>
                  </a:cubicBezTo>
                  <a:cubicBezTo>
                    <a:pt x="48474" y="74865"/>
                    <a:pt x="49163" y="76810"/>
                    <a:pt x="50000" y="78426"/>
                  </a:cubicBezTo>
                  <a:cubicBezTo>
                    <a:pt x="50032" y="78489"/>
                    <a:pt x="50065" y="78552"/>
                    <a:pt x="50099" y="78614"/>
                  </a:cubicBezTo>
                  <a:lnTo>
                    <a:pt x="50099" y="78614"/>
                  </a:lnTo>
                  <a:cubicBezTo>
                    <a:pt x="49641" y="79366"/>
                    <a:pt x="49061" y="80033"/>
                    <a:pt x="48309" y="80532"/>
                  </a:cubicBezTo>
                  <a:cubicBezTo>
                    <a:pt x="47340" y="81173"/>
                    <a:pt x="46188" y="81513"/>
                    <a:pt x="45038" y="81513"/>
                  </a:cubicBezTo>
                  <a:cubicBezTo>
                    <a:pt x="44077" y="81513"/>
                    <a:pt x="43118" y="81275"/>
                    <a:pt x="42271" y="80776"/>
                  </a:cubicBezTo>
                  <a:cubicBezTo>
                    <a:pt x="41216" y="80154"/>
                    <a:pt x="40428" y="79184"/>
                    <a:pt x="39916" y="78078"/>
                  </a:cubicBezTo>
                  <a:lnTo>
                    <a:pt x="39916" y="78078"/>
                  </a:lnTo>
                  <a:cubicBezTo>
                    <a:pt x="41024" y="77120"/>
                    <a:pt x="41878" y="75861"/>
                    <a:pt x="42350" y="74482"/>
                  </a:cubicBezTo>
                  <a:cubicBezTo>
                    <a:pt x="42541" y="73932"/>
                    <a:pt x="42665" y="73356"/>
                    <a:pt x="42722" y="72776"/>
                  </a:cubicBezTo>
                  <a:cubicBezTo>
                    <a:pt x="42781" y="72191"/>
                    <a:pt x="42837" y="71488"/>
                    <a:pt x="42554" y="70951"/>
                  </a:cubicBezTo>
                  <a:cubicBezTo>
                    <a:pt x="42320" y="70506"/>
                    <a:pt x="41947" y="70330"/>
                    <a:pt x="41546" y="70330"/>
                  </a:cubicBezTo>
                  <a:cubicBezTo>
                    <a:pt x="41158" y="70330"/>
                    <a:pt x="40743" y="70495"/>
                    <a:pt x="40406" y="70738"/>
                  </a:cubicBezTo>
                  <a:cubicBezTo>
                    <a:pt x="38529" y="72091"/>
                    <a:pt x="38536" y="75110"/>
                    <a:pt x="39114" y="77116"/>
                  </a:cubicBezTo>
                  <a:cubicBezTo>
                    <a:pt x="39197" y="77404"/>
                    <a:pt x="39297" y="77687"/>
                    <a:pt x="39413" y="77963"/>
                  </a:cubicBezTo>
                  <a:lnTo>
                    <a:pt x="39413" y="77963"/>
                  </a:lnTo>
                  <a:cubicBezTo>
                    <a:pt x="38288" y="78863"/>
                    <a:pt x="36912" y="79457"/>
                    <a:pt x="35460" y="79464"/>
                  </a:cubicBezTo>
                  <a:cubicBezTo>
                    <a:pt x="35451" y="79464"/>
                    <a:pt x="35442" y="79464"/>
                    <a:pt x="35434" y="79464"/>
                  </a:cubicBezTo>
                  <a:cubicBezTo>
                    <a:pt x="33778" y="79464"/>
                    <a:pt x="32478" y="78617"/>
                    <a:pt x="31412" y="77411"/>
                  </a:cubicBezTo>
                  <a:cubicBezTo>
                    <a:pt x="30421" y="76288"/>
                    <a:pt x="29639" y="74945"/>
                    <a:pt x="29122" y="73537"/>
                  </a:cubicBezTo>
                  <a:lnTo>
                    <a:pt x="29122" y="73537"/>
                  </a:lnTo>
                  <a:cubicBezTo>
                    <a:pt x="29262" y="73451"/>
                    <a:pt x="29398" y="73357"/>
                    <a:pt x="29531" y="73256"/>
                  </a:cubicBezTo>
                  <a:cubicBezTo>
                    <a:pt x="30392" y="72599"/>
                    <a:pt x="30879" y="71695"/>
                    <a:pt x="31086" y="70647"/>
                  </a:cubicBezTo>
                  <a:cubicBezTo>
                    <a:pt x="31226" y="69929"/>
                    <a:pt x="31369" y="68870"/>
                    <a:pt x="30875" y="68245"/>
                  </a:cubicBezTo>
                  <a:cubicBezTo>
                    <a:pt x="30698" y="68018"/>
                    <a:pt x="30456" y="67932"/>
                    <a:pt x="30199" y="67932"/>
                  </a:cubicBezTo>
                  <a:cubicBezTo>
                    <a:pt x="29860" y="67932"/>
                    <a:pt x="29496" y="68081"/>
                    <a:pt x="29220" y="68254"/>
                  </a:cubicBezTo>
                  <a:cubicBezTo>
                    <a:pt x="28697" y="68578"/>
                    <a:pt x="28377" y="69120"/>
                    <a:pt x="28232" y="69707"/>
                  </a:cubicBezTo>
                  <a:cubicBezTo>
                    <a:pt x="27942" y="70889"/>
                    <a:pt x="28193" y="72179"/>
                    <a:pt x="28609" y="73355"/>
                  </a:cubicBezTo>
                  <a:lnTo>
                    <a:pt x="28609" y="73355"/>
                  </a:lnTo>
                  <a:cubicBezTo>
                    <a:pt x="28011" y="73655"/>
                    <a:pt x="27344" y="73826"/>
                    <a:pt x="26682" y="73875"/>
                  </a:cubicBezTo>
                  <a:cubicBezTo>
                    <a:pt x="26541" y="73885"/>
                    <a:pt x="26400" y="73890"/>
                    <a:pt x="26260" y="73890"/>
                  </a:cubicBezTo>
                  <a:cubicBezTo>
                    <a:pt x="24147" y="73890"/>
                    <a:pt x="22121" y="72742"/>
                    <a:pt x="20925" y="71003"/>
                  </a:cubicBezTo>
                  <a:cubicBezTo>
                    <a:pt x="20027" y="69695"/>
                    <a:pt x="19588" y="68096"/>
                    <a:pt x="19588" y="66503"/>
                  </a:cubicBezTo>
                  <a:lnTo>
                    <a:pt x="19588" y="66503"/>
                  </a:lnTo>
                  <a:cubicBezTo>
                    <a:pt x="20427" y="66215"/>
                    <a:pt x="21227" y="65747"/>
                    <a:pt x="21832" y="65113"/>
                  </a:cubicBezTo>
                  <a:cubicBezTo>
                    <a:pt x="22591" y="64315"/>
                    <a:pt x="23010" y="63061"/>
                    <a:pt x="22215" y="62132"/>
                  </a:cubicBezTo>
                  <a:cubicBezTo>
                    <a:pt x="21976" y="61855"/>
                    <a:pt x="21642" y="61660"/>
                    <a:pt x="21284" y="61660"/>
                  </a:cubicBezTo>
                  <a:cubicBezTo>
                    <a:pt x="21186" y="61660"/>
                    <a:pt x="21086" y="61674"/>
                    <a:pt x="20986" y="61706"/>
                  </a:cubicBezTo>
                  <a:cubicBezTo>
                    <a:pt x="20449" y="61876"/>
                    <a:pt x="20152" y="62431"/>
                    <a:pt x="19937" y="62907"/>
                  </a:cubicBezTo>
                  <a:cubicBezTo>
                    <a:pt x="19465" y="63938"/>
                    <a:pt x="19217" y="65067"/>
                    <a:pt x="19180" y="66202"/>
                  </a:cubicBezTo>
                  <a:lnTo>
                    <a:pt x="19180" y="66202"/>
                  </a:lnTo>
                  <a:cubicBezTo>
                    <a:pt x="18622" y="66363"/>
                    <a:pt x="18042" y="66441"/>
                    <a:pt x="17461" y="66441"/>
                  </a:cubicBezTo>
                  <a:cubicBezTo>
                    <a:pt x="16515" y="66441"/>
                    <a:pt x="15566" y="66233"/>
                    <a:pt x="14703" y="65836"/>
                  </a:cubicBezTo>
                  <a:cubicBezTo>
                    <a:pt x="10945" y="64105"/>
                    <a:pt x="9995" y="59493"/>
                    <a:pt x="11505" y="55914"/>
                  </a:cubicBezTo>
                  <a:lnTo>
                    <a:pt x="11505" y="55914"/>
                  </a:lnTo>
                  <a:cubicBezTo>
                    <a:pt x="12643" y="55914"/>
                    <a:pt x="13771" y="55582"/>
                    <a:pt x="14701" y="54877"/>
                  </a:cubicBezTo>
                  <a:cubicBezTo>
                    <a:pt x="15383" y="54363"/>
                    <a:pt x="16399" y="53184"/>
                    <a:pt x="15628" y="52327"/>
                  </a:cubicBezTo>
                  <a:cubicBezTo>
                    <a:pt x="15416" y="52092"/>
                    <a:pt x="15164" y="51998"/>
                    <a:pt x="14898" y="51998"/>
                  </a:cubicBezTo>
                  <a:cubicBezTo>
                    <a:pt x="14213" y="51998"/>
                    <a:pt x="13434" y="52618"/>
                    <a:pt x="13001" y="53019"/>
                  </a:cubicBezTo>
                  <a:cubicBezTo>
                    <a:pt x="12251" y="53708"/>
                    <a:pt x="11654" y="54556"/>
                    <a:pt x="11220" y="55491"/>
                  </a:cubicBezTo>
                  <a:lnTo>
                    <a:pt x="11220" y="55491"/>
                  </a:lnTo>
                  <a:cubicBezTo>
                    <a:pt x="10799" y="55469"/>
                    <a:pt x="10380" y="55399"/>
                    <a:pt x="9975" y="55285"/>
                  </a:cubicBezTo>
                  <a:cubicBezTo>
                    <a:pt x="8278" y="54805"/>
                    <a:pt x="6811" y="53558"/>
                    <a:pt x="6165" y="51901"/>
                  </a:cubicBezTo>
                  <a:cubicBezTo>
                    <a:pt x="5588" y="50419"/>
                    <a:pt x="5880" y="48844"/>
                    <a:pt x="6437" y="47402"/>
                  </a:cubicBezTo>
                  <a:cubicBezTo>
                    <a:pt x="6561" y="47083"/>
                    <a:pt x="6698" y="46765"/>
                    <a:pt x="6850" y="46451"/>
                  </a:cubicBezTo>
                  <a:lnTo>
                    <a:pt x="6850" y="46451"/>
                  </a:lnTo>
                  <a:cubicBezTo>
                    <a:pt x="7135" y="46488"/>
                    <a:pt x="7424" y="46506"/>
                    <a:pt x="7714" y="46506"/>
                  </a:cubicBezTo>
                  <a:cubicBezTo>
                    <a:pt x="8399" y="46506"/>
                    <a:pt x="9090" y="46408"/>
                    <a:pt x="9762" y="46239"/>
                  </a:cubicBezTo>
                  <a:cubicBezTo>
                    <a:pt x="11050" y="45918"/>
                    <a:pt x="13058" y="45004"/>
                    <a:pt x="12532" y="43329"/>
                  </a:cubicBezTo>
                  <a:cubicBezTo>
                    <a:pt x="12256" y="42453"/>
                    <a:pt x="11619" y="41990"/>
                    <a:pt x="10876" y="41990"/>
                  </a:cubicBezTo>
                  <a:cubicBezTo>
                    <a:pt x="10546" y="41990"/>
                    <a:pt x="10195" y="42081"/>
                    <a:pt x="9846" y="42268"/>
                  </a:cubicBezTo>
                  <a:cubicBezTo>
                    <a:pt x="8402" y="43037"/>
                    <a:pt x="7342" y="44603"/>
                    <a:pt x="6606" y="46023"/>
                  </a:cubicBezTo>
                  <a:lnTo>
                    <a:pt x="6606" y="46023"/>
                  </a:lnTo>
                  <a:cubicBezTo>
                    <a:pt x="6351" y="45977"/>
                    <a:pt x="6103" y="45913"/>
                    <a:pt x="5864" y="45829"/>
                  </a:cubicBezTo>
                  <a:cubicBezTo>
                    <a:pt x="3774" y="45095"/>
                    <a:pt x="2428" y="42939"/>
                    <a:pt x="2040" y="40845"/>
                  </a:cubicBezTo>
                  <a:cubicBezTo>
                    <a:pt x="1603" y="38499"/>
                    <a:pt x="2385" y="35993"/>
                    <a:pt x="3919" y="34191"/>
                  </a:cubicBezTo>
                  <a:cubicBezTo>
                    <a:pt x="5091" y="32813"/>
                    <a:pt x="6669" y="31924"/>
                    <a:pt x="8489" y="31815"/>
                  </a:cubicBezTo>
                  <a:cubicBezTo>
                    <a:pt x="8600" y="31809"/>
                    <a:pt x="8720" y="31804"/>
                    <a:pt x="8843" y="31804"/>
                  </a:cubicBezTo>
                  <a:cubicBezTo>
                    <a:pt x="9380" y="31804"/>
                    <a:pt x="9988" y="31893"/>
                    <a:pt x="10338" y="32291"/>
                  </a:cubicBezTo>
                  <a:cubicBezTo>
                    <a:pt x="10522" y="32502"/>
                    <a:pt x="10744" y="33080"/>
                    <a:pt x="10474" y="33298"/>
                  </a:cubicBezTo>
                  <a:cubicBezTo>
                    <a:pt x="10395" y="33361"/>
                    <a:pt x="10296" y="33388"/>
                    <a:pt x="10190" y="33388"/>
                  </a:cubicBezTo>
                  <a:cubicBezTo>
                    <a:pt x="9856" y="33388"/>
                    <a:pt x="9445" y="33128"/>
                    <a:pt x="9302" y="32924"/>
                  </a:cubicBezTo>
                  <a:cubicBezTo>
                    <a:pt x="9253" y="32863"/>
                    <a:pt x="9188" y="32838"/>
                    <a:pt x="9124" y="32838"/>
                  </a:cubicBezTo>
                  <a:cubicBezTo>
                    <a:pt x="8972" y="32838"/>
                    <a:pt x="8830" y="32983"/>
                    <a:pt x="8937" y="33134"/>
                  </a:cubicBezTo>
                  <a:cubicBezTo>
                    <a:pt x="9171" y="33464"/>
                    <a:pt x="9727" y="33793"/>
                    <a:pt x="10210" y="33793"/>
                  </a:cubicBezTo>
                  <a:cubicBezTo>
                    <a:pt x="10463" y="33793"/>
                    <a:pt x="10696" y="33703"/>
                    <a:pt x="10853" y="33477"/>
                  </a:cubicBezTo>
                  <a:cubicBezTo>
                    <a:pt x="11245" y="32908"/>
                    <a:pt x="10791" y="32051"/>
                    <a:pt x="10279" y="31743"/>
                  </a:cubicBezTo>
                  <a:cubicBezTo>
                    <a:pt x="9851" y="31485"/>
                    <a:pt x="9337" y="31400"/>
                    <a:pt x="8825" y="31400"/>
                  </a:cubicBezTo>
                  <a:cubicBezTo>
                    <a:pt x="8505" y="31400"/>
                    <a:pt x="8185" y="31433"/>
                    <a:pt x="7888" y="31478"/>
                  </a:cubicBezTo>
                  <a:cubicBezTo>
                    <a:pt x="6979" y="31616"/>
                    <a:pt x="6045" y="31917"/>
                    <a:pt x="5275" y="32427"/>
                  </a:cubicBezTo>
                  <a:cubicBezTo>
                    <a:pt x="1045" y="35215"/>
                    <a:pt x="1" y="42101"/>
                    <a:pt x="4232" y="45389"/>
                  </a:cubicBezTo>
                  <a:cubicBezTo>
                    <a:pt x="4897" y="45906"/>
                    <a:pt x="5644" y="46223"/>
                    <a:pt x="6427" y="46381"/>
                  </a:cubicBezTo>
                  <a:lnTo>
                    <a:pt x="6427" y="46381"/>
                  </a:lnTo>
                  <a:cubicBezTo>
                    <a:pt x="5720" y="47835"/>
                    <a:pt x="5182" y="49549"/>
                    <a:pt x="5499" y="51155"/>
                  </a:cubicBezTo>
                  <a:cubicBezTo>
                    <a:pt x="5887" y="53118"/>
                    <a:pt x="7389" y="54727"/>
                    <a:pt x="9216" y="55466"/>
                  </a:cubicBezTo>
                  <a:cubicBezTo>
                    <a:pt x="9800" y="55703"/>
                    <a:pt x="10420" y="55849"/>
                    <a:pt x="11045" y="55897"/>
                  </a:cubicBezTo>
                  <a:lnTo>
                    <a:pt x="11045" y="55897"/>
                  </a:lnTo>
                  <a:cubicBezTo>
                    <a:pt x="9783" y="59025"/>
                    <a:pt x="10280" y="62963"/>
                    <a:pt x="12899" y="65176"/>
                  </a:cubicBezTo>
                  <a:cubicBezTo>
                    <a:pt x="14171" y="66250"/>
                    <a:pt x="15812" y="66852"/>
                    <a:pt x="17465" y="66852"/>
                  </a:cubicBezTo>
                  <a:cubicBezTo>
                    <a:pt x="17948" y="66852"/>
                    <a:pt x="18432" y="66801"/>
                    <a:pt x="18908" y="66695"/>
                  </a:cubicBezTo>
                  <a:cubicBezTo>
                    <a:pt x="18997" y="66675"/>
                    <a:pt x="19087" y="66653"/>
                    <a:pt x="19176" y="66629"/>
                  </a:cubicBezTo>
                  <a:lnTo>
                    <a:pt x="19176" y="66629"/>
                  </a:lnTo>
                  <a:cubicBezTo>
                    <a:pt x="19177" y="66682"/>
                    <a:pt x="19178" y="66735"/>
                    <a:pt x="19180" y="66788"/>
                  </a:cubicBezTo>
                  <a:cubicBezTo>
                    <a:pt x="19266" y="69390"/>
                    <a:pt x="20487" y="71905"/>
                    <a:pt x="22736" y="73290"/>
                  </a:cubicBezTo>
                  <a:cubicBezTo>
                    <a:pt x="23780" y="73933"/>
                    <a:pt x="25037" y="74303"/>
                    <a:pt x="26278" y="74303"/>
                  </a:cubicBezTo>
                  <a:cubicBezTo>
                    <a:pt x="27136" y="74303"/>
                    <a:pt x="27986" y="74126"/>
                    <a:pt x="28753" y="73742"/>
                  </a:cubicBezTo>
                  <a:lnTo>
                    <a:pt x="28753" y="73742"/>
                  </a:lnTo>
                  <a:cubicBezTo>
                    <a:pt x="28858" y="74012"/>
                    <a:pt x="28970" y="74274"/>
                    <a:pt x="29084" y="74525"/>
                  </a:cubicBezTo>
                  <a:cubicBezTo>
                    <a:pt x="29830" y="76171"/>
                    <a:pt x="30918" y="77798"/>
                    <a:pt x="32387" y="78886"/>
                  </a:cubicBezTo>
                  <a:cubicBezTo>
                    <a:pt x="33297" y="79561"/>
                    <a:pt x="34362" y="79869"/>
                    <a:pt x="35443" y="79869"/>
                  </a:cubicBezTo>
                  <a:cubicBezTo>
                    <a:pt x="36251" y="79869"/>
                    <a:pt x="37069" y="79697"/>
                    <a:pt x="37838" y="79376"/>
                  </a:cubicBezTo>
                  <a:cubicBezTo>
                    <a:pt x="38464" y="79114"/>
                    <a:pt x="39052" y="78765"/>
                    <a:pt x="39588" y="78348"/>
                  </a:cubicBezTo>
                  <a:lnTo>
                    <a:pt x="39588" y="78348"/>
                  </a:lnTo>
                  <a:cubicBezTo>
                    <a:pt x="40416" y="80048"/>
                    <a:pt x="41868" y="81404"/>
                    <a:pt x="43783" y="81803"/>
                  </a:cubicBezTo>
                  <a:cubicBezTo>
                    <a:pt x="44192" y="81889"/>
                    <a:pt x="44609" y="81931"/>
                    <a:pt x="45025" y="81931"/>
                  </a:cubicBezTo>
                  <a:cubicBezTo>
                    <a:pt x="46882" y="81931"/>
                    <a:pt x="48728" y="81098"/>
                    <a:pt x="49891" y="79632"/>
                  </a:cubicBezTo>
                  <a:cubicBezTo>
                    <a:pt x="50046" y="79436"/>
                    <a:pt x="50193" y="79231"/>
                    <a:pt x="50331" y="79019"/>
                  </a:cubicBezTo>
                  <a:lnTo>
                    <a:pt x="50331" y="79019"/>
                  </a:lnTo>
                  <a:cubicBezTo>
                    <a:pt x="51286" y="80592"/>
                    <a:pt x="52651" y="81786"/>
                    <a:pt x="54519" y="82218"/>
                  </a:cubicBezTo>
                  <a:cubicBezTo>
                    <a:pt x="55011" y="82332"/>
                    <a:pt x="55516" y="82388"/>
                    <a:pt x="56020" y="82388"/>
                  </a:cubicBezTo>
                  <a:cubicBezTo>
                    <a:pt x="57785" y="82388"/>
                    <a:pt x="59550" y="81702"/>
                    <a:pt x="60775" y="80407"/>
                  </a:cubicBezTo>
                  <a:cubicBezTo>
                    <a:pt x="61392" y="79753"/>
                    <a:pt x="61909" y="78982"/>
                    <a:pt x="62334" y="78158"/>
                  </a:cubicBezTo>
                  <a:lnTo>
                    <a:pt x="62334" y="78158"/>
                  </a:lnTo>
                  <a:cubicBezTo>
                    <a:pt x="63094" y="79234"/>
                    <a:pt x="64075" y="80127"/>
                    <a:pt x="65407" y="80443"/>
                  </a:cubicBezTo>
                  <a:cubicBezTo>
                    <a:pt x="65832" y="80544"/>
                    <a:pt x="66261" y="80592"/>
                    <a:pt x="66687" y="80592"/>
                  </a:cubicBezTo>
                  <a:cubicBezTo>
                    <a:pt x="68538" y="80592"/>
                    <a:pt x="70351" y="79697"/>
                    <a:pt x="71658" y="78397"/>
                  </a:cubicBezTo>
                  <a:cubicBezTo>
                    <a:pt x="72629" y="77431"/>
                    <a:pt x="73299" y="76224"/>
                    <a:pt x="73789" y="74944"/>
                  </a:cubicBezTo>
                  <a:lnTo>
                    <a:pt x="73789" y="74944"/>
                  </a:lnTo>
                  <a:cubicBezTo>
                    <a:pt x="74613" y="75456"/>
                    <a:pt x="75545" y="75681"/>
                    <a:pt x="76490" y="75681"/>
                  </a:cubicBezTo>
                  <a:cubicBezTo>
                    <a:pt x="77949" y="75681"/>
                    <a:pt x="79437" y="75145"/>
                    <a:pt x="80602" y="74296"/>
                  </a:cubicBezTo>
                  <a:cubicBezTo>
                    <a:pt x="82853" y="72658"/>
                    <a:pt x="84240" y="70074"/>
                    <a:pt x="85255" y="67545"/>
                  </a:cubicBezTo>
                  <a:cubicBezTo>
                    <a:pt x="85322" y="67377"/>
                    <a:pt x="85386" y="67209"/>
                    <a:pt x="85447" y="67038"/>
                  </a:cubicBezTo>
                  <a:lnTo>
                    <a:pt x="85447" y="67038"/>
                  </a:lnTo>
                  <a:cubicBezTo>
                    <a:pt x="86293" y="67449"/>
                    <a:pt x="87270" y="67633"/>
                    <a:pt x="88221" y="67633"/>
                  </a:cubicBezTo>
                  <a:cubicBezTo>
                    <a:pt x="88542" y="67633"/>
                    <a:pt x="88860" y="67612"/>
                    <a:pt x="89169" y="67572"/>
                  </a:cubicBezTo>
                  <a:cubicBezTo>
                    <a:pt x="91175" y="67309"/>
                    <a:pt x="92861" y="66130"/>
                    <a:pt x="93992" y="64476"/>
                  </a:cubicBezTo>
                  <a:cubicBezTo>
                    <a:pt x="95300" y="62558"/>
                    <a:pt x="96091" y="60079"/>
                    <a:pt x="95717" y="57753"/>
                  </a:cubicBezTo>
                  <a:cubicBezTo>
                    <a:pt x="95613" y="57110"/>
                    <a:pt x="95415" y="56484"/>
                    <a:pt x="95133" y="55901"/>
                  </a:cubicBezTo>
                  <a:lnTo>
                    <a:pt x="95133" y="55901"/>
                  </a:lnTo>
                  <a:cubicBezTo>
                    <a:pt x="95798" y="55771"/>
                    <a:pt x="96446" y="55580"/>
                    <a:pt x="97050" y="55260"/>
                  </a:cubicBezTo>
                  <a:cubicBezTo>
                    <a:pt x="98009" y="54750"/>
                    <a:pt x="98811" y="53977"/>
                    <a:pt x="99548" y="53189"/>
                  </a:cubicBezTo>
                  <a:cubicBezTo>
                    <a:pt x="100370" y="52307"/>
                    <a:pt x="101089" y="51412"/>
                    <a:pt x="101538" y="50285"/>
                  </a:cubicBezTo>
                  <a:cubicBezTo>
                    <a:pt x="102369" y="48182"/>
                    <a:pt x="102401" y="45670"/>
                    <a:pt x="101658" y="43535"/>
                  </a:cubicBezTo>
                  <a:cubicBezTo>
                    <a:pt x="101340" y="42618"/>
                    <a:pt x="100862" y="41731"/>
                    <a:pt x="100148" y="41065"/>
                  </a:cubicBezTo>
                  <a:cubicBezTo>
                    <a:pt x="99412" y="40378"/>
                    <a:pt x="98478" y="39909"/>
                    <a:pt x="97519" y="39614"/>
                  </a:cubicBezTo>
                  <a:cubicBezTo>
                    <a:pt x="97201" y="39517"/>
                    <a:pt x="96861" y="39435"/>
                    <a:pt x="96510" y="39375"/>
                  </a:cubicBezTo>
                  <a:lnTo>
                    <a:pt x="96510" y="39375"/>
                  </a:lnTo>
                  <a:cubicBezTo>
                    <a:pt x="97548" y="37821"/>
                    <a:pt x="98265" y="36050"/>
                    <a:pt x="98525" y="34197"/>
                  </a:cubicBezTo>
                  <a:cubicBezTo>
                    <a:pt x="98879" y="31682"/>
                    <a:pt x="98331" y="28969"/>
                    <a:pt x="96812" y="26904"/>
                  </a:cubicBezTo>
                  <a:cubicBezTo>
                    <a:pt x="95625" y="25290"/>
                    <a:pt x="93863" y="24242"/>
                    <a:pt x="91896" y="24181"/>
                  </a:cubicBezTo>
                  <a:lnTo>
                    <a:pt x="91896" y="24181"/>
                  </a:lnTo>
                  <a:cubicBezTo>
                    <a:pt x="92309" y="22809"/>
                    <a:pt x="92378" y="21338"/>
                    <a:pt x="92034" y="19937"/>
                  </a:cubicBezTo>
                  <a:cubicBezTo>
                    <a:pt x="91474" y="17661"/>
                    <a:pt x="89861" y="15576"/>
                    <a:pt x="87660" y="14694"/>
                  </a:cubicBezTo>
                  <a:cubicBezTo>
                    <a:pt x="86973" y="14420"/>
                    <a:pt x="86260" y="14304"/>
                    <a:pt x="85542" y="14304"/>
                  </a:cubicBezTo>
                  <a:cubicBezTo>
                    <a:pt x="84611" y="14304"/>
                    <a:pt x="83674" y="14500"/>
                    <a:pt x="82783" y="14803"/>
                  </a:cubicBezTo>
                  <a:lnTo>
                    <a:pt x="82783" y="14803"/>
                  </a:lnTo>
                  <a:cubicBezTo>
                    <a:pt x="82792" y="14506"/>
                    <a:pt x="82777" y="14214"/>
                    <a:pt x="82737" y="13933"/>
                  </a:cubicBezTo>
                  <a:cubicBezTo>
                    <a:pt x="82397" y="11575"/>
                    <a:pt x="80552" y="9554"/>
                    <a:pt x="78286" y="8881"/>
                  </a:cubicBezTo>
                  <a:cubicBezTo>
                    <a:pt x="77706" y="8709"/>
                    <a:pt x="77093" y="8637"/>
                    <a:pt x="76470" y="8637"/>
                  </a:cubicBezTo>
                  <a:cubicBezTo>
                    <a:pt x="75589" y="8637"/>
                    <a:pt x="74689" y="8782"/>
                    <a:pt x="73841" y="9000"/>
                  </a:cubicBezTo>
                  <a:lnTo>
                    <a:pt x="73841" y="9000"/>
                  </a:lnTo>
                  <a:cubicBezTo>
                    <a:pt x="74112" y="7709"/>
                    <a:pt x="74218" y="6365"/>
                    <a:pt x="74038" y="5082"/>
                  </a:cubicBezTo>
                  <a:cubicBezTo>
                    <a:pt x="73773" y="3153"/>
                    <a:pt x="72474" y="1435"/>
                    <a:pt x="70727" y="594"/>
                  </a:cubicBezTo>
                  <a:cubicBezTo>
                    <a:pt x="69899" y="196"/>
                    <a:pt x="69008" y="0"/>
                    <a:pt x="68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7"/>
            <p:cNvSpPr/>
            <p:nvPr/>
          </p:nvSpPr>
          <p:spPr>
            <a:xfrm rot="-198737">
              <a:off x="757690" y="1415958"/>
              <a:ext cx="1205383" cy="759811"/>
            </a:xfrm>
            <a:custGeom>
              <a:avLst/>
              <a:gdLst/>
              <a:ahLst/>
              <a:cxnLst/>
              <a:rect l="l" t="t" r="r" b="b"/>
              <a:pathLst>
                <a:path w="59272" h="37362" extrusionOk="0">
                  <a:moveTo>
                    <a:pt x="44046" y="7081"/>
                  </a:moveTo>
                  <a:cubicBezTo>
                    <a:pt x="44192" y="8085"/>
                    <a:pt x="44196" y="9114"/>
                    <a:pt x="44082" y="10108"/>
                  </a:cubicBezTo>
                  <a:cubicBezTo>
                    <a:pt x="43998" y="10843"/>
                    <a:pt x="43869" y="11613"/>
                    <a:pt x="43624" y="12309"/>
                  </a:cubicBezTo>
                  <a:cubicBezTo>
                    <a:pt x="43524" y="12595"/>
                    <a:pt x="43341" y="12953"/>
                    <a:pt x="43069" y="13111"/>
                  </a:cubicBezTo>
                  <a:cubicBezTo>
                    <a:pt x="42997" y="13152"/>
                    <a:pt x="42936" y="13170"/>
                    <a:pt x="42882" y="13170"/>
                  </a:cubicBezTo>
                  <a:cubicBezTo>
                    <a:pt x="42600" y="13170"/>
                    <a:pt x="42552" y="12668"/>
                    <a:pt x="42563" y="12420"/>
                  </a:cubicBezTo>
                  <a:cubicBezTo>
                    <a:pt x="42649" y="10949"/>
                    <a:pt x="43087" y="9437"/>
                    <a:pt x="43624" y="8073"/>
                  </a:cubicBezTo>
                  <a:cubicBezTo>
                    <a:pt x="43753" y="7744"/>
                    <a:pt x="43893" y="7412"/>
                    <a:pt x="44046" y="7081"/>
                  </a:cubicBezTo>
                  <a:close/>
                  <a:moveTo>
                    <a:pt x="56724" y="7397"/>
                  </a:moveTo>
                  <a:cubicBezTo>
                    <a:pt x="56859" y="8848"/>
                    <a:pt x="56636" y="10338"/>
                    <a:pt x="56092" y="11720"/>
                  </a:cubicBezTo>
                  <a:cubicBezTo>
                    <a:pt x="55995" y="11965"/>
                    <a:pt x="55483" y="13308"/>
                    <a:pt x="55074" y="13308"/>
                  </a:cubicBezTo>
                  <a:cubicBezTo>
                    <a:pt x="55014" y="13308"/>
                    <a:pt x="54956" y="13279"/>
                    <a:pt x="54902" y="13213"/>
                  </a:cubicBezTo>
                  <a:cubicBezTo>
                    <a:pt x="54537" y="12769"/>
                    <a:pt x="54728" y="12005"/>
                    <a:pt x="54836" y="11507"/>
                  </a:cubicBezTo>
                  <a:cubicBezTo>
                    <a:pt x="55129" y="10215"/>
                    <a:pt x="55671" y="8979"/>
                    <a:pt x="56396" y="7873"/>
                  </a:cubicBezTo>
                  <a:cubicBezTo>
                    <a:pt x="56501" y="7712"/>
                    <a:pt x="56610" y="7553"/>
                    <a:pt x="56724" y="7397"/>
                  </a:cubicBezTo>
                  <a:close/>
                  <a:moveTo>
                    <a:pt x="29761" y="7505"/>
                  </a:moveTo>
                  <a:cubicBezTo>
                    <a:pt x="30021" y="8140"/>
                    <a:pt x="30194" y="8814"/>
                    <a:pt x="30304" y="9487"/>
                  </a:cubicBezTo>
                  <a:cubicBezTo>
                    <a:pt x="30438" y="10301"/>
                    <a:pt x="30478" y="11126"/>
                    <a:pt x="30478" y="11946"/>
                  </a:cubicBezTo>
                  <a:cubicBezTo>
                    <a:pt x="30478" y="12681"/>
                    <a:pt x="30517" y="13478"/>
                    <a:pt x="30347" y="14197"/>
                  </a:cubicBezTo>
                  <a:cubicBezTo>
                    <a:pt x="30281" y="14476"/>
                    <a:pt x="30168" y="14798"/>
                    <a:pt x="29900" y="14945"/>
                  </a:cubicBezTo>
                  <a:cubicBezTo>
                    <a:pt x="29818" y="14989"/>
                    <a:pt x="29737" y="15009"/>
                    <a:pt x="29659" y="15009"/>
                  </a:cubicBezTo>
                  <a:cubicBezTo>
                    <a:pt x="29473" y="15009"/>
                    <a:pt x="29302" y="14899"/>
                    <a:pt x="29168" y="14748"/>
                  </a:cubicBezTo>
                  <a:cubicBezTo>
                    <a:pt x="28744" y="14269"/>
                    <a:pt x="28636" y="13585"/>
                    <a:pt x="28613" y="12969"/>
                  </a:cubicBezTo>
                  <a:cubicBezTo>
                    <a:pt x="28556" y="11423"/>
                    <a:pt x="28858" y="9886"/>
                    <a:pt x="29386" y="8436"/>
                  </a:cubicBezTo>
                  <a:cubicBezTo>
                    <a:pt x="29500" y="8121"/>
                    <a:pt x="29626" y="7811"/>
                    <a:pt x="29761" y="7505"/>
                  </a:cubicBezTo>
                  <a:close/>
                  <a:moveTo>
                    <a:pt x="16932" y="16362"/>
                  </a:moveTo>
                  <a:cubicBezTo>
                    <a:pt x="17182" y="16632"/>
                    <a:pt x="17418" y="16914"/>
                    <a:pt x="17639" y="17205"/>
                  </a:cubicBezTo>
                  <a:cubicBezTo>
                    <a:pt x="18062" y="17767"/>
                    <a:pt x="18434" y="18363"/>
                    <a:pt x="18754" y="18991"/>
                  </a:cubicBezTo>
                  <a:cubicBezTo>
                    <a:pt x="18919" y="19315"/>
                    <a:pt x="19076" y="19650"/>
                    <a:pt x="19207" y="19990"/>
                  </a:cubicBezTo>
                  <a:cubicBezTo>
                    <a:pt x="19338" y="20319"/>
                    <a:pt x="19545" y="20804"/>
                    <a:pt x="19327" y="21139"/>
                  </a:cubicBezTo>
                  <a:cubicBezTo>
                    <a:pt x="19229" y="21289"/>
                    <a:pt x="19082" y="21350"/>
                    <a:pt x="18928" y="21350"/>
                  </a:cubicBezTo>
                  <a:cubicBezTo>
                    <a:pt x="18751" y="21350"/>
                    <a:pt x="18565" y="21269"/>
                    <a:pt x="18434" y="21151"/>
                  </a:cubicBezTo>
                  <a:cubicBezTo>
                    <a:pt x="18162" y="20908"/>
                    <a:pt x="18006" y="20545"/>
                    <a:pt x="17863" y="20215"/>
                  </a:cubicBezTo>
                  <a:cubicBezTo>
                    <a:pt x="17568" y="19528"/>
                    <a:pt x="17344" y="18812"/>
                    <a:pt x="17185" y="18084"/>
                  </a:cubicBezTo>
                  <a:cubicBezTo>
                    <a:pt x="17061" y="17517"/>
                    <a:pt x="16977" y="16941"/>
                    <a:pt x="16932" y="16362"/>
                  </a:cubicBezTo>
                  <a:close/>
                  <a:moveTo>
                    <a:pt x="6629" y="24461"/>
                  </a:moveTo>
                  <a:cubicBezTo>
                    <a:pt x="8439" y="25145"/>
                    <a:pt x="9994" y="26584"/>
                    <a:pt x="10402" y="28526"/>
                  </a:cubicBezTo>
                  <a:cubicBezTo>
                    <a:pt x="10520" y="29079"/>
                    <a:pt x="10701" y="30124"/>
                    <a:pt x="9878" y="30160"/>
                  </a:cubicBezTo>
                  <a:cubicBezTo>
                    <a:pt x="9861" y="30161"/>
                    <a:pt x="9845" y="30161"/>
                    <a:pt x="9828" y="30161"/>
                  </a:cubicBezTo>
                  <a:cubicBezTo>
                    <a:pt x="9236" y="30161"/>
                    <a:pt x="8732" y="29695"/>
                    <a:pt x="8366" y="29281"/>
                  </a:cubicBezTo>
                  <a:cubicBezTo>
                    <a:pt x="7487" y="28277"/>
                    <a:pt x="7097" y="26919"/>
                    <a:pt x="6839" y="25643"/>
                  </a:cubicBezTo>
                  <a:cubicBezTo>
                    <a:pt x="6762" y="25257"/>
                    <a:pt x="6691" y="24862"/>
                    <a:pt x="6629" y="24461"/>
                  </a:cubicBezTo>
                  <a:close/>
                  <a:moveTo>
                    <a:pt x="37623" y="1"/>
                  </a:moveTo>
                  <a:cubicBezTo>
                    <a:pt x="34876" y="1"/>
                    <a:pt x="32638" y="2125"/>
                    <a:pt x="31124" y="4288"/>
                  </a:cubicBezTo>
                  <a:cubicBezTo>
                    <a:pt x="30617" y="5014"/>
                    <a:pt x="30156" y="5776"/>
                    <a:pt x="29757" y="6568"/>
                  </a:cubicBezTo>
                  <a:lnTo>
                    <a:pt x="29757" y="6568"/>
                  </a:lnTo>
                  <a:cubicBezTo>
                    <a:pt x="29556" y="6207"/>
                    <a:pt x="29323" y="5863"/>
                    <a:pt x="29053" y="5541"/>
                  </a:cubicBezTo>
                  <a:cubicBezTo>
                    <a:pt x="28175" y="4494"/>
                    <a:pt x="26970" y="3903"/>
                    <a:pt x="25637" y="3903"/>
                  </a:cubicBezTo>
                  <a:cubicBezTo>
                    <a:pt x="25438" y="3903"/>
                    <a:pt x="25236" y="3916"/>
                    <a:pt x="25032" y="3943"/>
                  </a:cubicBezTo>
                  <a:cubicBezTo>
                    <a:pt x="21983" y="4340"/>
                    <a:pt x="19363" y="6833"/>
                    <a:pt x="17960" y="9442"/>
                  </a:cubicBezTo>
                  <a:cubicBezTo>
                    <a:pt x="16988" y="11254"/>
                    <a:pt x="16497" y="13307"/>
                    <a:pt x="16490" y="15362"/>
                  </a:cubicBezTo>
                  <a:lnTo>
                    <a:pt x="16490" y="15362"/>
                  </a:lnTo>
                  <a:cubicBezTo>
                    <a:pt x="16022" y="14940"/>
                    <a:pt x="15518" y="14558"/>
                    <a:pt x="14982" y="14226"/>
                  </a:cubicBezTo>
                  <a:cubicBezTo>
                    <a:pt x="14007" y="13625"/>
                    <a:pt x="12877" y="13189"/>
                    <a:pt x="11738" y="13189"/>
                  </a:cubicBezTo>
                  <a:cubicBezTo>
                    <a:pt x="11280" y="13189"/>
                    <a:pt x="10821" y="13260"/>
                    <a:pt x="10370" y="13417"/>
                  </a:cubicBezTo>
                  <a:cubicBezTo>
                    <a:pt x="7321" y="14485"/>
                    <a:pt x="6113" y="18012"/>
                    <a:pt x="6011" y="20953"/>
                  </a:cubicBezTo>
                  <a:cubicBezTo>
                    <a:pt x="5977" y="21919"/>
                    <a:pt x="6024" y="22902"/>
                    <a:pt x="6139" y="23875"/>
                  </a:cubicBezTo>
                  <a:lnTo>
                    <a:pt x="6139" y="23875"/>
                  </a:lnTo>
                  <a:cubicBezTo>
                    <a:pt x="6011" y="23840"/>
                    <a:pt x="5883" y="23808"/>
                    <a:pt x="5753" y="23780"/>
                  </a:cubicBezTo>
                  <a:cubicBezTo>
                    <a:pt x="5281" y="23678"/>
                    <a:pt x="4778" y="23614"/>
                    <a:pt x="4276" y="23614"/>
                  </a:cubicBezTo>
                  <a:cubicBezTo>
                    <a:pt x="3310" y="23614"/>
                    <a:pt x="2350" y="23851"/>
                    <a:pt x="1628" y="24512"/>
                  </a:cubicBezTo>
                  <a:cubicBezTo>
                    <a:pt x="563" y="25486"/>
                    <a:pt x="198" y="27053"/>
                    <a:pt x="107" y="28437"/>
                  </a:cubicBezTo>
                  <a:cubicBezTo>
                    <a:pt x="1" y="30076"/>
                    <a:pt x="232" y="31744"/>
                    <a:pt x="758" y="33295"/>
                  </a:cubicBezTo>
                  <a:cubicBezTo>
                    <a:pt x="1254" y="34761"/>
                    <a:pt x="2018" y="36128"/>
                    <a:pt x="3038" y="37295"/>
                  </a:cubicBezTo>
                  <a:cubicBezTo>
                    <a:pt x="3079" y="37342"/>
                    <a:pt x="3126" y="37361"/>
                    <a:pt x="3172" y="37361"/>
                  </a:cubicBezTo>
                  <a:cubicBezTo>
                    <a:pt x="3320" y="37361"/>
                    <a:pt x="3455" y="37158"/>
                    <a:pt x="3326" y="37009"/>
                  </a:cubicBezTo>
                  <a:cubicBezTo>
                    <a:pt x="1404" y="34804"/>
                    <a:pt x="429" y="31844"/>
                    <a:pt x="493" y="28934"/>
                  </a:cubicBezTo>
                  <a:cubicBezTo>
                    <a:pt x="520" y="27633"/>
                    <a:pt x="749" y="26178"/>
                    <a:pt x="1594" y="25135"/>
                  </a:cubicBezTo>
                  <a:cubicBezTo>
                    <a:pt x="2269" y="24306"/>
                    <a:pt x="3279" y="24020"/>
                    <a:pt x="4300" y="24020"/>
                  </a:cubicBezTo>
                  <a:cubicBezTo>
                    <a:pt x="4664" y="24020"/>
                    <a:pt x="5029" y="24056"/>
                    <a:pt x="5381" y="24117"/>
                  </a:cubicBezTo>
                  <a:cubicBezTo>
                    <a:pt x="5655" y="24166"/>
                    <a:pt x="5927" y="24231"/>
                    <a:pt x="6196" y="24313"/>
                  </a:cubicBezTo>
                  <a:lnTo>
                    <a:pt x="6196" y="24313"/>
                  </a:lnTo>
                  <a:cubicBezTo>
                    <a:pt x="6283" y="24936"/>
                    <a:pt x="6397" y="25554"/>
                    <a:pt x="6535" y="26160"/>
                  </a:cubicBezTo>
                  <a:cubicBezTo>
                    <a:pt x="6852" y="27560"/>
                    <a:pt x="7389" y="29049"/>
                    <a:pt x="8518" y="30001"/>
                  </a:cubicBezTo>
                  <a:cubicBezTo>
                    <a:pt x="8884" y="30311"/>
                    <a:pt x="9344" y="30569"/>
                    <a:pt x="9830" y="30569"/>
                  </a:cubicBezTo>
                  <a:cubicBezTo>
                    <a:pt x="9913" y="30569"/>
                    <a:pt x="9997" y="30562"/>
                    <a:pt x="10082" y="30545"/>
                  </a:cubicBezTo>
                  <a:cubicBezTo>
                    <a:pt x="10798" y="30409"/>
                    <a:pt x="10943" y="29711"/>
                    <a:pt x="10889" y="29081"/>
                  </a:cubicBezTo>
                  <a:cubicBezTo>
                    <a:pt x="10776" y="27762"/>
                    <a:pt x="10161" y="26545"/>
                    <a:pt x="9219" y="25622"/>
                  </a:cubicBezTo>
                  <a:cubicBezTo>
                    <a:pt x="8474" y="24894"/>
                    <a:pt x="7552" y="24344"/>
                    <a:pt x="6563" y="24006"/>
                  </a:cubicBezTo>
                  <a:lnTo>
                    <a:pt x="6563" y="24006"/>
                  </a:lnTo>
                  <a:cubicBezTo>
                    <a:pt x="6225" y="21503"/>
                    <a:pt x="6278" y="18811"/>
                    <a:pt x="7476" y="16602"/>
                  </a:cubicBezTo>
                  <a:cubicBezTo>
                    <a:pt x="8090" y="15468"/>
                    <a:pt x="9017" y="14424"/>
                    <a:pt x="10225" y="13905"/>
                  </a:cubicBezTo>
                  <a:cubicBezTo>
                    <a:pt x="10722" y="13690"/>
                    <a:pt x="11233" y="13596"/>
                    <a:pt x="11744" y="13596"/>
                  </a:cubicBezTo>
                  <a:cubicBezTo>
                    <a:pt x="12705" y="13596"/>
                    <a:pt x="13663" y="13929"/>
                    <a:pt x="14515" y="14419"/>
                  </a:cubicBezTo>
                  <a:cubicBezTo>
                    <a:pt x="15236" y="14832"/>
                    <a:pt x="15902" y="15343"/>
                    <a:pt x="16500" y="15921"/>
                  </a:cubicBezTo>
                  <a:lnTo>
                    <a:pt x="16500" y="15921"/>
                  </a:lnTo>
                  <a:cubicBezTo>
                    <a:pt x="16542" y="16992"/>
                    <a:pt x="16716" y="18058"/>
                    <a:pt x="17022" y="19084"/>
                  </a:cubicBezTo>
                  <a:cubicBezTo>
                    <a:pt x="17242" y="19818"/>
                    <a:pt x="17503" y="20697"/>
                    <a:pt x="18006" y="21293"/>
                  </a:cubicBezTo>
                  <a:cubicBezTo>
                    <a:pt x="18237" y="21564"/>
                    <a:pt x="18594" y="21758"/>
                    <a:pt x="18943" y="21758"/>
                  </a:cubicBezTo>
                  <a:cubicBezTo>
                    <a:pt x="19152" y="21758"/>
                    <a:pt x="19359" y="21688"/>
                    <a:pt x="19533" y="21522"/>
                  </a:cubicBezTo>
                  <a:cubicBezTo>
                    <a:pt x="20089" y="20996"/>
                    <a:pt x="19708" y="20131"/>
                    <a:pt x="19463" y="19557"/>
                  </a:cubicBezTo>
                  <a:cubicBezTo>
                    <a:pt x="19146" y="18814"/>
                    <a:pt x="18761" y="18102"/>
                    <a:pt x="18303" y="17440"/>
                  </a:cubicBezTo>
                  <a:cubicBezTo>
                    <a:pt x="17888" y="16836"/>
                    <a:pt x="17419" y="16268"/>
                    <a:pt x="16900" y="15750"/>
                  </a:cubicBezTo>
                  <a:lnTo>
                    <a:pt x="16900" y="15750"/>
                  </a:lnTo>
                  <a:cubicBezTo>
                    <a:pt x="16878" y="14984"/>
                    <a:pt x="16925" y="14216"/>
                    <a:pt x="17043" y="13460"/>
                  </a:cubicBezTo>
                  <a:cubicBezTo>
                    <a:pt x="17471" y="10711"/>
                    <a:pt x="18849" y="8139"/>
                    <a:pt x="20975" y="6337"/>
                  </a:cubicBezTo>
                  <a:cubicBezTo>
                    <a:pt x="22049" y="5428"/>
                    <a:pt x="23350" y="4680"/>
                    <a:pt x="24742" y="4399"/>
                  </a:cubicBezTo>
                  <a:cubicBezTo>
                    <a:pt x="25038" y="4340"/>
                    <a:pt x="25332" y="4311"/>
                    <a:pt x="25620" y="4311"/>
                  </a:cubicBezTo>
                  <a:cubicBezTo>
                    <a:pt x="26736" y="4311"/>
                    <a:pt x="27770" y="4751"/>
                    <a:pt x="28572" y="5607"/>
                  </a:cubicBezTo>
                  <a:cubicBezTo>
                    <a:pt x="28966" y="6028"/>
                    <a:pt x="29284" y="6505"/>
                    <a:pt x="29539" y="7015"/>
                  </a:cubicBezTo>
                  <a:lnTo>
                    <a:pt x="29539" y="7015"/>
                  </a:lnTo>
                  <a:cubicBezTo>
                    <a:pt x="29256" y="7622"/>
                    <a:pt x="29009" y="8245"/>
                    <a:pt x="28806" y="8882"/>
                  </a:cubicBezTo>
                  <a:cubicBezTo>
                    <a:pt x="28552" y="9678"/>
                    <a:pt x="28370" y="10498"/>
                    <a:pt x="28273" y="11332"/>
                  </a:cubicBezTo>
                  <a:cubicBezTo>
                    <a:pt x="28180" y="12139"/>
                    <a:pt x="28121" y="13025"/>
                    <a:pt x="28302" y="13823"/>
                  </a:cubicBezTo>
                  <a:cubicBezTo>
                    <a:pt x="28427" y="14367"/>
                    <a:pt x="28695" y="15017"/>
                    <a:pt x="29211" y="15301"/>
                  </a:cubicBezTo>
                  <a:cubicBezTo>
                    <a:pt x="29351" y="15378"/>
                    <a:pt x="29495" y="15413"/>
                    <a:pt x="29636" y="15413"/>
                  </a:cubicBezTo>
                  <a:cubicBezTo>
                    <a:pt x="30014" y="15413"/>
                    <a:pt x="30370" y="15164"/>
                    <a:pt x="30558" y="14811"/>
                  </a:cubicBezTo>
                  <a:cubicBezTo>
                    <a:pt x="30886" y="14181"/>
                    <a:pt x="30855" y="13397"/>
                    <a:pt x="30875" y="12708"/>
                  </a:cubicBezTo>
                  <a:cubicBezTo>
                    <a:pt x="30900" y="11783"/>
                    <a:pt x="30889" y="10849"/>
                    <a:pt x="30775" y="9929"/>
                  </a:cubicBezTo>
                  <a:cubicBezTo>
                    <a:pt x="30653" y="8924"/>
                    <a:pt x="30411" y="7928"/>
                    <a:pt x="29986" y="7017"/>
                  </a:cubicBezTo>
                  <a:lnTo>
                    <a:pt x="29986" y="7017"/>
                  </a:lnTo>
                  <a:cubicBezTo>
                    <a:pt x="30410" y="6137"/>
                    <a:pt x="30913" y="5292"/>
                    <a:pt x="31471" y="4492"/>
                  </a:cubicBezTo>
                  <a:cubicBezTo>
                    <a:pt x="32292" y="3322"/>
                    <a:pt x="33271" y="2212"/>
                    <a:pt x="34472" y="1421"/>
                  </a:cubicBezTo>
                  <a:cubicBezTo>
                    <a:pt x="35415" y="798"/>
                    <a:pt x="36497" y="405"/>
                    <a:pt x="37621" y="405"/>
                  </a:cubicBezTo>
                  <a:cubicBezTo>
                    <a:pt x="37809" y="405"/>
                    <a:pt x="37999" y="416"/>
                    <a:pt x="38189" y="439"/>
                  </a:cubicBezTo>
                  <a:cubicBezTo>
                    <a:pt x="39488" y="591"/>
                    <a:pt x="40696" y="1248"/>
                    <a:pt x="41636" y="2139"/>
                  </a:cubicBezTo>
                  <a:cubicBezTo>
                    <a:pt x="42857" y="3294"/>
                    <a:pt x="43587" y="4805"/>
                    <a:pt x="43928" y="6416"/>
                  </a:cubicBezTo>
                  <a:lnTo>
                    <a:pt x="43928" y="6416"/>
                  </a:lnTo>
                  <a:cubicBezTo>
                    <a:pt x="43610" y="7041"/>
                    <a:pt x="43332" y="7685"/>
                    <a:pt x="43094" y="8343"/>
                  </a:cubicBezTo>
                  <a:cubicBezTo>
                    <a:pt x="42806" y="9143"/>
                    <a:pt x="42575" y="9963"/>
                    <a:pt x="42405" y="10797"/>
                  </a:cubicBezTo>
                  <a:cubicBezTo>
                    <a:pt x="42325" y="11196"/>
                    <a:pt x="42262" y="11595"/>
                    <a:pt x="42207" y="11998"/>
                  </a:cubicBezTo>
                  <a:cubicBezTo>
                    <a:pt x="42162" y="12341"/>
                    <a:pt x="42110" y="12706"/>
                    <a:pt x="42221" y="13043"/>
                  </a:cubicBezTo>
                  <a:cubicBezTo>
                    <a:pt x="42339" y="13396"/>
                    <a:pt x="42597" y="13558"/>
                    <a:pt x="42874" y="13558"/>
                  </a:cubicBezTo>
                  <a:cubicBezTo>
                    <a:pt x="43095" y="13558"/>
                    <a:pt x="43328" y="13456"/>
                    <a:pt x="43513" y="13268"/>
                  </a:cubicBezTo>
                  <a:cubicBezTo>
                    <a:pt x="44032" y="12737"/>
                    <a:pt x="44173" y="11926"/>
                    <a:pt x="44315" y="11230"/>
                  </a:cubicBezTo>
                  <a:cubicBezTo>
                    <a:pt x="44631" y="9658"/>
                    <a:pt x="44665" y="8024"/>
                    <a:pt x="44352" y="6452"/>
                  </a:cubicBezTo>
                  <a:lnTo>
                    <a:pt x="44352" y="6452"/>
                  </a:lnTo>
                  <a:cubicBezTo>
                    <a:pt x="45404" y="4399"/>
                    <a:pt x="46938" y="2463"/>
                    <a:pt x="49000" y="1493"/>
                  </a:cubicBezTo>
                  <a:cubicBezTo>
                    <a:pt x="49673" y="1177"/>
                    <a:pt x="50397" y="1002"/>
                    <a:pt x="51122" y="1002"/>
                  </a:cubicBezTo>
                  <a:cubicBezTo>
                    <a:pt x="51643" y="1002"/>
                    <a:pt x="52164" y="1092"/>
                    <a:pt x="52667" y="1285"/>
                  </a:cubicBezTo>
                  <a:cubicBezTo>
                    <a:pt x="53810" y="1722"/>
                    <a:pt x="54744" y="2611"/>
                    <a:pt x="55412" y="3619"/>
                  </a:cubicBezTo>
                  <a:cubicBezTo>
                    <a:pt x="56063" y="4602"/>
                    <a:pt x="56470" y="5695"/>
                    <a:pt x="56651" y="6824"/>
                  </a:cubicBezTo>
                  <a:lnTo>
                    <a:pt x="56651" y="6824"/>
                  </a:lnTo>
                  <a:cubicBezTo>
                    <a:pt x="56360" y="7189"/>
                    <a:pt x="56094" y="7574"/>
                    <a:pt x="55852" y="7971"/>
                  </a:cubicBezTo>
                  <a:cubicBezTo>
                    <a:pt x="55095" y="9215"/>
                    <a:pt x="54503" y="10654"/>
                    <a:pt x="54315" y="12107"/>
                  </a:cubicBezTo>
                  <a:cubicBezTo>
                    <a:pt x="54254" y="12590"/>
                    <a:pt x="54308" y="13290"/>
                    <a:pt x="54730" y="13610"/>
                  </a:cubicBezTo>
                  <a:cubicBezTo>
                    <a:pt x="54855" y="13704"/>
                    <a:pt x="54974" y="13744"/>
                    <a:pt x="55087" y="13744"/>
                  </a:cubicBezTo>
                  <a:cubicBezTo>
                    <a:pt x="55508" y="13744"/>
                    <a:pt x="55835" y="13190"/>
                    <a:pt x="56020" y="12842"/>
                  </a:cubicBezTo>
                  <a:cubicBezTo>
                    <a:pt x="56829" y="11312"/>
                    <a:pt x="57239" y="9551"/>
                    <a:pt x="57175" y="7819"/>
                  </a:cubicBezTo>
                  <a:cubicBezTo>
                    <a:pt x="57165" y="7523"/>
                    <a:pt x="57137" y="7223"/>
                    <a:pt x="57093" y="6922"/>
                  </a:cubicBezTo>
                  <a:lnTo>
                    <a:pt x="57093" y="6922"/>
                  </a:lnTo>
                  <a:cubicBezTo>
                    <a:pt x="57659" y="6240"/>
                    <a:pt x="58320" y="5637"/>
                    <a:pt x="59082" y="5179"/>
                  </a:cubicBezTo>
                  <a:cubicBezTo>
                    <a:pt x="59271" y="5066"/>
                    <a:pt x="59155" y="4797"/>
                    <a:pt x="58979" y="4797"/>
                  </a:cubicBezTo>
                  <a:cubicBezTo>
                    <a:pt x="58947" y="4797"/>
                    <a:pt x="58912" y="4806"/>
                    <a:pt x="58878" y="4827"/>
                  </a:cubicBezTo>
                  <a:cubicBezTo>
                    <a:pt x="58173" y="5253"/>
                    <a:pt x="57549" y="5794"/>
                    <a:pt x="57003" y="6407"/>
                  </a:cubicBezTo>
                  <a:lnTo>
                    <a:pt x="57003" y="6407"/>
                  </a:lnTo>
                  <a:cubicBezTo>
                    <a:pt x="56535" y="4142"/>
                    <a:pt x="55159" y="1929"/>
                    <a:pt x="53030" y="997"/>
                  </a:cubicBezTo>
                  <a:cubicBezTo>
                    <a:pt x="52396" y="719"/>
                    <a:pt x="51764" y="595"/>
                    <a:pt x="51144" y="595"/>
                  </a:cubicBezTo>
                  <a:cubicBezTo>
                    <a:pt x="48909" y="595"/>
                    <a:pt x="46839" y="2203"/>
                    <a:pt x="45471" y="3970"/>
                  </a:cubicBezTo>
                  <a:cubicBezTo>
                    <a:pt x="45006" y="4572"/>
                    <a:pt x="44589" y="5209"/>
                    <a:pt x="44218" y="5872"/>
                  </a:cubicBezTo>
                  <a:lnTo>
                    <a:pt x="44218" y="5872"/>
                  </a:lnTo>
                  <a:cubicBezTo>
                    <a:pt x="43488" y="3113"/>
                    <a:pt x="41426" y="545"/>
                    <a:pt x="38481" y="70"/>
                  </a:cubicBezTo>
                  <a:cubicBezTo>
                    <a:pt x="38190" y="23"/>
                    <a:pt x="37904" y="1"/>
                    <a:pt x="376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7"/>
            <p:cNvSpPr/>
            <p:nvPr/>
          </p:nvSpPr>
          <p:spPr>
            <a:xfrm rot="-198737">
              <a:off x="1004504" y="1788025"/>
              <a:ext cx="1427234" cy="1084381"/>
            </a:xfrm>
            <a:custGeom>
              <a:avLst/>
              <a:gdLst/>
              <a:ahLst/>
              <a:cxnLst/>
              <a:rect l="l" t="t" r="r" b="b"/>
              <a:pathLst>
                <a:path w="70181" h="53322" extrusionOk="0">
                  <a:moveTo>
                    <a:pt x="34289" y="1"/>
                  </a:moveTo>
                  <a:cubicBezTo>
                    <a:pt x="25754" y="1"/>
                    <a:pt x="17563" y="2405"/>
                    <a:pt x="11299" y="6785"/>
                  </a:cubicBezTo>
                  <a:cubicBezTo>
                    <a:pt x="4561" y="11497"/>
                    <a:pt x="606" y="18111"/>
                    <a:pt x="304" y="25171"/>
                  </a:cubicBezTo>
                  <a:cubicBezTo>
                    <a:pt x="1" y="32229"/>
                    <a:pt x="3376" y="39158"/>
                    <a:pt x="9686" y="44430"/>
                  </a:cubicBezTo>
                  <a:cubicBezTo>
                    <a:pt x="15995" y="49701"/>
                    <a:pt x="24724" y="52884"/>
                    <a:pt x="33951" y="53280"/>
                  </a:cubicBezTo>
                  <a:cubicBezTo>
                    <a:pt x="34600" y="53308"/>
                    <a:pt x="35249" y="53322"/>
                    <a:pt x="35895" y="53322"/>
                  </a:cubicBezTo>
                  <a:cubicBezTo>
                    <a:pt x="44429" y="53322"/>
                    <a:pt x="52621" y="50918"/>
                    <a:pt x="58885" y="46537"/>
                  </a:cubicBezTo>
                  <a:cubicBezTo>
                    <a:pt x="65621" y="41825"/>
                    <a:pt x="69576" y="35212"/>
                    <a:pt x="69879" y="28151"/>
                  </a:cubicBezTo>
                  <a:cubicBezTo>
                    <a:pt x="70181" y="21091"/>
                    <a:pt x="66806" y="14165"/>
                    <a:pt x="60496" y="8893"/>
                  </a:cubicBezTo>
                  <a:cubicBezTo>
                    <a:pt x="54186" y="3621"/>
                    <a:pt x="45458" y="437"/>
                    <a:pt x="36233" y="42"/>
                  </a:cubicBezTo>
                  <a:cubicBezTo>
                    <a:pt x="35583" y="14"/>
                    <a:pt x="34935" y="1"/>
                    <a:pt x="34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7"/>
            <p:cNvSpPr/>
            <p:nvPr/>
          </p:nvSpPr>
          <p:spPr>
            <a:xfrm rot="-198737">
              <a:off x="1133453" y="2443236"/>
              <a:ext cx="143169" cy="134302"/>
            </a:xfrm>
            <a:custGeom>
              <a:avLst/>
              <a:gdLst/>
              <a:ahLst/>
              <a:cxnLst/>
              <a:rect l="l" t="t" r="r" b="b"/>
              <a:pathLst>
                <a:path w="7040" h="6604" extrusionOk="0">
                  <a:moveTo>
                    <a:pt x="3521" y="1"/>
                  </a:moveTo>
                  <a:cubicBezTo>
                    <a:pt x="3370" y="1"/>
                    <a:pt x="3218" y="11"/>
                    <a:pt x="3064" y="32"/>
                  </a:cubicBezTo>
                  <a:cubicBezTo>
                    <a:pt x="1260" y="286"/>
                    <a:pt x="0" y="1954"/>
                    <a:pt x="252" y="3758"/>
                  </a:cubicBezTo>
                  <a:cubicBezTo>
                    <a:pt x="479" y="5407"/>
                    <a:pt x="1892" y="6604"/>
                    <a:pt x="3513" y="6604"/>
                  </a:cubicBezTo>
                  <a:cubicBezTo>
                    <a:pt x="3665" y="6604"/>
                    <a:pt x="3820" y="6593"/>
                    <a:pt x="3975" y="6571"/>
                  </a:cubicBezTo>
                  <a:cubicBezTo>
                    <a:pt x="5780" y="6320"/>
                    <a:pt x="7040" y="4651"/>
                    <a:pt x="6788" y="2847"/>
                  </a:cubicBezTo>
                  <a:cubicBezTo>
                    <a:pt x="6560" y="1194"/>
                    <a:pt x="5144" y="1"/>
                    <a:pt x="3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7"/>
            <p:cNvSpPr/>
            <p:nvPr/>
          </p:nvSpPr>
          <p:spPr>
            <a:xfrm rot="-198737">
              <a:off x="2229409" y="2258846"/>
              <a:ext cx="143230" cy="134302"/>
            </a:xfrm>
            <a:custGeom>
              <a:avLst/>
              <a:gdLst/>
              <a:ahLst/>
              <a:cxnLst/>
              <a:rect l="l" t="t" r="r" b="b"/>
              <a:pathLst>
                <a:path w="7043" h="6604" extrusionOk="0">
                  <a:moveTo>
                    <a:pt x="3525" y="0"/>
                  </a:moveTo>
                  <a:cubicBezTo>
                    <a:pt x="3373" y="0"/>
                    <a:pt x="3220" y="11"/>
                    <a:pt x="3065" y="32"/>
                  </a:cubicBezTo>
                  <a:cubicBezTo>
                    <a:pt x="1261" y="286"/>
                    <a:pt x="1" y="1954"/>
                    <a:pt x="252" y="3758"/>
                  </a:cubicBezTo>
                  <a:cubicBezTo>
                    <a:pt x="482" y="5407"/>
                    <a:pt x="1895" y="6603"/>
                    <a:pt x="3516" y="6603"/>
                  </a:cubicBezTo>
                  <a:cubicBezTo>
                    <a:pt x="3669" y="6603"/>
                    <a:pt x="3823" y="6593"/>
                    <a:pt x="3979" y="6571"/>
                  </a:cubicBezTo>
                  <a:cubicBezTo>
                    <a:pt x="5783" y="6319"/>
                    <a:pt x="7043" y="4651"/>
                    <a:pt x="6791" y="2847"/>
                  </a:cubicBezTo>
                  <a:cubicBezTo>
                    <a:pt x="6561" y="1193"/>
                    <a:pt x="5145" y="0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7"/>
            <p:cNvSpPr/>
            <p:nvPr/>
          </p:nvSpPr>
          <p:spPr>
            <a:xfrm rot="-198737">
              <a:off x="1633102" y="2221260"/>
              <a:ext cx="123686" cy="84701"/>
            </a:xfrm>
            <a:custGeom>
              <a:avLst/>
              <a:gdLst/>
              <a:ahLst/>
              <a:cxnLst/>
              <a:rect l="l" t="t" r="r" b="b"/>
              <a:pathLst>
                <a:path w="6082" h="4165" extrusionOk="0">
                  <a:moveTo>
                    <a:pt x="2011" y="1895"/>
                  </a:moveTo>
                  <a:cubicBezTo>
                    <a:pt x="1996" y="1901"/>
                    <a:pt x="1995" y="1902"/>
                    <a:pt x="1975" y="1908"/>
                  </a:cubicBezTo>
                  <a:lnTo>
                    <a:pt x="1975" y="1908"/>
                  </a:lnTo>
                  <a:cubicBezTo>
                    <a:pt x="1981" y="1906"/>
                    <a:pt x="1994" y="1902"/>
                    <a:pt x="2011" y="1895"/>
                  </a:cubicBezTo>
                  <a:close/>
                  <a:moveTo>
                    <a:pt x="4937" y="0"/>
                  </a:moveTo>
                  <a:cubicBezTo>
                    <a:pt x="4726" y="0"/>
                    <a:pt x="4511" y="22"/>
                    <a:pt x="4318" y="36"/>
                  </a:cubicBezTo>
                  <a:cubicBezTo>
                    <a:pt x="3523" y="95"/>
                    <a:pt x="2721" y="238"/>
                    <a:pt x="1954" y="476"/>
                  </a:cubicBezTo>
                  <a:cubicBezTo>
                    <a:pt x="1474" y="626"/>
                    <a:pt x="307" y="787"/>
                    <a:pt x="155" y="1274"/>
                  </a:cubicBezTo>
                  <a:cubicBezTo>
                    <a:pt x="1" y="1761"/>
                    <a:pt x="363" y="2135"/>
                    <a:pt x="991" y="2643"/>
                  </a:cubicBezTo>
                  <a:cubicBezTo>
                    <a:pt x="1569" y="3114"/>
                    <a:pt x="2299" y="3536"/>
                    <a:pt x="2918" y="3987"/>
                  </a:cubicBezTo>
                  <a:cubicBezTo>
                    <a:pt x="3070" y="4098"/>
                    <a:pt x="3270" y="4165"/>
                    <a:pt x="3471" y="4165"/>
                  </a:cubicBezTo>
                  <a:cubicBezTo>
                    <a:pt x="3667" y="4165"/>
                    <a:pt x="3865" y="4101"/>
                    <a:pt x="4019" y="3953"/>
                  </a:cubicBezTo>
                  <a:cubicBezTo>
                    <a:pt x="4130" y="3846"/>
                    <a:pt x="4198" y="3706"/>
                    <a:pt x="4232" y="3559"/>
                  </a:cubicBezTo>
                  <a:cubicBezTo>
                    <a:pt x="4280" y="3515"/>
                    <a:pt x="4330" y="3472"/>
                    <a:pt x="4368" y="3416"/>
                  </a:cubicBezTo>
                  <a:cubicBezTo>
                    <a:pt x="4801" y="2792"/>
                    <a:pt x="5232" y="2174"/>
                    <a:pt x="5665" y="1550"/>
                  </a:cubicBezTo>
                  <a:cubicBezTo>
                    <a:pt x="5780" y="1385"/>
                    <a:pt x="5916" y="1213"/>
                    <a:pt x="5973" y="1025"/>
                  </a:cubicBezTo>
                  <a:cubicBezTo>
                    <a:pt x="6082" y="678"/>
                    <a:pt x="5955" y="306"/>
                    <a:pt x="5604" y="125"/>
                  </a:cubicBezTo>
                  <a:cubicBezTo>
                    <a:pt x="5414" y="28"/>
                    <a:pt x="5178" y="0"/>
                    <a:pt x="49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7"/>
            <p:cNvSpPr/>
            <p:nvPr/>
          </p:nvSpPr>
          <p:spPr>
            <a:xfrm rot="-198737">
              <a:off x="1693975" y="2259925"/>
              <a:ext cx="126676" cy="67314"/>
            </a:xfrm>
            <a:custGeom>
              <a:avLst/>
              <a:gdLst/>
              <a:ahLst/>
              <a:cxnLst/>
              <a:rect l="l" t="t" r="r" b="b"/>
              <a:pathLst>
                <a:path w="6229" h="3310" extrusionOk="0">
                  <a:moveTo>
                    <a:pt x="331" y="0"/>
                  </a:moveTo>
                  <a:cubicBezTo>
                    <a:pt x="169" y="0"/>
                    <a:pt x="1" y="134"/>
                    <a:pt x="56" y="338"/>
                  </a:cubicBezTo>
                  <a:cubicBezTo>
                    <a:pt x="450" y="1789"/>
                    <a:pt x="1538" y="3067"/>
                    <a:pt x="3086" y="3282"/>
                  </a:cubicBezTo>
                  <a:cubicBezTo>
                    <a:pt x="3218" y="3301"/>
                    <a:pt x="3350" y="3310"/>
                    <a:pt x="3482" y="3310"/>
                  </a:cubicBezTo>
                  <a:cubicBezTo>
                    <a:pt x="4747" y="3310"/>
                    <a:pt x="5967" y="2481"/>
                    <a:pt x="6193" y="1170"/>
                  </a:cubicBezTo>
                  <a:cubicBezTo>
                    <a:pt x="6229" y="965"/>
                    <a:pt x="6054" y="830"/>
                    <a:pt x="5897" y="830"/>
                  </a:cubicBezTo>
                  <a:cubicBezTo>
                    <a:pt x="5792" y="830"/>
                    <a:pt x="5695" y="890"/>
                    <a:pt x="5672" y="1027"/>
                  </a:cubicBezTo>
                  <a:cubicBezTo>
                    <a:pt x="5487" y="2099"/>
                    <a:pt x="4524" y="2771"/>
                    <a:pt x="3493" y="2771"/>
                  </a:cubicBezTo>
                  <a:cubicBezTo>
                    <a:pt x="3347" y="2771"/>
                    <a:pt x="3199" y="2757"/>
                    <a:pt x="3052" y="2729"/>
                  </a:cubicBezTo>
                  <a:cubicBezTo>
                    <a:pt x="1767" y="2489"/>
                    <a:pt x="905" y="1403"/>
                    <a:pt x="577" y="191"/>
                  </a:cubicBezTo>
                  <a:cubicBezTo>
                    <a:pt x="541" y="58"/>
                    <a:pt x="437" y="0"/>
                    <a:pt x="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7"/>
            <p:cNvSpPr/>
            <p:nvPr/>
          </p:nvSpPr>
          <p:spPr>
            <a:xfrm rot="-198737">
              <a:off x="1631394" y="2268383"/>
              <a:ext cx="84823" cy="90233"/>
            </a:xfrm>
            <a:custGeom>
              <a:avLst/>
              <a:gdLst/>
              <a:ahLst/>
              <a:cxnLst/>
              <a:rect l="l" t="t" r="r" b="b"/>
              <a:pathLst>
                <a:path w="4171" h="4437" extrusionOk="0">
                  <a:moveTo>
                    <a:pt x="3517" y="0"/>
                  </a:moveTo>
                  <a:cubicBezTo>
                    <a:pt x="3352" y="0"/>
                    <a:pt x="3189" y="131"/>
                    <a:pt x="3257" y="331"/>
                  </a:cubicBezTo>
                  <a:cubicBezTo>
                    <a:pt x="3572" y="1251"/>
                    <a:pt x="3244" y="2237"/>
                    <a:pt x="2679" y="2987"/>
                  </a:cubicBezTo>
                  <a:cubicBezTo>
                    <a:pt x="2414" y="3339"/>
                    <a:pt x="2067" y="3694"/>
                    <a:pt x="1641" y="3835"/>
                  </a:cubicBezTo>
                  <a:cubicBezTo>
                    <a:pt x="1518" y="3876"/>
                    <a:pt x="1390" y="3898"/>
                    <a:pt x="1264" y="3898"/>
                  </a:cubicBezTo>
                  <a:cubicBezTo>
                    <a:pt x="999" y="3898"/>
                    <a:pt x="741" y="3803"/>
                    <a:pt x="556" y="3592"/>
                  </a:cubicBezTo>
                  <a:cubicBezTo>
                    <a:pt x="501" y="3529"/>
                    <a:pt x="438" y="3503"/>
                    <a:pt x="377" y="3503"/>
                  </a:cubicBezTo>
                  <a:cubicBezTo>
                    <a:pt x="180" y="3503"/>
                    <a:pt x="0" y="3774"/>
                    <a:pt x="175" y="3973"/>
                  </a:cubicBezTo>
                  <a:cubicBezTo>
                    <a:pt x="450" y="4291"/>
                    <a:pt x="856" y="4437"/>
                    <a:pt x="1266" y="4437"/>
                  </a:cubicBezTo>
                  <a:cubicBezTo>
                    <a:pt x="1379" y="4437"/>
                    <a:pt x="1492" y="4425"/>
                    <a:pt x="1603" y="4404"/>
                  </a:cubicBezTo>
                  <a:cubicBezTo>
                    <a:pt x="2167" y="4297"/>
                    <a:pt x="2639" y="3894"/>
                    <a:pt x="2992" y="3463"/>
                  </a:cubicBezTo>
                  <a:cubicBezTo>
                    <a:pt x="3726" y="2566"/>
                    <a:pt x="4171" y="1328"/>
                    <a:pt x="3783" y="188"/>
                  </a:cubicBezTo>
                  <a:cubicBezTo>
                    <a:pt x="3736" y="57"/>
                    <a:pt x="3626" y="0"/>
                    <a:pt x="35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7"/>
            <p:cNvSpPr/>
            <p:nvPr/>
          </p:nvSpPr>
          <p:spPr>
            <a:xfrm rot="-198737">
              <a:off x="1697574" y="2362211"/>
              <a:ext cx="60359" cy="25644"/>
            </a:xfrm>
            <a:custGeom>
              <a:avLst/>
              <a:gdLst/>
              <a:ahLst/>
              <a:cxnLst/>
              <a:rect l="l" t="t" r="r" b="b"/>
              <a:pathLst>
                <a:path w="2968" h="1261" extrusionOk="0">
                  <a:moveTo>
                    <a:pt x="2657" y="0"/>
                  </a:moveTo>
                  <a:cubicBezTo>
                    <a:pt x="2563" y="0"/>
                    <a:pt x="2473" y="52"/>
                    <a:pt x="2417" y="134"/>
                  </a:cubicBezTo>
                  <a:cubicBezTo>
                    <a:pt x="2324" y="270"/>
                    <a:pt x="2186" y="401"/>
                    <a:pt x="2039" y="490"/>
                  </a:cubicBezTo>
                  <a:cubicBezTo>
                    <a:pt x="1862" y="598"/>
                    <a:pt x="1710" y="655"/>
                    <a:pt x="1497" y="694"/>
                  </a:cubicBezTo>
                  <a:cubicBezTo>
                    <a:pt x="1420" y="707"/>
                    <a:pt x="1318" y="714"/>
                    <a:pt x="1218" y="714"/>
                  </a:cubicBezTo>
                  <a:cubicBezTo>
                    <a:pt x="1131" y="714"/>
                    <a:pt x="1045" y="709"/>
                    <a:pt x="978" y="696"/>
                  </a:cubicBezTo>
                  <a:cubicBezTo>
                    <a:pt x="765" y="657"/>
                    <a:pt x="624" y="594"/>
                    <a:pt x="447" y="476"/>
                  </a:cubicBezTo>
                  <a:cubicBezTo>
                    <a:pt x="409" y="448"/>
                    <a:pt x="364" y="436"/>
                    <a:pt x="319" y="436"/>
                  </a:cubicBezTo>
                  <a:cubicBezTo>
                    <a:pt x="224" y="436"/>
                    <a:pt x="126" y="491"/>
                    <a:pt x="78" y="571"/>
                  </a:cubicBezTo>
                  <a:cubicBezTo>
                    <a:pt x="1" y="705"/>
                    <a:pt x="55" y="859"/>
                    <a:pt x="175" y="943"/>
                  </a:cubicBezTo>
                  <a:cubicBezTo>
                    <a:pt x="489" y="1159"/>
                    <a:pt x="855" y="1261"/>
                    <a:pt x="1223" y="1261"/>
                  </a:cubicBezTo>
                  <a:cubicBezTo>
                    <a:pt x="1867" y="1261"/>
                    <a:pt x="2515" y="950"/>
                    <a:pt x="2884" y="408"/>
                  </a:cubicBezTo>
                  <a:cubicBezTo>
                    <a:pt x="2968" y="286"/>
                    <a:pt x="2907" y="107"/>
                    <a:pt x="2789" y="36"/>
                  </a:cubicBezTo>
                  <a:cubicBezTo>
                    <a:pt x="2746" y="12"/>
                    <a:pt x="2701" y="0"/>
                    <a:pt x="2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7"/>
            <p:cNvSpPr/>
            <p:nvPr/>
          </p:nvSpPr>
          <p:spPr>
            <a:xfrm rot="-198737">
              <a:off x="1443757" y="1830404"/>
              <a:ext cx="408519" cy="214021"/>
            </a:xfrm>
            <a:custGeom>
              <a:avLst/>
              <a:gdLst/>
              <a:ahLst/>
              <a:cxnLst/>
              <a:rect l="l" t="t" r="r" b="b"/>
              <a:pathLst>
                <a:path w="20088" h="10524" extrusionOk="0">
                  <a:moveTo>
                    <a:pt x="14453" y="4210"/>
                  </a:moveTo>
                  <a:cubicBezTo>
                    <a:pt x="14496" y="4210"/>
                    <a:pt x="14549" y="4240"/>
                    <a:pt x="14614" y="4311"/>
                  </a:cubicBezTo>
                  <a:cubicBezTo>
                    <a:pt x="14883" y="4603"/>
                    <a:pt x="14969" y="5147"/>
                    <a:pt x="15049" y="5516"/>
                  </a:cubicBezTo>
                  <a:cubicBezTo>
                    <a:pt x="15136" y="5934"/>
                    <a:pt x="15184" y="6361"/>
                    <a:pt x="15191" y="6789"/>
                  </a:cubicBezTo>
                  <a:lnTo>
                    <a:pt x="15191" y="6789"/>
                  </a:lnTo>
                  <a:cubicBezTo>
                    <a:pt x="15088" y="6653"/>
                    <a:pt x="14991" y="6513"/>
                    <a:pt x="14897" y="6373"/>
                  </a:cubicBezTo>
                  <a:cubicBezTo>
                    <a:pt x="14659" y="6015"/>
                    <a:pt x="14432" y="5636"/>
                    <a:pt x="14317" y="5219"/>
                  </a:cubicBezTo>
                  <a:cubicBezTo>
                    <a:pt x="14269" y="5046"/>
                    <a:pt x="14226" y="4210"/>
                    <a:pt x="14453" y="4210"/>
                  </a:cubicBezTo>
                  <a:close/>
                  <a:moveTo>
                    <a:pt x="9090" y="3178"/>
                  </a:moveTo>
                  <a:cubicBezTo>
                    <a:pt x="9197" y="3178"/>
                    <a:pt x="9343" y="3336"/>
                    <a:pt x="9394" y="3384"/>
                  </a:cubicBezTo>
                  <a:cubicBezTo>
                    <a:pt x="9908" y="3889"/>
                    <a:pt x="10022" y="4705"/>
                    <a:pt x="10124" y="5385"/>
                  </a:cubicBezTo>
                  <a:cubicBezTo>
                    <a:pt x="10212" y="5988"/>
                    <a:pt x="10285" y="6613"/>
                    <a:pt x="10249" y="7229"/>
                  </a:cubicBezTo>
                  <a:lnTo>
                    <a:pt x="10249" y="7229"/>
                  </a:lnTo>
                  <a:cubicBezTo>
                    <a:pt x="10242" y="7218"/>
                    <a:pt x="10235" y="7208"/>
                    <a:pt x="10228" y="7198"/>
                  </a:cubicBezTo>
                  <a:cubicBezTo>
                    <a:pt x="9781" y="6541"/>
                    <a:pt x="9446" y="5815"/>
                    <a:pt x="9240" y="5047"/>
                  </a:cubicBezTo>
                  <a:cubicBezTo>
                    <a:pt x="9145" y="4694"/>
                    <a:pt x="9077" y="4333"/>
                    <a:pt x="9036" y="3971"/>
                  </a:cubicBezTo>
                  <a:cubicBezTo>
                    <a:pt x="9015" y="3771"/>
                    <a:pt x="8988" y="3560"/>
                    <a:pt x="9002" y="3361"/>
                  </a:cubicBezTo>
                  <a:cubicBezTo>
                    <a:pt x="9004" y="3350"/>
                    <a:pt x="9009" y="3216"/>
                    <a:pt x="9031" y="3200"/>
                  </a:cubicBezTo>
                  <a:cubicBezTo>
                    <a:pt x="9048" y="3185"/>
                    <a:pt x="9068" y="3178"/>
                    <a:pt x="9090" y="3178"/>
                  </a:cubicBezTo>
                  <a:close/>
                  <a:moveTo>
                    <a:pt x="332" y="1"/>
                  </a:moveTo>
                  <a:cubicBezTo>
                    <a:pt x="162" y="1"/>
                    <a:pt x="0" y="129"/>
                    <a:pt x="79" y="324"/>
                  </a:cubicBezTo>
                  <a:cubicBezTo>
                    <a:pt x="829" y="2228"/>
                    <a:pt x="1615" y="4134"/>
                    <a:pt x="2687" y="5886"/>
                  </a:cubicBezTo>
                  <a:cubicBezTo>
                    <a:pt x="3206" y="6733"/>
                    <a:pt x="3789" y="7543"/>
                    <a:pt x="4457" y="8279"/>
                  </a:cubicBezTo>
                  <a:cubicBezTo>
                    <a:pt x="5126" y="9016"/>
                    <a:pt x="5915" y="9793"/>
                    <a:pt x="6817" y="10235"/>
                  </a:cubicBezTo>
                  <a:cubicBezTo>
                    <a:pt x="7203" y="10423"/>
                    <a:pt x="7609" y="10523"/>
                    <a:pt x="8009" y="10523"/>
                  </a:cubicBezTo>
                  <a:cubicBezTo>
                    <a:pt x="8487" y="10523"/>
                    <a:pt x="8958" y="10381"/>
                    <a:pt x="9383" y="10077"/>
                  </a:cubicBezTo>
                  <a:cubicBezTo>
                    <a:pt x="9944" y="9670"/>
                    <a:pt x="10326" y="9096"/>
                    <a:pt x="10545" y="8456"/>
                  </a:cubicBezTo>
                  <a:lnTo>
                    <a:pt x="10545" y="8456"/>
                  </a:lnTo>
                  <a:cubicBezTo>
                    <a:pt x="11328" y="9276"/>
                    <a:pt x="12359" y="9986"/>
                    <a:pt x="13414" y="9986"/>
                  </a:cubicBezTo>
                  <a:cubicBezTo>
                    <a:pt x="13812" y="9986"/>
                    <a:pt x="14214" y="9885"/>
                    <a:pt x="14607" y="9650"/>
                  </a:cubicBezTo>
                  <a:cubicBezTo>
                    <a:pt x="15203" y="9293"/>
                    <a:pt x="15488" y="8691"/>
                    <a:pt x="15620" y="8045"/>
                  </a:cubicBezTo>
                  <a:lnTo>
                    <a:pt x="15620" y="8045"/>
                  </a:lnTo>
                  <a:cubicBezTo>
                    <a:pt x="16128" y="8475"/>
                    <a:pt x="16730" y="8788"/>
                    <a:pt x="17406" y="8848"/>
                  </a:cubicBezTo>
                  <a:cubicBezTo>
                    <a:pt x="17487" y="8856"/>
                    <a:pt x="17569" y="8859"/>
                    <a:pt x="17651" y="8859"/>
                  </a:cubicBezTo>
                  <a:cubicBezTo>
                    <a:pt x="18362" y="8859"/>
                    <a:pt x="19087" y="8577"/>
                    <a:pt x="19514" y="7991"/>
                  </a:cubicBezTo>
                  <a:cubicBezTo>
                    <a:pt x="20087" y="7194"/>
                    <a:pt x="19951" y="6035"/>
                    <a:pt x="19793" y="5124"/>
                  </a:cubicBezTo>
                  <a:cubicBezTo>
                    <a:pt x="19616" y="4127"/>
                    <a:pt x="19242" y="3157"/>
                    <a:pt x="18702" y="2298"/>
                  </a:cubicBezTo>
                  <a:cubicBezTo>
                    <a:pt x="18437" y="1874"/>
                    <a:pt x="18131" y="1477"/>
                    <a:pt x="17794" y="1108"/>
                  </a:cubicBezTo>
                  <a:cubicBezTo>
                    <a:pt x="17738" y="1048"/>
                    <a:pt x="17675" y="1023"/>
                    <a:pt x="17614" y="1023"/>
                  </a:cubicBezTo>
                  <a:cubicBezTo>
                    <a:pt x="17413" y="1023"/>
                    <a:pt x="17230" y="1293"/>
                    <a:pt x="17410" y="1491"/>
                  </a:cubicBezTo>
                  <a:cubicBezTo>
                    <a:pt x="18555" y="2744"/>
                    <a:pt x="19269" y="4376"/>
                    <a:pt x="19369" y="6072"/>
                  </a:cubicBezTo>
                  <a:cubicBezTo>
                    <a:pt x="19414" y="6840"/>
                    <a:pt x="19348" y="7685"/>
                    <a:pt x="18600" y="8093"/>
                  </a:cubicBezTo>
                  <a:cubicBezTo>
                    <a:pt x="18311" y="8250"/>
                    <a:pt x="17987" y="8323"/>
                    <a:pt x="17662" y="8323"/>
                  </a:cubicBezTo>
                  <a:cubicBezTo>
                    <a:pt x="17297" y="8323"/>
                    <a:pt x="16931" y="8232"/>
                    <a:pt x="16608" y="8066"/>
                  </a:cubicBezTo>
                  <a:cubicBezTo>
                    <a:pt x="16270" y="7894"/>
                    <a:pt x="15972" y="7661"/>
                    <a:pt x="15706" y="7392"/>
                  </a:cubicBezTo>
                  <a:lnTo>
                    <a:pt x="15706" y="7392"/>
                  </a:lnTo>
                  <a:cubicBezTo>
                    <a:pt x="15711" y="7330"/>
                    <a:pt x="15714" y="7267"/>
                    <a:pt x="15717" y="7205"/>
                  </a:cubicBezTo>
                  <a:cubicBezTo>
                    <a:pt x="15742" y="6654"/>
                    <a:pt x="15697" y="6099"/>
                    <a:pt x="15597" y="5555"/>
                  </a:cubicBezTo>
                  <a:cubicBezTo>
                    <a:pt x="15504" y="5058"/>
                    <a:pt x="15393" y="4469"/>
                    <a:pt x="15090" y="4052"/>
                  </a:cubicBezTo>
                  <a:cubicBezTo>
                    <a:pt x="14930" y="3833"/>
                    <a:pt x="14683" y="3636"/>
                    <a:pt x="14416" y="3636"/>
                  </a:cubicBezTo>
                  <a:cubicBezTo>
                    <a:pt x="14337" y="3636"/>
                    <a:pt x="14257" y="3653"/>
                    <a:pt x="14176" y="3692"/>
                  </a:cubicBezTo>
                  <a:cubicBezTo>
                    <a:pt x="13773" y="3882"/>
                    <a:pt x="13680" y="4460"/>
                    <a:pt x="13702" y="4854"/>
                  </a:cubicBezTo>
                  <a:cubicBezTo>
                    <a:pt x="13759" y="5831"/>
                    <a:pt x="14430" y="6758"/>
                    <a:pt x="15049" y="7475"/>
                  </a:cubicBezTo>
                  <a:cubicBezTo>
                    <a:pt x="15085" y="7517"/>
                    <a:pt x="15122" y="7559"/>
                    <a:pt x="15160" y="7600"/>
                  </a:cubicBezTo>
                  <a:lnTo>
                    <a:pt x="15160" y="7600"/>
                  </a:lnTo>
                  <a:cubicBezTo>
                    <a:pt x="15095" y="8208"/>
                    <a:pt x="14907" y="8817"/>
                    <a:pt x="14387" y="9154"/>
                  </a:cubicBezTo>
                  <a:cubicBezTo>
                    <a:pt x="14069" y="9362"/>
                    <a:pt x="13739" y="9451"/>
                    <a:pt x="13409" y="9451"/>
                  </a:cubicBezTo>
                  <a:cubicBezTo>
                    <a:pt x="12406" y="9451"/>
                    <a:pt x="11399" y="8629"/>
                    <a:pt x="10707" y="7822"/>
                  </a:cubicBezTo>
                  <a:lnTo>
                    <a:pt x="10707" y="7822"/>
                  </a:lnTo>
                  <a:cubicBezTo>
                    <a:pt x="10713" y="7785"/>
                    <a:pt x="10719" y="7748"/>
                    <a:pt x="10724" y="7710"/>
                  </a:cubicBezTo>
                  <a:cubicBezTo>
                    <a:pt x="10874" y="6661"/>
                    <a:pt x="10733" y="5525"/>
                    <a:pt x="10498" y="4501"/>
                  </a:cubicBezTo>
                  <a:cubicBezTo>
                    <a:pt x="10402" y="4082"/>
                    <a:pt x="10260" y="3653"/>
                    <a:pt x="10010" y="3300"/>
                  </a:cubicBezTo>
                  <a:cubicBezTo>
                    <a:pt x="9802" y="2998"/>
                    <a:pt x="9441" y="2615"/>
                    <a:pt x="9045" y="2613"/>
                  </a:cubicBezTo>
                  <a:cubicBezTo>
                    <a:pt x="9044" y="2613"/>
                    <a:pt x="9042" y="2613"/>
                    <a:pt x="9041" y="2613"/>
                  </a:cubicBezTo>
                  <a:cubicBezTo>
                    <a:pt x="8110" y="2613"/>
                    <a:pt x="8501" y="4266"/>
                    <a:pt x="8605" y="4777"/>
                  </a:cubicBezTo>
                  <a:cubicBezTo>
                    <a:pt x="8807" y="5736"/>
                    <a:pt x="9201" y="6661"/>
                    <a:pt x="9750" y="7472"/>
                  </a:cubicBezTo>
                  <a:cubicBezTo>
                    <a:pt x="9865" y="7642"/>
                    <a:pt x="9995" y="7818"/>
                    <a:pt x="10138" y="7993"/>
                  </a:cubicBezTo>
                  <a:lnTo>
                    <a:pt x="10138" y="7993"/>
                  </a:lnTo>
                  <a:cubicBezTo>
                    <a:pt x="10124" y="8051"/>
                    <a:pt x="10109" y="8109"/>
                    <a:pt x="10092" y="8166"/>
                  </a:cubicBezTo>
                  <a:cubicBezTo>
                    <a:pt x="9886" y="8875"/>
                    <a:pt x="9405" y="9546"/>
                    <a:pt x="8716" y="9852"/>
                  </a:cubicBezTo>
                  <a:cubicBezTo>
                    <a:pt x="8493" y="9951"/>
                    <a:pt x="8269" y="9994"/>
                    <a:pt x="8047" y="9994"/>
                  </a:cubicBezTo>
                  <a:cubicBezTo>
                    <a:pt x="7472" y="9994"/>
                    <a:pt x="6915" y="9705"/>
                    <a:pt x="6441" y="9358"/>
                  </a:cubicBezTo>
                  <a:cubicBezTo>
                    <a:pt x="3458" y="7180"/>
                    <a:pt x="1921" y="3506"/>
                    <a:pt x="616" y="183"/>
                  </a:cubicBezTo>
                  <a:cubicBezTo>
                    <a:pt x="560" y="56"/>
                    <a:pt x="444" y="1"/>
                    <a:pt x="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7"/>
            <p:cNvSpPr/>
            <p:nvPr/>
          </p:nvSpPr>
          <p:spPr>
            <a:xfrm rot="-198737">
              <a:off x="1237861" y="2263876"/>
              <a:ext cx="112847" cy="102130"/>
            </a:xfrm>
            <a:custGeom>
              <a:avLst/>
              <a:gdLst/>
              <a:ahLst/>
              <a:cxnLst/>
              <a:rect l="l" t="t" r="r" b="b"/>
              <a:pathLst>
                <a:path w="5549" h="5022" extrusionOk="0">
                  <a:moveTo>
                    <a:pt x="2773" y="0"/>
                  </a:moveTo>
                  <a:cubicBezTo>
                    <a:pt x="1651" y="0"/>
                    <a:pt x="631" y="759"/>
                    <a:pt x="340" y="1894"/>
                  </a:cubicBezTo>
                  <a:cubicBezTo>
                    <a:pt x="0" y="3238"/>
                    <a:pt x="814" y="4602"/>
                    <a:pt x="2158" y="4945"/>
                  </a:cubicBezTo>
                  <a:cubicBezTo>
                    <a:pt x="2364" y="4997"/>
                    <a:pt x="2572" y="5022"/>
                    <a:pt x="2776" y="5022"/>
                  </a:cubicBezTo>
                  <a:cubicBezTo>
                    <a:pt x="3896" y="5022"/>
                    <a:pt x="4919" y="4266"/>
                    <a:pt x="5209" y="3129"/>
                  </a:cubicBezTo>
                  <a:cubicBezTo>
                    <a:pt x="5549" y="1785"/>
                    <a:pt x="4735" y="421"/>
                    <a:pt x="3393" y="78"/>
                  </a:cubicBezTo>
                  <a:cubicBezTo>
                    <a:pt x="3185" y="26"/>
                    <a:pt x="2977" y="0"/>
                    <a:pt x="2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7"/>
            <p:cNvSpPr/>
            <p:nvPr/>
          </p:nvSpPr>
          <p:spPr>
            <a:xfrm rot="-198737">
              <a:off x="2120077" y="2059183"/>
              <a:ext cx="112867" cy="102170"/>
            </a:xfrm>
            <a:custGeom>
              <a:avLst/>
              <a:gdLst/>
              <a:ahLst/>
              <a:cxnLst/>
              <a:rect l="l" t="t" r="r" b="b"/>
              <a:pathLst>
                <a:path w="5550" h="5024" extrusionOk="0">
                  <a:moveTo>
                    <a:pt x="2776" y="0"/>
                  </a:moveTo>
                  <a:cubicBezTo>
                    <a:pt x="1653" y="0"/>
                    <a:pt x="629" y="758"/>
                    <a:pt x="341" y="1895"/>
                  </a:cubicBezTo>
                  <a:cubicBezTo>
                    <a:pt x="1" y="3237"/>
                    <a:pt x="815" y="4604"/>
                    <a:pt x="2159" y="4946"/>
                  </a:cubicBezTo>
                  <a:cubicBezTo>
                    <a:pt x="2365" y="4998"/>
                    <a:pt x="2572" y="5023"/>
                    <a:pt x="2776" y="5023"/>
                  </a:cubicBezTo>
                  <a:cubicBezTo>
                    <a:pt x="3896" y="5023"/>
                    <a:pt x="4920" y="4266"/>
                    <a:pt x="5209" y="3130"/>
                  </a:cubicBezTo>
                  <a:cubicBezTo>
                    <a:pt x="5549" y="1786"/>
                    <a:pt x="4736" y="422"/>
                    <a:pt x="3394" y="77"/>
                  </a:cubicBezTo>
                  <a:cubicBezTo>
                    <a:pt x="3187" y="25"/>
                    <a:pt x="2980" y="0"/>
                    <a:pt x="2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7"/>
            <p:cNvSpPr/>
            <p:nvPr/>
          </p:nvSpPr>
          <p:spPr>
            <a:xfrm rot="-198737">
              <a:off x="2122376" y="1971875"/>
              <a:ext cx="57918" cy="16391"/>
            </a:xfrm>
            <a:custGeom>
              <a:avLst/>
              <a:gdLst/>
              <a:ahLst/>
              <a:cxnLst/>
              <a:rect l="l" t="t" r="r" b="b"/>
              <a:pathLst>
                <a:path w="2848" h="806" extrusionOk="0">
                  <a:moveTo>
                    <a:pt x="2548" y="0"/>
                  </a:moveTo>
                  <a:cubicBezTo>
                    <a:pt x="2526" y="0"/>
                    <a:pt x="2503" y="3"/>
                    <a:pt x="2481" y="7"/>
                  </a:cubicBezTo>
                  <a:cubicBezTo>
                    <a:pt x="1748" y="139"/>
                    <a:pt x="1012" y="225"/>
                    <a:pt x="271" y="268"/>
                  </a:cubicBezTo>
                  <a:cubicBezTo>
                    <a:pt x="123" y="275"/>
                    <a:pt x="1" y="386"/>
                    <a:pt x="1" y="535"/>
                  </a:cubicBezTo>
                  <a:cubicBezTo>
                    <a:pt x="1" y="673"/>
                    <a:pt x="116" y="806"/>
                    <a:pt x="254" y="806"/>
                  </a:cubicBezTo>
                  <a:cubicBezTo>
                    <a:pt x="260" y="806"/>
                    <a:pt x="265" y="805"/>
                    <a:pt x="271" y="805"/>
                  </a:cubicBezTo>
                  <a:cubicBezTo>
                    <a:pt x="1062" y="760"/>
                    <a:pt x="1846" y="667"/>
                    <a:pt x="2621" y="524"/>
                  </a:cubicBezTo>
                  <a:cubicBezTo>
                    <a:pt x="2766" y="499"/>
                    <a:pt x="2848" y="325"/>
                    <a:pt x="2811" y="191"/>
                  </a:cubicBezTo>
                  <a:cubicBezTo>
                    <a:pt x="2779" y="67"/>
                    <a:pt x="2669" y="0"/>
                    <a:pt x="25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7"/>
            <p:cNvSpPr/>
            <p:nvPr/>
          </p:nvSpPr>
          <p:spPr>
            <a:xfrm rot="-198737">
              <a:off x="1152441" y="2167192"/>
              <a:ext cx="52977" cy="53444"/>
            </a:xfrm>
            <a:custGeom>
              <a:avLst/>
              <a:gdLst/>
              <a:ahLst/>
              <a:cxnLst/>
              <a:rect l="l" t="t" r="r" b="b"/>
              <a:pathLst>
                <a:path w="2605" h="2628" extrusionOk="0">
                  <a:moveTo>
                    <a:pt x="2202" y="1"/>
                  </a:moveTo>
                  <a:cubicBezTo>
                    <a:pt x="2140" y="1"/>
                    <a:pt x="2077" y="23"/>
                    <a:pt x="2020" y="76"/>
                  </a:cubicBezTo>
                  <a:cubicBezTo>
                    <a:pt x="1315" y="733"/>
                    <a:pt x="672" y="1454"/>
                    <a:pt x="89" y="2220"/>
                  </a:cubicBezTo>
                  <a:cubicBezTo>
                    <a:pt x="1" y="2335"/>
                    <a:pt x="71" y="2524"/>
                    <a:pt x="184" y="2592"/>
                  </a:cubicBezTo>
                  <a:cubicBezTo>
                    <a:pt x="228" y="2617"/>
                    <a:pt x="272" y="2628"/>
                    <a:pt x="315" y="2628"/>
                  </a:cubicBezTo>
                  <a:cubicBezTo>
                    <a:pt x="409" y="2628"/>
                    <a:pt x="496" y="2575"/>
                    <a:pt x="556" y="2494"/>
                  </a:cubicBezTo>
                  <a:cubicBezTo>
                    <a:pt x="1111" y="1764"/>
                    <a:pt x="1732" y="1084"/>
                    <a:pt x="2403" y="459"/>
                  </a:cubicBezTo>
                  <a:cubicBezTo>
                    <a:pt x="2604" y="274"/>
                    <a:pt x="2416" y="1"/>
                    <a:pt x="2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7"/>
            <p:cNvSpPr/>
            <p:nvPr/>
          </p:nvSpPr>
          <p:spPr>
            <a:xfrm rot="-198737">
              <a:off x="1598933" y="2296152"/>
              <a:ext cx="14256" cy="11022"/>
            </a:xfrm>
            <a:custGeom>
              <a:avLst/>
              <a:gdLst/>
              <a:ahLst/>
              <a:cxnLst/>
              <a:rect l="l" t="t" r="r" b="b"/>
              <a:pathLst>
                <a:path w="701" h="542" extrusionOk="0">
                  <a:moveTo>
                    <a:pt x="352" y="0"/>
                  </a:moveTo>
                  <a:cubicBezTo>
                    <a:pt x="3" y="0"/>
                    <a:pt x="0" y="542"/>
                    <a:pt x="352" y="542"/>
                  </a:cubicBezTo>
                  <a:cubicBezTo>
                    <a:pt x="701" y="542"/>
                    <a:pt x="701" y="0"/>
                    <a:pt x="3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7"/>
            <p:cNvSpPr/>
            <p:nvPr/>
          </p:nvSpPr>
          <p:spPr>
            <a:xfrm rot="-198737">
              <a:off x="1573743" y="2338853"/>
              <a:ext cx="11734" cy="12568"/>
            </a:xfrm>
            <a:custGeom>
              <a:avLst/>
              <a:gdLst/>
              <a:ahLst/>
              <a:cxnLst/>
              <a:rect l="l" t="t" r="r" b="b"/>
              <a:pathLst>
                <a:path w="577" h="618" extrusionOk="0">
                  <a:moveTo>
                    <a:pt x="300" y="1"/>
                  </a:moveTo>
                  <a:cubicBezTo>
                    <a:pt x="252" y="1"/>
                    <a:pt x="207" y="12"/>
                    <a:pt x="164" y="37"/>
                  </a:cubicBezTo>
                  <a:cubicBezTo>
                    <a:pt x="148" y="51"/>
                    <a:pt x="127" y="64"/>
                    <a:pt x="111" y="80"/>
                  </a:cubicBezTo>
                  <a:cubicBezTo>
                    <a:pt x="77" y="114"/>
                    <a:pt x="55" y="153"/>
                    <a:pt x="39" y="198"/>
                  </a:cubicBezTo>
                  <a:cubicBezTo>
                    <a:pt x="32" y="223"/>
                    <a:pt x="23" y="252"/>
                    <a:pt x="14" y="277"/>
                  </a:cubicBezTo>
                  <a:cubicBezTo>
                    <a:pt x="3" y="314"/>
                    <a:pt x="0" y="348"/>
                    <a:pt x="9" y="386"/>
                  </a:cubicBezTo>
                  <a:cubicBezTo>
                    <a:pt x="12" y="422"/>
                    <a:pt x="21" y="456"/>
                    <a:pt x="39" y="484"/>
                  </a:cubicBezTo>
                  <a:cubicBezTo>
                    <a:pt x="57" y="515"/>
                    <a:pt x="80" y="540"/>
                    <a:pt x="111" y="561"/>
                  </a:cubicBezTo>
                  <a:cubicBezTo>
                    <a:pt x="136" y="583"/>
                    <a:pt x="168" y="601"/>
                    <a:pt x="204" y="608"/>
                  </a:cubicBezTo>
                  <a:cubicBezTo>
                    <a:pt x="227" y="613"/>
                    <a:pt x="252" y="615"/>
                    <a:pt x="275" y="617"/>
                  </a:cubicBezTo>
                  <a:cubicBezTo>
                    <a:pt x="322" y="617"/>
                    <a:pt x="368" y="606"/>
                    <a:pt x="411" y="581"/>
                  </a:cubicBezTo>
                  <a:cubicBezTo>
                    <a:pt x="429" y="567"/>
                    <a:pt x="449" y="552"/>
                    <a:pt x="465" y="538"/>
                  </a:cubicBezTo>
                  <a:cubicBezTo>
                    <a:pt x="499" y="504"/>
                    <a:pt x="522" y="468"/>
                    <a:pt x="535" y="420"/>
                  </a:cubicBezTo>
                  <a:cubicBezTo>
                    <a:pt x="544" y="393"/>
                    <a:pt x="553" y="366"/>
                    <a:pt x="562" y="341"/>
                  </a:cubicBezTo>
                  <a:cubicBezTo>
                    <a:pt x="574" y="302"/>
                    <a:pt x="576" y="268"/>
                    <a:pt x="567" y="232"/>
                  </a:cubicBezTo>
                  <a:cubicBezTo>
                    <a:pt x="565" y="196"/>
                    <a:pt x="556" y="162"/>
                    <a:pt x="535" y="132"/>
                  </a:cubicBezTo>
                  <a:cubicBezTo>
                    <a:pt x="519" y="103"/>
                    <a:pt x="497" y="76"/>
                    <a:pt x="465" y="57"/>
                  </a:cubicBezTo>
                  <a:cubicBezTo>
                    <a:pt x="440" y="35"/>
                    <a:pt x="408" y="17"/>
                    <a:pt x="372" y="8"/>
                  </a:cubicBezTo>
                  <a:cubicBezTo>
                    <a:pt x="349" y="5"/>
                    <a:pt x="322" y="3"/>
                    <a:pt x="3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7"/>
            <p:cNvSpPr/>
            <p:nvPr/>
          </p:nvSpPr>
          <p:spPr>
            <a:xfrm rot="-198737">
              <a:off x="1548653" y="2285842"/>
              <a:ext cx="14256" cy="11043"/>
            </a:xfrm>
            <a:custGeom>
              <a:avLst/>
              <a:gdLst/>
              <a:ahLst/>
              <a:cxnLst/>
              <a:rect l="l" t="t" r="r" b="b"/>
              <a:pathLst>
                <a:path w="701" h="543" extrusionOk="0">
                  <a:moveTo>
                    <a:pt x="352" y="1"/>
                  </a:moveTo>
                  <a:cubicBezTo>
                    <a:pt x="3" y="3"/>
                    <a:pt x="0" y="543"/>
                    <a:pt x="352" y="543"/>
                  </a:cubicBezTo>
                  <a:cubicBezTo>
                    <a:pt x="701" y="543"/>
                    <a:pt x="701" y="1"/>
                    <a:pt x="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7"/>
            <p:cNvSpPr/>
            <p:nvPr/>
          </p:nvSpPr>
          <p:spPr>
            <a:xfrm rot="-198737">
              <a:off x="1789007" y="2240701"/>
              <a:ext cx="11551" cy="12080"/>
            </a:xfrm>
            <a:custGeom>
              <a:avLst/>
              <a:gdLst/>
              <a:ahLst/>
              <a:cxnLst/>
              <a:rect l="l" t="t" r="r" b="b"/>
              <a:pathLst>
                <a:path w="568" h="594" extrusionOk="0">
                  <a:moveTo>
                    <a:pt x="279" y="0"/>
                  </a:moveTo>
                  <a:cubicBezTo>
                    <a:pt x="264" y="0"/>
                    <a:pt x="249" y="2"/>
                    <a:pt x="234" y="6"/>
                  </a:cubicBezTo>
                  <a:cubicBezTo>
                    <a:pt x="196" y="8"/>
                    <a:pt x="162" y="17"/>
                    <a:pt x="135" y="37"/>
                  </a:cubicBezTo>
                  <a:cubicBezTo>
                    <a:pt x="119" y="51"/>
                    <a:pt x="98" y="65"/>
                    <a:pt x="80" y="78"/>
                  </a:cubicBezTo>
                  <a:cubicBezTo>
                    <a:pt x="46" y="112"/>
                    <a:pt x="23" y="153"/>
                    <a:pt x="10" y="198"/>
                  </a:cubicBezTo>
                  <a:cubicBezTo>
                    <a:pt x="8" y="221"/>
                    <a:pt x="5" y="246"/>
                    <a:pt x="1" y="269"/>
                  </a:cubicBezTo>
                  <a:cubicBezTo>
                    <a:pt x="1" y="316"/>
                    <a:pt x="12" y="362"/>
                    <a:pt x="37" y="405"/>
                  </a:cubicBezTo>
                  <a:cubicBezTo>
                    <a:pt x="46" y="423"/>
                    <a:pt x="55" y="441"/>
                    <a:pt x="64" y="459"/>
                  </a:cubicBezTo>
                  <a:cubicBezTo>
                    <a:pt x="80" y="491"/>
                    <a:pt x="103" y="516"/>
                    <a:pt x="135" y="536"/>
                  </a:cubicBezTo>
                  <a:cubicBezTo>
                    <a:pt x="159" y="559"/>
                    <a:pt x="191" y="575"/>
                    <a:pt x="227" y="584"/>
                  </a:cubicBezTo>
                  <a:cubicBezTo>
                    <a:pt x="250" y="590"/>
                    <a:pt x="271" y="594"/>
                    <a:pt x="292" y="594"/>
                  </a:cubicBezTo>
                  <a:cubicBezTo>
                    <a:pt x="306" y="594"/>
                    <a:pt x="321" y="592"/>
                    <a:pt x="336" y="588"/>
                  </a:cubicBezTo>
                  <a:cubicBezTo>
                    <a:pt x="373" y="586"/>
                    <a:pt x="407" y="577"/>
                    <a:pt x="436" y="559"/>
                  </a:cubicBezTo>
                  <a:cubicBezTo>
                    <a:pt x="452" y="543"/>
                    <a:pt x="472" y="529"/>
                    <a:pt x="488" y="516"/>
                  </a:cubicBezTo>
                  <a:cubicBezTo>
                    <a:pt x="522" y="482"/>
                    <a:pt x="545" y="441"/>
                    <a:pt x="561" y="396"/>
                  </a:cubicBezTo>
                  <a:cubicBezTo>
                    <a:pt x="563" y="373"/>
                    <a:pt x="565" y="348"/>
                    <a:pt x="567" y="325"/>
                  </a:cubicBezTo>
                  <a:cubicBezTo>
                    <a:pt x="567" y="278"/>
                    <a:pt x="556" y="232"/>
                    <a:pt x="531" y="189"/>
                  </a:cubicBezTo>
                  <a:cubicBezTo>
                    <a:pt x="522" y="173"/>
                    <a:pt x="515" y="153"/>
                    <a:pt x="506" y="135"/>
                  </a:cubicBezTo>
                  <a:cubicBezTo>
                    <a:pt x="488" y="105"/>
                    <a:pt x="465" y="78"/>
                    <a:pt x="436" y="60"/>
                  </a:cubicBezTo>
                  <a:cubicBezTo>
                    <a:pt x="409" y="37"/>
                    <a:pt x="379" y="19"/>
                    <a:pt x="341" y="10"/>
                  </a:cubicBezTo>
                  <a:cubicBezTo>
                    <a:pt x="320" y="4"/>
                    <a:pt x="299" y="0"/>
                    <a:pt x="2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7"/>
            <p:cNvSpPr/>
            <p:nvPr/>
          </p:nvSpPr>
          <p:spPr>
            <a:xfrm rot="-198737">
              <a:off x="1798495" y="2194281"/>
              <a:ext cx="14215" cy="11043"/>
            </a:xfrm>
            <a:custGeom>
              <a:avLst/>
              <a:gdLst/>
              <a:ahLst/>
              <a:cxnLst/>
              <a:rect l="l" t="t" r="r" b="b"/>
              <a:pathLst>
                <a:path w="699" h="543" extrusionOk="0">
                  <a:moveTo>
                    <a:pt x="347" y="1"/>
                  </a:moveTo>
                  <a:cubicBezTo>
                    <a:pt x="0" y="1"/>
                    <a:pt x="1" y="542"/>
                    <a:pt x="349" y="542"/>
                  </a:cubicBezTo>
                  <a:cubicBezTo>
                    <a:pt x="698" y="542"/>
                    <a:pt x="698" y="1"/>
                    <a:pt x="349" y="1"/>
                  </a:cubicBezTo>
                  <a:cubicBezTo>
                    <a:pt x="348" y="1"/>
                    <a:pt x="348" y="1"/>
                    <a:pt x="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7"/>
            <p:cNvSpPr/>
            <p:nvPr/>
          </p:nvSpPr>
          <p:spPr>
            <a:xfrm rot="-198737">
              <a:off x="1836715" y="2237313"/>
              <a:ext cx="14175" cy="11043"/>
            </a:xfrm>
            <a:custGeom>
              <a:avLst/>
              <a:gdLst/>
              <a:ahLst/>
              <a:cxnLst/>
              <a:rect l="l" t="t" r="r" b="b"/>
              <a:pathLst>
                <a:path w="697" h="543" extrusionOk="0">
                  <a:moveTo>
                    <a:pt x="349" y="1"/>
                  </a:moveTo>
                  <a:cubicBezTo>
                    <a:pt x="0" y="1"/>
                    <a:pt x="0" y="543"/>
                    <a:pt x="349" y="543"/>
                  </a:cubicBezTo>
                  <a:cubicBezTo>
                    <a:pt x="696" y="543"/>
                    <a:pt x="696" y="1"/>
                    <a:pt x="3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7"/>
            <p:cNvSpPr/>
            <p:nvPr/>
          </p:nvSpPr>
          <p:spPr>
            <a:xfrm rot="-198737">
              <a:off x="2013699" y="1547033"/>
              <a:ext cx="314280" cy="300410"/>
            </a:xfrm>
            <a:custGeom>
              <a:avLst/>
              <a:gdLst/>
              <a:ahLst/>
              <a:cxnLst/>
              <a:rect l="l" t="t" r="r" b="b"/>
              <a:pathLst>
                <a:path w="15454" h="14772" extrusionOk="0">
                  <a:moveTo>
                    <a:pt x="7729" y="1"/>
                  </a:moveTo>
                  <a:cubicBezTo>
                    <a:pt x="7507" y="1"/>
                    <a:pt x="7284" y="11"/>
                    <a:pt x="7059" y="31"/>
                  </a:cubicBezTo>
                  <a:cubicBezTo>
                    <a:pt x="2997" y="400"/>
                    <a:pt x="1" y="3993"/>
                    <a:pt x="373" y="8054"/>
                  </a:cubicBezTo>
                  <a:cubicBezTo>
                    <a:pt x="721" y="11889"/>
                    <a:pt x="3940" y="14772"/>
                    <a:pt x="7715" y="14772"/>
                  </a:cubicBezTo>
                  <a:cubicBezTo>
                    <a:pt x="7940" y="14772"/>
                    <a:pt x="8167" y="14761"/>
                    <a:pt x="8396" y="14740"/>
                  </a:cubicBezTo>
                  <a:cubicBezTo>
                    <a:pt x="12460" y="14373"/>
                    <a:pt x="15454" y="10781"/>
                    <a:pt x="15082" y="6719"/>
                  </a:cubicBezTo>
                  <a:cubicBezTo>
                    <a:pt x="14731" y="2883"/>
                    <a:pt x="11506" y="1"/>
                    <a:pt x="7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7"/>
            <p:cNvSpPr/>
            <p:nvPr/>
          </p:nvSpPr>
          <p:spPr>
            <a:xfrm rot="-198737">
              <a:off x="2023828" y="1637066"/>
              <a:ext cx="230392" cy="212353"/>
            </a:xfrm>
            <a:custGeom>
              <a:avLst/>
              <a:gdLst/>
              <a:ahLst/>
              <a:cxnLst/>
              <a:rect l="l" t="t" r="r" b="b"/>
              <a:pathLst>
                <a:path w="11329" h="10442" extrusionOk="0">
                  <a:moveTo>
                    <a:pt x="5393" y="1"/>
                  </a:moveTo>
                  <a:cubicBezTo>
                    <a:pt x="5219" y="1"/>
                    <a:pt x="5043" y="9"/>
                    <a:pt x="4867" y="25"/>
                  </a:cubicBezTo>
                  <a:cubicBezTo>
                    <a:pt x="2607" y="233"/>
                    <a:pt x="771" y="1722"/>
                    <a:pt x="0" y="3705"/>
                  </a:cubicBezTo>
                  <a:cubicBezTo>
                    <a:pt x="0" y="3712"/>
                    <a:pt x="0" y="3719"/>
                    <a:pt x="3" y="3726"/>
                  </a:cubicBezTo>
                  <a:cubicBezTo>
                    <a:pt x="59" y="4358"/>
                    <a:pt x="204" y="4959"/>
                    <a:pt x="404" y="5530"/>
                  </a:cubicBezTo>
                  <a:cubicBezTo>
                    <a:pt x="528" y="3089"/>
                    <a:pt x="2432" y="1038"/>
                    <a:pt x="4937" y="811"/>
                  </a:cubicBezTo>
                  <a:cubicBezTo>
                    <a:pt x="5090" y="797"/>
                    <a:pt x="5242" y="790"/>
                    <a:pt x="5393" y="790"/>
                  </a:cubicBezTo>
                  <a:cubicBezTo>
                    <a:pt x="7949" y="790"/>
                    <a:pt x="10132" y="2743"/>
                    <a:pt x="10365" y="5335"/>
                  </a:cubicBezTo>
                  <a:cubicBezTo>
                    <a:pt x="10574" y="7599"/>
                    <a:pt x="9225" y="9650"/>
                    <a:pt x="7210" y="10439"/>
                  </a:cubicBezTo>
                  <a:cubicBezTo>
                    <a:pt x="7269" y="10441"/>
                    <a:pt x="7328" y="10441"/>
                    <a:pt x="7387" y="10441"/>
                  </a:cubicBezTo>
                  <a:cubicBezTo>
                    <a:pt x="7598" y="10441"/>
                    <a:pt x="7811" y="10432"/>
                    <a:pt x="8024" y="10414"/>
                  </a:cubicBezTo>
                  <a:cubicBezTo>
                    <a:pt x="8391" y="10380"/>
                    <a:pt x="8745" y="10312"/>
                    <a:pt x="9091" y="10231"/>
                  </a:cubicBezTo>
                  <a:cubicBezTo>
                    <a:pt x="10499" y="9052"/>
                    <a:pt x="11328" y="7230"/>
                    <a:pt x="11152" y="5267"/>
                  </a:cubicBezTo>
                  <a:cubicBezTo>
                    <a:pt x="10882" y="2262"/>
                    <a:pt x="8350" y="1"/>
                    <a:pt x="5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7"/>
            <p:cNvSpPr/>
            <p:nvPr/>
          </p:nvSpPr>
          <p:spPr>
            <a:xfrm rot="-198737">
              <a:off x="819209" y="1797799"/>
              <a:ext cx="300492" cy="300349"/>
            </a:xfrm>
            <a:custGeom>
              <a:avLst/>
              <a:gdLst/>
              <a:ahLst/>
              <a:cxnLst/>
              <a:rect l="l" t="t" r="r" b="b"/>
              <a:pathLst>
                <a:path w="14776" h="14769" extrusionOk="0">
                  <a:moveTo>
                    <a:pt x="7392" y="0"/>
                  </a:moveTo>
                  <a:cubicBezTo>
                    <a:pt x="3314" y="0"/>
                    <a:pt x="7" y="3300"/>
                    <a:pt x="3" y="7378"/>
                  </a:cubicBezTo>
                  <a:cubicBezTo>
                    <a:pt x="0" y="11455"/>
                    <a:pt x="3303" y="14767"/>
                    <a:pt x="7380" y="14769"/>
                  </a:cubicBezTo>
                  <a:cubicBezTo>
                    <a:pt x="7381" y="14769"/>
                    <a:pt x="7383" y="14769"/>
                    <a:pt x="7384" y="14769"/>
                  </a:cubicBezTo>
                  <a:cubicBezTo>
                    <a:pt x="11460" y="14769"/>
                    <a:pt x="14767" y="11470"/>
                    <a:pt x="14771" y="7391"/>
                  </a:cubicBezTo>
                  <a:cubicBezTo>
                    <a:pt x="14776" y="3314"/>
                    <a:pt x="11476" y="5"/>
                    <a:pt x="7396" y="0"/>
                  </a:cubicBezTo>
                  <a:cubicBezTo>
                    <a:pt x="7394" y="0"/>
                    <a:pt x="7393" y="0"/>
                    <a:pt x="73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7"/>
            <p:cNvSpPr/>
            <p:nvPr/>
          </p:nvSpPr>
          <p:spPr>
            <a:xfrm rot="-198737">
              <a:off x="905489" y="1872747"/>
              <a:ext cx="216339" cy="222969"/>
            </a:xfrm>
            <a:custGeom>
              <a:avLst/>
              <a:gdLst/>
              <a:ahLst/>
              <a:cxnLst/>
              <a:rect l="l" t="t" r="r" b="b"/>
              <a:pathLst>
                <a:path w="10638" h="10964" extrusionOk="0">
                  <a:moveTo>
                    <a:pt x="5790" y="0"/>
                  </a:moveTo>
                  <a:cubicBezTo>
                    <a:pt x="2605" y="0"/>
                    <a:pt x="10" y="2590"/>
                    <a:pt x="3" y="5775"/>
                  </a:cubicBezTo>
                  <a:cubicBezTo>
                    <a:pt x="1" y="8046"/>
                    <a:pt x="1315" y="10009"/>
                    <a:pt x="3221" y="10961"/>
                  </a:cubicBezTo>
                  <a:cubicBezTo>
                    <a:pt x="3228" y="10961"/>
                    <a:pt x="3233" y="10963"/>
                    <a:pt x="3242" y="10963"/>
                  </a:cubicBezTo>
                  <a:cubicBezTo>
                    <a:pt x="3876" y="10963"/>
                    <a:pt x="4488" y="10875"/>
                    <a:pt x="5075" y="10725"/>
                  </a:cubicBezTo>
                  <a:cubicBezTo>
                    <a:pt x="2652" y="10376"/>
                    <a:pt x="789" y="8296"/>
                    <a:pt x="792" y="5780"/>
                  </a:cubicBezTo>
                  <a:cubicBezTo>
                    <a:pt x="794" y="3023"/>
                    <a:pt x="3035" y="787"/>
                    <a:pt x="5790" y="787"/>
                  </a:cubicBezTo>
                  <a:cubicBezTo>
                    <a:pt x="5791" y="787"/>
                    <a:pt x="5792" y="787"/>
                    <a:pt x="5794" y="787"/>
                  </a:cubicBezTo>
                  <a:cubicBezTo>
                    <a:pt x="8067" y="789"/>
                    <a:pt x="9985" y="2317"/>
                    <a:pt x="10587" y="4399"/>
                  </a:cubicBezTo>
                  <a:cubicBezTo>
                    <a:pt x="10619" y="4132"/>
                    <a:pt x="10637" y="3860"/>
                    <a:pt x="10637" y="3586"/>
                  </a:cubicBezTo>
                  <a:cubicBezTo>
                    <a:pt x="10637" y="3219"/>
                    <a:pt x="10603" y="2858"/>
                    <a:pt x="10549" y="2505"/>
                  </a:cubicBezTo>
                  <a:cubicBezTo>
                    <a:pt x="9506" y="995"/>
                    <a:pt x="7766" y="0"/>
                    <a:pt x="5794" y="0"/>
                  </a:cubicBezTo>
                  <a:cubicBezTo>
                    <a:pt x="5792" y="0"/>
                    <a:pt x="5791" y="0"/>
                    <a:pt x="5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7"/>
            <p:cNvSpPr/>
            <p:nvPr/>
          </p:nvSpPr>
          <p:spPr>
            <a:xfrm rot="-198737">
              <a:off x="3894555" y="3049060"/>
              <a:ext cx="551708" cy="382915"/>
            </a:xfrm>
            <a:custGeom>
              <a:avLst/>
              <a:gdLst/>
              <a:ahLst/>
              <a:cxnLst/>
              <a:rect l="l" t="t" r="r" b="b"/>
              <a:pathLst>
                <a:path w="27129" h="18829" extrusionOk="0">
                  <a:moveTo>
                    <a:pt x="21685" y="1"/>
                  </a:moveTo>
                  <a:cubicBezTo>
                    <a:pt x="21643" y="1"/>
                    <a:pt x="21600" y="4"/>
                    <a:pt x="21555" y="11"/>
                  </a:cubicBezTo>
                  <a:cubicBezTo>
                    <a:pt x="20991" y="104"/>
                    <a:pt x="20402" y="3830"/>
                    <a:pt x="20402" y="3830"/>
                  </a:cubicBezTo>
                  <a:cubicBezTo>
                    <a:pt x="19593" y="8225"/>
                    <a:pt x="15823" y="14157"/>
                    <a:pt x="11018" y="15378"/>
                  </a:cubicBezTo>
                  <a:cubicBezTo>
                    <a:pt x="10231" y="15579"/>
                    <a:pt x="9456" y="15662"/>
                    <a:pt x="8710" y="15662"/>
                  </a:cubicBezTo>
                  <a:cubicBezTo>
                    <a:pt x="4906" y="15662"/>
                    <a:pt x="1859" y="13486"/>
                    <a:pt x="1859" y="13486"/>
                  </a:cubicBezTo>
                  <a:cubicBezTo>
                    <a:pt x="1859" y="13486"/>
                    <a:pt x="1" y="14821"/>
                    <a:pt x="1245" y="16450"/>
                  </a:cubicBezTo>
                  <a:cubicBezTo>
                    <a:pt x="2281" y="17795"/>
                    <a:pt x="6862" y="18829"/>
                    <a:pt x="10453" y="18829"/>
                  </a:cubicBezTo>
                  <a:cubicBezTo>
                    <a:pt x="11191" y="18829"/>
                    <a:pt x="11886" y="18785"/>
                    <a:pt x="12501" y="18692"/>
                  </a:cubicBezTo>
                  <a:cubicBezTo>
                    <a:pt x="16549" y="18073"/>
                    <a:pt x="21519" y="14245"/>
                    <a:pt x="23461" y="10458"/>
                  </a:cubicBezTo>
                  <a:cubicBezTo>
                    <a:pt x="26442" y="4646"/>
                    <a:pt x="27129" y="1165"/>
                    <a:pt x="26120" y="882"/>
                  </a:cubicBezTo>
                  <a:cubicBezTo>
                    <a:pt x="26080" y="870"/>
                    <a:pt x="26039" y="865"/>
                    <a:pt x="26000" y="865"/>
                  </a:cubicBezTo>
                  <a:cubicBezTo>
                    <a:pt x="25049" y="865"/>
                    <a:pt x="24320" y="3962"/>
                    <a:pt x="24320" y="3962"/>
                  </a:cubicBezTo>
                  <a:cubicBezTo>
                    <a:pt x="24320" y="3962"/>
                    <a:pt x="24919" y="601"/>
                    <a:pt x="23983" y="440"/>
                  </a:cubicBezTo>
                  <a:cubicBezTo>
                    <a:pt x="23961" y="436"/>
                    <a:pt x="23939" y="434"/>
                    <a:pt x="23917" y="434"/>
                  </a:cubicBezTo>
                  <a:cubicBezTo>
                    <a:pt x="23128" y="434"/>
                    <a:pt x="22670" y="2903"/>
                    <a:pt x="22574" y="3476"/>
                  </a:cubicBezTo>
                  <a:lnTo>
                    <a:pt x="22574" y="3476"/>
                  </a:lnTo>
                  <a:cubicBezTo>
                    <a:pt x="22903" y="1352"/>
                    <a:pt x="22511" y="1"/>
                    <a:pt x="21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7"/>
            <p:cNvSpPr/>
            <p:nvPr/>
          </p:nvSpPr>
          <p:spPr>
            <a:xfrm rot="-198737">
              <a:off x="3288104" y="4101353"/>
              <a:ext cx="168447" cy="364613"/>
            </a:xfrm>
            <a:custGeom>
              <a:avLst/>
              <a:gdLst/>
              <a:ahLst/>
              <a:cxnLst/>
              <a:rect l="l" t="t" r="r" b="b"/>
              <a:pathLst>
                <a:path w="8283" h="17929" extrusionOk="0">
                  <a:moveTo>
                    <a:pt x="1" y="1"/>
                  </a:moveTo>
                  <a:lnTo>
                    <a:pt x="1" y="17929"/>
                  </a:lnTo>
                  <a:lnTo>
                    <a:pt x="8283" y="13990"/>
                  </a:lnTo>
                  <a:lnTo>
                    <a:pt x="7310" y="2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7"/>
            <p:cNvSpPr/>
            <p:nvPr/>
          </p:nvSpPr>
          <p:spPr>
            <a:xfrm rot="-198737">
              <a:off x="3282246" y="4177113"/>
              <a:ext cx="154395" cy="11083"/>
            </a:xfrm>
            <a:custGeom>
              <a:avLst/>
              <a:gdLst/>
              <a:ahLst/>
              <a:cxnLst/>
              <a:rect l="l" t="t" r="r" b="b"/>
              <a:pathLst>
                <a:path w="7592" h="545" extrusionOk="0">
                  <a:moveTo>
                    <a:pt x="1" y="0"/>
                  </a:moveTo>
                  <a:lnTo>
                    <a:pt x="1" y="544"/>
                  </a:lnTo>
                  <a:lnTo>
                    <a:pt x="7591" y="544"/>
                  </a:lnTo>
                  <a:lnTo>
                    <a:pt x="75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7"/>
            <p:cNvSpPr/>
            <p:nvPr/>
          </p:nvSpPr>
          <p:spPr>
            <a:xfrm rot="-198737">
              <a:off x="3285678" y="4236397"/>
              <a:ext cx="158584" cy="10982"/>
            </a:xfrm>
            <a:custGeom>
              <a:avLst/>
              <a:gdLst/>
              <a:ahLst/>
              <a:cxnLst/>
              <a:rect l="l" t="t" r="r" b="b"/>
              <a:pathLst>
                <a:path w="7798" h="540" extrusionOk="0">
                  <a:moveTo>
                    <a:pt x="1" y="0"/>
                  </a:moveTo>
                  <a:lnTo>
                    <a:pt x="1" y="540"/>
                  </a:lnTo>
                  <a:lnTo>
                    <a:pt x="7797" y="540"/>
                  </a:lnTo>
                  <a:lnTo>
                    <a:pt x="776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7"/>
            <p:cNvSpPr/>
            <p:nvPr/>
          </p:nvSpPr>
          <p:spPr>
            <a:xfrm rot="-198737">
              <a:off x="3289680" y="4305467"/>
              <a:ext cx="163465" cy="11022"/>
            </a:xfrm>
            <a:custGeom>
              <a:avLst/>
              <a:gdLst/>
              <a:ahLst/>
              <a:cxnLst/>
              <a:rect l="l" t="t" r="r" b="b"/>
              <a:pathLst>
                <a:path w="8038" h="542" extrusionOk="0">
                  <a:moveTo>
                    <a:pt x="1" y="0"/>
                  </a:moveTo>
                  <a:lnTo>
                    <a:pt x="1" y="542"/>
                  </a:lnTo>
                  <a:lnTo>
                    <a:pt x="8038" y="542"/>
                  </a:lnTo>
                  <a:lnTo>
                    <a:pt x="80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7"/>
            <p:cNvSpPr/>
            <p:nvPr/>
          </p:nvSpPr>
          <p:spPr>
            <a:xfrm rot="-198737">
              <a:off x="3256242" y="4353887"/>
              <a:ext cx="365263" cy="196613"/>
            </a:xfrm>
            <a:custGeom>
              <a:avLst/>
              <a:gdLst/>
              <a:ahLst/>
              <a:cxnLst/>
              <a:rect l="l" t="t" r="r" b="b"/>
              <a:pathLst>
                <a:path w="17961" h="9668" extrusionOk="0">
                  <a:moveTo>
                    <a:pt x="12795" y="0"/>
                  </a:moveTo>
                  <a:lnTo>
                    <a:pt x="1" y="907"/>
                  </a:lnTo>
                  <a:lnTo>
                    <a:pt x="454" y="9667"/>
                  </a:lnTo>
                  <a:lnTo>
                    <a:pt x="17960" y="9667"/>
                  </a:lnTo>
                  <a:lnTo>
                    <a:pt x="12999" y="4946"/>
                  </a:lnTo>
                  <a:lnTo>
                    <a:pt x="127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7"/>
            <p:cNvSpPr/>
            <p:nvPr/>
          </p:nvSpPr>
          <p:spPr>
            <a:xfrm rot="-198737">
              <a:off x="3487976" y="4420721"/>
              <a:ext cx="40917" cy="15273"/>
            </a:xfrm>
            <a:custGeom>
              <a:avLst/>
              <a:gdLst/>
              <a:ahLst/>
              <a:cxnLst/>
              <a:rect l="l" t="t" r="r" b="b"/>
              <a:pathLst>
                <a:path w="2012" h="751" extrusionOk="0">
                  <a:moveTo>
                    <a:pt x="1698" y="0"/>
                  </a:moveTo>
                  <a:cubicBezTo>
                    <a:pt x="1678" y="0"/>
                    <a:pt x="1658" y="2"/>
                    <a:pt x="1637" y="5"/>
                  </a:cubicBezTo>
                  <a:cubicBezTo>
                    <a:pt x="1168" y="77"/>
                    <a:pt x="701" y="150"/>
                    <a:pt x="230" y="222"/>
                  </a:cubicBezTo>
                  <a:cubicBezTo>
                    <a:pt x="89" y="245"/>
                    <a:pt x="1" y="426"/>
                    <a:pt x="39" y="558"/>
                  </a:cubicBezTo>
                  <a:cubicBezTo>
                    <a:pt x="82" y="689"/>
                    <a:pt x="186" y="751"/>
                    <a:pt x="312" y="751"/>
                  </a:cubicBezTo>
                  <a:cubicBezTo>
                    <a:pt x="333" y="751"/>
                    <a:pt x="353" y="749"/>
                    <a:pt x="375" y="746"/>
                  </a:cubicBezTo>
                  <a:cubicBezTo>
                    <a:pt x="844" y="674"/>
                    <a:pt x="1313" y="601"/>
                    <a:pt x="1782" y="528"/>
                  </a:cubicBezTo>
                  <a:cubicBezTo>
                    <a:pt x="1925" y="508"/>
                    <a:pt x="2011" y="324"/>
                    <a:pt x="1973" y="195"/>
                  </a:cubicBezTo>
                  <a:cubicBezTo>
                    <a:pt x="1928" y="62"/>
                    <a:pt x="1824" y="0"/>
                    <a:pt x="1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7"/>
            <p:cNvSpPr/>
            <p:nvPr/>
          </p:nvSpPr>
          <p:spPr>
            <a:xfrm rot="-198737">
              <a:off x="3481862" y="4389941"/>
              <a:ext cx="45432" cy="15374"/>
            </a:xfrm>
            <a:custGeom>
              <a:avLst/>
              <a:gdLst/>
              <a:ahLst/>
              <a:cxnLst/>
              <a:rect l="l" t="t" r="r" b="b"/>
              <a:pathLst>
                <a:path w="2234" h="756" extrusionOk="0">
                  <a:moveTo>
                    <a:pt x="1980" y="0"/>
                  </a:moveTo>
                  <a:cubicBezTo>
                    <a:pt x="1973" y="0"/>
                    <a:pt x="1965" y="1"/>
                    <a:pt x="1957" y="2"/>
                  </a:cubicBezTo>
                  <a:cubicBezTo>
                    <a:pt x="1395" y="74"/>
                    <a:pt x="837" y="144"/>
                    <a:pt x="279" y="215"/>
                  </a:cubicBezTo>
                  <a:cubicBezTo>
                    <a:pt x="137" y="233"/>
                    <a:pt x="1" y="328"/>
                    <a:pt x="10" y="484"/>
                  </a:cubicBezTo>
                  <a:cubicBezTo>
                    <a:pt x="14" y="607"/>
                    <a:pt x="116" y="755"/>
                    <a:pt x="256" y="755"/>
                  </a:cubicBezTo>
                  <a:cubicBezTo>
                    <a:pt x="263" y="755"/>
                    <a:pt x="271" y="755"/>
                    <a:pt x="279" y="754"/>
                  </a:cubicBezTo>
                  <a:cubicBezTo>
                    <a:pt x="839" y="681"/>
                    <a:pt x="1397" y="611"/>
                    <a:pt x="1957" y="541"/>
                  </a:cubicBezTo>
                  <a:cubicBezTo>
                    <a:pt x="2097" y="523"/>
                    <a:pt x="2233" y="428"/>
                    <a:pt x="2224" y="271"/>
                  </a:cubicBezTo>
                  <a:cubicBezTo>
                    <a:pt x="2222" y="149"/>
                    <a:pt x="2120" y="0"/>
                    <a:pt x="1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7"/>
            <p:cNvSpPr/>
            <p:nvPr/>
          </p:nvSpPr>
          <p:spPr>
            <a:xfrm rot="-198737">
              <a:off x="3297796" y="4419764"/>
              <a:ext cx="171416" cy="114027"/>
            </a:xfrm>
            <a:custGeom>
              <a:avLst/>
              <a:gdLst/>
              <a:ahLst/>
              <a:cxnLst/>
              <a:rect l="l" t="t" r="r" b="b"/>
              <a:pathLst>
                <a:path w="8429" h="5607" extrusionOk="0">
                  <a:moveTo>
                    <a:pt x="5415" y="1"/>
                  </a:moveTo>
                  <a:cubicBezTo>
                    <a:pt x="4754" y="1"/>
                    <a:pt x="4035" y="341"/>
                    <a:pt x="3648" y="1385"/>
                  </a:cubicBezTo>
                  <a:cubicBezTo>
                    <a:pt x="3648" y="1385"/>
                    <a:pt x="2940" y="683"/>
                    <a:pt x="2137" y="683"/>
                  </a:cubicBezTo>
                  <a:cubicBezTo>
                    <a:pt x="1760" y="683"/>
                    <a:pt x="1361" y="838"/>
                    <a:pt x="1005" y="1297"/>
                  </a:cubicBezTo>
                  <a:cubicBezTo>
                    <a:pt x="1" y="2592"/>
                    <a:pt x="832" y="5606"/>
                    <a:pt x="3735" y="5606"/>
                  </a:cubicBezTo>
                  <a:cubicBezTo>
                    <a:pt x="4042" y="5606"/>
                    <a:pt x="4373" y="5572"/>
                    <a:pt x="4727" y="5499"/>
                  </a:cubicBezTo>
                  <a:cubicBezTo>
                    <a:pt x="8428" y="4733"/>
                    <a:pt x="7259" y="932"/>
                    <a:pt x="6626" y="409"/>
                  </a:cubicBezTo>
                  <a:cubicBezTo>
                    <a:pt x="6358" y="185"/>
                    <a:pt x="5902" y="1"/>
                    <a:pt x="5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7"/>
            <p:cNvSpPr/>
            <p:nvPr/>
          </p:nvSpPr>
          <p:spPr>
            <a:xfrm rot="-198737">
              <a:off x="3351215" y="4398184"/>
              <a:ext cx="31054" cy="65768"/>
            </a:xfrm>
            <a:custGeom>
              <a:avLst/>
              <a:gdLst/>
              <a:ahLst/>
              <a:cxnLst/>
              <a:rect l="l" t="t" r="r" b="b"/>
              <a:pathLst>
                <a:path w="1527" h="3234" extrusionOk="0">
                  <a:moveTo>
                    <a:pt x="411" y="1"/>
                  </a:moveTo>
                  <a:cubicBezTo>
                    <a:pt x="209" y="1"/>
                    <a:pt x="1" y="166"/>
                    <a:pt x="72" y="419"/>
                  </a:cubicBezTo>
                  <a:cubicBezTo>
                    <a:pt x="285" y="1169"/>
                    <a:pt x="500" y="1922"/>
                    <a:pt x="713" y="2672"/>
                  </a:cubicBezTo>
                  <a:cubicBezTo>
                    <a:pt x="743" y="2778"/>
                    <a:pt x="774" y="2887"/>
                    <a:pt x="804" y="2994"/>
                  </a:cubicBezTo>
                  <a:cubicBezTo>
                    <a:pt x="851" y="3161"/>
                    <a:pt x="983" y="3233"/>
                    <a:pt x="1117" y="3233"/>
                  </a:cubicBezTo>
                  <a:cubicBezTo>
                    <a:pt x="1319" y="3233"/>
                    <a:pt x="1527" y="3069"/>
                    <a:pt x="1454" y="2817"/>
                  </a:cubicBezTo>
                  <a:cubicBezTo>
                    <a:pt x="1241" y="2064"/>
                    <a:pt x="1026" y="1314"/>
                    <a:pt x="815" y="564"/>
                  </a:cubicBezTo>
                  <a:cubicBezTo>
                    <a:pt x="783" y="455"/>
                    <a:pt x="752" y="349"/>
                    <a:pt x="725" y="240"/>
                  </a:cubicBezTo>
                  <a:cubicBezTo>
                    <a:pt x="677" y="73"/>
                    <a:pt x="545" y="1"/>
                    <a:pt x="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7"/>
            <p:cNvSpPr/>
            <p:nvPr/>
          </p:nvSpPr>
          <p:spPr>
            <a:xfrm rot="-198737">
              <a:off x="3316325" y="4400199"/>
              <a:ext cx="46306" cy="27698"/>
            </a:xfrm>
            <a:custGeom>
              <a:avLst/>
              <a:gdLst/>
              <a:ahLst/>
              <a:cxnLst/>
              <a:rect l="l" t="t" r="r" b="b"/>
              <a:pathLst>
                <a:path w="2277" h="1362" extrusionOk="0">
                  <a:moveTo>
                    <a:pt x="874" y="0"/>
                  </a:moveTo>
                  <a:cubicBezTo>
                    <a:pt x="474" y="0"/>
                    <a:pt x="153" y="155"/>
                    <a:pt x="87" y="416"/>
                  </a:cubicBezTo>
                  <a:cubicBezTo>
                    <a:pt x="1" y="765"/>
                    <a:pt x="402" y="1162"/>
                    <a:pt x="980" y="1309"/>
                  </a:cubicBezTo>
                  <a:cubicBezTo>
                    <a:pt x="1123" y="1345"/>
                    <a:pt x="1263" y="1361"/>
                    <a:pt x="1395" y="1361"/>
                  </a:cubicBezTo>
                  <a:cubicBezTo>
                    <a:pt x="1798" y="1361"/>
                    <a:pt x="2121" y="1206"/>
                    <a:pt x="2188" y="947"/>
                  </a:cubicBezTo>
                  <a:cubicBezTo>
                    <a:pt x="2276" y="600"/>
                    <a:pt x="1875" y="201"/>
                    <a:pt x="1295" y="54"/>
                  </a:cubicBezTo>
                  <a:cubicBezTo>
                    <a:pt x="1150" y="17"/>
                    <a:pt x="1008" y="0"/>
                    <a:pt x="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7"/>
            <p:cNvSpPr/>
            <p:nvPr/>
          </p:nvSpPr>
          <p:spPr>
            <a:xfrm rot="-198737">
              <a:off x="3699493" y="3950562"/>
              <a:ext cx="355156" cy="330874"/>
            </a:xfrm>
            <a:custGeom>
              <a:avLst/>
              <a:gdLst/>
              <a:ahLst/>
              <a:cxnLst/>
              <a:rect l="l" t="t" r="r" b="b"/>
              <a:pathLst>
                <a:path w="17464" h="16270" extrusionOk="0">
                  <a:moveTo>
                    <a:pt x="5619" y="0"/>
                  </a:moveTo>
                  <a:lnTo>
                    <a:pt x="0" y="5968"/>
                  </a:lnTo>
                  <a:lnTo>
                    <a:pt x="14347" y="16269"/>
                  </a:lnTo>
                  <a:lnTo>
                    <a:pt x="17464" y="8567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7"/>
            <p:cNvSpPr/>
            <p:nvPr/>
          </p:nvSpPr>
          <p:spPr>
            <a:xfrm rot="-198737">
              <a:off x="3886747" y="4060738"/>
              <a:ext cx="93914" cy="147948"/>
            </a:xfrm>
            <a:custGeom>
              <a:avLst/>
              <a:gdLst/>
              <a:ahLst/>
              <a:cxnLst/>
              <a:rect l="l" t="t" r="r" b="b"/>
              <a:pathLst>
                <a:path w="4618" h="7275" extrusionOk="0">
                  <a:moveTo>
                    <a:pt x="4177" y="1"/>
                  </a:moveTo>
                  <a:lnTo>
                    <a:pt x="0" y="6957"/>
                  </a:lnTo>
                  <a:lnTo>
                    <a:pt x="438" y="7274"/>
                  </a:lnTo>
                  <a:lnTo>
                    <a:pt x="4617" y="318"/>
                  </a:lnTo>
                  <a:lnTo>
                    <a:pt x="41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7"/>
            <p:cNvSpPr/>
            <p:nvPr/>
          </p:nvSpPr>
          <p:spPr>
            <a:xfrm rot="-198737">
              <a:off x="3777495" y="3991111"/>
              <a:ext cx="94239" cy="148355"/>
            </a:xfrm>
            <a:custGeom>
              <a:avLst/>
              <a:gdLst/>
              <a:ahLst/>
              <a:cxnLst/>
              <a:rect l="l" t="t" r="r" b="b"/>
              <a:pathLst>
                <a:path w="4634" h="7295" extrusionOk="0">
                  <a:moveTo>
                    <a:pt x="4194" y="0"/>
                  </a:moveTo>
                  <a:lnTo>
                    <a:pt x="1" y="6979"/>
                  </a:lnTo>
                  <a:lnTo>
                    <a:pt x="443" y="7294"/>
                  </a:lnTo>
                  <a:lnTo>
                    <a:pt x="4634" y="322"/>
                  </a:lnTo>
                  <a:lnTo>
                    <a:pt x="41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7"/>
            <p:cNvSpPr/>
            <p:nvPr/>
          </p:nvSpPr>
          <p:spPr>
            <a:xfrm rot="-198737">
              <a:off x="3827892" y="4023236"/>
              <a:ext cx="94077" cy="148172"/>
            </a:xfrm>
            <a:custGeom>
              <a:avLst/>
              <a:gdLst/>
              <a:ahLst/>
              <a:cxnLst/>
              <a:rect l="l" t="t" r="r" b="b"/>
              <a:pathLst>
                <a:path w="4626" h="7286" extrusionOk="0">
                  <a:moveTo>
                    <a:pt x="4189" y="1"/>
                  </a:moveTo>
                  <a:lnTo>
                    <a:pt x="0" y="6970"/>
                  </a:lnTo>
                  <a:lnTo>
                    <a:pt x="442" y="7285"/>
                  </a:lnTo>
                  <a:lnTo>
                    <a:pt x="4626" y="320"/>
                  </a:lnTo>
                  <a:lnTo>
                    <a:pt x="41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7"/>
            <p:cNvSpPr/>
            <p:nvPr/>
          </p:nvSpPr>
          <p:spPr>
            <a:xfrm rot="-198737">
              <a:off x="3926243" y="4029178"/>
              <a:ext cx="350133" cy="340148"/>
            </a:xfrm>
            <a:custGeom>
              <a:avLst/>
              <a:gdLst/>
              <a:ahLst/>
              <a:cxnLst/>
              <a:rect l="l" t="t" r="r" b="b"/>
              <a:pathLst>
                <a:path w="17217" h="16726" extrusionOk="0">
                  <a:moveTo>
                    <a:pt x="6349" y="1"/>
                  </a:moveTo>
                  <a:lnTo>
                    <a:pt x="0" y="11143"/>
                  </a:lnTo>
                  <a:lnTo>
                    <a:pt x="9366" y="16725"/>
                  </a:lnTo>
                  <a:lnTo>
                    <a:pt x="17217" y="2224"/>
                  </a:lnTo>
                  <a:lnTo>
                    <a:pt x="10576" y="2578"/>
                  </a:lnTo>
                  <a:lnTo>
                    <a:pt x="63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7"/>
            <p:cNvSpPr/>
            <p:nvPr/>
          </p:nvSpPr>
          <p:spPr>
            <a:xfrm rot="-198737">
              <a:off x="4097010" y="4054646"/>
              <a:ext cx="25055" cy="38172"/>
            </a:xfrm>
            <a:custGeom>
              <a:avLst/>
              <a:gdLst/>
              <a:ahLst/>
              <a:cxnLst/>
              <a:rect l="l" t="t" r="r" b="b"/>
              <a:pathLst>
                <a:path w="1232" h="1877" extrusionOk="0">
                  <a:moveTo>
                    <a:pt x="931" y="1"/>
                  </a:moveTo>
                  <a:cubicBezTo>
                    <a:pt x="836" y="1"/>
                    <a:pt x="741" y="42"/>
                    <a:pt x="701" y="131"/>
                  </a:cubicBezTo>
                  <a:cubicBezTo>
                    <a:pt x="488" y="578"/>
                    <a:pt x="275" y="1024"/>
                    <a:pt x="64" y="1471"/>
                  </a:cubicBezTo>
                  <a:cubicBezTo>
                    <a:pt x="1" y="1598"/>
                    <a:pt x="23" y="1768"/>
                    <a:pt x="159" y="1843"/>
                  </a:cubicBezTo>
                  <a:cubicBezTo>
                    <a:pt x="201" y="1865"/>
                    <a:pt x="250" y="1877"/>
                    <a:pt x="299" y="1877"/>
                  </a:cubicBezTo>
                  <a:cubicBezTo>
                    <a:pt x="393" y="1877"/>
                    <a:pt x="486" y="1834"/>
                    <a:pt x="531" y="1745"/>
                  </a:cubicBezTo>
                  <a:cubicBezTo>
                    <a:pt x="744" y="1299"/>
                    <a:pt x="955" y="854"/>
                    <a:pt x="1168" y="406"/>
                  </a:cubicBezTo>
                  <a:cubicBezTo>
                    <a:pt x="1231" y="279"/>
                    <a:pt x="1209" y="109"/>
                    <a:pt x="1073" y="34"/>
                  </a:cubicBezTo>
                  <a:cubicBezTo>
                    <a:pt x="1031" y="12"/>
                    <a:pt x="981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7"/>
            <p:cNvSpPr/>
            <p:nvPr/>
          </p:nvSpPr>
          <p:spPr>
            <a:xfrm rot="-198737">
              <a:off x="4066172" y="4041124"/>
              <a:ext cx="26112" cy="39941"/>
            </a:xfrm>
            <a:custGeom>
              <a:avLst/>
              <a:gdLst/>
              <a:ahLst/>
              <a:cxnLst/>
              <a:rect l="l" t="t" r="r" b="b"/>
              <a:pathLst>
                <a:path w="1284" h="1964" extrusionOk="0">
                  <a:moveTo>
                    <a:pt x="984" y="0"/>
                  </a:moveTo>
                  <a:cubicBezTo>
                    <a:pt x="891" y="0"/>
                    <a:pt x="799" y="45"/>
                    <a:pt x="749" y="133"/>
                  </a:cubicBezTo>
                  <a:cubicBezTo>
                    <a:pt x="477" y="609"/>
                    <a:pt x="241" y="1108"/>
                    <a:pt x="49" y="1620"/>
                  </a:cubicBezTo>
                  <a:cubicBezTo>
                    <a:pt x="1" y="1754"/>
                    <a:pt x="103" y="1922"/>
                    <a:pt x="239" y="1956"/>
                  </a:cubicBezTo>
                  <a:cubicBezTo>
                    <a:pt x="262" y="1961"/>
                    <a:pt x="285" y="1963"/>
                    <a:pt x="308" y="1963"/>
                  </a:cubicBezTo>
                  <a:cubicBezTo>
                    <a:pt x="428" y="1963"/>
                    <a:pt x="526" y="1888"/>
                    <a:pt x="572" y="1765"/>
                  </a:cubicBezTo>
                  <a:cubicBezTo>
                    <a:pt x="595" y="1702"/>
                    <a:pt x="620" y="1641"/>
                    <a:pt x="642" y="1577"/>
                  </a:cubicBezTo>
                  <a:cubicBezTo>
                    <a:pt x="654" y="1550"/>
                    <a:pt x="665" y="1518"/>
                    <a:pt x="676" y="1489"/>
                  </a:cubicBezTo>
                  <a:cubicBezTo>
                    <a:pt x="680" y="1483"/>
                    <a:pt x="706" y="1419"/>
                    <a:pt x="705" y="1419"/>
                  </a:cubicBezTo>
                  <a:lnTo>
                    <a:pt x="705" y="1419"/>
                  </a:lnTo>
                  <a:cubicBezTo>
                    <a:pt x="705" y="1419"/>
                    <a:pt x="703" y="1422"/>
                    <a:pt x="699" y="1430"/>
                  </a:cubicBezTo>
                  <a:cubicBezTo>
                    <a:pt x="749" y="1314"/>
                    <a:pt x="799" y="1201"/>
                    <a:pt x="853" y="1088"/>
                  </a:cubicBezTo>
                  <a:cubicBezTo>
                    <a:pt x="964" y="854"/>
                    <a:pt x="1082" y="625"/>
                    <a:pt x="1214" y="401"/>
                  </a:cubicBezTo>
                  <a:cubicBezTo>
                    <a:pt x="1284" y="281"/>
                    <a:pt x="1248" y="102"/>
                    <a:pt x="1116" y="31"/>
                  </a:cubicBezTo>
                  <a:cubicBezTo>
                    <a:pt x="1075" y="11"/>
                    <a:pt x="1029" y="0"/>
                    <a:pt x="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7"/>
            <p:cNvSpPr/>
            <p:nvPr/>
          </p:nvSpPr>
          <p:spPr>
            <a:xfrm rot="-198737">
              <a:off x="3028986" y="2507166"/>
              <a:ext cx="1266495" cy="1607741"/>
            </a:xfrm>
            <a:custGeom>
              <a:avLst/>
              <a:gdLst/>
              <a:ahLst/>
              <a:cxnLst/>
              <a:rect l="l" t="t" r="r" b="b"/>
              <a:pathLst>
                <a:path w="62277" h="79057" extrusionOk="0">
                  <a:moveTo>
                    <a:pt x="48216" y="0"/>
                  </a:moveTo>
                  <a:lnTo>
                    <a:pt x="1" y="7149"/>
                  </a:lnTo>
                  <a:lnTo>
                    <a:pt x="5189" y="49524"/>
                  </a:lnTo>
                  <a:cubicBezTo>
                    <a:pt x="5189" y="49524"/>
                    <a:pt x="12327" y="48322"/>
                    <a:pt x="19560" y="48322"/>
                  </a:cubicBezTo>
                  <a:cubicBezTo>
                    <a:pt x="26006" y="48322"/>
                    <a:pt x="32527" y="49276"/>
                    <a:pt x="34141" y="52885"/>
                  </a:cubicBezTo>
                  <a:cubicBezTo>
                    <a:pt x="37308" y="59969"/>
                    <a:pt x="26597" y="62737"/>
                    <a:pt x="10870" y="62737"/>
                  </a:cubicBezTo>
                  <a:cubicBezTo>
                    <a:pt x="9590" y="62737"/>
                    <a:pt x="8277" y="62719"/>
                    <a:pt x="6936" y="62683"/>
                  </a:cubicBezTo>
                  <a:lnTo>
                    <a:pt x="6936" y="62683"/>
                  </a:lnTo>
                  <a:lnTo>
                    <a:pt x="7367" y="78136"/>
                  </a:lnTo>
                  <a:cubicBezTo>
                    <a:pt x="7367" y="78136"/>
                    <a:pt x="12516" y="79057"/>
                    <a:pt x="19484" y="79057"/>
                  </a:cubicBezTo>
                  <a:cubicBezTo>
                    <a:pt x="29176" y="79057"/>
                    <a:pt x="42387" y="77275"/>
                    <a:pt x="50147" y="68753"/>
                  </a:cubicBezTo>
                  <a:cubicBezTo>
                    <a:pt x="62276" y="55430"/>
                    <a:pt x="55088" y="31468"/>
                    <a:pt x="29645" y="31468"/>
                  </a:cubicBezTo>
                  <a:cubicBezTo>
                    <a:pt x="27108" y="31468"/>
                    <a:pt x="24390" y="31706"/>
                    <a:pt x="21492" y="32217"/>
                  </a:cubicBezTo>
                  <a:lnTo>
                    <a:pt x="21043" y="21670"/>
                  </a:lnTo>
                  <a:lnTo>
                    <a:pt x="50496" y="17362"/>
                  </a:lnTo>
                  <a:lnTo>
                    <a:pt x="482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7"/>
            <p:cNvSpPr/>
            <p:nvPr/>
          </p:nvSpPr>
          <p:spPr>
            <a:xfrm rot="-198737">
              <a:off x="3235848" y="3332961"/>
              <a:ext cx="97595" cy="97635"/>
            </a:xfrm>
            <a:custGeom>
              <a:avLst/>
              <a:gdLst/>
              <a:ahLst/>
              <a:cxnLst/>
              <a:rect l="l" t="t" r="r" b="b"/>
              <a:pathLst>
                <a:path w="4799" h="4801" extrusionOk="0">
                  <a:moveTo>
                    <a:pt x="2401" y="0"/>
                  </a:moveTo>
                  <a:cubicBezTo>
                    <a:pt x="1075" y="0"/>
                    <a:pt x="1" y="1075"/>
                    <a:pt x="1" y="2400"/>
                  </a:cubicBezTo>
                  <a:cubicBezTo>
                    <a:pt x="1" y="3726"/>
                    <a:pt x="1075" y="4801"/>
                    <a:pt x="2401" y="4801"/>
                  </a:cubicBezTo>
                  <a:cubicBezTo>
                    <a:pt x="3727" y="4801"/>
                    <a:pt x="4799" y="3726"/>
                    <a:pt x="4799" y="2400"/>
                  </a:cubicBezTo>
                  <a:cubicBezTo>
                    <a:pt x="4799" y="1075"/>
                    <a:pt x="3727" y="0"/>
                    <a:pt x="2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7"/>
            <p:cNvSpPr/>
            <p:nvPr/>
          </p:nvSpPr>
          <p:spPr>
            <a:xfrm rot="-198737">
              <a:off x="3336907" y="3027135"/>
              <a:ext cx="97635" cy="97595"/>
            </a:xfrm>
            <a:custGeom>
              <a:avLst/>
              <a:gdLst/>
              <a:ahLst/>
              <a:cxnLst/>
              <a:rect l="l" t="t" r="r" b="b"/>
              <a:pathLst>
                <a:path w="4801" h="4799" extrusionOk="0">
                  <a:moveTo>
                    <a:pt x="2400" y="1"/>
                  </a:moveTo>
                  <a:cubicBezTo>
                    <a:pt x="1074" y="1"/>
                    <a:pt x="0" y="1073"/>
                    <a:pt x="0" y="2399"/>
                  </a:cubicBezTo>
                  <a:cubicBezTo>
                    <a:pt x="0" y="3725"/>
                    <a:pt x="1074" y="4799"/>
                    <a:pt x="2400" y="4799"/>
                  </a:cubicBezTo>
                  <a:cubicBezTo>
                    <a:pt x="3726" y="4799"/>
                    <a:pt x="4801" y="3725"/>
                    <a:pt x="4801" y="2399"/>
                  </a:cubicBezTo>
                  <a:cubicBezTo>
                    <a:pt x="4801" y="1073"/>
                    <a:pt x="3726" y="3"/>
                    <a:pt x="24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7"/>
            <p:cNvSpPr/>
            <p:nvPr/>
          </p:nvSpPr>
          <p:spPr>
            <a:xfrm rot="-198737">
              <a:off x="3069539" y="2870722"/>
              <a:ext cx="97635" cy="97656"/>
            </a:xfrm>
            <a:custGeom>
              <a:avLst/>
              <a:gdLst/>
              <a:ahLst/>
              <a:cxnLst/>
              <a:rect l="l" t="t" r="r" b="b"/>
              <a:pathLst>
                <a:path w="4801" h="4802" extrusionOk="0">
                  <a:moveTo>
                    <a:pt x="2400" y="1"/>
                  </a:moveTo>
                  <a:cubicBezTo>
                    <a:pt x="1074" y="1"/>
                    <a:pt x="0" y="1075"/>
                    <a:pt x="0" y="2401"/>
                  </a:cubicBezTo>
                  <a:cubicBezTo>
                    <a:pt x="0" y="3727"/>
                    <a:pt x="1074" y="4801"/>
                    <a:pt x="2400" y="4801"/>
                  </a:cubicBezTo>
                  <a:cubicBezTo>
                    <a:pt x="3726" y="4801"/>
                    <a:pt x="4801" y="3727"/>
                    <a:pt x="4801" y="2401"/>
                  </a:cubicBezTo>
                  <a:cubicBezTo>
                    <a:pt x="4801" y="1075"/>
                    <a:pt x="3726" y="1"/>
                    <a:pt x="24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7"/>
            <p:cNvSpPr/>
            <p:nvPr/>
          </p:nvSpPr>
          <p:spPr>
            <a:xfrm rot="-198737">
              <a:off x="3634995" y="3203891"/>
              <a:ext cx="97656" cy="97656"/>
            </a:xfrm>
            <a:custGeom>
              <a:avLst/>
              <a:gdLst/>
              <a:ahLst/>
              <a:cxnLst/>
              <a:rect l="l" t="t" r="r" b="b"/>
              <a:pathLst>
                <a:path w="4802" h="4802" extrusionOk="0">
                  <a:moveTo>
                    <a:pt x="2401" y="1"/>
                  </a:moveTo>
                  <a:cubicBezTo>
                    <a:pt x="1075" y="1"/>
                    <a:pt x="1" y="1075"/>
                    <a:pt x="1" y="2401"/>
                  </a:cubicBezTo>
                  <a:cubicBezTo>
                    <a:pt x="1" y="3727"/>
                    <a:pt x="1075" y="4801"/>
                    <a:pt x="2401" y="4801"/>
                  </a:cubicBezTo>
                  <a:cubicBezTo>
                    <a:pt x="3727" y="4801"/>
                    <a:pt x="4801" y="3727"/>
                    <a:pt x="4801" y="2401"/>
                  </a:cubicBezTo>
                  <a:cubicBezTo>
                    <a:pt x="4801" y="1075"/>
                    <a:pt x="3727" y="1"/>
                    <a:pt x="2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7"/>
            <p:cNvSpPr/>
            <p:nvPr/>
          </p:nvSpPr>
          <p:spPr>
            <a:xfrm rot="-198737">
              <a:off x="3859054" y="3420113"/>
              <a:ext cx="97615" cy="97595"/>
            </a:xfrm>
            <a:custGeom>
              <a:avLst/>
              <a:gdLst/>
              <a:ahLst/>
              <a:cxnLst/>
              <a:rect l="l" t="t" r="r" b="b"/>
              <a:pathLst>
                <a:path w="4800" h="4799" extrusionOk="0">
                  <a:moveTo>
                    <a:pt x="2399" y="1"/>
                  </a:moveTo>
                  <a:cubicBezTo>
                    <a:pt x="1073" y="1"/>
                    <a:pt x="1" y="1075"/>
                    <a:pt x="1" y="2401"/>
                  </a:cubicBezTo>
                  <a:cubicBezTo>
                    <a:pt x="1" y="3727"/>
                    <a:pt x="1073" y="4799"/>
                    <a:pt x="2399" y="4799"/>
                  </a:cubicBezTo>
                  <a:cubicBezTo>
                    <a:pt x="3725" y="4799"/>
                    <a:pt x="4799" y="3727"/>
                    <a:pt x="4799" y="2401"/>
                  </a:cubicBezTo>
                  <a:cubicBezTo>
                    <a:pt x="4799" y="1075"/>
                    <a:pt x="3725" y="1"/>
                    <a:pt x="2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7"/>
            <p:cNvSpPr/>
            <p:nvPr/>
          </p:nvSpPr>
          <p:spPr>
            <a:xfrm rot="-198737">
              <a:off x="3754237" y="3734916"/>
              <a:ext cx="97595" cy="97656"/>
            </a:xfrm>
            <a:custGeom>
              <a:avLst/>
              <a:gdLst/>
              <a:ahLst/>
              <a:cxnLst/>
              <a:rect l="l" t="t" r="r" b="b"/>
              <a:pathLst>
                <a:path w="4799" h="4802" extrusionOk="0">
                  <a:moveTo>
                    <a:pt x="2399" y="1"/>
                  </a:moveTo>
                  <a:cubicBezTo>
                    <a:pt x="1073" y="1"/>
                    <a:pt x="1" y="1075"/>
                    <a:pt x="1" y="2401"/>
                  </a:cubicBezTo>
                  <a:cubicBezTo>
                    <a:pt x="1" y="3727"/>
                    <a:pt x="1073" y="4801"/>
                    <a:pt x="2399" y="4801"/>
                  </a:cubicBezTo>
                  <a:cubicBezTo>
                    <a:pt x="3725" y="4801"/>
                    <a:pt x="4799" y="3727"/>
                    <a:pt x="4799" y="2401"/>
                  </a:cubicBezTo>
                  <a:cubicBezTo>
                    <a:pt x="4799" y="1075"/>
                    <a:pt x="3725" y="1"/>
                    <a:pt x="2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7"/>
            <p:cNvSpPr/>
            <p:nvPr/>
          </p:nvSpPr>
          <p:spPr>
            <a:xfrm rot="-198737">
              <a:off x="3469831" y="3893765"/>
              <a:ext cx="97615" cy="97656"/>
            </a:xfrm>
            <a:custGeom>
              <a:avLst/>
              <a:gdLst/>
              <a:ahLst/>
              <a:cxnLst/>
              <a:rect l="l" t="t" r="r" b="b"/>
              <a:pathLst>
                <a:path w="4800" h="4802" extrusionOk="0">
                  <a:moveTo>
                    <a:pt x="2401" y="1"/>
                  </a:moveTo>
                  <a:cubicBezTo>
                    <a:pt x="1075" y="1"/>
                    <a:pt x="1" y="1075"/>
                    <a:pt x="1" y="2401"/>
                  </a:cubicBezTo>
                  <a:cubicBezTo>
                    <a:pt x="1" y="3727"/>
                    <a:pt x="1075" y="4801"/>
                    <a:pt x="2401" y="4801"/>
                  </a:cubicBezTo>
                  <a:cubicBezTo>
                    <a:pt x="3727" y="4801"/>
                    <a:pt x="4799" y="3727"/>
                    <a:pt x="4799" y="2401"/>
                  </a:cubicBezTo>
                  <a:cubicBezTo>
                    <a:pt x="4799" y="1075"/>
                    <a:pt x="3727" y="1"/>
                    <a:pt x="2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7"/>
            <p:cNvSpPr/>
            <p:nvPr/>
          </p:nvSpPr>
          <p:spPr>
            <a:xfrm rot="-198737">
              <a:off x="3919652" y="2572803"/>
              <a:ext cx="73537" cy="97656"/>
            </a:xfrm>
            <a:custGeom>
              <a:avLst/>
              <a:gdLst/>
              <a:ahLst/>
              <a:cxnLst/>
              <a:rect l="l" t="t" r="r" b="b"/>
              <a:pathLst>
                <a:path w="3616" h="4802" extrusionOk="0">
                  <a:moveTo>
                    <a:pt x="2399" y="1"/>
                  </a:moveTo>
                  <a:cubicBezTo>
                    <a:pt x="1073" y="3"/>
                    <a:pt x="1" y="1077"/>
                    <a:pt x="1" y="2403"/>
                  </a:cubicBezTo>
                  <a:cubicBezTo>
                    <a:pt x="1" y="3729"/>
                    <a:pt x="1073" y="4801"/>
                    <a:pt x="2399" y="4801"/>
                  </a:cubicBezTo>
                  <a:cubicBezTo>
                    <a:pt x="2848" y="4801"/>
                    <a:pt x="3258" y="4672"/>
                    <a:pt x="3616" y="4459"/>
                  </a:cubicBezTo>
                  <a:lnTo>
                    <a:pt x="3042" y="98"/>
                  </a:lnTo>
                  <a:cubicBezTo>
                    <a:pt x="2836" y="39"/>
                    <a:pt x="2623" y="1"/>
                    <a:pt x="2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7"/>
            <p:cNvSpPr/>
            <p:nvPr/>
          </p:nvSpPr>
          <p:spPr>
            <a:xfrm rot="-198737">
              <a:off x="3728418" y="2832520"/>
              <a:ext cx="97656" cy="64080"/>
            </a:xfrm>
            <a:custGeom>
              <a:avLst/>
              <a:gdLst/>
              <a:ahLst/>
              <a:cxnLst/>
              <a:rect l="l" t="t" r="r" b="b"/>
              <a:pathLst>
                <a:path w="4802" h="3151" extrusionOk="0">
                  <a:moveTo>
                    <a:pt x="2401" y="0"/>
                  </a:moveTo>
                  <a:cubicBezTo>
                    <a:pt x="1075" y="0"/>
                    <a:pt x="1" y="1075"/>
                    <a:pt x="1" y="2398"/>
                  </a:cubicBezTo>
                  <a:cubicBezTo>
                    <a:pt x="1" y="2663"/>
                    <a:pt x="55" y="2913"/>
                    <a:pt x="132" y="3151"/>
                  </a:cubicBezTo>
                  <a:lnTo>
                    <a:pt x="4792" y="2469"/>
                  </a:lnTo>
                  <a:cubicBezTo>
                    <a:pt x="4792" y="2444"/>
                    <a:pt x="4801" y="2423"/>
                    <a:pt x="4801" y="2396"/>
                  </a:cubicBezTo>
                  <a:cubicBezTo>
                    <a:pt x="4801" y="1077"/>
                    <a:pt x="3727" y="0"/>
                    <a:pt x="2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7"/>
            <p:cNvSpPr/>
            <p:nvPr/>
          </p:nvSpPr>
          <p:spPr>
            <a:xfrm rot="-198737">
              <a:off x="3165441" y="2638039"/>
              <a:ext cx="97656" cy="72296"/>
            </a:xfrm>
            <a:custGeom>
              <a:avLst/>
              <a:gdLst/>
              <a:ahLst/>
              <a:cxnLst/>
              <a:rect l="l" t="t" r="r" b="b"/>
              <a:pathLst>
                <a:path w="4802" h="3555" extrusionOk="0">
                  <a:moveTo>
                    <a:pt x="4493" y="1"/>
                  </a:moveTo>
                  <a:lnTo>
                    <a:pt x="53" y="658"/>
                  </a:lnTo>
                  <a:cubicBezTo>
                    <a:pt x="19" y="817"/>
                    <a:pt x="1" y="984"/>
                    <a:pt x="1" y="1154"/>
                  </a:cubicBezTo>
                  <a:cubicBezTo>
                    <a:pt x="1" y="2478"/>
                    <a:pt x="1075" y="3554"/>
                    <a:pt x="2401" y="3554"/>
                  </a:cubicBezTo>
                  <a:cubicBezTo>
                    <a:pt x="3727" y="3554"/>
                    <a:pt x="4801" y="2480"/>
                    <a:pt x="4801" y="1154"/>
                  </a:cubicBezTo>
                  <a:cubicBezTo>
                    <a:pt x="4801" y="733"/>
                    <a:pt x="4681" y="345"/>
                    <a:pt x="44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7"/>
            <p:cNvSpPr/>
            <p:nvPr/>
          </p:nvSpPr>
          <p:spPr>
            <a:xfrm rot="-198737">
              <a:off x="3079517" y="3152358"/>
              <a:ext cx="68066" cy="97595"/>
            </a:xfrm>
            <a:custGeom>
              <a:avLst/>
              <a:gdLst/>
              <a:ahLst/>
              <a:cxnLst/>
              <a:rect l="l" t="t" r="r" b="b"/>
              <a:pathLst>
                <a:path w="3347" h="4799" extrusionOk="0">
                  <a:moveTo>
                    <a:pt x="948" y="1"/>
                  </a:moveTo>
                  <a:cubicBezTo>
                    <a:pt x="611" y="1"/>
                    <a:pt x="293" y="71"/>
                    <a:pt x="1" y="196"/>
                  </a:cubicBezTo>
                  <a:lnTo>
                    <a:pt x="558" y="4760"/>
                  </a:lnTo>
                  <a:cubicBezTo>
                    <a:pt x="688" y="4781"/>
                    <a:pt x="814" y="4799"/>
                    <a:pt x="944" y="4799"/>
                  </a:cubicBezTo>
                  <a:cubicBezTo>
                    <a:pt x="2274" y="4799"/>
                    <a:pt x="3346" y="3727"/>
                    <a:pt x="3346" y="2401"/>
                  </a:cubicBezTo>
                  <a:cubicBezTo>
                    <a:pt x="3346" y="1075"/>
                    <a:pt x="2274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7"/>
            <p:cNvSpPr/>
            <p:nvPr/>
          </p:nvSpPr>
          <p:spPr>
            <a:xfrm rot="-198737">
              <a:off x="3529079" y="3457758"/>
              <a:ext cx="96802" cy="57044"/>
            </a:xfrm>
            <a:custGeom>
              <a:avLst/>
              <a:gdLst/>
              <a:ahLst/>
              <a:cxnLst/>
              <a:rect l="l" t="t" r="r" b="b"/>
              <a:pathLst>
                <a:path w="4760" h="2805" extrusionOk="0">
                  <a:moveTo>
                    <a:pt x="2360" y="1"/>
                  </a:moveTo>
                  <a:cubicBezTo>
                    <a:pt x="1165" y="1"/>
                    <a:pt x="184" y="873"/>
                    <a:pt x="0" y="2016"/>
                  </a:cubicBezTo>
                  <a:cubicBezTo>
                    <a:pt x="1689" y="2165"/>
                    <a:pt x="3296" y="2419"/>
                    <a:pt x="4719" y="2804"/>
                  </a:cubicBezTo>
                  <a:cubicBezTo>
                    <a:pt x="4742" y="2673"/>
                    <a:pt x="4760" y="2539"/>
                    <a:pt x="4760" y="2401"/>
                  </a:cubicBezTo>
                  <a:cubicBezTo>
                    <a:pt x="4760" y="1075"/>
                    <a:pt x="3686" y="1"/>
                    <a:pt x="2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7"/>
            <p:cNvSpPr/>
            <p:nvPr/>
          </p:nvSpPr>
          <p:spPr>
            <a:xfrm rot="-198737">
              <a:off x="4026114" y="3846053"/>
              <a:ext cx="79312" cy="79780"/>
            </a:xfrm>
            <a:custGeom>
              <a:avLst/>
              <a:gdLst/>
              <a:ahLst/>
              <a:cxnLst/>
              <a:rect l="l" t="t" r="r" b="b"/>
              <a:pathLst>
                <a:path w="3900" h="3923" extrusionOk="0">
                  <a:moveTo>
                    <a:pt x="2447" y="0"/>
                  </a:moveTo>
                  <a:cubicBezTo>
                    <a:pt x="1230" y="0"/>
                    <a:pt x="188" y="924"/>
                    <a:pt x="67" y="2161"/>
                  </a:cubicBezTo>
                  <a:cubicBezTo>
                    <a:pt x="1" y="2823"/>
                    <a:pt x="210" y="3449"/>
                    <a:pt x="602" y="3922"/>
                  </a:cubicBezTo>
                  <a:cubicBezTo>
                    <a:pt x="1365" y="3269"/>
                    <a:pt x="2100" y="2569"/>
                    <a:pt x="2787" y="1817"/>
                  </a:cubicBezTo>
                  <a:cubicBezTo>
                    <a:pt x="3179" y="1386"/>
                    <a:pt x="3548" y="944"/>
                    <a:pt x="3899" y="493"/>
                  </a:cubicBezTo>
                  <a:cubicBezTo>
                    <a:pt x="3559" y="235"/>
                    <a:pt x="3149" y="58"/>
                    <a:pt x="2691" y="12"/>
                  </a:cubicBezTo>
                  <a:cubicBezTo>
                    <a:pt x="2609" y="4"/>
                    <a:pt x="2528" y="0"/>
                    <a:pt x="2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7"/>
            <p:cNvSpPr/>
            <p:nvPr/>
          </p:nvSpPr>
          <p:spPr>
            <a:xfrm rot="-198737">
              <a:off x="3269290" y="3802228"/>
              <a:ext cx="96293" cy="43073"/>
            </a:xfrm>
            <a:custGeom>
              <a:avLst/>
              <a:gdLst/>
              <a:ahLst/>
              <a:cxnLst/>
              <a:rect l="l" t="t" r="r" b="b"/>
              <a:pathLst>
                <a:path w="4735" h="2118" extrusionOk="0">
                  <a:moveTo>
                    <a:pt x="4735" y="0"/>
                  </a:moveTo>
                  <a:lnTo>
                    <a:pt x="4735" y="0"/>
                  </a:lnTo>
                  <a:cubicBezTo>
                    <a:pt x="3408" y="50"/>
                    <a:pt x="2033" y="77"/>
                    <a:pt x="618" y="77"/>
                  </a:cubicBezTo>
                  <a:cubicBezTo>
                    <a:pt x="413" y="77"/>
                    <a:pt x="207" y="76"/>
                    <a:pt x="0" y="75"/>
                  </a:cubicBezTo>
                  <a:lnTo>
                    <a:pt x="0" y="75"/>
                  </a:lnTo>
                  <a:cubicBezTo>
                    <a:pt x="172" y="1231"/>
                    <a:pt x="1158" y="2117"/>
                    <a:pt x="2362" y="2117"/>
                  </a:cubicBezTo>
                  <a:cubicBezTo>
                    <a:pt x="3592" y="2117"/>
                    <a:pt x="4592" y="1190"/>
                    <a:pt x="47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7"/>
            <p:cNvSpPr/>
            <p:nvPr/>
          </p:nvSpPr>
          <p:spPr>
            <a:xfrm rot="-198737">
              <a:off x="3221693" y="4059130"/>
              <a:ext cx="62372" cy="69795"/>
            </a:xfrm>
            <a:custGeom>
              <a:avLst/>
              <a:gdLst/>
              <a:ahLst/>
              <a:cxnLst/>
              <a:rect l="l" t="t" r="r" b="b"/>
              <a:pathLst>
                <a:path w="3067" h="3432" extrusionOk="0">
                  <a:moveTo>
                    <a:pt x="667" y="1"/>
                  </a:moveTo>
                  <a:cubicBezTo>
                    <a:pt x="433" y="1"/>
                    <a:pt x="213" y="44"/>
                    <a:pt x="0" y="105"/>
                  </a:cubicBezTo>
                  <a:lnTo>
                    <a:pt x="82" y="3049"/>
                  </a:lnTo>
                  <a:cubicBezTo>
                    <a:pt x="82" y="3049"/>
                    <a:pt x="1095" y="3230"/>
                    <a:pt x="2824" y="3432"/>
                  </a:cubicBezTo>
                  <a:cubicBezTo>
                    <a:pt x="2976" y="3117"/>
                    <a:pt x="3067" y="2770"/>
                    <a:pt x="3067" y="2396"/>
                  </a:cubicBezTo>
                  <a:cubicBezTo>
                    <a:pt x="3067" y="1075"/>
                    <a:pt x="1992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7"/>
            <p:cNvSpPr/>
            <p:nvPr/>
          </p:nvSpPr>
          <p:spPr>
            <a:xfrm rot="-198737">
              <a:off x="3695723" y="4017113"/>
              <a:ext cx="97635" cy="74960"/>
            </a:xfrm>
            <a:custGeom>
              <a:avLst/>
              <a:gdLst/>
              <a:ahLst/>
              <a:cxnLst/>
              <a:rect l="l" t="t" r="r" b="b"/>
              <a:pathLst>
                <a:path w="4801" h="3686" extrusionOk="0">
                  <a:moveTo>
                    <a:pt x="2401" y="0"/>
                  </a:moveTo>
                  <a:cubicBezTo>
                    <a:pt x="1075" y="0"/>
                    <a:pt x="0" y="1074"/>
                    <a:pt x="0" y="2400"/>
                  </a:cubicBezTo>
                  <a:cubicBezTo>
                    <a:pt x="0" y="2876"/>
                    <a:pt x="143" y="3312"/>
                    <a:pt x="381" y="3685"/>
                  </a:cubicBezTo>
                  <a:cubicBezTo>
                    <a:pt x="1845" y="3425"/>
                    <a:pt x="3316" y="3105"/>
                    <a:pt x="4769" y="2709"/>
                  </a:cubicBezTo>
                  <a:cubicBezTo>
                    <a:pt x="4783" y="2607"/>
                    <a:pt x="4801" y="2505"/>
                    <a:pt x="4801" y="2400"/>
                  </a:cubicBezTo>
                  <a:cubicBezTo>
                    <a:pt x="4801" y="1074"/>
                    <a:pt x="3727" y="0"/>
                    <a:pt x="24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7"/>
            <p:cNvSpPr/>
            <p:nvPr/>
          </p:nvSpPr>
          <p:spPr>
            <a:xfrm rot="-198737">
              <a:off x="4088582" y="3591808"/>
              <a:ext cx="95012" cy="97574"/>
            </a:xfrm>
            <a:custGeom>
              <a:avLst/>
              <a:gdLst/>
              <a:ahLst/>
              <a:cxnLst/>
              <a:rect l="l" t="t" r="r" b="b"/>
              <a:pathLst>
                <a:path w="4672" h="4798" extrusionOk="0">
                  <a:moveTo>
                    <a:pt x="2514" y="0"/>
                  </a:moveTo>
                  <a:cubicBezTo>
                    <a:pt x="1297" y="0"/>
                    <a:pt x="251" y="925"/>
                    <a:pt x="130" y="2163"/>
                  </a:cubicBezTo>
                  <a:cubicBezTo>
                    <a:pt x="0" y="3480"/>
                    <a:pt x="964" y="4656"/>
                    <a:pt x="2280" y="4786"/>
                  </a:cubicBezTo>
                  <a:cubicBezTo>
                    <a:pt x="2360" y="4794"/>
                    <a:pt x="2439" y="4797"/>
                    <a:pt x="2517" y="4797"/>
                  </a:cubicBezTo>
                  <a:cubicBezTo>
                    <a:pt x="3190" y="4797"/>
                    <a:pt x="3807" y="4508"/>
                    <a:pt x="4250" y="4047"/>
                  </a:cubicBezTo>
                  <a:cubicBezTo>
                    <a:pt x="4447" y="3156"/>
                    <a:pt x="4586" y="2258"/>
                    <a:pt x="4672" y="1354"/>
                  </a:cubicBezTo>
                  <a:cubicBezTo>
                    <a:pt x="4318" y="629"/>
                    <a:pt x="3618" y="96"/>
                    <a:pt x="2754" y="12"/>
                  </a:cubicBezTo>
                  <a:cubicBezTo>
                    <a:pt x="2673" y="4"/>
                    <a:pt x="2593" y="0"/>
                    <a:pt x="2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7"/>
            <p:cNvSpPr/>
            <p:nvPr/>
          </p:nvSpPr>
          <p:spPr>
            <a:xfrm rot="-198737">
              <a:off x="3430617" y="2359487"/>
              <a:ext cx="335430" cy="287903"/>
            </a:xfrm>
            <a:custGeom>
              <a:avLst/>
              <a:gdLst/>
              <a:ahLst/>
              <a:cxnLst/>
              <a:rect l="l" t="t" r="r" b="b"/>
              <a:pathLst>
                <a:path w="16494" h="14157" extrusionOk="0">
                  <a:moveTo>
                    <a:pt x="8691" y="0"/>
                  </a:moveTo>
                  <a:cubicBezTo>
                    <a:pt x="7125" y="0"/>
                    <a:pt x="5242" y="1993"/>
                    <a:pt x="3074" y="5938"/>
                  </a:cubicBezTo>
                  <a:cubicBezTo>
                    <a:pt x="1326" y="9118"/>
                    <a:pt x="14" y="12468"/>
                    <a:pt x="0" y="12502"/>
                  </a:cubicBezTo>
                  <a:lnTo>
                    <a:pt x="503" y="12701"/>
                  </a:lnTo>
                  <a:cubicBezTo>
                    <a:pt x="1868" y="9208"/>
                    <a:pt x="5881" y="542"/>
                    <a:pt x="8679" y="542"/>
                  </a:cubicBezTo>
                  <a:cubicBezTo>
                    <a:pt x="8800" y="542"/>
                    <a:pt x="8918" y="558"/>
                    <a:pt x="9034" y="591"/>
                  </a:cubicBezTo>
                  <a:cubicBezTo>
                    <a:pt x="9563" y="741"/>
                    <a:pt x="9871" y="1015"/>
                    <a:pt x="9982" y="1416"/>
                  </a:cubicBezTo>
                  <a:cubicBezTo>
                    <a:pt x="10360" y="2808"/>
                    <a:pt x="8391" y="5496"/>
                    <a:pt x="7149" y="6954"/>
                  </a:cubicBezTo>
                  <a:cubicBezTo>
                    <a:pt x="6838" y="7287"/>
                    <a:pt x="6643" y="7516"/>
                    <a:pt x="6609" y="7556"/>
                  </a:cubicBezTo>
                  <a:lnTo>
                    <a:pt x="7013" y="7917"/>
                  </a:lnTo>
                  <a:cubicBezTo>
                    <a:pt x="7049" y="7878"/>
                    <a:pt x="7253" y="7661"/>
                    <a:pt x="7545" y="7318"/>
                  </a:cubicBezTo>
                  <a:cubicBezTo>
                    <a:pt x="8769" y="5990"/>
                    <a:pt x="11036" y="3828"/>
                    <a:pt x="12384" y="3753"/>
                  </a:cubicBezTo>
                  <a:cubicBezTo>
                    <a:pt x="12406" y="3752"/>
                    <a:pt x="12428" y="3752"/>
                    <a:pt x="12449" y="3752"/>
                  </a:cubicBezTo>
                  <a:cubicBezTo>
                    <a:pt x="12681" y="3752"/>
                    <a:pt x="12867" y="3821"/>
                    <a:pt x="13019" y="3964"/>
                  </a:cubicBezTo>
                  <a:cubicBezTo>
                    <a:pt x="13212" y="4148"/>
                    <a:pt x="13291" y="4354"/>
                    <a:pt x="13264" y="4610"/>
                  </a:cubicBezTo>
                  <a:cubicBezTo>
                    <a:pt x="13137" y="5859"/>
                    <a:pt x="10596" y="7695"/>
                    <a:pt x="9631" y="8295"/>
                  </a:cubicBezTo>
                  <a:lnTo>
                    <a:pt x="9891" y="8769"/>
                  </a:lnTo>
                  <a:cubicBezTo>
                    <a:pt x="9922" y="8754"/>
                    <a:pt x="12579" y="7484"/>
                    <a:pt x="14391" y="7484"/>
                  </a:cubicBezTo>
                  <a:cubicBezTo>
                    <a:pt x="14722" y="7484"/>
                    <a:pt x="15025" y="7527"/>
                    <a:pt x="15279" y="7627"/>
                  </a:cubicBezTo>
                  <a:cubicBezTo>
                    <a:pt x="15587" y="7751"/>
                    <a:pt x="15950" y="7964"/>
                    <a:pt x="15936" y="8302"/>
                  </a:cubicBezTo>
                  <a:cubicBezTo>
                    <a:pt x="15920" y="8658"/>
                    <a:pt x="15313" y="10594"/>
                    <a:pt x="4930" y="13640"/>
                  </a:cubicBezTo>
                  <a:lnTo>
                    <a:pt x="5082" y="14156"/>
                  </a:lnTo>
                  <a:cubicBezTo>
                    <a:pt x="12357" y="12024"/>
                    <a:pt x="16403" y="9950"/>
                    <a:pt x="16482" y="8327"/>
                  </a:cubicBezTo>
                  <a:cubicBezTo>
                    <a:pt x="16493" y="8030"/>
                    <a:pt x="16385" y="7479"/>
                    <a:pt x="15483" y="7126"/>
                  </a:cubicBezTo>
                  <a:cubicBezTo>
                    <a:pt x="15171" y="7003"/>
                    <a:pt x="14806" y="6952"/>
                    <a:pt x="14413" y="6952"/>
                  </a:cubicBezTo>
                  <a:cubicBezTo>
                    <a:pt x="13549" y="6952"/>
                    <a:pt x="12550" y="7199"/>
                    <a:pt x="11689" y="7479"/>
                  </a:cubicBezTo>
                  <a:cubicBezTo>
                    <a:pt x="12670" y="6670"/>
                    <a:pt x="13715" y="5600"/>
                    <a:pt x="13808" y="4667"/>
                  </a:cubicBezTo>
                  <a:cubicBezTo>
                    <a:pt x="13851" y="4241"/>
                    <a:pt x="13712" y="3873"/>
                    <a:pt x="13395" y="3572"/>
                  </a:cubicBezTo>
                  <a:cubicBezTo>
                    <a:pt x="13145" y="3332"/>
                    <a:pt x="12828" y="3213"/>
                    <a:pt x="12456" y="3213"/>
                  </a:cubicBezTo>
                  <a:cubicBezTo>
                    <a:pt x="12424" y="3213"/>
                    <a:pt x="12391" y="3214"/>
                    <a:pt x="12357" y="3216"/>
                  </a:cubicBezTo>
                  <a:cubicBezTo>
                    <a:pt x="11505" y="3261"/>
                    <a:pt x="10440" y="3939"/>
                    <a:pt x="9461" y="4744"/>
                  </a:cubicBezTo>
                  <a:cubicBezTo>
                    <a:pt x="10202" y="3533"/>
                    <a:pt x="10764" y="2223"/>
                    <a:pt x="10503" y="1271"/>
                  </a:cubicBezTo>
                  <a:cubicBezTo>
                    <a:pt x="10340" y="682"/>
                    <a:pt x="9898" y="279"/>
                    <a:pt x="9189" y="70"/>
                  </a:cubicBezTo>
                  <a:cubicBezTo>
                    <a:pt x="9027" y="23"/>
                    <a:pt x="8861" y="0"/>
                    <a:pt x="8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7"/>
            <p:cNvSpPr/>
            <p:nvPr/>
          </p:nvSpPr>
          <p:spPr>
            <a:xfrm rot="-198737">
              <a:off x="3297766" y="2730613"/>
              <a:ext cx="120148" cy="106787"/>
            </a:xfrm>
            <a:custGeom>
              <a:avLst/>
              <a:gdLst/>
              <a:ahLst/>
              <a:cxnLst/>
              <a:rect l="l" t="t" r="r" b="b"/>
              <a:pathLst>
                <a:path w="5908" h="5251" extrusionOk="0">
                  <a:moveTo>
                    <a:pt x="2953" y="0"/>
                  </a:moveTo>
                  <a:cubicBezTo>
                    <a:pt x="2671" y="0"/>
                    <a:pt x="2384" y="46"/>
                    <a:pt x="2102" y="142"/>
                  </a:cubicBezTo>
                  <a:cubicBezTo>
                    <a:pt x="731" y="612"/>
                    <a:pt x="1" y="2105"/>
                    <a:pt x="470" y="3476"/>
                  </a:cubicBezTo>
                  <a:cubicBezTo>
                    <a:pt x="844" y="4566"/>
                    <a:pt x="1864" y="5251"/>
                    <a:pt x="2955" y="5251"/>
                  </a:cubicBezTo>
                  <a:cubicBezTo>
                    <a:pt x="3237" y="5251"/>
                    <a:pt x="3524" y="5205"/>
                    <a:pt x="3806" y="5108"/>
                  </a:cubicBezTo>
                  <a:cubicBezTo>
                    <a:pt x="5177" y="4637"/>
                    <a:pt x="5907" y="3146"/>
                    <a:pt x="5438" y="1774"/>
                  </a:cubicBezTo>
                  <a:cubicBezTo>
                    <a:pt x="5063" y="686"/>
                    <a:pt x="4046" y="0"/>
                    <a:pt x="2953" y="0"/>
                  </a:cubicBezTo>
                  <a:close/>
                </a:path>
              </a:pathLst>
            </a:custGeom>
            <a:solidFill>
              <a:srgbClr val="A81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7"/>
            <p:cNvSpPr/>
            <p:nvPr/>
          </p:nvSpPr>
          <p:spPr>
            <a:xfrm rot="-198737">
              <a:off x="3734231" y="2656076"/>
              <a:ext cx="120189" cy="106848"/>
            </a:xfrm>
            <a:custGeom>
              <a:avLst/>
              <a:gdLst/>
              <a:ahLst/>
              <a:cxnLst/>
              <a:rect l="l" t="t" r="r" b="b"/>
              <a:pathLst>
                <a:path w="5910" h="5254" extrusionOk="0">
                  <a:moveTo>
                    <a:pt x="2955" y="1"/>
                  </a:moveTo>
                  <a:cubicBezTo>
                    <a:pt x="2673" y="1"/>
                    <a:pt x="2386" y="47"/>
                    <a:pt x="2104" y="143"/>
                  </a:cubicBezTo>
                  <a:cubicBezTo>
                    <a:pt x="733" y="615"/>
                    <a:pt x="1" y="2108"/>
                    <a:pt x="472" y="3479"/>
                  </a:cubicBezTo>
                  <a:cubicBezTo>
                    <a:pt x="845" y="4569"/>
                    <a:pt x="1865" y="5253"/>
                    <a:pt x="2956" y="5253"/>
                  </a:cubicBezTo>
                  <a:cubicBezTo>
                    <a:pt x="3238" y="5253"/>
                    <a:pt x="3525" y="5208"/>
                    <a:pt x="3806" y="5111"/>
                  </a:cubicBezTo>
                  <a:cubicBezTo>
                    <a:pt x="5178" y="4640"/>
                    <a:pt x="5910" y="3146"/>
                    <a:pt x="5438" y="1775"/>
                  </a:cubicBezTo>
                  <a:cubicBezTo>
                    <a:pt x="5066" y="685"/>
                    <a:pt x="4046" y="1"/>
                    <a:pt x="2955" y="1"/>
                  </a:cubicBezTo>
                  <a:close/>
                </a:path>
              </a:pathLst>
            </a:custGeom>
            <a:solidFill>
              <a:srgbClr val="A81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7"/>
            <p:cNvSpPr/>
            <p:nvPr/>
          </p:nvSpPr>
          <p:spPr>
            <a:xfrm rot="-198737">
              <a:off x="3376268" y="2696534"/>
              <a:ext cx="73313" cy="71198"/>
            </a:xfrm>
            <a:custGeom>
              <a:avLst/>
              <a:gdLst/>
              <a:ahLst/>
              <a:cxnLst/>
              <a:rect l="l" t="t" r="r" b="b"/>
              <a:pathLst>
                <a:path w="3605" h="3501" extrusionOk="0">
                  <a:moveTo>
                    <a:pt x="1802" y="0"/>
                  </a:moveTo>
                  <a:cubicBezTo>
                    <a:pt x="880" y="0"/>
                    <a:pt x="107" y="719"/>
                    <a:pt x="55" y="1651"/>
                  </a:cubicBezTo>
                  <a:cubicBezTo>
                    <a:pt x="0" y="2614"/>
                    <a:pt x="737" y="3441"/>
                    <a:pt x="1702" y="3498"/>
                  </a:cubicBezTo>
                  <a:cubicBezTo>
                    <a:pt x="1736" y="3500"/>
                    <a:pt x="1769" y="3501"/>
                    <a:pt x="1803" y="3501"/>
                  </a:cubicBezTo>
                  <a:cubicBezTo>
                    <a:pt x="2722" y="3501"/>
                    <a:pt x="3495" y="2782"/>
                    <a:pt x="3550" y="1850"/>
                  </a:cubicBezTo>
                  <a:cubicBezTo>
                    <a:pt x="3604" y="887"/>
                    <a:pt x="2867" y="60"/>
                    <a:pt x="1902" y="3"/>
                  </a:cubicBezTo>
                  <a:cubicBezTo>
                    <a:pt x="1868" y="1"/>
                    <a:pt x="1835" y="0"/>
                    <a:pt x="18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7"/>
            <p:cNvSpPr/>
            <p:nvPr/>
          </p:nvSpPr>
          <p:spPr>
            <a:xfrm rot="-198737">
              <a:off x="3694024" y="2640133"/>
              <a:ext cx="73313" cy="71259"/>
            </a:xfrm>
            <a:custGeom>
              <a:avLst/>
              <a:gdLst/>
              <a:ahLst/>
              <a:cxnLst/>
              <a:rect l="l" t="t" r="r" b="b"/>
              <a:pathLst>
                <a:path w="3605" h="3504" extrusionOk="0">
                  <a:moveTo>
                    <a:pt x="1796" y="1"/>
                  </a:moveTo>
                  <a:cubicBezTo>
                    <a:pt x="878" y="1"/>
                    <a:pt x="107" y="721"/>
                    <a:pt x="52" y="1654"/>
                  </a:cubicBezTo>
                  <a:cubicBezTo>
                    <a:pt x="0" y="2617"/>
                    <a:pt x="737" y="3444"/>
                    <a:pt x="1702" y="3501"/>
                  </a:cubicBezTo>
                  <a:cubicBezTo>
                    <a:pt x="1735" y="3503"/>
                    <a:pt x="1767" y="3503"/>
                    <a:pt x="1799" y="3503"/>
                  </a:cubicBezTo>
                  <a:cubicBezTo>
                    <a:pt x="2720" y="3503"/>
                    <a:pt x="3495" y="2784"/>
                    <a:pt x="3550" y="1851"/>
                  </a:cubicBezTo>
                  <a:cubicBezTo>
                    <a:pt x="3604" y="887"/>
                    <a:pt x="2867" y="60"/>
                    <a:pt x="1900" y="4"/>
                  </a:cubicBezTo>
                  <a:cubicBezTo>
                    <a:pt x="1865" y="2"/>
                    <a:pt x="1830" y="1"/>
                    <a:pt x="17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7"/>
            <p:cNvSpPr/>
            <p:nvPr/>
          </p:nvSpPr>
          <p:spPr>
            <a:xfrm rot="-198737">
              <a:off x="3342496" y="2650524"/>
              <a:ext cx="40998" cy="57939"/>
            </a:xfrm>
            <a:custGeom>
              <a:avLst/>
              <a:gdLst/>
              <a:ahLst/>
              <a:cxnLst/>
              <a:rect l="l" t="t" r="r" b="b"/>
              <a:pathLst>
                <a:path w="2016" h="2849" extrusionOk="0">
                  <a:moveTo>
                    <a:pt x="1699" y="0"/>
                  </a:moveTo>
                  <a:cubicBezTo>
                    <a:pt x="1606" y="0"/>
                    <a:pt x="1520" y="53"/>
                    <a:pt x="1460" y="132"/>
                  </a:cubicBezTo>
                  <a:cubicBezTo>
                    <a:pt x="929" y="862"/>
                    <a:pt x="465" y="1635"/>
                    <a:pt x="66" y="2441"/>
                  </a:cubicBezTo>
                  <a:cubicBezTo>
                    <a:pt x="0" y="2573"/>
                    <a:pt x="30" y="2734"/>
                    <a:pt x="161" y="2813"/>
                  </a:cubicBezTo>
                  <a:cubicBezTo>
                    <a:pt x="201" y="2837"/>
                    <a:pt x="249" y="2848"/>
                    <a:pt x="297" y="2848"/>
                  </a:cubicBezTo>
                  <a:cubicBezTo>
                    <a:pt x="392" y="2848"/>
                    <a:pt x="489" y="2803"/>
                    <a:pt x="533" y="2716"/>
                  </a:cubicBezTo>
                  <a:cubicBezTo>
                    <a:pt x="929" y="1909"/>
                    <a:pt x="1396" y="1138"/>
                    <a:pt x="1927" y="408"/>
                  </a:cubicBezTo>
                  <a:cubicBezTo>
                    <a:pt x="2015" y="288"/>
                    <a:pt x="1947" y="107"/>
                    <a:pt x="1831" y="37"/>
                  </a:cubicBezTo>
                  <a:cubicBezTo>
                    <a:pt x="1787" y="12"/>
                    <a:pt x="1742" y="0"/>
                    <a:pt x="16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7"/>
            <p:cNvSpPr/>
            <p:nvPr/>
          </p:nvSpPr>
          <p:spPr>
            <a:xfrm rot="-198737">
              <a:off x="3716126" y="2598265"/>
              <a:ext cx="67822" cy="14337"/>
            </a:xfrm>
            <a:custGeom>
              <a:avLst/>
              <a:gdLst/>
              <a:ahLst/>
              <a:cxnLst/>
              <a:rect l="l" t="t" r="r" b="b"/>
              <a:pathLst>
                <a:path w="3335" h="705" extrusionOk="0">
                  <a:moveTo>
                    <a:pt x="2600" y="0"/>
                  </a:moveTo>
                  <a:cubicBezTo>
                    <a:pt x="1804" y="0"/>
                    <a:pt x="1013" y="60"/>
                    <a:pt x="225" y="177"/>
                  </a:cubicBezTo>
                  <a:cubicBezTo>
                    <a:pt x="80" y="197"/>
                    <a:pt x="0" y="381"/>
                    <a:pt x="34" y="512"/>
                  </a:cubicBezTo>
                  <a:cubicBezTo>
                    <a:pt x="72" y="646"/>
                    <a:pt x="186" y="705"/>
                    <a:pt x="311" y="705"/>
                  </a:cubicBezTo>
                  <a:cubicBezTo>
                    <a:pt x="331" y="705"/>
                    <a:pt x="350" y="703"/>
                    <a:pt x="370" y="701"/>
                  </a:cubicBezTo>
                  <a:cubicBezTo>
                    <a:pt x="1097" y="594"/>
                    <a:pt x="1831" y="543"/>
                    <a:pt x="2568" y="543"/>
                  </a:cubicBezTo>
                  <a:cubicBezTo>
                    <a:pt x="2708" y="543"/>
                    <a:pt x="2848" y="545"/>
                    <a:pt x="2988" y="549"/>
                  </a:cubicBezTo>
                  <a:cubicBezTo>
                    <a:pt x="2989" y="549"/>
                    <a:pt x="2991" y="549"/>
                    <a:pt x="2992" y="549"/>
                  </a:cubicBezTo>
                  <a:cubicBezTo>
                    <a:pt x="3334" y="549"/>
                    <a:pt x="3333" y="14"/>
                    <a:pt x="2988" y="5"/>
                  </a:cubicBezTo>
                  <a:cubicBezTo>
                    <a:pt x="2858" y="2"/>
                    <a:pt x="2729" y="0"/>
                    <a:pt x="2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7"/>
            <p:cNvSpPr/>
            <p:nvPr/>
          </p:nvSpPr>
          <p:spPr>
            <a:xfrm rot="-198737">
              <a:off x="3527693" y="2727743"/>
              <a:ext cx="111261" cy="74940"/>
            </a:xfrm>
            <a:custGeom>
              <a:avLst/>
              <a:gdLst/>
              <a:ahLst/>
              <a:cxnLst/>
              <a:rect l="l" t="t" r="r" b="b"/>
              <a:pathLst>
                <a:path w="5471" h="3685" extrusionOk="0">
                  <a:moveTo>
                    <a:pt x="5063" y="0"/>
                  </a:moveTo>
                  <a:cubicBezTo>
                    <a:pt x="4866" y="0"/>
                    <a:pt x="4650" y="168"/>
                    <a:pt x="4697" y="426"/>
                  </a:cubicBezTo>
                  <a:cubicBezTo>
                    <a:pt x="4901" y="1545"/>
                    <a:pt x="4274" y="2765"/>
                    <a:pt x="3102" y="2989"/>
                  </a:cubicBezTo>
                  <a:cubicBezTo>
                    <a:pt x="2985" y="3011"/>
                    <a:pt x="2870" y="3022"/>
                    <a:pt x="2758" y="3022"/>
                  </a:cubicBezTo>
                  <a:cubicBezTo>
                    <a:pt x="1731" y="3022"/>
                    <a:pt x="910" y="2133"/>
                    <a:pt x="706" y="1149"/>
                  </a:cubicBezTo>
                  <a:cubicBezTo>
                    <a:pt x="671" y="978"/>
                    <a:pt x="545" y="905"/>
                    <a:pt x="413" y="905"/>
                  </a:cubicBezTo>
                  <a:cubicBezTo>
                    <a:pt x="214" y="905"/>
                    <a:pt x="0" y="1071"/>
                    <a:pt x="53" y="1325"/>
                  </a:cubicBezTo>
                  <a:cubicBezTo>
                    <a:pt x="287" y="2443"/>
                    <a:pt x="1153" y="3445"/>
                    <a:pt x="2309" y="3646"/>
                  </a:cubicBezTo>
                  <a:cubicBezTo>
                    <a:pt x="2457" y="3672"/>
                    <a:pt x="2605" y="3685"/>
                    <a:pt x="2751" y="3685"/>
                  </a:cubicBezTo>
                  <a:cubicBezTo>
                    <a:pt x="3737" y="3685"/>
                    <a:pt x="4659" y="3117"/>
                    <a:pt x="5101" y="2209"/>
                  </a:cubicBezTo>
                  <a:cubicBezTo>
                    <a:pt x="5400" y="1593"/>
                    <a:pt x="5470" y="917"/>
                    <a:pt x="5346" y="247"/>
                  </a:cubicBezTo>
                  <a:cubicBezTo>
                    <a:pt x="5316" y="75"/>
                    <a:pt x="5194" y="0"/>
                    <a:pt x="5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7"/>
            <p:cNvSpPr/>
            <p:nvPr/>
          </p:nvSpPr>
          <p:spPr>
            <a:xfrm rot="-198737">
              <a:off x="3495992" y="2737035"/>
              <a:ext cx="14358" cy="13259"/>
            </a:xfrm>
            <a:custGeom>
              <a:avLst/>
              <a:gdLst/>
              <a:ahLst/>
              <a:cxnLst/>
              <a:rect l="l" t="t" r="r" b="b"/>
              <a:pathLst>
                <a:path w="706" h="652" extrusionOk="0">
                  <a:moveTo>
                    <a:pt x="354" y="1"/>
                  </a:moveTo>
                  <a:cubicBezTo>
                    <a:pt x="334" y="1"/>
                    <a:pt x="314" y="3"/>
                    <a:pt x="293" y="7"/>
                  </a:cubicBezTo>
                  <a:cubicBezTo>
                    <a:pt x="114" y="41"/>
                    <a:pt x="1" y="211"/>
                    <a:pt x="35" y="387"/>
                  </a:cubicBezTo>
                  <a:cubicBezTo>
                    <a:pt x="65" y="545"/>
                    <a:pt x="200" y="652"/>
                    <a:pt x="353" y="652"/>
                  </a:cubicBezTo>
                  <a:cubicBezTo>
                    <a:pt x="374" y="652"/>
                    <a:pt x="395" y="650"/>
                    <a:pt x="416" y="646"/>
                  </a:cubicBezTo>
                  <a:cubicBezTo>
                    <a:pt x="592" y="609"/>
                    <a:pt x="706" y="439"/>
                    <a:pt x="672" y="265"/>
                  </a:cubicBezTo>
                  <a:cubicBezTo>
                    <a:pt x="642" y="111"/>
                    <a:pt x="505" y="1"/>
                    <a:pt x="3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7"/>
            <p:cNvSpPr/>
            <p:nvPr/>
          </p:nvSpPr>
          <p:spPr>
            <a:xfrm rot="-198737">
              <a:off x="3474603" y="2749354"/>
              <a:ext cx="14398" cy="13259"/>
            </a:xfrm>
            <a:custGeom>
              <a:avLst/>
              <a:gdLst/>
              <a:ahLst/>
              <a:cxnLst/>
              <a:rect l="l" t="t" r="r" b="b"/>
              <a:pathLst>
                <a:path w="708" h="652" extrusionOk="0">
                  <a:moveTo>
                    <a:pt x="353" y="1"/>
                  </a:moveTo>
                  <a:cubicBezTo>
                    <a:pt x="333" y="1"/>
                    <a:pt x="313" y="3"/>
                    <a:pt x="293" y="6"/>
                  </a:cubicBezTo>
                  <a:cubicBezTo>
                    <a:pt x="114" y="40"/>
                    <a:pt x="0" y="210"/>
                    <a:pt x="34" y="387"/>
                  </a:cubicBezTo>
                  <a:cubicBezTo>
                    <a:pt x="64" y="545"/>
                    <a:pt x="200" y="652"/>
                    <a:pt x="352" y="652"/>
                  </a:cubicBezTo>
                  <a:cubicBezTo>
                    <a:pt x="373" y="652"/>
                    <a:pt x="394" y="650"/>
                    <a:pt x="415" y="646"/>
                  </a:cubicBezTo>
                  <a:cubicBezTo>
                    <a:pt x="594" y="612"/>
                    <a:pt x="707" y="442"/>
                    <a:pt x="673" y="265"/>
                  </a:cubicBezTo>
                  <a:cubicBezTo>
                    <a:pt x="643" y="111"/>
                    <a:pt x="504" y="1"/>
                    <a:pt x="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7"/>
            <p:cNvSpPr/>
            <p:nvPr/>
          </p:nvSpPr>
          <p:spPr>
            <a:xfrm rot="-198737">
              <a:off x="3477923" y="2719809"/>
              <a:ext cx="14358" cy="13198"/>
            </a:xfrm>
            <a:custGeom>
              <a:avLst/>
              <a:gdLst/>
              <a:ahLst/>
              <a:cxnLst/>
              <a:rect l="l" t="t" r="r" b="b"/>
              <a:pathLst>
                <a:path w="706" h="649" extrusionOk="0">
                  <a:moveTo>
                    <a:pt x="355" y="0"/>
                  </a:moveTo>
                  <a:cubicBezTo>
                    <a:pt x="335" y="0"/>
                    <a:pt x="314" y="2"/>
                    <a:pt x="293" y="6"/>
                  </a:cubicBezTo>
                  <a:cubicBezTo>
                    <a:pt x="114" y="40"/>
                    <a:pt x="0" y="210"/>
                    <a:pt x="34" y="387"/>
                  </a:cubicBezTo>
                  <a:cubicBezTo>
                    <a:pt x="64" y="542"/>
                    <a:pt x="198" y="649"/>
                    <a:pt x="352" y="649"/>
                  </a:cubicBezTo>
                  <a:cubicBezTo>
                    <a:pt x="372" y="649"/>
                    <a:pt x="394" y="647"/>
                    <a:pt x="415" y="643"/>
                  </a:cubicBezTo>
                  <a:cubicBezTo>
                    <a:pt x="592" y="609"/>
                    <a:pt x="705" y="439"/>
                    <a:pt x="671" y="264"/>
                  </a:cubicBezTo>
                  <a:cubicBezTo>
                    <a:pt x="641" y="108"/>
                    <a:pt x="509" y="0"/>
                    <a:pt x="3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7"/>
            <p:cNvSpPr/>
            <p:nvPr/>
          </p:nvSpPr>
          <p:spPr>
            <a:xfrm rot="-198737">
              <a:off x="3653104" y="2723930"/>
              <a:ext cx="14337" cy="13219"/>
            </a:xfrm>
            <a:custGeom>
              <a:avLst/>
              <a:gdLst/>
              <a:ahLst/>
              <a:cxnLst/>
              <a:rect l="l" t="t" r="r" b="b"/>
              <a:pathLst>
                <a:path w="705" h="650" extrusionOk="0">
                  <a:moveTo>
                    <a:pt x="355" y="0"/>
                  </a:moveTo>
                  <a:cubicBezTo>
                    <a:pt x="334" y="0"/>
                    <a:pt x="313" y="2"/>
                    <a:pt x="292" y="6"/>
                  </a:cubicBezTo>
                  <a:cubicBezTo>
                    <a:pt x="113" y="40"/>
                    <a:pt x="0" y="210"/>
                    <a:pt x="34" y="385"/>
                  </a:cubicBezTo>
                  <a:cubicBezTo>
                    <a:pt x="64" y="543"/>
                    <a:pt x="199" y="649"/>
                    <a:pt x="351" y="649"/>
                  </a:cubicBezTo>
                  <a:cubicBezTo>
                    <a:pt x="371" y="649"/>
                    <a:pt x="392" y="647"/>
                    <a:pt x="413" y="643"/>
                  </a:cubicBezTo>
                  <a:cubicBezTo>
                    <a:pt x="589" y="609"/>
                    <a:pt x="705" y="437"/>
                    <a:pt x="671" y="265"/>
                  </a:cubicBezTo>
                  <a:cubicBezTo>
                    <a:pt x="641" y="107"/>
                    <a:pt x="506" y="0"/>
                    <a:pt x="3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7"/>
            <p:cNvSpPr/>
            <p:nvPr/>
          </p:nvSpPr>
          <p:spPr>
            <a:xfrm rot="-198737">
              <a:off x="3640781" y="2702480"/>
              <a:ext cx="14337" cy="13219"/>
            </a:xfrm>
            <a:custGeom>
              <a:avLst/>
              <a:gdLst/>
              <a:ahLst/>
              <a:cxnLst/>
              <a:rect l="l" t="t" r="r" b="b"/>
              <a:pathLst>
                <a:path w="705" h="650" extrusionOk="0">
                  <a:moveTo>
                    <a:pt x="355" y="0"/>
                  </a:moveTo>
                  <a:cubicBezTo>
                    <a:pt x="334" y="0"/>
                    <a:pt x="313" y="2"/>
                    <a:pt x="292" y="6"/>
                  </a:cubicBezTo>
                  <a:cubicBezTo>
                    <a:pt x="113" y="40"/>
                    <a:pt x="0" y="210"/>
                    <a:pt x="34" y="385"/>
                  </a:cubicBezTo>
                  <a:cubicBezTo>
                    <a:pt x="64" y="543"/>
                    <a:pt x="199" y="649"/>
                    <a:pt x="351" y="649"/>
                  </a:cubicBezTo>
                  <a:cubicBezTo>
                    <a:pt x="371" y="649"/>
                    <a:pt x="392" y="647"/>
                    <a:pt x="413" y="643"/>
                  </a:cubicBezTo>
                  <a:cubicBezTo>
                    <a:pt x="592" y="609"/>
                    <a:pt x="705" y="439"/>
                    <a:pt x="671" y="265"/>
                  </a:cubicBezTo>
                  <a:cubicBezTo>
                    <a:pt x="641" y="107"/>
                    <a:pt x="506" y="0"/>
                    <a:pt x="3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7"/>
            <p:cNvSpPr/>
            <p:nvPr/>
          </p:nvSpPr>
          <p:spPr>
            <a:xfrm rot="-198737">
              <a:off x="3670330" y="2705842"/>
              <a:ext cx="14358" cy="13219"/>
            </a:xfrm>
            <a:custGeom>
              <a:avLst/>
              <a:gdLst/>
              <a:ahLst/>
              <a:cxnLst/>
              <a:rect l="l" t="t" r="r" b="b"/>
              <a:pathLst>
                <a:path w="706" h="650" extrusionOk="0">
                  <a:moveTo>
                    <a:pt x="356" y="1"/>
                  </a:moveTo>
                  <a:cubicBezTo>
                    <a:pt x="336" y="1"/>
                    <a:pt x="314" y="3"/>
                    <a:pt x="293" y="7"/>
                  </a:cubicBezTo>
                  <a:cubicBezTo>
                    <a:pt x="114" y="41"/>
                    <a:pt x="1" y="211"/>
                    <a:pt x="35" y="385"/>
                  </a:cubicBezTo>
                  <a:cubicBezTo>
                    <a:pt x="65" y="543"/>
                    <a:pt x="200" y="650"/>
                    <a:pt x="353" y="650"/>
                  </a:cubicBezTo>
                  <a:cubicBezTo>
                    <a:pt x="373" y="650"/>
                    <a:pt x="394" y="648"/>
                    <a:pt x="415" y="644"/>
                  </a:cubicBezTo>
                  <a:cubicBezTo>
                    <a:pt x="590" y="610"/>
                    <a:pt x="705" y="440"/>
                    <a:pt x="671" y="265"/>
                  </a:cubicBezTo>
                  <a:cubicBezTo>
                    <a:pt x="642" y="107"/>
                    <a:pt x="510" y="1"/>
                    <a:pt x="3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7"/>
            <p:cNvSpPr/>
            <p:nvPr/>
          </p:nvSpPr>
          <p:spPr>
            <a:xfrm rot="-198737">
              <a:off x="2657540" y="3266782"/>
              <a:ext cx="559273" cy="415535"/>
            </a:xfrm>
            <a:custGeom>
              <a:avLst/>
              <a:gdLst/>
              <a:ahLst/>
              <a:cxnLst/>
              <a:rect l="l" t="t" r="r" b="b"/>
              <a:pathLst>
                <a:path w="27501" h="20433" extrusionOk="0">
                  <a:moveTo>
                    <a:pt x="26537" y="1"/>
                  </a:moveTo>
                  <a:cubicBezTo>
                    <a:pt x="26389" y="1"/>
                    <a:pt x="26218" y="38"/>
                    <a:pt x="26019" y="124"/>
                  </a:cubicBezTo>
                  <a:cubicBezTo>
                    <a:pt x="25203" y="482"/>
                    <a:pt x="24117" y="3145"/>
                    <a:pt x="24117" y="3145"/>
                  </a:cubicBezTo>
                  <a:cubicBezTo>
                    <a:pt x="24117" y="3145"/>
                    <a:pt x="19890" y="12434"/>
                    <a:pt x="16085" y="14582"/>
                  </a:cubicBezTo>
                  <a:cubicBezTo>
                    <a:pt x="15163" y="15102"/>
                    <a:pt x="14143" y="15317"/>
                    <a:pt x="13116" y="15317"/>
                  </a:cubicBezTo>
                  <a:cubicBezTo>
                    <a:pt x="9904" y="15317"/>
                    <a:pt x="6619" y="13214"/>
                    <a:pt x="6021" y="11763"/>
                  </a:cubicBezTo>
                  <a:cubicBezTo>
                    <a:pt x="5255" y="9893"/>
                    <a:pt x="4722" y="8612"/>
                    <a:pt x="3793" y="8612"/>
                  </a:cubicBezTo>
                  <a:cubicBezTo>
                    <a:pt x="3771" y="8612"/>
                    <a:pt x="3750" y="8613"/>
                    <a:pt x="3728" y="8615"/>
                  </a:cubicBezTo>
                  <a:cubicBezTo>
                    <a:pt x="2755" y="8678"/>
                    <a:pt x="3456" y="10595"/>
                    <a:pt x="3456" y="10595"/>
                  </a:cubicBezTo>
                  <a:cubicBezTo>
                    <a:pt x="3456" y="10595"/>
                    <a:pt x="2880" y="9177"/>
                    <a:pt x="2243" y="9177"/>
                  </a:cubicBezTo>
                  <a:cubicBezTo>
                    <a:pt x="2174" y="9177"/>
                    <a:pt x="2104" y="9194"/>
                    <a:pt x="2035" y="9231"/>
                  </a:cubicBezTo>
                  <a:cubicBezTo>
                    <a:pt x="1321" y="9607"/>
                    <a:pt x="1903" y="10990"/>
                    <a:pt x="1903" y="10990"/>
                  </a:cubicBezTo>
                  <a:lnTo>
                    <a:pt x="1649" y="10548"/>
                  </a:lnTo>
                  <a:cubicBezTo>
                    <a:pt x="1445" y="10158"/>
                    <a:pt x="1166" y="9944"/>
                    <a:pt x="904" y="9944"/>
                  </a:cubicBezTo>
                  <a:cubicBezTo>
                    <a:pt x="628" y="9944"/>
                    <a:pt x="371" y="10181"/>
                    <a:pt x="237" y="10697"/>
                  </a:cubicBezTo>
                  <a:cubicBezTo>
                    <a:pt x="1" y="11612"/>
                    <a:pt x="2451" y="20432"/>
                    <a:pt x="10836" y="20432"/>
                  </a:cubicBezTo>
                  <a:cubicBezTo>
                    <a:pt x="11700" y="20432"/>
                    <a:pt x="12627" y="20339"/>
                    <a:pt x="13621" y="20133"/>
                  </a:cubicBezTo>
                  <a:cubicBezTo>
                    <a:pt x="24255" y="17930"/>
                    <a:pt x="27458" y="1588"/>
                    <a:pt x="27458" y="1588"/>
                  </a:cubicBezTo>
                  <a:cubicBezTo>
                    <a:pt x="27458" y="1588"/>
                    <a:pt x="27500" y="1"/>
                    <a:pt x="26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p38"/>
          <p:cNvSpPr/>
          <p:nvPr/>
        </p:nvSpPr>
        <p:spPr>
          <a:xfrm>
            <a:off x="971247" y="1892439"/>
            <a:ext cx="3286076" cy="2131735"/>
          </a:xfrm>
          <a:custGeom>
            <a:avLst/>
            <a:gdLst/>
            <a:ahLst/>
            <a:cxnLst/>
            <a:rect l="l" t="t" r="r" b="b"/>
            <a:pathLst>
              <a:path w="83440" h="54129" extrusionOk="0">
                <a:moveTo>
                  <a:pt x="1" y="0"/>
                </a:moveTo>
                <a:lnTo>
                  <a:pt x="1" y="4837"/>
                </a:lnTo>
                <a:lnTo>
                  <a:pt x="2223" y="4837"/>
                </a:lnTo>
                <a:cubicBezTo>
                  <a:pt x="2644" y="4289"/>
                  <a:pt x="3229" y="3948"/>
                  <a:pt x="3876" y="3948"/>
                </a:cubicBezTo>
                <a:cubicBezTo>
                  <a:pt x="5159" y="3948"/>
                  <a:pt x="6199" y="5284"/>
                  <a:pt x="6199" y="6931"/>
                </a:cubicBezTo>
                <a:cubicBezTo>
                  <a:pt x="6199" y="8579"/>
                  <a:pt x="5158" y="9916"/>
                  <a:pt x="3876" y="9916"/>
                </a:cubicBezTo>
                <a:cubicBezTo>
                  <a:pt x="3229" y="9916"/>
                  <a:pt x="2644" y="9574"/>
                  <a:pt x="2223" y="9027"/>
                </a:cubicBezTo>
                <a:lnTo>
                  <a:pt x="1" y="9027"/>
                </a:lnTo>
                <a:lnTo>
                  <a:pt x="1" y="9189"/>
                </a:lnTo>
                <a:lnTo>
                  <a:pt x="1" y="14937"/>
                </a:lnTo>
                <a:lnTo>
                  <a:pt x="2223" y="15188"/>
                </a:lnTo>
                <a:cubicBezTo>
                  <a:pt x="2644" y="14640"/>
                  <a:pt x="3229" y="14300"/>
                  <a:pt x="3876" y="14300"/>
                </a:cubicBezTo>
                <a:cubicBezTo>
                  <a:pt x="5159" y="14300"/>
                  <a:pt x="6199" y="15636"/>
                  <a:pt x="6199" y="17283"/>
                </a:cubicBezTo>
                <a:cubicBezTo>
                  <a:pt x="6199" y="18931"/>
                  <a:pt x="5158" y="20267"/>
                  <a:pt x="3876" y="20267"/>
                </a:cubicBezTo>
                <a:cubicBezTo>
                  <a:pt x="3229" y="20267"/>
                  <a:pt x="2644" y="19926"/>
                  <a:pt x="2223" y="19379"/>
                </a:cubicBezTo>
                <a:lnTo>
                  <a:pt x="1" y="19379"/>
                </a:lnTo>
                <a:lnTo>
                  <a:pt x="1" y="19551"/>
                </a:lnTo>
                <a:lnTo>
                  <a:pt x="1" y="25538"/>
                </a:lnTo>
                <a:lnTo>
                  <a:pt x="2223" y="25538"/>
                </a:lnTo>
                <a:cubicBezTo>
                  <a:pt x="2644" y="24990"/>
                  <a:pt x="3229" y="24649"/>
                  <a:pt x="3876" y="24649"/>
                </a:cubicBezTo>
                <a:cubicBezTo>
                  <a:pt x="5159" y="24649"/>
                  <a:pt x="6199" y="25986"/>
                  <a:pt x="6199" y="27634"/>
                </a:cubicBezTo>
                <a:cubicBezTo>
                  <a:pt x="6199" y="29282"/>
                  <a:pt x="5158" y="30617"/>
                  <a:pt x="3876" y="30617"/>
                </a:cubicBezTo>
                <a:cubicBezTo>
                  <a:pt x="3229" y="30617"/>
                  <a:pt x="2644" y="30277"/>
                  <a:pt x="2223" y="29729"/>
                </a:cubicBezTo>
                <a:lnTo>
                  <a:pt x="1" y="29729"/>
                </a:lnTo>
                <a:lnTo>
                  <a:pt x="1" y="29913"/>
                </a:lnTo>
                <a:lnTo>
                  <a:pt x="1" y="35889"/>
                </a:lnTo>
                <a:lnTo>
                  <a:pt x="2223" y="35889"/>
                </a:lnTo>
                <a:cubicBezTo>
                  <a:pt x="2644" y="35341"/>
                  <a:pt x="3229" y="35000"/>
                  <a:pt x="3876" y="35000"/>
                </a:cubicBezTo>
                <a:cubicBezTo>
                  <a:pt x="5159" y="35000"/>
                  <a:pt x="6199" y="36336"/>
                  <a:pt x="6199" y="37983"/>
                </a:cubicBezTo>
                <a:cubicBezTo>
                  <a:pt x="6199" y="39631"/>
                  <a:pt x="5158" y="40967"/>
                  <a:pt x="3876" y="40967"/>
                </a:cubicBezTo>
                <a:cubicBezTo>
                  <a:pt x="3229" y="40967"/>
                  <a:pt x="2644" y="40626"/>
                  <a:pt x="2223" y="40079"/>
                </a:cubicBezTo>
                <a:lnTo>
                  <a:pt x="1" y="40079"/>
                </a:lnTo>
                <a:lnTo>
                  <a:pt x="1" y="40274"/>
                </a:lnTo>
                <a:lnTo>
                  <a:pt x="1" y="46238"/>
                </a:lnTo>
                <a:lnTo>
                  <a:pt x="2223" y="46238"/>
                </a:lnTo>
                <a:cubicBezTo>
                  <a:pt x="2644" y="45690"/>
                  <a:pt x="3229" y="45350"/>
                  <a:pt x="3876" y="45350"/>
                </a:cubicBezTo>
                <a:cubicBezTo>
                  <a:pt x="5159" y="45350"/>
                  <a:pt x="6199" y="46686"/>
                  <a:pt x="6199" y="48334"/>
                </a:cubicBezTo>
                <a:cubicBezTo>
                  <a:pt x="6199" y="49982"/>
                  <a:pt x="5158" y="51318"/>
                  <a:pt x="3876" y="51318"/>
                </a:cubicBezTo>
                <a:cubicBezTo>
                  <a:pt x="3229" y="51318"/>
                  <a:pt x="2644" y="50977"/>
                  <a:pt x="2223" y="50429"/>
                </a:cubicBezTo>
                <a:lnTo>
                  <a:pt x="1" y="50429"/>
                </a:lnTo>
                <a:lnTo>
                  <a:pt x="1" y="50635"/>
                </a:lnTo>
                <a:lnTo>
                  <a:pt x="1" y="54128"/>
                </a:lnTo>
                <a:lnTo>
                  <a:pt x="78625" y="54128"/>
                </a:lnTo>
                <a:cubicBezTo>
                  <a:pt x="81285" y="54128"/>
                  <a:pt x="83440" y="51972"/>
                  <a:pt x="83440" y="49313"/>
                </a:cubicBezTo>
                <a:lnTo>
                  <a:pt x="83440" y="4816"/>
                </a:lnTo>
                <a:cubicBezTo>
                  <a:pt x="83439" y="2156"/>
                  <a:pt x="81284" y="0"/>
                  <a:pt x="7862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104775" dir="2220000" algn="bl" rotWithShape="0">
              <a:schemeClr val="dk2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38"/>
          <p:cNvSpPr/>
          <p:nvPr/>
        </p:nvSpPr>
        <p:spPr>
          <a:xfrm>
            <a:off x="230004" y="1354975"/>
            <a:ext cx="2285140" cy="1338614"/>
          </a:xfrm>
          <a:custGeom>
            <a:avLst/>
            <a:gdLst/>
            <a:ahLst/>
            <a:cxnLst/>
            <a:rect l="l" t="t" r="r" b="b"/>
            <a:pathLst>
              <a:path w="57611" h="33748" extrusionOk="0">
                <a:moveTo>
                  <a:pt x="17174" y="0"/>
                </a:moveTo>
                <a:cubicBezTo>
                  <a:pt x="17018" y="0"/>
                  <a:pt x="16861" y="20"/>
                  <a:pt x="16706" y="61"/>
                </a:cubicBezTo>
                <a:cubicBezTo>
                  <a:pt x="16062" y="231"/>
                  <a:pt x="15565" y="737"/>
                  <a:pt x="15424" y="1376"/>
                </a:cubicBezTo>
                <a:lnTo>
                  <a:pt x="14326" y="6320"/>
                </a:lnTo>
                <a:cubicBezTo>
                  <a:pt x="13516" y="6068"/>
                  <a:pt x="12641" y="5942"/>
                  <a:pt x="11712" y="5942"/>
                </a:cubicBezTo>
                <a:cubicBezTo>
                  <a:pt x="11260" y="5942"/>
                  <a:pt x="10790" y="5972"/>
                  <a:pt x="10317" y="6034"/>
                </a:cubicBezTo>
                <a:cubicBezTo>
                  <a:pt x="8611" y="6249"/>
                  <a:pt x="7054" y="6878"/>
                  <a:pt x="5687" y="7902"/>
                </a:cubicBezTo>
                <a:cubicBezTo>
                  <a:pt x="4568" y="8740"/>
                  <a:pt x="3578" y="9845"/>
                  <a:pt x="2749" y="11186"/>
                </a:cubicBezTo>
                <a:cubicBezTo>
                  <a:pt x="1341" y="13459"/>
                  <a:pt x="629" y="16022"/>
                  <a:pt x="282" y="17771"/>
                </a:cubicBezTo>
                <a:lnTo>
                  <a:pt x="102" y="18662"/>
                </a:lnTo>
                <a:cubicBezTo>
                  <a:pt x="0" y="19174"/>
                  <a:pt x="137" y="19707"/>
                  <a:pt x="478" y="20110"/>
                </a:cubicBezTo>
                <a:cubicBezTo>
                  <a:pt x="817" y="20513"/>
                  <a:pt x="1322" y="20748"/>
                  <a:pt x="1860" y="20748"/>
                </a:cubicBezTo>
                <a:lnTo>
                  <a:pt x="7078" y="20748"/>
                </a:lnTo>
                <a:cubicBezTo>
                  <a:pt x="7024" y="20970"/>
                  <a:pt x="7001" y="21198"/>
                  <a:pt x="7009" y="21432"/>
                </a:cubicBezTo>
                <a:cubicBezTo>
                  <a:pt x="7020" y="21846"/>
                  <a:pt x="7127" y="22243"/>
                  <a:pt x="7319" y="22601"/>
                </a:cubicBezTo>
                <a:cubicBezTo>
                  <a:pt x="7236" y="22914"/>
                  <a:pt x="7214" y="23245"/>
                  <a:pt x="7255" y="23573"/>
                </a:cubicBezTo>
                <a:cubicBezTo>
                  <a:pt x="7417" y="24919"/>
                  <a:pt x="8579" y="25934"/>
                  <a:pt x="9957" y="25934"/>
                </a:cubicBezTo>
                <a:cubicBezTo>
                  <a:pt x="10174" y="25934"/>
                  <a:pt x="10389" y="25911"/>
                  <a:pt x="10601" y="25859"/>
                </a:cubicBezTo>
                <a:cubicBezTo>
                  <a:pt x="11040" y="25757"/>
                  <a:pt x="11445" y="25663"/>
                  <a:pt x="11837" y="25569"/>
                </a:cubicBezTo>
                <a:cubicBezTo>
                  <a:pt x="12737" y="26977"/>
                  <a:pt x="13895" y="28254"/>
                  <a:pt x="15283" y="29376"/>
                </a:cubicBezTo>
                <a:cubicBezTo>
                  <a:pt x="16989" y="30758"/>
                  <a:pt x="18971" y="31837"/>
                  <a:pt x="21169" y="32587"/>
                </a:cubicBezTo>
                <a:cubicBezTo>
                  <a:pt x="23419" y="33359"/>
                  <a:pt x="25805" y="33747"/>
                  <a:pt x="28257" y="33747"/>
                </a:cubicBezTo>
                <a:cubicBezTo>
                  <a:pt x="29388" y="33747"/>
                  <a:pt x="30520" y="33662"/>
                  <a:pt x="31620" y="33498"/>
                </a:cubicBezTo>
                <a:cubicBezTo>
                  <a:pt x="31686" y="33492"/>
                  <a:pt x="31755" y="33483"/>
                  <a:pt x="31821" y="33470"/>
                </a:cubicBezTo>
                <a:lnTo>
                  <a:pt x="31974" y="33440"/>
                </a:lnTo>
                <a:cubicBezTo>
                  <a:pt x="33124" y="33248"/>
                  <a:pt x="34256" y="32961"/>
                  <a:pt x="35344" y="32592"/>
                </a:cubicBezTo>
                <a:cubicBezTo>
                  <a:pt x="37540" y="31839"/>
                  <a:pt x="39521" y="30760"/>
                  <a:pt x="41227" y="29378"/>
                </a:cubicBezTo>
                <a:cubicBezTo>
                  <a:pt x="41922" y="28817"/>
                  <a:pt x="42569" y="28209"/>
                  <a:pt x="43144" y="27570"/>
                </a:cubicBezTo>
                <a:lnTo>
                  <a:pt x="43298" y="27405"/>
                </a:lnTo>
                <a:cubicBezTo>
                  <a:pt x="43360" y="27341"/>
                  <a:pt x="43413" y="27275"/>
                  <a:pt x="43462" y="27207"/>
                </a:cubicBezTo>
                <a:cubicBezTo>
                  <a:pt x="43925" y="26659"/>
                  <a:pt x="44347" y="26088"/>
                  <a:pt x="44722" y="25493"/>
                </a:cubicBezTo>
                <a:cubicBezTo>
                  <a:pt x="45066" y="25572"/>
                  <a:pt x="45396" y="25650"/>
                  <a:pt x="45705" y="25721"/>
                </a:cubicBezTo>
                <a:cubicBezTo>
                  <a:pt x="45716" y="25723"/>
                  <a:pt x="45727" y="25727"/>
                  <a:pt x="45735" y="25729"/>
                </a:cubicBezTo>
                <a:cubicBezTo>
                  <a:pt x="45835" y="25753"/>
                  <a:pt x="45940" y="25776"/>
                  <a:pt x="46042" y="25802"/>
                </a:cubicBezTo>
                <a:cubicBezTo>
                  <a:pt x="46123" y="25821"/>
                  <a:pt x="46209" y="25842"/>
                  <a:pt x="46290" y="25859"/>
                </a:cubicBezTo>
                <a:cubicBezTo>
                  <a:pt x="46501" y="25911"/>
                  <a:pt x="46716" y="25934"/>
                  <a:pt x="46929" y="25934"/>
                </a:cubicBezTo>
                <a:cubicBezTo>
                  <a:pt x="47601" y="25934"/>
                  <a:pt x="48245" y="25693"/>
                  <a:pt x="48744" y="25252"/>
                </a:cubicBezTo>
                <a:cubicBezTo>
                  <a:pt x="49237" y="24819"/>
                  <a:pt x="49552" y="24224"/>
                  <a:pt x="49631" y="23576"/>
                </a:cubicBezTo>
                <a:cubicBezTo>
                  <a:pt x="49672" y="23245"/>
                  <a:pt x="49648" y="22917"/>
                  <a:pt x="49567" y="22603"/>
                </a:cubicBezTo>
                <a:cubicBezTo>
                  <a:pt x="49759" y="22245"/>
                  <a:pt x="49866" y="21848"/>
                  <a:pt x="49877" y="21435"/>
                </a:cubicBezTo>
                <a:cubicBezTo>
                  <a:pt x="49883" y="21200"/>
                  <a:pt x="49857" y="20972"/>
                  <a:pt x="49808" y="20750"/>
                </a:cubicBezTo>
                <a:lnTo>
                  <a:pt x="55756" y="20750"/>
                </a:lnTo>
                <a:cubicBezTo>
                  <a:pt x="56289" y="20750"/>
                  <a:pt x="56794" y="20515"/>
                  <a:pt x="57135" y="20112"/>
                </a:cubicBezTo>
                <a:cubicBezTo>
                  <a:pt x="57472" y="19716"/>
                  <a:pt x="57611" y="19185"/>
                  <a:pt x="57507" y="18671"/>
                </a:cubicBezTo>
                <a:lnTo>
                  <a:pt x="57327" y="17777"/>
                </a:lnTo>
                <a:cubicBezTo>
                  <a:pt x="56978" y="16029"/>
                  <a:pt x="56265" y="13468"/>
                  <a:pt x="54860" y="11194"/>
                </a:cubicBezTo>
                <a:cubicBezTo>
                  <a:pt x="54028" y="9853"/>
                  <a:pt x="53041" y="8751"/>
                  <a:pt x="51922" y="7910"/>
                </a:cubicBezTo>
                <a:cubicBezTo>
                  <a:pt x="50555" y="6887"/>
                  <a:pt x="48996" y="6258"/>
                  <a:pt x="47290" y="6040"/>
                </a:cubicBezTo>
                <a:cubicBezTo>
                  <a:pt x="46814" y="5980"/>
                  <a:pt x="46345" y="5951"/>
                  <a:pt x="45895" y="5951"/>
                </a:cubicBezTo>
                <a:cubicBezTo>
                  <a:pt x="44353" y="5951"/>
                  <a:pt x="43112" y="6300"/>
                  <a:pt x="42123" y="6791"/>
                </a:cubicBezTo>
                <a:lnTo>
                  <a:pt x="40920" y="1385"/>
                </a:lnTo>
                <a:cubicBezTo>
                  <a:pt x="40779" y="745"/>
                  <a:pt x="40285" y="238"/>
                  <a:pt x="39638" y="67"/>
                </a:cubicBezTo>
                <a:cubicBezTo>
                  <a:pt x="39485" y="27"/>
                  <a:pt x="39330" y="7"/>
                  <a:pt x="39175" y="7"/>
                </a:cubicBezTo>
                <a:cubicBezTo>
                  <a:pt x="38680" y="7"/>
                  <a:pt x="38197" y="209"/>
                  <a:pt x="37854" y="577"/>
                </a:cubicBezTo>
                <a:lnTo>
                  <a:pt x="34830" y="3818"/>
                </a:lnTo>
                <a:cubicBezTo>
                  <a:pt x="32994" y="3242"/>
                  <a:pt x="31064" y="2914"/>
                  <a:pt x="29091" y="2839"/>
                </a:cubicBezTo>
                <a:lnTo>
                  <a:pt x="29068" y="2839"/>
                </a:lnTo>
                <a:lnTo>
                  <a:pt x="28835" y="2833"/>
                </a:lnTo>
                <a:cubicBezTo>
                  <a:pt x="28814" y="2833"/>
                  <a:pt x="28793" y="2833"/>
                  <a:pt x="28771" y="2829"/>
                </a:cubicBezTo>
                <a:cubicBezTo>
                  <a:pt x="28705" y="2827"/>
                  <a:pt x="28635" y="2827"/>
                  <a:pt x="28569" y="2827"/>
                </a:cubicBezTo>
                <a:lnTo>
                  <a:pt x="28503" y="2827"/>
                </a:lnTo>
                <a:cubicBezTo>
                  <a:pt x="28421" y="2825"/>
                  <a:pt x="28338" y="2825"/>
                  <a:pt x="28256" y="2825"/>
                </a:cubicBezTo>
                <a:cubicBezTo>
                  <a:pt x="28174" y="2825"/>
                  <a:pt x="28093" y="2825"/>
                  <a:pt x="28014" y="2827"/>
                </a:cubicBezTo>
                <a:lnTo>
                  <a:pt x="27876" y="2827"/>
                </a:lnTo>
                <a:cubicBezTo>
                  <a:pt x="27842" y="2827"/>
                  <a:pt x="27805" y="2827"/>
                  <a:pt x="27771" y="2829"/>
                </a:cubicBezTo>
                <a:lnTo>
                  <a:pt x="27769" y="2829"/>
                </a:lnTo>
                <a:cubicBezTo>
                  <a:pt x="27731" y="2829"/>
                  <a:pt x="27697" y="2833"/>
                  <a:pt x="27663" y="2833"/>
                </a:cubicBezTo>
                <a:lnTo>
                  <a:pt x="27631" y="2833"/>
                </a:lnTo>
                <a:cubicBezTo>
                  <a:pt x="27599" y="2833"/>
                  <a:pt x="27569" y="2835"/>
                  <a:pt x="27537" y="2835"/>
                </a:cubicBezTo>
                <a:cubicBezTo>
                  <a:pt x="27496" y="2835"/>
                  <a:pt x="27458" y="2837"/>
                  <a:pt x="27417" y="2839"/>
                </a:cubicBezTo>
                <a:lnTo>
                  <a:pt x="27390" y="2839"/>
                </a:lnTo>
                <a:cubicBezTo>
                  <a:pt x="27364" y="2839"/>
                  <a:pt x="27334" y="2844"/>
                  <a:pt x="27309" y="2844"/>
                </a:cubicBezTo>
                <a:cubicBezTo>
                  <a:pt x="27262" y="2846"/>
                  <a:pt x="27217" y="2846"/>
                  <a:pt x="27172" y="2848"/>
                </a:cubicBezTo>
                <a:lnTo>
                  <a:pt x="27080" y="2854"/>
                </a:lnTo>
                <a:lnTo>
                  <a:pt x="27078" y="2854"/>
                </a:lnTo>
                <a:cubicBezTo>
                  <a:pt x="27031" y="2856"/>
                  <a:pt x="26984" y="2859"/>
                  <a:pt x="26937" y="2861"/>
                </a:cubicBezTo>
                <a:cubicBezTo>
                  <a:pt x="26908" y="2865"/>
                  <a:pt x="26876" y="2865"/>
                  <a:pt x="26846" y="2867"/>
                </a:cubicBezTo>
                <a:cubicBezTo>
                  <a:pt x="26814" y="2869"/>
                  <a:pt x="26780" y="2871"/>
                  <a:pt x="26748" y="2871"/>
                </a:cubicBezTo>
                <a:lnTo>
                  <a:pt x="26705" y="2876"/>
                </a:lnTo>
                <a:lnTo>
                  <a:pt x="26686" y="2876"/>
                </a:lnTo>
                <a:lnTo>
                  <a:pt x="26622" y="2880"/>
                </a:lnTo>
                <a:cubicBezTo>
                  <a:pt x="26569" y="2882"/>
                  <a:pt x="26520" y="2888"/>
                  <a:pt x="26466" y="2890"/>
                </a:cubicBezTo>
                <a:cubicBezTo>
                  <a:pt x="26458" y="2890"/>
                  <a:pt x="26451" y="2890"/>
                  <a:pt x="26445" y="2893"/>
                </a:cubicBezTo>
                <a:cubicBezTo>
                  <a:pt x="26430" y="2893"/>
                  <a:pt x="26417" y="2897"/>
                  <a:pt x="26404" y="2897"/>
                </a:cubicBezTo>
                <a:lnTo>
                  <a:pt x="26387" y="2897"/>
                </a:lnTo>
                <a:lnTo>
                  <a:pt x="26340" y="2899"/>
                </a:lnTo>
                <a:cubicBezTo>
                  <a:pt x="26300" y="2901"/>
                  <a:pt x="26259" y="2908"/>
                  <a:pt x="26221" y="2910"/>
                </a:cubicBezTo>
                <a:lnTo>
                  <a:pt x="26210" y="2910"/>
                </a:lnTo>
                <a:lnTo>
                  <a:pt x="26191" y="2912"/>
                </a:lnTo>
                <a:cubicBezTo>
                  <a:pt x="26183" y="2912"/>
                  <a:pt x="26174" y="2912"/>
                  <a:pt x="26168" y="2914"/>
                </a:cubicBezTo>
                <a:cubicBezTo>
                  <a:pt x="26108" y="2920"/>
                  <a:pt x="26046" y="2925"/>
                  <a:pt x="25989" y="2931"/>
                </a:cubicBezTo>
                <a:cubicBezTo>
                  <a:pt x="25978" y="2931"/>
                  <a:pt x="25969" y="2933"/>
                  <a:pt x="25959" y="2933"/>
                </a:cubicBezTo>
                <a:lnTo>
                  <a:pt x="25948" y="2933"/>
                </a:lnTo>
                <a:cubicBezTo>
                  <a:pt x="25882" y="2942"/>
                  <a:pt x="25818" y="2946"/>
                  <a:pt x="25752" y="2954"/>
                </a:cubicBezTo>
                <a:lnTo>
                  <a:pt x="25737" y="2954"/>
                </a:lnTo>
                <a:cubicBezTo>
                  <a:pt x="25146" y="3021"/>
                  <a:pt x="24558" y="3112"/>
                  <a:pt x="23982" y="3223"/>
                </a:cubicBezTo>
                <a:cubicBezTo>
                  <a:pt x="23973" y="3227"/>
                  <a:pt x="23965" y="3227"/>
                  <a:pt x="23956" y="3230"/>
                </a:cubicBezTo>
                <a:cubicBezTo>
                  <a:pt x="23897" y="3242"/>
                  <a:pt x="23835" y="3253"/>
                  <a:pt x="23773" y="3266"/>
                </a:cubicBezTo>
                <a:lnTo>
                  <a:pt x="23739" y="3274"/>
                </a:lnTo>
                <a:cubicBezTo>
                  <a:pt x="23737" y="3274"/>
                  <a:pt x="23732" y="3274"/>
                  <a:pt x="23730" y="3276"/>
                </a:cubicBezTo>
                <a:cubicBezTo>
                  <a:pt x="23675" y="3287"/>
                  <a:pt x="23621" y="3302"/>
                  <a:pt x="23566" y="3313"/>
                </a:cubicBezTo>
                <a:lnTo>
                  <a:pt x="23555" y="3315"/>
                </a:lnTo>
                <a:cubicBezTo>
                  <a:pt x="23536" y="3319"/>
                  <a:pt x="23517" y="3323"/>
                  <a:pt x="23498" y="3328"/>
                </a:cubicBezTo>
                <a:cubicBezTo>
                  <a:pt x="23453" y="3338"/>
                  <a:pt x="23406" y="3349"/>
                  <a:pt x="23359" y="3360"/>
                </a:cubicBezTo>
                <a:cubicBezTo>
                  <a:pt x="23357" y="3360"/>
                  <a:pt x="23353" y="3362"/>
                  <a:pt x="23349" y="3362"/>
                </a:cubicBezTo>
                <a:lnTo>
                  <a:pt x="23274" y="3379"/>
                </a:lnTo>
                <a:lnTo>
                  <a:pt x="23270" y="3379"/>
                </a:lnTo>
                <a:lnTo>
                  <a:pt x="23248" y="3383"/>
                </a:lnTo>
                <a:cubicBezTo>
                  <a:pt x="23214" y="3392"/>
                  <a:pt x="23178" y="3400"/>
                  <a:pt x="23142" y="3409"/>
                </a:cubicBezTo>
                <a:lnTo>
                  <a:pt x="23037" y="3432"/>
                </a:lnTo>
                <a:cubicBezTo>
                  <a:pt x="23001" y="3441"/>
                  <a:pt x="22963" y="3451"/>
                  <a:pt x="22926" y="3458"/>
                </a:cubicBezTo>
                <a:cubicBezTo>
                  <a:pt x="22884" y="3468"/>
                  <a:pt x="22837" y="3479"/>
                  <a:pt x="22794" y="3490"/>
                </a:cubicBezTo>
                <a:cubicBezTo>
                  <a:pt x="22792" y="3490"/>
                  <a:pt x="22790" y="3494"/>
                  <a:pt x="22788" y="3494"/>
                </a:cubicBezTo>
                <a:lnTo>
                  <a:pt x="22715" y="3511"/>
                </a:lnTo>
                <a:cubicBezTo>
                  <a:pt x="22660" y="3526"/>
                  <a:pt x="22606" y="3541"/>
                  <a:pt x="22549" y="3554"/>
                </a:cubicBezTo>
                <a:cubicBezTo>
                  <a:pt x="22532" y="3560"/>
                  <a:pt x="22510" y="3564"/>
                  <a:pt x="22491" y="3571"/>
                </a:cubicBezTo>
                <a:cubicBezTo>
                  <a:pt x="22176" y="3656"/>
                  <a:pt x="21864" y="3746"/>
                  <a:pt x="21553" y="3848"/>
                </a:cubicBezTo>
                <a:lnTo>
                  <a:pt x="18493" y="568"/>
                </a:lnTo>
                <a:cubicBezTo>
                  <a:pt x="18150" y="201"/>
                  <a:pt x="17670" y="0"/>
                  <a:pt x="171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104775" dir="2220000" algn="bl" rotWithShape="0">
              <a:schemeClr val="dk2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4" name="Google Shape;1764;p38"/>
          <p:cNvGrpSpPr/>
          <p:nvPr/>
        </p:nvGrpSpPr>
        <p:grpSpPr>
          <a:xfrm>
            <a:off x="303162" y="1437643"/>
            <a:ext cx="2138903" cy="1173283"/>
            <a:chOff x="108356" y="1680417"/>
            <a:chExt cx="2138903" cy="1173283"/>
          </a:xfrm>
        </p:grpSpPr>
        <p:sp>
          <p:nvSpPr>
            <p:cNvPr id="1765" name="Google Shape;1765;p38"/>
            <p:cNvSpPr/>
            <p:nvPr/>
          </p:nvSpPr>
          <p:spPr>
            <a:xfrm>
              <a:off x="650732" y="1680417"/>
              <a:ext cx="245314" cy="307144"/>
            </a:xfrm>
            <a:custGeom>
              <a:avLst/>
              <a:gdLst/>
              <a:ahLst/>
              <a:cxnLst/>
              <a:rect l="l" t="t" r="r" b="b"/>
              <a:pathLst>
                <a:path w="6229" h="7799" extrusionOk="0">
                  <a:moveTo>
                    <a:pt x="1698" y="0"/>
                  </a:moveTo>
                  <a:lnTo>
                    <a:pt x="1" y="7798"/>
                  </a:lnTo>
                  <a:lnTo>
                    <a:pt x="6229" y="4961"/>
                  </a:lnTo>
                  <a:lnTo>
                    <a:pt x="1698" y="0"/>
                  </a:lnTo>
                  <a:close/>
                </a:path>
              </a:pathLst>
            </a:custGeom>
            <a:solidFill>
              <a:srgbClr val="EFA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8"/>
            <p:cNvSpPr/>
            <p:nvPr/>
          </p:nvSpPr>
          <p:spPr>
            <a:xfrm>
              <a:off x="693147" y="1744650"/>
              <a:ext cx="170408" cy="207152"/>
            </a:xfrm>
            <a:custGeom>
              <a:avLst/>
              <a:gdLst/>
              <a:ahLst/>
              <a:cxnLst/>
              <a:rect l="l" t="t" r="r" b="b"/>
              <a:pathLst>
                <a:path w="4327" h="5260" extrusionOk="0">
                  <a:moveTo>
                    <a:pt x="1145" y="987"/>
                  </a:moveTo>
                  <a:cubicBezTo>
                    <a:pt x="1726" y="1558"/>
                    <a:pt x="2918" y="2730"/>
                    <a:pt x="3462" y="3256"/>
                  </a:cubicBezTo>
                  <a:lnTo>
                    <a:pt x="600" y="4488"/>
                  </a:lnTo>
                  <a:lnTo>
                    <a:pt x="1145" y="987"/>
                  </a:lnTo>
                  <a:close/>
                  <a:moveTo>
                    <a:pt x="820" y="1"/>
                  </a:moveTo>
                  <a:lnTo>
                    <a:pt x="0" y="5260"/>
                  </a:lnTo>
                  <a:lnTo>
                    <a:pt x="4327" y="3398"/>
                  </a:lnTo>
                  <a:lnTo>
                    <a:pt x="4039" y="3151"/>
                  </a:lnTo>
                  <a:cubicBezTo>
                    <a:pt x="3869" y="3005"/>
                    <a:pt x="1895" y="1061"/>
                    <a:pt x="1148" y="325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8"/>
            <p:cNvSpPr/>
            <p:nvPr/>
          </p:nvSpPr>
          <p:spPr>
            <a:xfrm>
              <a:off x="1407861" y="1680417"/>
              <a:ext cx="245314" cy="307144"/>
            </a:xfrm>
            <a:custGeom>
              <a:avLst/>
              <a:gdLst/>
              <a:ahLst/>
              <a:cxnLst/>
              <a:rect l="l" t="t" r="r" b="b"/>
              <a:pathLst>
                <a:path w="6229" h="7799" extrusionOk="0">
                  <a:moveTo>
                    <a:pt x="4531" y="0"/>
                  </a:moveTo>
                  <a:lnTo>
                    <a:pt x="1" y="4961"/>
                  </a:lnTo>
                  <a:lnTo>
                    <a:pt x="6229" y="7798"/>
                  </a:lnTo>
                  <a:lnTo>
                    <a:pt x="45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8"/>
            <p:cNvSpPr/>
            <p:nvPr/>
          </p:nvSpPr>
          <p:spPr>
            <a:xfrm>
              <a:off x="1440312" y="1744650"/>
              <a:ext cx="170447" cy="207152"/>
            </a:xfrm>
            <a:custGeom>
              <a:avLst/>
              <a:gdLst/>
              <a:ahLst/>
              <a:cxnLst/>
              <a:rect l="l" t="t" r="r" b="b"/>
              <a:pathLst>
                <a:path w="4328" h="5260" extrusionOk="0">
                  <a:moveTo>
                    <a:pt x="3184" y="985"/>
                  </a:moveTo>
                  <a:lnTo>
                    <a:pt x="3729" y="4487"/>
                  </a:lnTo>
                  <a:lnTo>
                    <a:pt x="3729" y="4487"/>
                  </a:lnTo>
                  <a:lnTo>
                    <a:pt x="866" y="3255"/>
                  </a:lnTo>
                  <a:cubicBezTo>
                    <a:pt x="1411" y="2730"/>
                    <a:pt x="2603" y="1558"/>
                    <a:pt x="3184" y="985"/>
                  </a:cubicBezTo>
                  <a:close/>
                  <a:moveTo>
                    <a:pt x="3508" y="1"/>
                  </a:moveTo>
                  <a:lnTo>
                    <a:pt x="3179" y="325"/>
                  </a:lnTo>
                  <a:cubicBezTo>
                    <a:pt x="2432" y="1061"/>
                    <a:pt x="459" y="3004"/>
                    <a:pt x="288" y="3151"/>
                  </a:cubicBezTo>
                  <a:lnTo>
                    <a:pt x="0" y="3398"/>
                  </a:lnTo>
                  <a:lnTo>
                    <a:pt x="4327" y="5260"/>
                  </a:lnTo>
                  <a:lnTo>
                    <a:pt x="35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8"/>
            <p:cNvSpPr/>
            <p:nvPr/>
          </p:nvSpPr>
          <p:spPr>
            <a:xfrm>
              <a:off x="108356" y="1895406"/>
              <a:ext cx="592667" cy="412059"/>
            </a:xfrm>
            <a:custGeom>
              <a:avLst/>
              <a:gdLst/>
              <a:ahLst/>
              <a:cxnLst/>
              <a:rect l="l" t="t" r="r" b="b"/>
              <a:pathLst>
                <a:path w="15049" h="10463" extrusionOk="0">
                  <a:moveTo>
                    <a:pt x="9316" y="1"/>
                  </a:moveTo>
                  <a:cubicBezTo>
                    <a:pt x="8966" y="1"/>
                    <a:pt x="8596" y="25"/>
                    <a:pt x="8203" y="75"/>
                  </a:cubicBezTo>
                  <a:cubicBezTo>
                    <a:pt x="2598" y="801"/>
                    <a:pt x="642" y="7178"/>
                    <a:pt x="0" y="10462"/>
                  </a:cubicBezTo>
                  <a:lnTo>
                    <a:pt x="7975" y="10462"/>
                  </a:lnTo>
                  <a:cubicBezTo>
                    <a:pt x="8636" y="5095"/>
                    <a:pt x="10662" y="3867"/>
                    <a:pt x="12376" y="3867"/>
                  </a:cubicBezTo>
                  <a:cubicBezTo>
                    <a:pt x="13823" y="3867"/>
                    <a:pt x="15049" y="4741"/>
                    <a:pt x="15049" y="4741"/>
                  </a:cubicBezTo>
                  <a:cubicBezTo>
                    <a:pt x="15049" y="4741"/>
                    <a:pt x="14258" y="1"/>
                    <a:pt x="9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8"/>
            <p:cNvSpPr/>
            <p:nvPr/>
          </p:nvSpPr>
          <p:spPr>
            <a:xfrm>
              <a:off x="1654592" y="1895406"/>
              <a:ext cx="592667" cy="412059"/>
            </a:xfrm>
            <a:custGeom>
              <a:avLst/>
              <a:gdLst/>
              <a:ahLst/>
              <a:cxnLst/>
              <a:rect l="l" t="t" r="r" b="b"/>
              <a:pathLst>
                <a:path w="15049" h="10463" extrusionOk="0">
                  <a:moveTo>
                    <a:pt x="5733" y="1"/>
                  </a:moveTo>
                  <a:cubicBezTo>
                    <a:pt x="791" y="1"/>
                    <a:pt x="0" y="4741"/>
                    <a:pt x="0" y="4741"/>
                  </a:cubicBezTo>
                  <a:cubicBezTo>
                    <a:pt x="0" y="4741"/>
                    <a:pt x="1226" y="3867"/>
                    <a:pt x="2673" y="3867"/>
                  </a:cubicBezTo>
                  <a:cubicBezTo>
                    <a:pt x="4388" y="3867"/>
                    <a:pt x="6413" y="5095"/>
                    <a:pt x="7074" y="10462"/>
                  </a:cubicBezTo>
                  <a:lnTo>
                    <a:pt x="15049" y="10462"/>
                  </a:lnTo>
                  <a:cubicBezTo>
                    <a:pt x="14407" y="7178"/>
                    <a:pt x="12451" y="801"/>
                    <a:pt x="6846" y="75"/>
                  </a:cubicBezTo>
                  <a:cubicBezTo>
                    <a:pt x="6453" y="25"/>
                    <a:pt x="6083" y="1"/>
                    <a:pt x="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8"/>
            <p:cNvSpPr/>
            <p:nvPr/>
          </p:nvSpPr>
          <p:spPr>
            <a:xfrm>
              <a:off x="495526" y="1764065"/>
              <a:ext cx="1319038" cy="1089635"/>
            </a:xfrm>
            <a:custGeom>
              <a:avLst/>
              <a:gdLst/>
              <a:ahLst/>
              <a:cxnLst/>
              <a:rect l="l" t="t" r="r" b="b"/>
              <a:pathLst>
                <a:path w="33493" h="27668" extrusionOk="0">
                  <a:moveTo>
                    <a:pt x="16746" y="1"/>
                  </a:moveTo>
                  <a:cubicBezTo>
                    <a:pt x="12305" y="1"/>
                    <a:pt x="8045" y="1458"/>
                    <a:pt x="4905" y="4052"/>
                  </a:cubicBezTo>
                  <a:cubicBezTo>
                    <a:pt x="1764" y="6646"/>
                    <a:pt x="0" y="10165"/>
                    <a:pt x="0" y="13834"/>
                  </a:cubicBezTo>
                  <a:cubicBezTo>
                    <a:pt x="0" y="17503"/>
                    <a:pt x="1764" y="21022"/>
                    <a:pt x="4905" y="23616"/>
                  </a:cubicBezTo>
                  <a:cubicBezTo>
                    <a:pt x="8045" y="26210"/>
                    <a:pt x="12305" y="27667"/>
                    <a:pt x="16746" y="27667"/>
                  </a:cubicBezTo>
                  <a:cubicBezTo>
                    <a:pt x="21187" y="27667"/>
                    <a:pt x="25447" y="26210"/>
                    <a:pt x="28587" y="23616"/>
                  </a:cubicBezTo>
                  <a:cubicBezTo>
                    <a:pt x="31728" y="21022"/>
                    <a:pt x="33492" y="17503"/>
                    <a:pt x="33492" y="13834"/>
                  </a:cubicBezTo>
                  <a:cubicBezTo>
                    <a:pt x="33492" y="10165"/>
                    <a:pt x="31728" y="6646"/>
                    <a:pt x="28587" y="4052"/>
                  </a:cubicBezTo>
                  <a:cubicBezTo>
                    <a:pt x="25447" y="1458"/>
                    <a:pt x="21187" y="1"/>
                    <a:pt x="16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8"/>
            <p:cNvSpPr/>
            <p:nvPr/>
          </p:nvSpPr>
          <p:spPr>
            <a:xfrm>
              <a:off x="1292431" y="2548919"/>
              <a:ext cx="386618" cy="290013"/>
            </a:xfrm>
            <a:custGeom>
              <a:avLst/>
              <a:gdLst/>
              <a:ahLst/>
              <a:cxnLst/>
              <a:rect l="l" t="t" r="r" b="b"/>
              <a:pathLst>
                <a:path w="9817" h="7364" extrusionOk="0">
                  <a:moveTo>
                    <a:pt x="5400" y="1"/>
                  </a:moveTo>
                  <a:cubicBezTo>
                    <a:pt x="2419" y="1"/>
                    <a:pt x="1" y="2418"/>
                    <a:pt x="1" y="5400"/>
                  </a:cubicBezTo>
                  <a:cubicBezTo>
                    <a:pt x="1" y="6094"/>
                    <a:pt x="136" y="6755"/>
                    <a:pt x="374" y="7364"/>
                  </a:cubicBezTo>
                  <a:cubicBezTo>
                    <a:pt x="4195" y="6618"/>
                    <a:pt x="7507" y="4795"/>
                    <a:pt x="9817" y="2301"/>
                  </a:cubicBezTo>
                  <a:cubicBezTo>
                    <a:pt x="8840" y="912"/>
                    <a:pt x="7227" y="1"/>
                    <a:pt x="54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8"/>
            <p:cNvSpPr/>
            <p:nvPr/>
          </p:nvSpPr>
          <p:spPr>
            <a:xfrm>
              <a:off x="495526" y="1858977"/>
              <a:ext cx="556672" cy="607199"/>
            </a:xfrm>
            <a:custGeom>
              <a:avLst/>
              <a:gdLst/>
              <a:ahLst/>
              <a:cxnLst/>
              <a:rect l="l" t="t" r="r" b="b"/>
              <a:pathLst>
                <a:path w="14135" h="15418" extrusionOk="0">
                  <a:moveTo>
                    <a:pt x="7304" y="1"/>
                  </a:moveTo>
                  <a:cubicBezTo>
                    <a:pt x="2895" y="2492"/>
                    <a:pt x="0" y="6679"/>
                    <a:pt x="0" y="11425"/>
                  </a:cubicBezTo>
                  <a:cubicBezTo>
                    <a:pt x="0" y="11637"/>
                    <a:pt x="9" y="11848"/>
                    <a:pt x="20" y="12057"/>
                  </a:cubicBezTo>
                  <a:cubicBezTo>
                    <a:pt x="1415" y="14085"/>
                    <a:pt x="3749" y="15418"/>
                    <a:pt x="6397" y="15418"/>
                  </a:cubicBezTo>
                  <a:cubicBezTo>
                    <a:pt x="10670" y="15418"/>
                    <a:pt x="14134" y="11953"/>
                    <a:pt x="14134" y="7680"/>
                  </a:cubicBezTo>
                  <a:cubicBezTo>
                    <a:pt x="14134" y="3715"/>
                    <a:pt x="11149" y="451"/>
                    <a:pt x="7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8"/>
            <p:cNvSpPr/>
            <p:nvPr/>
          </p:nvSpPr>
          <p:spPr>
            <a:xfrm>
              <a:off x="663807" y="1764065"/>
              <a:ext cx="1023315" cy="276583"/>
            </a:xfrm>
            <a:custGeom>
              <a:avLst/>
              <a:gdLst/>
              <a:ahLst/>
              <a:cxnLst/>
              <a:rect l="l" t="t" r="r" b="b"/>
              <a:pathLst>
                <a:path w="25984" h="7023" extrusionOk="0">
                  <a:moveTo>
                    <a:pt x="12473" y="1"/>
                  </a:moveTo>
                  <a:cubicBezTo>
                    <a:pt x="7518" y="1"/>
                    <a:pt x="3068" y="1780"/>
                    <a:pt x="0" y="4606"/>
                  </a:cubicBezTo>
                  <a:cubicBezTo>
                    <a:pt x="4310" y="6358"/>
                    <a:pt x="10099" y="7023"/>
                    <a:pt x="15219" y="7023"/>
                  </a:cubicBezTo>
                  <a:cubicBezTo>
                    <a:pt x="19931" y="7023"/>
                    <a:pt x="24077" y="6460"/>
                    <a:pt x="25983" y="5663"/>
                  </a:cubicBezTo>
                  <a:cubicBezTo>
                    <a:pt x="22936" y="2231"/>
                    <a:pt x="18020" y="1"/>
                    <a:pt x="12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8"/>
            <p:cNvSpPr/>
            <p:nvPr/>
          </p:nvSpPr>
          <p:spPr>
            <a:xfrm>
              <a:off x="819959" y="1907063"/>
              <a:ext cx="14020" cy="89595"/>
            </a:xfrm>
            <a:custGeom>
              <a:avLst/>
              <a:gdLst/>
              <a:ahLst/>
              <a:cxnLst/>
              <a:rect l="l" t="t" r="r" b="b"/>
              <a:pathLst>
                <a:path w="356" h="2275" extrusionOk="0">
                  <a:moveTo>
                    <a:pt x="177" y="0"/>
                  </a:moveTo>
                  <a:cubicBezTo>
                    <a:pt x="89" y="0"/>
                    <a:pt x="1" y="57"/>
                    <a:pt x="1" y="172"/>
                  </a:cubicBezTo>
                  <a:lnTo>
                    <a:pt x="1" y="1864"/>
                  </a:lnTo>
                  <a:lnTo>
                    <a:pt x="1" y="2104"/>
                  </a:lnTo>
                  <a:cubicBezTo>
                    <a:pt x="0" y="2217"/>
                    <a:pt x="89" y="2274"/>
                    <a:pt x="178" y="2274"/>
                  </a:cubicBezTo>
                  <a:cubicBezTo>
                    <a:pt x="267" y="2274"/>
                    <a:pt x="356" y="2217"/>
                    <a:pt x="356" y="2104"/>
                  </a:cubicBezTo>
                  <a:lnTo>
                    <a:pt x="356" y="411"/>
                  </a:lnTo>
                  <a:lnTo>
                    <a:pt x="356" y="172"/>
                  </a:lnTo>
                  <a:cubicBezTo>
                    <a:pt x="356" y="58"/>
                    <a:pt x="266" y="0"/>
                    <a:pt x="1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8"/>
            <p:cNvSpPr/>
            <p:nvPr/>
          </p:nvSpPr>
          <p:spPr>
            <a:xfrm>
              <a:off x="748086" y="1908048"/>
              <a:ext cx="13941" cy="70849"/>
            </a:xfrm>
            <a:custGeom>
              <a:avLst/>
              <a:gdLst/>
              <a:ahLst/>
              <a:cxnLst/>
              <a:rect l="l" t="t" r="r" b="b"/>
              <a:pathLst>
                <a:path w="354" h="1799" extrusionOk="0">
                  <a:moveTo>
                    <a:pt x="177" y="0"/>
                  </a:moveTo>
                  <a:cubicBezTo>
                    <a:pt x="88" y="0"/>
                    <a:pt x="0" y="57"/>
                    <a:pt x="0" y="172"/>
                  </a:cubicBezTo>
                  <a:lnTo>
                    <a:pt x="0" y="1447"/>
                  </a:lnTo>
                  <a:lnTo>
                    <a:pt x="0" y="1627"/>
                  </a:lnTo>
                  <a:cubicBezTo>
                    <a:pt x="0" y="1741"/>
                    <a:pt x="89" y="1799"/>
                    <a:pt x="177" y="1799"/>
                  </a:cubicBezTo>
                  <a:cubicBezTo>
                    <a:pt x="265" y="1799"/>
                    <a:pt x="354" y="1741"/>
                    <a:pt x="354" y="1627"/>
                  </a:cubicBezTo>
                  <a:lnTo>
                    <a:pt x="354" y="351"/>
                  </a:lnTo>
                  <a:lnTo>
                    <a:pt x="354" y="172"/>
                  </a:lnTo>
                  <a:cubicBezTo>
                    <a:pt x="354" y="57"/>
                    <a:pt x="265" y="0"/>
                    <a:pt x="1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8"/>
            <p:cNvSpPr/>
            <p:nvPr/>
          </p:nvSpPr>
          <p:spPr>
            <a:xfrm>
              <a:off x="907703" y="1898163"/>
              <a:ext cx="13981" cy="116572"/>
            </a:xfrm>
            <a:custGeom>
              <a:avLst/>
              <a:gdLst/>
              <a:ahLst/>
              <a:cxnLst/>
              <a:rect l="l" t="t" r="r" b="b"/>
              <a:pathLst>
                <a:path w="355" h="2960" extrusionOk="0">
                  <a:moveTo>
                    <a:pt x="177" y="1"/>
                  </a:moveTo>
                  <a:cubicBezTo>
                    <a:pt x="88" y="1"/>
                    <a:pt x="0" y="58"/>
                    <a:pt x="0" y="172"/>
                  </a:cubicBezTo>
                  <a:lnTo>
                    <a:pt x="0" y="2464"/>
                  </a:lnTo>
                  <a:lnTo>
                    <a:pt x="0" y="2788"/>
                  </a:lnTo>
                  <a:cubicBezTo>
                    <a:pt x="0" y="2903"/>
                    <a:pt x="89" y="2960"/>
                    <a:pt x="177" y="2960"/>
                  </a:cubicBezTo>
                  <a:cubicBezTo>
                    <a:pt x="266" y="2960"/>
                    <a:pt x="354" y="2903"/>
                    <a:pt x="354" y="2788"/>
                  </a:cubicBezTo>
                  <a:lnTo>
                    <a:pt x="354" y="496"/>
                  </a:lnTo>
                  <a:lnTo>
                    <a:pt x="354" y="172"/>
                  </a:lnTo>
                  <a:cubicBezTo>
                    <a:pt x="354" y="58"/>
                    <a:pt x="265" y="1"/>
                    <a:pt x="1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8"/>
            <p:cNvSpPr/>
            <p:nvPr/>
          </p:nvSpPr>
          <p:spPr>
            <a:xfrm>
              <a:off x="1006080" y="1912340"/>
              <a:ext cx="13941" cy="116533"/>
            </a:xfrm>
            <a:custGeom>
              <a:avLst/>
              <a:gdLst/>
              <a:ahLst/>
              <a:cxnLst/>
              <a:rect l="l" t="t" r="r" b="b"/>
              <a:pathLst>
                <a:path w="354" h="2959" extrusionOk="0">
                  <a:moveTo>
                    <a:pt x="177" y="1"/>
                  </a:moveTo>
                  <a:cubicBezTo>
                    <a:pt x="88" y="1"/>
                    <a:pt x="0" y="58"/>
                    <a:pt x="0" y="173"/>
                  </a:cubicBezTo>
                  <a:lnTo>
                    <a:pt x="0" y="2464"/>
                  </a:lnTo>
                  <a:lnTo>
                    <a:pt x="0" y="2788"/>
                  </a:lnTo>
                  <a:cubicBezTo>
                    <a:pt x="0" y="2902"/>
                    <a:pt x="89" y="2959"/>
                    <a:pt x="177" y="2959"/>
                  </a:cubicBezTo>
                  <a:cubicBezTo>
                    <a:pt x="266" y="2959"/>
                    <a:pt x="354" y="2902"/>
                    <a:pt x="354" y="2788"/>
                  </a:cubicBezTo>
                  <a:lnTo>
                    <a:pt x="354" y="497"/>
                  </a:lnTo>
                  <a:lnTo>
                    <a:pt x="354" y="173"/>
                  </a:lnTo>
                  <a:cubicBezTo>
                    <a:pt x="354" y="58"/>
                    <a:pt x="265" y="1"/>
                    <a:pt x="1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8"/>
            <p:cNvSpPr/>
            <p:nvPr/>
          </p:nvSpPr>
          <p:spPr>
            <a:xfrm>
              <a:off x="1093785" y="1920729"/>
              <a:ext cx="14020" cy="116572"/>
            </a:xfrm>
            <a:custGeom>
              <a:avLst/>
              <a:gdLst/>
              <a:ahLst/>
              <a:cxnLst/>
              <a:rect l="l" t="t" r="r" b="b"/>
              <a:pathLst>
                <a:path w="356" h="2960" extrusionOk="0">
                  <a:moveTo>
                    <a:pt x="178" y="1"/>
                  </a:moveTo>
                  <a:cubicBezTo>
                    <a:pt x="89" y="1"/>
                    <a:pt x="1" y="58"/>
                    <a:pt x="1" y="172"/>
                  </a:cubicBezTo>
                  <a:lnTo>
                    <a:pt x="1" y="2464"/>
                  </a:lnTo>
                  <a:lnTo>
                    <a:pt x="1" y="2788"/>
                  </a:lnTo>
                  <a:cubicBezTo>
                    <a:pt x="1" y="2902"/>
                    <a:pt x="90" y="2960"/>
                    <a:pt x="178" y="2960"/>
                  </a:cubicBezTo>
                  <a:cubicBezTo>
                    <a:pt x="267" y="2960"/>
                    <a:pt x="356" y="2902"/>
                    <a:pt x="356" y="2788"/>
                  </a:cubicBezTo>
                  <a:lnTo>
                    <a:pt x="356" y="496"/>
                  </a:lnTo>
                  <a:lnTo>
                    <a:pt x="356" y="172"/>
                  </a:lnTo>
                  <a:cubicBezTo>
                    <a:pt x="356" y="58"/>
                    <a:pt x="267" y="1"/>
                    <a:pt x="1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8"/>
            <p:cNvSpPr/>
            <p:nvPr/>
          </p:nvSpPr>
          <p:spPr>
            <a:xfrm>
              <a:off x="1187909" y="1925061"/>
              <a:ext cx="13981" cy="116572"/>
            </a:xfrm>
            <a:custGeom>
              <a:avLst/>
              <a:gdLst/>
              <a:ahLst/>
              <a:cxnLst/>
              <a:rect l="l" t="t" r="r" b="b"/>
              <a:pathLst>
                <a:path w="355" h="2960" extrusionOk="0">
                  <a:moveTo>
                    <a:pt x="177" y="1"/>
                  </a:moveTo>
                  <a:cubicBezTo>
                    <a:pt x="89" y="1"/>
                    <a:pt x="0" y="57"/>
                    <a:pt x="0" y="171"/>
                  </a:cubicBezTo>
                  <a:lnTo>
                    <a:pt x="0" y="2464"/>
                  </a:lnTo>
                  <a:lnTo>
                    <a:pt x="0" y="2788"/>
                  </a:lnTo>
                  <a:cubicBezTo>
                    <a:pt x="0" y="2902"/>
                    <a:pt x="89" y="2959"/>
                    <a:pt x="177" y="2959"/>
                  </a:cubicBezTo>
                  <a:cubicBezTo>
                    <a:pt x="266" y="2959"/>
                    <a:pt x="355" y="2902"/>
                    <a:pt x="355" y="2788"/>
                  </a:cubicBezTo>
                  <a:lnTo>
                    <a:pt x="355" y="496"/>
                  </a:lnTo>
                  <a:lnTo>
                    <a:pt x="355" y="171"/>
                  </a:lnTo>
                  <a:cubicBezTo>
                    <a:pt x="355" y="58"/>
                    <a:pt x="266" y="1"/>
                    <a:pt x="1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8"/>
            <p:cNvSpPr/>
            <p:nvPr/>
          </p:nvSpPr>
          <p:spPr>
            <a:xfrm>
              <a:off x="1257695" y="1926242"/>
              <a:ext cx="14020" cy="116572"/>
            </a:xfrm>
            <a:custGeom>
              <a:avLst/>
              <a:gdLst/>
              <a:ahLst/>
              <a:cxnLst/>
              <a:rect l="l" t="t" r="r" b="b"/>
              <a:pathLst>
                <a:path w="356" h="2960" extrusionOk="0">
                  <a:moveTo>
                    <a:pt x="178" y="0"/>
                  </a:moveTo>
                  <a:cubicBezTo>
                    <a:pt x="89" y="0"/>
                    <a:pt x="1" y="58"/>
                    <a:pt x="1" y="172"/>
                  </a:cubicBezTo>
                  <a:lnTo>
                    <a:pt x="1" y="2464"/>
                  </a:lnTo>
                  <a:lnTo>
                    <a:pt x="1" y="2788"/>
                  </a:lnTo>
                  <a:cubicBezTo>
                    <a:pt x="0" y="2902"/>
                    <a:pt x="89" y="2960"/>
                    <a:pt x="178" y="2960"/>
                  </a:cubicBezTo>
                  <a:cubicBezTo>
                    <a:pt x="267" y="2960"/>
                    <a:pt x="356" y="2902"/>
                    <a:pt x="356" y="2788"/>
                  </a:cubicBezTo>
                  <a:lnTo>
                    <a:pt x="356" y="496"/>
                  </a:lnTo>
                  <a:lnTo>
                    <a:pt x="356" y="172"/>
                  </a:lnTo>
                  <a:cubicBezTo>
                    <a:pt x="356" y="58"/>
                    <a:pt x="267" y="0"/>
                    <a:pt x="17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8"/>
            <p:cNvSpPr/>
            <p:nvPr/>
          </p:nvSpPr>
          <p:spPr>
            <a:xfrm>
              <a:off x="1341462" y="1924509"/>
              <a:ext cx="14020" cy="116572"/>
            </a:xfrm>
            <a:custGeom>
              <a:avLst/>
              <a:gdLst/>
              <a:ahLst/>
              <a:cxnLst/>
              <a:rect l="l" t="t" r="r" b="b"/>
              <a:pathLst>
                <a:path w="356" h="2960" extrusionOk="0">
                  <a:moveTo>
                    <a:pt x="178" y="1"/>
                  </a:moveTo>
                  <a:cubicBezTo>
                    <a:pt x="89" y="1"/>
                    <a:pt x="1" y="58"/>
                    <a:pt x="1" y="172"/>
                  </a:cubicBezTo>
                  <a:lnTo>
                    <a:pt x="1" y="2464"/>
                  </a:lnTo>
                  <a:lnTo>
                    <a:pt x="1" y="2788"/>
                  </a:lnTo>
                  <a:cubicBezTo>
                    <a:pt x="1" y="2903"/>
                    <a:pt x="89" y="2960"/>
                    <a:pt x="178" y="2960"/>
                  </a:cubicBezTo>
                  <a:cubicBezTo>
                    <a:pt x="267" y="2960"/>
                    <a:pt x="355" y="2903"/>
                    <a:pt x="355" y="2788"/>
                  </a:cubicBezTo>
                  <a:lnTo>
                    <a:pt x="355" y="496"/>
                  </a:lnTo>
                  <a:lnTo>
                    <a:pt x="355" y="172"/>
                  </a:lnTo>
                  <a:cubicBezTo>
                    <a:pt x="355" y="58"/>
                    <a:pt x="266" y="1"/>
                    <a:pt x="1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8"/>
            <p:cNvSpPr/>
            <p:nvPr/>
          </p:nvSpPr>
          <p:spPr>
            <a:xfrm>
              <a:off x="1411011" y="1920926"/>
              <a:ext cx="13981" cy="116572"/>
            </a:xfrm>
            <a:custGeom>
              <a:avLst/>
              <a:gdLst/>
              <a:ahLst/>
              <a:cxnLst/>
              <a:rect l="l" t="t" r="r" b="b"/>
              <a:pathLst>
                <a:path w="355" h="2960" extrusionOk="0">
                  <a:moveTo>
                    <a:pt x="177" y="1"/>
                  </a:moveTo>
                  <a:cubicBezTo>
                    <a:pt x="89" y="1"/>
                    <a:pt x="1" y="58"/>
                    <a:pt x="1" y="172"/>
                  </a:cubicBezTo>
                  <a:lnTo>
                    <a:pt x="1" y="2465"/>
                  </a:lnTo>
                  <a:lnTo>
                    <a:pt x="1" y="2789"/>
                  </a:lnTo>
                  <a:cubicBezTo>
                    <a:pt x="1" y="2902"/>
                    <a:pt x="89" y="2960"/>
                    <a:pt x="178" y="2960"/>
                  </a:cubicBezTo>
                  <a:cubicBezTo>
                    <a:pt x="266" y="2960"/>
                    <a:pt x="355" y="2903"/>
                    <a:pt x="355" y="2789"/>
                  </a:cubicBezTo>
                  <a:lnTo>
                    <a:pt x="355" y="496"/>
                  </a:lnTo>
                  <a:lnTo>
                    <a:pt x="355" y="172"/>
                  </a:lnTo>
                  <a:cubicBezTo>
                    <a:pt x="355" y="58"/>
                    <a:pt x="266" y="1"/>
                    <a:pt x="17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8"/>
            <p:cNvSpPr/>
            <p:nvPr/>
          </p:nvSpPr>
          <p:spPr>
            <a:xfrm>
              <a:off x="1483948" y="1930889"/>
              <a:ext cx="14020" cy="99795"/>
            </a:xfrm>
            <a:custGeom>
              <a:avLst/>
              <a:gdLst/>
              <a:ahLst/>
              <a:cxnLst/>
              <a:rect l="l" t="t" r="r" b="b"/>
              <a:pathLst>
                <a:path w="356" h="2534" extrusionOk="0">
                  <a:moveTo>
                    <a:pt x="178" y="1"/>
                  </a:moveTo>
                  <a:cubicBezTo>
                    <a:pt x="89" y="1"/>
                    <a:pt x="1" y="58"/>
                    <a:pt x="1" y="172"/>
                  </a:cubicBezTo>
                  <a:lnTo>
                    <a:pt x="1" y="2091"/>
                  </a:lnTo>
                  <a:lnTo>
                    <a:pt x="1" y="2362"/>
                  </a:lnTo>
                  <a:cubicBezTo>
                    <a:pt x="1" y="2476"/>
                    <a:pt x="90" y="2534"/>
                    <a:pt x="179" y="2534"/>
                  </a:cubicBezTo>
                  <a:cubicBezTo>
                    <a:pt x="267" y="2534"/>
                    <a:pt x="356" y="2477"/>
                    <a:pt x="356" y="2362"/>
                  </a:cubicBezTo>
                  <a:lnTo>
                    <a:pt x="356" y="444"/>
                  </a:lnTo>
                  <a:lnTo>
                    <a:pt x="356" y="172"/>
                  </a:lnTo>
                  <a:cubicBezTo>
                    <a:pt x="356" y="58"/>
                    <a:pt x="267" y="1"/>
                    <a:pt x="17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8"/>
            <p:cNvSpPr/>
            <p:nvPr/>
          </p:nvSpPr>
          <p:spPr>
            <a:xfrm>
              <a:off x="1559405" y="1932425"/>
              <a:ext cx="13981" cy="87744"/>
            </a:xfrm>
            <a:custGeom>
              <a:avLst/>
              <a:gdLst/>
              <a:ahLst/>
              <a:cxnLst/>
              <a:rect l="l" t="t" r="r" b="b"/>
              <a:pathLst>
                <a:path w="355" h="2228" extrusionOk="0">
                  <a:moveTo>
                    <a:pt x="177" y="0"/>
                  </a:moveTo>
                  <a:cubicBezTo>
                    <a:pt x="89" y="0"/>
                    <a:pt x="1" y="57"/>
                    <a:pt x="1" y="171"/>
                  </a:cubicBezTo>
                  <a:lnTo>
                    <a:pt x="1" y="1823"/>
                  </a:lnTo>
                  <a:lnTo>
                    <a:pt x="1" y="2057"/>
                  </a:lnTo>
                  <a:cubicBezTo>
                    <a:pt x="1" y="2171"/>
                    <a:pt x="89" y="2228"/>
                    <a:pt x="177" y="2228"/>
                  </a:cubicBezTo>
                  <a:cubicBezTo>
                    <a:pt x="266" y="2228"/>
                    <a:pt x="354" y="2171"/>
                    <a:pt x="354" y="2057"/>
                  </a:cubicBezTo>
                  <a:lnTo>
                    <a:pt x="354" y="405"/>
                  </a:lnTo>
                  <a:lnTo>
                    <a:pt x="354" y="171"/>
                  </a:lnTo>
                  <a:cubicBezTo>
                    <a:pt x="354" y="57"/>
                    <a:pt x="266" y="0"/>
                    <a:pt x="1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8"/>
            <p:cNvSpPr/>
            <p:nvPr/>
          </p:nvSpPr>
          <p:spPr>
            <a:xfrm>
              <a:off x="1109538" y="2339286"/>
              <a:ext cx="85736" cy="37965"/>
            </a:xfrm>
            <a:custGeom>
              <a:avLst/>
              <a:gdLst/>
              <a:ahLst/>
              <a:cxnLst/>
              <a:rect l="l" t="t" r="r" b="b"/>
              <a:pathLst>
                <a:path w="2177" h="964" extrusionOk="0">
                  <a:moveTo>
                    <a:pt x="327" y="0"/>
                  </a:moveTo>
                  <a:cubicBezTo>
                    <a:pt x="248" y="0"/>
                    <a:pt x="168" y="29"/>
                    <a:pt x="115" y="87"/>
                  </a:cubicBezTo>
                  <a:cubicBezTo>
                    <a:pt x="1" y="211"/>
                    <a:pt x="6" y="380"/>
                    <a:pt x="115" y="505"/>
                  </a:cubicBezTo>
                  <a:cubicBezTo>
                    <a:pt x="361" y="788"/>
                    <a:pt x="699" y="964"/>
                    <a:pt x="1058" y="964"/>
                  </a:cubicBezTo>
                  <a:cubicBezTo>
                    <a:pt x="1177" y="964"/>
                    <a:pt x="1299" y="944"/>
                    <a:pt x="1420" y="903"/>
                  </a:cubicBezTo>
                  <a:cubicBezTo>
                    <a:pt x="1654" y="823"/>
                    <a:pt x="1886" y="685"/>
                    <a:pt x="2057" y="505"/>
                  </a:cubicBezTo>
                  <a:cubicBezTo>
                    <a:pt x="2165" y="394"/>
                    <a:pt x="2177" y="196"/>
                    <a:pt x="2057" y="87"/>
                  </a:cubicBezTo>
                  <a:cubicBezTo>
                    <a:pt x="1999" y="31"/>
                    <a:pt x="1922" y="0"/>
                    <a:pt x="1844" y="0"/>
                  </a:cubicBezTo>
                  <a:cubicBezTo>
                    <a:pt x="1771" y="0"/>
                    <a:pt x="1698" y="27"/>
                    <a:pt x="1643" y="85"/>
                  </a:cubicBezTo>
                  <a:cubicBezTo>
                    <a:pt x="1617" y="112"/>
                    <a:pt x="1588" y="136"/>
                    <a:pt x="1559" y="161"/>
                  </a:cubicBezTo>
                  <a:lnTo>
                    <a:pt x="1559" y="161"/>
                  </a:lnTo>
                  <a:cubicBezTo>
                    <a:pt x="1549" y="168"/>
                    <a:pt x="1519" y="193"/>
                    <a:pt x="1506" y="202"/>
                  </a:cubicBezTo>
                  <a:cubicBezTo>
                    <a:pt x="1479" y="219"/>
                    <a:pt x="1453" y="236"/>
                    <a:pt x="1425" y="252"/>
                  </a:cubicBezTo>
                  <a:cubicBezTo>
                    <a:pt x="1396" y="270"/>
                    <a:pt x="1365" y="286"/>
                    <a:pt x="1335" y="302"/>
                  </a:cubicBezTo>
                  <a:cubicBezTo>
                    <a:pt x="1324" y="307"/>
                    <a:pt x="1314" y="312"/>
                    <a:pt x="1303" y="317"/>
                  </a:cubicBezTo>
                  <a:lnTo>
                    <a:pt x="1303" y="317"/>
                  </a:lnTo>
                  <a:cubicBezTo>
                    <a:pt x="1301" y="317"/>
                    <a:pt x="1300" y="318"/>
                    <a:pt x="1298" y="318"/>
                  </a:cubicBezTo>
                  <a:cubicBezTo>
                    <a:pt x="1265" y="329"/>
                    <a:pt x="1231" y="341"/>
                    <a:pt x="1197" y="351"/>
                  </a:cubicBezTo>
                  <a:cubicBezTo>
                    <a:pt x="1177" y="357"/>
                    <a:pt x="1159" y="361"/>
                    <a:pt x="1139" y="366"/>
                  </a:cubicBezTo>
                  <a:cubicBezTo>
                    <a:pt x="1138" y="366"/>
                    <a:pt x="1136" y="366"/>
                    <a:pt x="1135" y="366"/>
                  </a:cubicBezTo>
                  <a:lnTo>
                    <a:pt x="1135" y="366"/>
                  </a:lnTo>
                  <a:cubicBezTo>
                    <a:pt x="1123" y="366"/>
                    <a:pt x="1114" y="365"/>
                    <a:pt x="1108" y="365"/>
                  </a:cubicBezTo>
                  <a:cubicBezTo>
                    <a:pt x="1093" y="365"/>
                    <a:pt x="1095" y="367"/>
                    <a:pt x="1105" y="368"/>
                  </a:cubicBezTo>
                  <a:lnTo>
                    <a:pt x="1105" y="368"/>
                  </a:lnTo>
                  <a:cubicBezTo>
                    <a:pt x="1114" y="367"/>
                    <a:pt x="1124" y="367"/>
                    <a:pt x="1133" y="367"/>
                  </a:cubicBezTo>
                  <a:lnTo>
                    <a:pt x="1133" y="367"/>
                  </a:lnTo>
                  <a:cubicBezTo>
                    <a:pt x="1134" y="366"/>
                    <a:pt x="1134" y="366"/>
                    <a:pt x="1135" y="366"/>
                  </a:cubicBezTo>
                  <a:lnTo>
                    <a:pt x="1135" y="366"/>
                  </a:lnTo>
                  <a:cubicBezTo>
                    <a:pt x="1137" y="366"/>
                    <a:pt x="1140" y="367"/>
                    <a:pt x="1142" y="367"/>
                  </a:cubicBezTo>
                  <a:cubicBezTo>
                    <a:pt x="1139" y="367"/>
                    <a:pt x="1137" y="367"/>
                    <a:pt x="1134" y="367"/>
                  </a:cubicBezTo>
                  <a:cubicBezTo>
                    <a:pt x="1134" y="367"/>
                    <a:pt x="1134" y="367"/>
                    <a:pt x="1133" y="367"/>
                  </a:cubicBezTo>
                  <a:lnTo>
                    <a:pt x="1133" y="367"/>
                  </a:lnTo>
                  <a:cubicBezTo>
                    <a:pt x="1127" y="368"/>
                    <a:pt x="1120" y="368"/>
                    <a:pt x="1114" y="368"/>
                  </a:cubicBezTo>
                  <a:cubicBezTo>
                    <a:pt x="1110" y="368"/>
                    <a:pt x="1107" y="368"/>
                    <a:pt x="1105" y="368"/>
                  </a:cubicBezTo>
                  <a:lnTo>
                    <a:pt x="1105" y="368"/>
                  </a:lnTo>
                  <a:cubicBezTo>
                    <a:pt x="1079" y="369"/>
                    <a:pt x="1053" y="372"/>
                    <a:pt x="1027" y="372"/>
                  </a:cubicBezTo>
                  <a:cubicBezTo>
                    <a:pt x="1024" y="372"/>
                    <a:pt x="1022" y="372"/>
                    <a:pt x="1019" y="372"/>
                  </a:cubicBezTo>
                  <a:cubicBezTo>
                    <a:pt x="1001" y="372"/>
                    <a:pt x="984" y="369"/>
                    <a:pt x="966" y="369"/>
                  </a:cubicBezTo>
                  <a:cubicBezTo>
                    <a:pt x="966" y="369"/>
                    <a:pt x="966" y="369"/>
                    <a:pt x="966" y="369"/>
                  </a:cubicBezTo>
                  <a:lnTo>
                    <a:pt x="966" y="369"/>
                  </a:lnTo>
                  <a:cubicBezTo>
                    <a:pt x="965" y="368"/>
                    <a:pt x="963" y="368"/>
                    <a:pt x="962" y="368"/>
                  </a:cubicBezTo>
                  <a:cubicBezTo>
                    <a:pt x="920" y="357"/>
                    <a:pt x="881" y="346"/>
                    <a:pt x="841" y="334"/>
                  </a:cubicBezTo>
                  <a:cubicBezTo>
                    <a:pt x="840" y="333"/>
                    <a:pt x="839" y="333"/>
                    <a:pt x="839" y="333"/>
                  </a:cubicBezTo>
                  <a:lnTo>
                    <a:pt x="839" y="333"/>
                  </a:lnTo>
                  <a:cubicBezTo>
                    <a:pt x="831" y="329"/>
                    <a:pt x="824" y="325"/>
                    <a:pt x="816" y="322"/>
                  </a:cubicBezTo>
                  <a:cubicBezTo>
                    <a:pt x="797" y="312"/>
                    <a:pt x="777" y="301"/>
                    <a:pt x="760" y="290"/>
                  </a:cubicBezTo>
                  <a:lnTo>
                    <a:pt x="703" y="252"/>
                  </a:lnTo>
                  <a:cubicBezTo>
                    <a:pt x="701" y="251"/>
                    <a:pt x="699" y="250"/>
                    <a:pt x="697" y="249"/>
                  </a:cubicBezTo>
                  <a:lnTo>
                    <a:pt x="697" y="249"/>
                  </a:lnTo>
                  <a:cubicBezTo>
                    <a:pt x="687" y="240"/>
                    <a:pt x="676" y="232"/>
                    <a:pt x="666" y="223"/>
                  </a:cubicBezTo>
                  <a:cubicBezTo>
                    <a:pt x="618" y="180"/>
                    <a:pt x="576" y="134"/>
                    <a:pt x="533" y="87"/>
                  </a:cubicBezTo>
                  <a:cubicBezTo>
                    <a:pt x="483" y="28"/>
                    <a:pt x="405" y="0"/>
                    <a:pt x="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8"/>
            <p:cNvSpPr/>
            <p:nvPr/>
          </p:nvSpPr>
          <p:spPr>
            <a:xfrm>
              <a:off x="1071337" y="2250872"/>
              <a:ext cx="178560" cy="77387"/>
            </a:xfrm>
            <a:custGeom>
              <a:avLst/>
              <a:gdLst/>
              <a:ahLst/>
              <a:cxnLst/>
              <a:rect l="l" t="t" r="r" b="b"/>
              <a:pathLst>
                <a:path w="4534" h="1965" extrusionOk="0">
                  <a:moveTo>
                    <a:pt x="2044" y="1"/>
                  </a:moveTo>
                  <a:cubicBezTo>
                    <a:pt x="1919" y="1"/>
                    <a:pt x="1798" y="68"/>
                    <a:pt x="1775" y="213"/>
                  </a:cubicBezTo>
                  <a:cubicBezTo>
                    <a:pt x="1762" y="302"/>
                    <a:pt x="1739" y="392"/>
                    <a:pt x="1713" y="477"/>
                  </a:cubicBezTo>
                  <a:cubicBezTo>
                    <a:pt x="1690" y="562"/>
                    <a:pt x="1662" y="642"/>
                    <a:pt x="1631" y="723"/>
                  </a:cubicBezTo>
                  <a:cubicBezTo>
                    <a:pt x="1629" y="729"/>
                    <a:pt x="1627" y="733"/>
                    <a:pt x="1626" y="737"/>
                  </a:cubicBezTo>
                  <a:lnTo>
                    <a:pt x="1626" y="737"/>
                  </a:lnTo>
                  <a:cubicBezTo>
                    <a:pt x="1624" y="740"/>
                    <a:pt x="1622" y="745"/>
                    <a:pt x="1620" y="750"/>
                  </a:cubicBezTo>
                  <a:cubicBezTo>
                    <a:pt x="1609" y="774"/>
                    <a:pt x="1598" y="798"/>
                    <a:pt x="1586" y="822"/>
                  </a:cubicBezTo>
                  <a:cubicBezTo>
                    <a:pt x="1564" y="866"/>
                    <a:pt x="1539" y="910"/>
                    <a:pt x="1513" y="953"/>
                  </a:cubicBezTo>
                  <a:cubicBezTo>
                    <a:pt x="1502" y="969"/>
                    <a:pt x="1448" y="1045"/>
                    <a:pt x="1451" y="1045"/>
                  </a:cubicBezTo>
                  <a:cubicBezTo>
                    <a:pt x="1451" y="1045"/>
                    <a:pt x="1454" y="1042"/>
                    <a:pt x="1458" y="1036"/>
                  </a:cubicBezTo>
                  <a:lnTo>
                    <a:pt x="1458" y="1036"/>
                  </a:lnTo>
                  <a:cubicBezTo>
                    <a:pt x="1427" y="1075"/>
                    <a:pt x="1394" y="1109"/>
                    <a:pt x="1357" y="1142"/>
                  </a:cubicBezTo>
                  <a:cubicBezTo>
                    <a:pt x="1319" y="1179"/>
                    <a:pt x="1255" y="1213"/>
                    <a:pt x="1179" y="1233"/>
                  </a:cubicBezTo>
                  <a:cubicBezTo>
                    <a:pt x="1173" y="1235"/>
                    <a:pt x="1168" y="1236"/>
                    <a:pt x="1165" y="1237"/>
                  </a:cubicBezTo>
                  <a:lnTo>
                    <a:pt x="1165" y="1237"/>
                  </a:lnTo>
                  <a:cubicBezTo>
                    <a:pt x="1164" y="1237"/>
                    <a:pt x="1163" y="1237"/>
                    <a:pt x="1162" y="1237"/>
                  </a:cubicBezTo>
                  <a:cubicBezTo>
                    <a:pt x="1158" y="1237"/>
                    <a:pt x="1153" y="1237"/>
                    <a:pt x="1148" y="1238"/>
                  </a:cubicBezTo>
                  <a:cubicBezTo>
                    <a:pt x="1139" y="1238"/>
                    <a:pt x="1130" y="1238"/>
                    <a:pt x="1121" y="1238"/>
                  </a:cubicBezTo>
                  <a:cubicBezTo>
                    <a:pt x="1105" y="1238"/>
                    <a:pt x="1090" y="1237"/>
                    <a:pt x="1075" y="1235"/>
                  </a:cubicBezTo>
                  <a:cubicBezTo>
                    <a:pt x="1075" y="1235"/>
                    <a:pt x="995" y="1222"/>
                    <a:pt x="948" y="1206"/>
                  </a:cubicBezTo>
                  <a:cubicBezTo>
                    <a:pt x="800" y="1156"/>
                    <a:pt x="664" y="1063"/>
                    <a:pt x="545" y="965"/>
                  </a:cubicBezTo>
                  <a:cubicBezTo>
                    <a:pt x="480" y="913"/>
                    <a:pt x="402" y="882"/>
                    <a:pt x="324" y="882"/>
                  </a:cubicBezTo>
                  <a:cubicBezTo>
                    <a:pt x="254" y="882"/>
                    <a:pt x="184" y="908"/>
                    <a:pt x="126" y="965"/>
                  </a:cubicBezTo>
                  <a:cubicBezTo>
                    <a:pt x="22" y="1069"/>
                    <a:pt x="1" y="1283"/>
                    <a:pt x="126" y="1384"/>
                  </a:cubicBezTo>
                  <a:cubicBezTo>
                    <a:pt x="406" y="1611"/>
                    <a:pt x="738" y="1829"/>
                    <a:pt x="1109" y="1829"/>
                  </a:cubicBezTo>
                  <a:cubicBezTo>
                    <a:pt x="1131" y="1829"/>
                    <a:pt x="1154" y="1828"/>
                    <a:pt x="1176" y="1826"/>
                  </a:cubicBezTo>
                  <a:cubicBezTo>
                    <a:pt x="1480" y="1804"/>
                    <a:pt x="1733" y="1640"/>
                    <a:pt x="1917" y="1403"/>
                  </a:cubicBezTo>
                  <a:cubicBezTo>
                    <a:pt x="1973" y="1331"/>
                    <a:pt x="2024" y="1254"/>
                    <a:pt x="2070" y="1173"/>
                  </a:cubicBezTo>
                  <a:lnTo>
                    <a:pt x="2070" y="1173"/>
                  </a:lnTo>
                  <a:cubicBezTo>
                    <a:pt x="2300" y="1610"/>
                    <a:pt x="2649" y="1965"/>
                    <a:pt x="3169" y="1965"/>
                  </a:cubicBezTo>
                  <a:cubicBezTo>
                    <a:pt x="3203" y="1965"/>
                    <a:pt x="3238" y="1963"/>
                    <a:pt x="3273" y="1960"/>
                  </a:cubicBezTo>
                  <a:cubicBezTo>
                    <a:pt x="3659" y="1927"/>
                    <a:pt x="4038" y="1729"/>
                    <a:pt x="4320" y="1465"/>
                  </a:cubicBezTo>
                  <a:cubicBezTo>
                    <a:pt x="4533" y="1260"/>
                    <a:pt x="4328" y="962"/>
                    <a:pt x="4096" y="962"/>
                  </a:cubicBezTo>
                  <a:cubicBezTo>
                    <a:pt x="4029" y="962"/>
                    <a:pt x="3960" y="987"/>
                    <a:pt x="3898" y="1045"/>
                  </a:cubicBezTo>
                  <a:cubicBezTo>
                    <a:pt x="3881" y="1062"/>
                    <a:pt x="3860" y="1076"/>
                    <a:pt x="3842" y="1093"/>
                  </a:cubicBezTo>
                  <a:cubicBezTo>
                    <a:pt x="3837" y="1097"/>
                    <a:pt x="3833" y="1100"/>
                    <a:pt x="3831" y="1103"/>
                  </a:cubicBezTo>
                  <a:lnTo>
                    <a:pt x="3831" y="1103"/>
                  </a:lnTo>
                  <a:cubicBezTo>
                    <a:pt x="3827" y="1105"/>
                    <a:pt x="3822" y="1109"/>
                    <a:pt x="3817" y="1112"/>
                  </a:cubicBezTo>
                  <a:cubicBezTo>
                    <a:pt x="3788" y="1131"/>
                    <a:pt x="3761" y="1152"/>
                    <a:pt x="3733" y="1172"/>
                  </a:cubicBezTo>
                  <a:cubicBezTo>
                    <a:pt x="3659" y="1221"/>
                    <a:pt x="3581" y="1262"/>
                    <a:pt x="3499" y="1300"/>
                  </a:cubicBezTo>
                  <a:cubicBezTo>
                    <a:pt x="3496" y="1302"/>
                    <a:pt x="3493" y="1303"/>
                    <a:pt x="3490" y="1305"/>
                  </a:cubicBezTo>
                  <a:lnTo>
                    <a:pt x="3490" y="1305"/>
                  </a:lnTo>
                  <a:cubicBezTo>
                    <a:pt x="3489" y="1305"/>
                    <a:pt x="3488" y="1305"/>
                    <a:pt x="3487" y="1306"/>
                  </a:cubicBezTo>
                  <a:cubicBezTo>
                    <a:pt x="3463" y="1315"/>
                    <a:pt x="3437" y="1323"/>
                    <a:pt x="3412" y="1332"/>
                  </a:cubicBezTo>
                  <a:cubicBezTo>
                    <a:pt x="3362" y="1347"/>
                    <a:pt x="3315" y="1359"/>
                    <a:pt x="3263" y="1367"/>
                  </a:cubicBezTo>
                  <a:cubicBezTo>
                    <a:pt x="3259" y="1368"/>
                    <a:pt x="3256" y="1368"/>
                    <a:pt x="3253" y="1369"/>
                  </a:cubicBezTo>
                  <a:lnTo>
                    <a:pt x="3253" y="1369"/>
                  </a:lnTo>
                  <a:cubicBezTo>
                    <a:pt x="3251" y="1369"/>
                    <a:pt x="3249" y="1369"/>
                    <a:pt x="3247" y="1369"/>
                  </a:cubicBezTo>
                  <a:cubicBezTo>
                    <a:pt x="3223" y="1370"/>
                    <a:pt x="3200" y="1370"/>
                    <a:pt x="3174" y="1372"/>
                  </a:cubicBezTo>
                  <a:cubicBezTo>
                    <a:pt x="3169" y="1372"/>
                    <a:pt x="3131" y="1369"/>
                    <a:pt x="3114" y="1368"/>
                  </a:cubicBezTo>
                  <a:lnTo>
                    <a:pt x="3114" y="1368"/>
                  </a:lnTo>
                  <a:cubicBezTo>
                    <a:pt x="3095" y="1365"/>
                    <a:pt x="3063" y="1359"/>
                    <a:pt x="3058" y="1358"/>
                  </a:cubicBezTo>
                  <a:cubicBezTo>
                    <a:pt x="2981" y="1337"/>
                    <a:pt x="2892" y="1295"/>
                    <a:pt x="2826" y="1232"/>
                  </a:cubicBezTo>
                  <a:cubicBezTo>
                    <a:pt x="2551" y="969"/>
                    <a:pt x="2433" y="576"/>
                    <a:pt x="2345" y="213"/>
                  </a:cubicBezTo>
                  <a:cubicBezTo>
                    <a:pt x="2311" y="75"/>
                    <a:pt x="2175" y="1"/>
                    <a:pt x="20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8"/>
            <p:cNvSpPr/>
            <p:nvPr/>
          </p:nvSpPr>
          <p:spPr>
            <a:xfrm>
              <a:off x="1092407" y="2206016"/>
              <a:ext cx="155443" cy="64233"/>
            </a:xfrm>
            <a:custGeom>
              <a:avLst/>
              <a:gdLst/>
              <a:ahLst/>
              <a:cxnLst/>
              <a:rect l="l" t="t" r="r" b="b"/>
              <a:pathLst>
                <a:path w="3947" h="1631" extrusionOk="0">
                  <a:moveTo>
                    <a:pt x="1547" y="0"/>
                  </a:moveTo>
                  <a:cubicBezTo>
                    <a:pt x="746" y="0"/>
                    <a:pt x="1" y="116"/>
                    <a:pt x="51" y="348"/>
                  </a:cubicBezTo>
                  <a:cubicBezTo>
                    <a:pt x="144" y="760"/>
                    <a:pt x="1474" y="1631"/>
                    <a:pt x="1474" y="1631"/>
                  </a:cubicBezTo>
                  <a:cubicBezTo>
                    <a:pt x="1474" y="1631"/>
                    <a:pt x="3946" y="532"/>
                    <a:pt x="3169" y="210"/>
                  </a:cubicBezTo>
                  <a:cubicBezTo>
                    <a:pt x="2828" y="70"/>
                    <a:pt x="2171" y="0"/>
                    <a:pt x="15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8"/>
            <p:cNvSpPr/>
            <p:nvPr/>
          </p:nvSpPr>
          <p:spPr>
            <a:xfrm>
              <a:off x="383483" y="2343854"/>
              <a:ext cx="211208" cy="63682"/>
            </a:xfrm>
            <a:custGeom>
              <a:avLst/>
              <a:gdLst/>
              <a:ahLst/>
              <a:cxnLst/>
              <a:rect l="l" t="t" r="r" b="b"/>
              <a:pathLst>
                <a:path w="5363" h="1617" extrusionOk="0">
                  <a:moveTo>
                    <a:pt x="252" y="0"/>
                  </a:moveTo>
                  <a:cubicBezTo>
                    <a:pt x="67" y="0"/>
                    <a:pt x="1" y="296"/>
                    <a:pt x="206" y="350"/>
                  </a:cubicBezTo>
                  <a:cubicBezTo>
                    <a:pt x="1625" y="718"/>
                    <a:pt x="3045" y="1087"/>
                    <a:pt x="4464" y="1455"/>
                  </a:cubicBezTo>
                  <a:cubicBezTo>
                    <a:pt x="4663" y="1507"/>
                    <a:pt x="4864" y="1558"/>
                    <a:pt x="5063" y="1609"/>
                  </a:cubicBezTo>
                  <a:cubicBezTo>
                    <a:pt x="5080" y="1614"/>
                    <a:pt x="5097" y="1616"/>
                    <a:pt x="5113" y="1616"/>
                  </a:cubicBezTo>
                  <a:cubicBezTo>
                    <a:pt x="5299" y="1616"/>
                    <a:pt x="5362" y="1320"/>
                    <a:pt x="5158" y="1268"/>
                  </a:cubicBezTo>
                  <a:cubicBezTo>
                    <a:pt x="3738" y="900"/>
                    <a:pt x="2318" y="531"/>
                    <a:pt x="899" y="163"/>
                  </a:cubicBezTo>
                  <a:cubicBezTo>
                    <a:pt x="700" y="110"/>
                    <a:pt x="499" y="60"/>
                    <a:pt x="300" y="7"/>
                  </a:cubicBezTo>
                  <a:cubicBezTo>
                    <a:pt x="283" y="2"/>
                    <a:pt x="267" y="0"/>
                    <a:pt x="2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8"/>
            <p:cNvSpPr/>
            <p:nvPr/>
          </p:nvSpPr>
          <p:spPr>
            <a:xfrm>
              <a:off x="384467" y="2421162"/>
              <a:ext cx="195101" cy="23629"/>
            </a:xfrm>
            <a:custGeom>
              <a:avLst/>
              <a:gdLst/>
              <a:ahLst/>
              <a:cxnLst/>
              <a:rect l="l" t="t" r="r" b="b"/>
              <a:pathLst>
                <a:path w="4954" h="600" extrusionOk="0">
                  <a:moveTo>
                    <a:pt x="4736" y="1"/>
                  </a:moveTo>
                  <a:cubicBezTo>
                    <a:pt x="4733" y="1"/>
                    <a:pt x="4729" y="1"/>
                    <a:pt x="4725" y="1"/>
                  </a:cubicBezTo>
                  <a:cubicBezTo>
                    <a:pt x="3416" y="73"/>
                    <a:pt x="2104" y="143"/>
                    <a:pt x="794" y="214"/>
                  </a:cubicBezTo>
                  <a:cubicBezTo>
                    <a:pt x="606" y="223"/>
                    <a:pt x="417" y="234"/>
                    <a:pt x="228" y="244"/>
                  </a:cubicBezTo>
                  <a:cubicBezTo>
                    <a:pt x="6" y="256"/>
                    <a:pt x="1" y="599"/>
                    <a:pt x="217" y="599"/>
                  </a:cubicBezTo>
                  <a:cubicBezTo>
                    <a:pt x="220" y="599"/>
                    <a:pt x="224" y="599"/>
                    <a:pt x="228" y="599"/>
                  </a:cubicBezTo>
                  <a:cubicBezTo>
                    <a:pt x="1538" y="527"/>
                    <a:pt x="2850" y="457"/>
                    <a:pt x="4159" y="386"/>
                  </a:cubicBezTo>
                  <a:cubicBezTo>
                    <a:pt x="4347" y="376"/>
                    <a:pt x="4537" y="365"/>
                    <a:pt x="4725" y="355"/>
                  </a:cubicBezTo>
                  <a:cubicBezTo>
                    <a:pt x="4948" y="344"/>
                    <a:pt x="4953" y="1"/>
                    <a:pt x="47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392934" y="2465467"/>
              <a:ext cx="209436" cy="59980"/>
            </a:xfrm>
            <a:custGeom>
              <a:avLst/>
              <a:gdLst/>
              <a:ahLst/>
              <a:cxnLst/>
              <a:rect l="l" t="t" r="r" b="b"/>
              <a:pathLst>
                <a:path w="5318" h="1523" extrusionOk="0">
                  <a:moveTo>
                    <a:pt x="5081" y="1"/>
                  </a:moveTo>
                  <a:cubicBezTo>
                    <a:pt x="5063" y="1"/>
                    <a:pt x="5045" y="4"/>
                    <a:pt x="5025" y="10"/>
                  </a:cubicBezTo>
                  <a:cubicBezTo>
                    <a:pt x="4477" y="182"/>
                    <a:pt x="3899" y="288"/>
                    <a:pt x="3340" y="422"/>
                  </a:cubicBezTo>
                  <a:cubicBezTo>
                    <a:pt x="2493" y="627"/>
                    <a:pt x="1646" y="829"/>
                    <a:pt x="798" y="1034"/>
                  </a:cubicBezTo>
                  <a:cubicBezTo>
                    <a:pt x="601" y="1080"/>
                    <a:pt x="403" y="1128"/>
                    <a:pt x="207" y="1174"/>
                  </a:cubicBezTo>
                  <a:cubicBezTo>
                    <a:pt x="0" y="1224"/>
                    <a:pt x="67" y="1522"/>
                    <a:pt x="256" y="1522"/>
                  </a:cubicBezTo>
                  <a:cubicBezTo>
                    <a:pt x="271" y="1522"/>
                    <a:pt x="286" y="1521"/>
                    <a:pt x="302" y="1517"/>
                  </a:cubicBezTo>
                  <a:cubicBezTo>
                    <a:pt x="1690" y="1184"/>
                    <a:pt x="3078" y="852"/>
                    <a:pt x="4465" y="514"/>
                  </a:cubicBezTo>
                  <a:cubicBezTo>
                    <a:pt x="4681" y="460"/>
                    <a:pt x="4906" y="418"/>
                    <a:pt x="5120" y="350"/>
                  </a:cubicBezTo>
                  <a:cubicBezTo>
                    <a:pt x="5318" y="289"/>
                    <a:pt x="5257" y="1"/>
                    <a:pt x="50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1730994" y="2343854"/>
              <a:ext cx="211169" cy="63682"/>
            </a:xfrm>
            <a:custGeom>
              <a:avLst/>
              <a:gdLst/>
              <a:ahLst/>
              <a:cxnLst/>
              <a:rect l="l" t="t" r="r" b="b"/>
              <a:pathLst>
                <a:path w="5362" h="1617" extrusionOk="0">
                  <a:moveTo>
                    <a:pt x="5111" y="0"/>
                  </a:moveTo>
                  <a:cubicBezTo>
                    <a:pt x="5096" y="0"/>
                    <a:pt x="5080" y="2"/>
                    <a:pt x="5063" y="7"/>
                  </a:cubicBezTo>
                  <a:cubicBezTo>
                    <a:pt x="3642" y="375"/>
                    <a:pt x="2223" y="745"/>
                    <a:pt x="803" y="1113"/>
                  </a:cubicBezTo>
                  <a:cubicBezTo>
                    <a:pt x="604" y="1165"/>
                    <a:pt x="404" y="1215"/>
                    <a:pt x="204" y="1268"/>
                  </a:cubicBezTo>
                  <a:cubicBezTo>
                    <a:pt x="1" y="1320"/>
                    <a:pt x="64" y="1616"/>
                    <a:pt x="250" y="1616"/>
                  </a:cubicBezTo>
                  <a:cubicBezTo>
                    <a:pt x="266" y="1616"/>
                    <a:pt x="283" y="1614"/>
                    <a:pt x="300" y="1609"/>
                  </a:cubicBezTo>
                  <a:cubicBezTo>
                    <a:pt x="1719" y="1241"/>
                    <a:pt x="3139" y="872"/>
                    <a:pt x="4559" y="504"/>
                  </a:cubicBezTo>
                  <a:cubicBezTo>
                    <a:pt x="4757" y="452"/>
                    <a:pt x="4958" y="401"/>
                    <a:pt x="5157" y="350"/>
                  </a:cubicBezTo>
                  <a:cubicBezTo>
                    <a:pt x="5361" y="296"/>
                    <a:pt x="5297" y="0"/>
                    <a:pt x="5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1746117" y="2421202"/>
              <a:ext cx="195140" cy="23629"/>
            </a:xfrm>
            <a:custGeom>
              <a:avLst/>
              <a:gdLst/>
              <a:ahLst/>
              <a:cxnLst/>
              <a:rect l="l" t="t" r="r" b="b"/>
              <a:pathLst>
                <a:path w="4955" h="600" extrusionOk="0">
                  <a:moveTo>
                    <a:pt x="218" y="1"/>
                  </a:moveTo>
                  <a:cubicBezTo>
                    <a:pt x="1" y="1"/>
                    <a:pt x="6" y="343"/>
                    <a:pt x="230" y="356"/>
                  </a:cubicBezTo>
                  <a:cubicBezTo>
                    <a:pt x="1539" y="428"/>
                    <a:pt x="2851" y="497"/>
                    <a:pt x="4161" y="568"/>
                  </a:cubicBezTo>
                  <a:cubicBezTo>
                    <a:pt x="4349" y="578"/>
                    <a:pt x="4538" y="589"/>
                    <a:pt x="4727" y="599"/>
                  </a:cubicBezTo>
                  <a:cubicBezTo>
                    <a:pt x="4731" y="599"/>
                    <a:pt x="4735" y="599"/>
                    <a:pt x="4738" y="599"/>
                  </a:cubicBezTo>
                  <a:cubicBezTo>
                    <a:pt x="4954" y="599"/>
                    <a:pt x="4951" y="257"/>
                    <a:pt x="4727" y="244"/>
                  </a:cubicBezTo>
                  <a:cubicBezTo>
                    <a:pt x="3417" y="173"/>
                    <a:pt x="2105" y="102"/>
                    <a:pt x="796" y="31"/>
                  </a:cubicBezTo>
                  <a:cubicBezTo>
                    <a:pt x="608" y="22"/>
                    <a:pt x="418" y="11"/>
                    <a:pt x="230" y="1"/>
                  </a:cubicBezTo>
                  <a:cubicBezTo>
                    <a:pt x="226" y="1"/>
                    <a:pt x="222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1723315" y="2465467"/>
              <a:ext cx="209476" cy="59980"/>
            </a:xfrm>
            <a:custGeom>
              <a:avLst/>
              <a:gdLst/>
              <a:ahLst/>
              <a:cxnLst/>
              <a:rect l="l" t="t" r="r" b="b"/>
              <a:pathLst>
                <a:path w="5319" h="1523" extrusionOk="0">
                  <a:moveTo>
                    <a:pt x="238" y="1"/>
                  </a:moveTo>
                  <a:cubicBezTo>
                    <a:pt x="60" y="1"/>
                    <a:pt x="0" y="290"/>
                    <a:pt x="199" y="353"/>
                  </a:cubicBezTo>
                  <a:cubicBezTo>
                    <a:pt x="747" y="524"/>
                    <a:pt x="1325" y="629"/>
                    <a:pt x="1884" y="764"/>
                  </a:cubicBezTo>
                  <a:cubicBezTo>
                    <a:pt x="2731" y="969"/>
                    <a:pt x="3578" y="1172"/>
                    <a:pt x="4425" y="1375"/>
                  </a:cubicBezTo>
                  <a:cubicBezTo>
                    <a:pt x="4623" y="1421"/>
                    <a:pt x="4821" y="1470"/>
                    <a:pt x="5017" y="1517"/>
                  </a:cubicBezTo>
                  <a:cubicBezTo>
                    <a:pt x="5033" y="1521"/>
                    <a:pt x="5048" y="1522"/>
                    <a:pt x="5063" y="1522"/>
                  </a:cubicBezTo>
                  <a:cubicBezTo>
                    <a:pt x="5251" y="1522"/>
                    <a:pt x="5319" y="1224"/>
                    <a:pt x="5112" y="1174"/>
                  </a:cubicBezTo>
                  <a:cubicBezTo>
                    <a:pt x="3724" y="842"/>
                    <a:pt x="2336" y="510"/>
                    <a:pt x="948" y="174"/>
                  </a:cubicBezTo>
                  <a:cubicBezTo>
                    <a:pt x="732" y="120"/>
                    <a:pt x="508" y="78"/>
                    <a:pt x="294" y="10"/>
                  </a:cubicBezTo>
                  <a:cubicBezTo>
                    <a:pt x="274" y="4"/>
                    <a:pt x="255" y="1"/>
                    <a:pt x="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682396" y="2197194"/>
              <a:ext cx="130159" cy="130159"/>
            </a:xfrm>
            <a:custGeom>
              <a:avLst/>
              <a:gdLst/>
              <a:ahLst/>
              <a:cxnLst/>
              <a:rect l="l" t="t" r="r" b="b"/>
              <a:pathLst>
                <a:path w="3305" h="3305" extrusionOk="0">
                  <a:moveTo>
                    <a:pt x="1653" y="0"/>
                  </a:moveTo>
                  <a:cubicBezTo>
                    <a:pt x="741" y="0"/>
                    <a:pt x="1" y="741"/>
                    <a:pt x="1" y="1653"/>
                  </a:cubicBezTo>
                  <a:cubicBezTo>
                    <a:pt x="1" y="2564"/>
                    <a:pt x="741" y="3305"/>
                    <a:pt x="1653" y="3305"/>
                  </a:cubicBezTo>
                  <a:cubicBezTo>
                    <a:pt x="2564" y="3305"/>
                    <a:pt x="3305" y="2564"/>
                    <a:pt x="3305" y="1653"/>
                  </a:cubicBezTo>
                  <a:cubicBezTo>
                    <a:pt x="3305" y="741"/>
                    <a:pt x="2564" y="0"/>
                    <a:pt x="1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755883" y="2152731"/>
              <a:ext cx="113303" cy="113225"/>
            </a:xfrm>
            <a:custGeom>
              <a:avLst/>
              <a:gdLst/>
              <a:ahLst/>
              <a:cxnLst/>
              <a:rect l="l" t="t" r="r" b="b"/>
              <a:pathLst>
                <a:path w="2877" h="2875" extrusionOk="0">
                  <a:moveTo>
                    <a:pt x="1439" y="0"/>
                  </a:moveTo>
                  <a:cubicBezTo>
                    <a:pt x="645" y="0"/>
                    <a:pt x="1" y="644"/>
                    <a:pt x="1" y="1437"/>
                  </a:cubicBezTo>
                  <a:cubicBezTo>
                    <a:pt x="1" y="2231"/>
                    <a:pt x="645" y="2875"/>
                    <a:pt x="1439" y="2875"/>
                  </a:cubicBezTo>
                  <a:cubicBezTo>
                    <a:pt x="2232" y="2875"/>
                    <a:pt x="2877" y="2231"/>
                    <a:pt x="2877" y="1437"/>
                  </a:cubicBezTo>
                  <a:cubicBezTo>
                    <a:pt x="2877" y="644"/>
                    <a:pt x="2232" y="0"/>
                    <a:pt x="14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1467092" y="2197194"/>
              <a:ext cx="130159" cy="130159"/>
            </a:xfrm>
            <a:custGeom>
              <a:avLst/>
              <a:gdLst/>
              <a:ahLst/>
              <a:cxnLst/>
              <a:rect l="l" t="t" r="r" b="b"/>
              <a:pathLst>
                <a:path w="3305" h="3305" extrusionOk="0">
                  <a:moveTo>
                    <a:pt x="1652" y="0"/>
                  </a:moveTo>
                  <a:cubicBezTo>
                    <a:pt x="740" y="0"/>
                    <a:pt x="0" y="741"/>
                    <a:pt x="0" y="1653"/>
                  </a:cubicBezTo>
                  <a:cubicBezTo>
                    <a:pt x="0" y="2564"/>
                    <a:pt x="741" y="3305"/>
                    <a:pt x="1652" y="3305"/>
                  </a:cubicBezTo>
                  <a:cubicBezTo>
                    <a:pt x="2564" y="3305"/>
                    <a:pt x="3305" y="2564"/>
                    <a:pt x="3305" y="1653"/>
                  </a:cubicBezTo>
                  <a:cubicBezTo>
                    <a:pt x="3305" y="741"/>
                    <a:pt x="2564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1410460" y="2152692"/>
              <a:ext cx="113303" cy="113264"/>
            </a:xfrm>
            <a:custGeom>
              <a:avLst/>
              <a:gdLst/>
              <a:ahLst/>
              <a:cxnLst/>
              <a:rect l="l" t="t" r="r" b="b"/>
              <a:pathLst>
                <a:path w="2877" h="2876" extrusionOk="0">
                  <a:moveTo>
                    <a:pt x="1438" y="0"/>
                  </a:moveTo>
                  <a:cubicBezTo>
                    <a:pt x="644" y="0"/>
                    <a:pt x="1" y="644"/>
                    <a:pt x="1" y="1438"/>
                  </a:cubicBezTo>
                  <a:cubicBezTo>
                    <a:pt x="1" y="2232"/>
                    <a:pt x="644" y="2876"/>
                    <a:pt x="1438" y="2876"/>
                  </a:cubicBezTo>
                  <a:cubicBezTo>
                    <a:pt x="2233" y="2876"/>
                    <a:pt x="2876" y="2232"/>
                    <a:pt x="2876" y="1438"/>
                  </a:cubicBezTo>
                  <a:cubicBezTo>
                    <a:pt x="2876" y="644"/>
                    <a:pt x="2233" y="0"/>
                    <a:pt x="14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9" name="Google Shape;1799;p38"/>
          <p:cNvSpPr txBox="1">
            <a:spLocks noGrp="1"/>
          </p:cNvSpPr>
          <p:nvPr>
            <p:ph type="title"/>
          </p:nvPr>
        </p:nvSpPr>
        <p:spPr>
          <a:xfrm>
            <a:off x="722047" y="29667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words</a:t>
            </a:r>
            <a:endParaRPr dirty="0"/>
          </a:p>
        </p:txBody>
      </p:sp>
      <p:sp>
        <p:nvSpPr>
          <p:cNvPr id="1801" name="Google Shape;1801;p38"/>
          <p:cNvSpPr txBox="1">
            <a:spLocks noGrp="1"/>
          </p:cNvSpPr>
          <p:nvPr>
            <p:ph type="subTitle" idx="1"/>
          </p:nvPr>
        </p:nvSpPr>
        <p:spPr>
          <a:xfrm>
            <a:off x="1209976" y="2735051"/>
            <a:ext cx="2907600" cy="9664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5400" b="1" dirty="0" smtClean="0"/>
              <a:t>kite</a:t>
            </a:r>
            <a:endParaRPr sz="5400" b="1" dirty="0"/>
          </a:p>
        </p:txBody>
      </p:sp>
      <p:grpSp>
        <p:nvGrpSpPr>
          <p:cNvPr id="1858" name="Google Shape;1858;p38"/>
          <p:cNvGrpSpPr/>
          <p:nvPr/>
        </p:nvGrpSpPr>
        <p:grpSpPr>
          <a:xfrm>
            <a:off x="3542531" y="3498626"/>
            <a:ext cx="840800" cy="734775"/>
            <a:chOff x="3347725" y="3741400"/>
            <a:chExt cx="840800" cy="734775"/>
          </a:xfrm>
        </p:grpSpPr>
        <p:sp>
          <p:nvSpPr>
            <p:cNvPr id="1859" name="Google Shape;1859;p38"/>
            <p:cNvSpPr/>
            <p:nvPr/>
          </p:nvSpPr>
          <p:spPr>
            <a:xfrm>
              <a:off x="3347725" y="3741400"/>
              <a:ext cx="840800" cy="734775"/>
            </a:xfrm>
            <a:custGeom>
              <a:avLst/>
              <a:gdLst/>
              <a:ahLst/>
              <a:cxnLst/>
              <a:rect l="l" t="t" r="r" b="b"/>
              <a:pathLst>
                <a:path w="33632" h="29391" extrusionOk="0">
                  <a:moveTo>
                    <a:pt x="31710" y="0"/>
                  </a:moveTo>
                  <a:cubicBezTo>
                    <a:pt x="31516" y="0"/>
                    <a:pt x="31322" y="32"/>
                    <a:pt x="31135" y="94"/>
                  </a:cubicBezTo>
                  <a:lnTo>
                    <a:pt x="31090" y="111"/>
                  </a:lnTo>
                  <a:lnTo>
                    <a:pt x="31041" y="126"/>
                  </a:lnTo>
                  <a:lnTo>
                    <a:pt x="22293" y="2992"/>
                  </a:lnTo>
                  <a:cubicBezTo>
                    <a:pt x="21965" y="3099"/>
                    <a:pt x="21683" y="3325"/>
                    <a:pt x="21504" y="3621"/>
                  </a:cubicBezTo>
                  <a:lnTo>
                    <a:pt x="14712" y="9552"/>
                  </a:lnTo>
                  <a:cubicBezTo>
                    <a:pt x="14663" y="9437"/>
                    <a:pt x="14608" y="9326"/>
                    <a:pt x="14544" y="9217"/>
                  </a:cubicBezTo>
                  <a:cubicBezTo>
                    <a:pt x="14149" y="8545"/>
                    <a:pt x="13437" y="7741"/>
                    <a:pt x="12290" y="7741"/>
                  </a:cubicBezTo>
                  <a:cubicBezTo>
                    <a:pt x="11885" y="7741"/>
                    <a:pt x="11514" y="7846"/>
                    <a:pt x="11183" y="7991"/>
                  </a:cubicBezTo>
                  <a:cubicBezTo>
                    <a:pt x="11209" y="7281"/>
                    <a:pt x="11207" y="6521"/>
                    <a:pt x="11027" y="5809"/>
                  </a:cubicBezTo>
                  <a:cubicBezTo>
                    <a:pt x="10853" y="5112"/>
                    <a:pt x="10526" y="4515"/>
                    <a:pt x="10081" y="4086"/>
                  </a:cubicBezTo>
                  <a:cubicBezTo>
                    <a:pt x="9573" y="3589"/>
                    <a:pt x="8940" y="3329"/>
                    <a:pt x="8257" y="3329"/>
                  </a:cubicBezTo>
                  <a:cubicBezTo>
                    <a:pt x="7366" y="3329"/>
                    <a:pt x="6504" y="3785"/>
                    <a:pt x="5831" y="4621"/>
                  </a:cubicBezTo>
                  <a:cubicBezTo>
                    <a:pt x="5204" y="5393"/>
                    <a:pt x="5086" y="6393"/>
                    <a:pt x="5108" y="7287"/>
                  </a:cubicBezTo>
                  <a:cubicBezTo>
                    <a:pt x="4754" y="7063"/>
                    <a:pt x="4336" y="6901"/>
                    <a:pt x="3839" y="6901"/>
                  </a:cubicBezTo>
                  <a:cubicBezTo>
                    <a:pt x="3167" y="6901"/>
                    <a:pt x="2538" y="7204"/>
                    <a:pt x="1975" y="7801"/>
                  </a:cubicBezTo>
                  <a:cubicBezTo>
                    <a:pt x="1534" y="8272"/>
                    <a:pt x="1297" y="8874"/>
                    <a:pt x="1291" y="9537"/>
                  </a:cubicBezTo>
                  <a:cubicBezTo>
                    <a:pt x="1288" y="10010"/>
                    <a:pt x="1399" y="10509"/>
                    <a:pt x="1634" y="11055"/>
                  </a:cubicBezTo>
                  <a:cubicBezTo>
                    <a:pt x="1873" y="11607"/>
                    <a:pt x="2199" y="12140"/>
                    <a:pt x="2540" y="12639"/>
                  </a:cubicBezTo>
                  <a:cubicBezTo>
                    <a:pt x="2493" y="12637"/>
                    <a:pt x="2444" y="12637"/>
                    <a:pt x="2395" y="12637"/>
                  </a:cubicBezTo>
                  <a:cubicBezTo>
                    <a:pt x="1853" y="12637"/>
                    <a:pt x="1389" y="12812"/>
                    <a:pt x="1052" y="13145"/>
                  </a:cubicBezTo>
                  <a:cubicBezTo>
                    <a:pt x="523" y="13665"/>
                    <a:pt x="0" y="14569"/>
                    <a:pt x="514" y="15915"/>
                  </a:cubicBezTo>
                  <a:cubicBezTo>
                    <a:pt x="866" y="16834"/>
                    <a:pt x="1613" y="17730"/>
                    <a:pt x="2225" y="18408"/>
                  </a:cubicBezTo>
                  <a:cubicBezTo>
                    <a:pt x="2483" y="18696"/>
                    <a:pt x="2764" y="18981"/>
                    <a:pt x="3063" y="19261"/>
                  </a:cubicBezTo>
                  <a:cubicBezTo>
                    <a:pt x="2864" y="19506"/>
                    <a:pt x="2711" y="19785"/>
                    <a:pt x="2611" y="20090"/>
                  </a:cubicBezTo>
                  <a:lnTo>
                    <a:pt x="1244" y="21278"/>
                  </a:lnTo>
                  <a:cubicBezTo>
                    <a:pt x="764" y="21696"/>
                    <a:pt x="474" y="22276"/>
                    <a:pt x="435" y="22910"/>
                  </a:cubicBezTo>
                  <a:cubicBezTo>
                    <a:pt x="395" y="23545"/>
                    <a:pt x="604" y="24155"/>
                    <a:pt x="1024" y="24626"/>
                  </a:cubicBezTo>
                  <a:lnTo>
                    <a:pt x="4534" y="28595"/>
                  </a:lnTo>
                  <a:cubicBezTo>
                    <a:pt x="4982" y="29100"/>
                    <a:pt x="5628" y="29390"/>
                    <a:pt x="6302" y="29390"/>
                  </a:cubicBezTo>
                  <a:cubicBezTo>
                    <a:pt x="6850" y="29390"/>
                    <a:pt x="7387" y="29198"/>
                    <a:pt x="7809" y="28846"/>
                  </a:cubicBezTo>
                  <a:lnTo>
                    <a:pt x="8503" y="28273"/>
                  </a:lnTo>
                  <a:lnTo>
                    <a:pt x="8520" y="28292"/>
                  </a:lnTo>
                  <a:lnTo>
                    <a:pt x="9008" y="27876"/>
                  </a:lnTo>
                  <a:lnTo>
                    <a:pt x="9023" y="27876"/>
                  </a:lnTo>
                  <a:cubicBezTo>
                    <a:pt x="9669" y="27876"/>
                    <a:pt x="10287" y="27639"/>
                    <a:pt x="10763" y="27206"/>
                  </a:cubicBezTo>
                  <a:cubicBezTo>
                    <a:pt x="11215" y="26803"/>
                    <a:pt x="11503" y="26266"/>
                    <a:pt x="11595" y="25677"/>
                  </a:cubicBezTo>
                  <a:lnTo>
                    <a:pt x="29156" y="10757"/>
                  </a:lnTo>
                  <a:lnTo>
                    <a:pt x="29102" y="10690"/>
                  </a:lnTo>
                  <a:cubicBezTo>
                    <a:pt x="29109" y="10680"/>
                    <a:pt x="29113" y="10669"/>
                    <a:pt x="29121" y="10658"/>
                  </a:cubicBezTo>
                  <a:lnTo>
                    <a:pt x="29128" y="10648"/>
                  </a:lnTo>
                  <a:lnTo>
                    <a:pt x="33276" y="2781"/>
                  </a:lnTo>
                  <a:cubicBezTo>
                    <a:pt x="33280" y="2770"/>
                    <a:pt x="33286" y="2760"/>
                    <a:pt x="33290" y="2747"/>
                  </a:cubicBezTo>
                  <a:lnTo>
                    <a:pt x="33320" y="2691"/>
                  </a:lnTo>
                  <a:cubicBezTo>
                    <a:pt x="33632" y="2118"/>
                    <a:pt x="33615" y="1446"/>
                    <a:pt x="33278" y="892"/>
                  </a:cubicBezTo>
                  <a:cubicBezTo>
                    <a:pt x="32947" y="344"/>
                    <a:pt x="32348" y="0"/>
                    <a:pt x="31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5280000" algn="bl" rotWithShape="0">
                <a:schemeClr val="dk2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3379225" y="3858050"/>
              <a:ext cx="336275" cy="404350"/>
            </a:xfrm>
            <a:custGeom>
              <a:avLst/>
              <a:gdLst/>
              <a:ahLst/>
              <a:cxnLst/>
              <a:rect l="l" t="t" r="r" b="b"/>
              <a:pathLst>
                <a:path w="13451" h="16174" extrusionOk="0">
                  <a:moveTo>
                    <a:pt x="7001" y="1"/>
                  </a:moveTo>
                  <a:cubicBezTo>
                    <a:pt x="6542" y="1"/>
                    <a:pt x="6047" y="256"/>
                    <a:pt x="5607" y="800"/>
                  </a:cubicBezTo>
                  <a:cubicBezTo>
                    <a:pt x="4538" y="2120"/>
                    <a:pt x="5916" y="5119"/>
                    <a:pt x="4972" y="5119"/>
                  </a:cubicBezTo>
                  <a:cubicBezTo>
                    <a:pt x="4956" y="5119"/>
                    <a:pt x="4938" y="5118"/>
                    <a:pt x="4920" y="5116"/>
                  </a:cubicBezTo>
                  <a:cubicBezTo>
                    <a:pt x="4119" y="5029"/>
                    <a:pt x="3472" y="3571"/>
                    <a:pt x="2578" y="3571"/>
                  </a:cubicBezTo>
                  <a:cubicBezTo>
                    <a:pt x="2307" y="3571"/>
                    <a:pt x="2013" y="3706"/>
                    <a:pt x="1685" y="4054"/>
                  </a:cubicBezTo>
                  <a:cubicBezTo>
                    <a:pt x="250" y="5579"/>
                    <a:pt x="4123" y="8869"/>
                    <a:pt x="3658" y="9485"/>
                  </a:cubicBezTo>
                  <a:cubicBezTo>
                    <a:pt x="3556" y="9621"/>
                    <a:pt x="3382" y="9671"/>
                    <a:pt x="3167" y="9671"/>
                  </a:cubicBezTo>
                  <a:cubicBezTo>
                    <a:pt x="2584" y="9671"/>
                    <a:pt x="1700" y="9305"/>
                    <a:pt x="1140" y="9305"/>
                  </a:cubicBezTo>
                  <a:cubicBezTo>
                    <a:pt x="967" y="9305"/>
                    <a:pt x="825" y="9340"/>
                    <a:pt x="732" y="9432"/>
                  </a:cubicBezTo>
                  <a:cubicBezTo>
                    <a:pt x="229" y="9925"/>
                    <a:pt x="1" y="10673"/>
                    <a:pt x="1960" y="12850"/>
                  </a:cubicBezTo>
                  <a:cubicBezTo>
                    <a:pt x="3918" y="15030"/>
                    <a:pt x="6513" y="16162"/>
                    <a:pt x="6513" y="16162"/>
                  </a:cubicBezTo>
                  <a:cubicBezTo>
                    <a:pt x="6556" y="16169"/>
                    <a:pt x="6603" y="16173"/>
                    <a:pt x="6654" y="16173"/>
                  </a:cubicBezTo>
                  <a:cubicBezTo>
                    <a:pt x="8252" y="16173"/>
                    <a:pt x="13450" y="12633"/>
                    <a:pt x="12098" y="11014"/>
                  </a:cubicBezTo>
                  <a:cubicBezTo>
                    <a:pt x="11763" y="10613"/>
                    <a:pt x="11457" y="10472"/>
                    <a:pt x="11173" y="10472"/>
                  </a:cubicBezTo>
                  <a:cubicBezTo>
                    <a:pt x="10511" y="10472"/>
                    <a:pt x="9967" y="11233"/>
                    <a:pt x="9447" y="11233"/>
                  </a:cubicBezTo>
                  <a:cubicBezTo>
                    <a:pt x="9258" y="11233"/>
                    <a:pt x="9073" y="11133"/>
                    <a:pt x="8887" y="10861"/>
                  </a:cubicBezTo>
                  <a:cubicBezTo>
                    <a:pt x="7963" y="9511"/>
                    <a:pt x="13329" y="7259"/>
                    <a:pt x="12139" y="5233"/>
                  </a:cubicBezTo>
                  <a:cubicBezTo>
                    <a:pt x="11780" y="4625"/>
                    <a:pt x="11405" y="4417"/>
                    <a:pt x="11029" y="4417"/>
                  </a:cubicBezTo>
                  <a:cubicBezTo>
                    <a:pt x="10336" y="4417"/>
                    <a:pt x="9639" y="5124"/>
                    <a:pt x="9032" y="5331"/>
                  </a:cubicBezTo>
                  <a:cubicBezTo>
                    <a:pt x="8978" y="5350"/>
                    <a:pt x="8930" y="5359"/>
                    <a:pt x="8886" y="5359"/>
                  </a:cubicBezTo>
                  <a:cubicBezTo>
                    <a:pt x="8184" y="5359"/>
                    <a:pt x="8857" y="2999"/>
                    <a:pt x="8475" y="1474"/>
                  </a:cubicBezTo>
                  <a:cubicBezTo>
                    <a:pt x="8237" y="523"/>
                    <a:pt x="7656" y="1"/>
                    <a:pt x="7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3536300" y="3966825"/>
              <a:ext cx="14875" cy="379750"/>
            </a:xfrm>
            <a:custGeom>
              <a:avLst/>
              <a:gdLst/>
              <a:ahLst/>
              <a:cxnLst/>
              <a:rect l="l" t="t" r="r" b="b"/>
              <a:pathLst>
                <a:path w="595" h="15190" extrusionOk="0">
                  <a:moveTo>
                    <a:pt x="418" y="0"/>
                  </a:moveTo>
                  <a:cubicBezTo>
                    <a:pt x="329" y="0"/>
                    <a:pt x="240" y="57"/>
                    <a:pt x="239" y="170"/>
                  </a:cubicBezTo>
                  <a:cubicBezTo>
                    <a:pt x="168" y="4495"/>
                    <a:pt x="102" y="8817"/>
                    <a:pt x="32" y="13144"/>
                  </a:cubicBezTo>
                  <a:cubicBezTo>
                    <a:pt x="21" y="13767"/>
                    <a:pt x="15" y="14394"/>
                    <a:pt x="4" y="15018"/>
                  </a:cubicBezTo>
                  <a:cubicBezTo>
                    <a:pt x="1" y="15133"/>
                    <a:pt x="88" y="15190"/>
                    <a:pt x="177" y="15190"/>
                  </a:cubicBezTo>
                  <a:cubicBezTo>
                    <a:pt x="266" y="15190"/>
                    <a:pt x="356" y="15133"/>
                    <a:pt x="358" y="15018"/>
                  </a:cubicBezTo>
                  <a:cubicBezTo>
                    <a:pt x="429" y="10694"/>
                    <a:pt x="495" y="6371"/>
                    <a:pt x="563" y="2044"/>
                  </a:cubicBezTo>
                  <a:cubicBezTo>
                    <a:pt x="574" y="1420"/>
                    <a:pt x="582" y="795"/>
                    <a:pt x="593" y="170"/>
                  </a:cubicBezTo>
                  <a:cubicBezTo>
                    <a:pt x="595" y="57"/>
                    <a:pt x="507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3434225" y="4133875"/>
              <a:ext cx="186400" cy="89150"/>
            </a:xfrm>
            <a:custGeom>
              <a:avLst/>
              <a:gdLst/>
              <a:ahLst/>
              <a:cxnLst/>
              <a:rect l="l" t="t" r="r" b="b"/>
              <a:pathLst>
                <a:path w="7456" h="3566" extrusionOk="0">
                  <a:moveTo>
                    <a:pt x="280" y="0"/>
                  </a:moveTo>
                  <a:cubicBezTo>
                    <a:pt x="130" y="0"/>
                    <a:pt x="0" y="179"/>
                    <a:pt x="142" y="293"/>
                  </a:cubicBezTo>
                  <a:cubicBezTo>
                    <a:pt x="1498" y="1368"/>
                    <a:pt x="2855" y="2440"/>
                    <a:pt x="4213" y="3513"/>
                  </a:cubicBezTo>
                  <a:cubicBezTo>
                    <a:pt x="4251" y="3544"/>
                    <a:pt x="4298" y="3565"/>
                    <a:pt x="4345" y="3565"/>
                  </a:cubicBezTo>
                  <a:cubicBezTo>
                    <a:pt x="4373" y="3565"/>
                    <a:pt x="4402" y="3558"/>
                    <a:pt x="4428" y="3541"/>
                  </a:cubicBezTo>
                  <a:cubicBezTo>
                    <a:pt x="5382" y="2924"/>
                    <a:pt x="6339" y="2312"/>
                    <a:pt x="7294" y="1696"/>
                  </a:cubicBezTo>
                  <a:cubicBezTo>
                    <a:pt x="7455" y="1592"/>
                    <a:pt x="7355" y="1361"/>
                    <a:pt x="7206" y="1361"/>
                  </a:cubicBezTo>
                  <a:cubicBezTo>
                    <a:pt x="7177" y="1361"/>
                    <a:pt x="7146" y="1369"/>
                    <a:pt x="7115" y="1389"/>
                  </a:cubicBezTo>
                  <a:cubicBezTo>
                    <a:pt x="6193" y="1984"/>
                    <a:pt x="5271" y="2575"/>
                    <a:pt x="4349" y="3169"/>
                  </a:cubicBezTo>
                  <a:lnTo>
                    <a:pt x="4349" y="3169"/>
                  </a:lnTo>
                  <a:cubicBezTo>
                    <a:pt x="3031" y="2125"/>
                    <a:pt x="1713" y="1083"/>
                    <a:pt x="396" y="41"/>
                  </a:cubicBezTo>
                  <a:cubicBezTo>
                    <a:pt x="359" y="12"/>
                    <a:pt x="319" y="0"/>
                    <a:pt x="2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3466500" y="4036850"/>
              <a:ext cx="166375" cy="74475"/>
            </a:xfrm>
            <a:custGeom>
              <a:avLst/>
              <a:gdLst/>
              <a:ahLst/>
              <a:cxnLst/>
              <a:rect l="l" t="t" r="r" b="b"/>
              <a:pathLst>
                <a:path w="6655" h="2979" extrusionOk="0">
                  <a:moveTo>
                    <a:pt x="268" y="1"/>
                  </a:moveTo>
                  <a:cubicBezTo>
                    <a:pt x="126" y="1"/>
                    <a:pt x="0" y="181"/>
                    <a:pt x="131" y="301"/>
                  </a:cubicBezTo>
                  <a:cubicBezTo>
                    <a:pt x="1082" y="1175"/>
                    <a:pt x="2037" y="2052"/>
                    <a:pt x="2990" y="2926"/>
                  </a:cubicBezTo>
                  <a:cubicBezTo>
                    <a:pt x="3024" y="2957"/>
                    <a:pt x="3075" y="2979"/>
                    <a:pt x="3125" y="2979"/>
                  </a:cubicBezTo>
                  <a:cubicBezTo>
                    <a:pt x="3154" y="2979"/>
                    <a:pt x="3182" y="2971"/>
                    <a:pt x="3206" y="2954"/>
                  </a:cubicBezTo>
                  <a:cubicBezTo>
                    <a:pt x="4308" y="2110"/>
                    <a:pt x="5408" y="1267"/>
                    <a:pt x="6507" y="421"/>
                  </a:cubicBezTo>
                  <a:cubicBezTo>
                    <a:pt x="6654" y="310"/>
                    <a:pt x="6560" y="81"/>
                    <a:pt x="6421" y="81"/>
                  </a:cubicBezTo>
                  <a:cubicBezTo>
                    <a:pt x="6391" y="81"/>
                    <a:pt x="6360" y="91"/>
                    <a:pt x="6328" y="116"/>
                  </a:cubicBezTo>
                  <a:cubicBezTo>
                    <a:pt x="5261" y="934"/>
                    <a:pt x="4194" y="1751"/>
                    <a:pt x="3130" y="2569"/>
                  </a:cubicBezTo>
                  <a:lnTo>
                    <a:pt x="3130" y="2569"/>
                  </a:lnTo>
                  <a:cubicBezTo>
                    <a:pt x="2216" y="1730"/>
                    <a:pt x="1299" y="887"/>
                    <a:pt x="384" y="47"/>
                  </a:cubicBezTo>
                  <a:cubicBezTo>
                    <a:pt x="348" y="15"/>
                    <a:pt x="307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3441600" y="3848400"/>
              <a:ext cx="604575" cy="553775"/>
            </a:xfrm>
            <a:custGeom>
              <a:avLst/>
              <a:gdLst/>
              <a:ahLst/>
              <a:cxnLst/>
              <a:rect l="l" t="t" r="r" b="b"/>
              <a:pathLst>
                <a:path w="24183" h="22151" extrusionOk="0">
                  <a:moveTo>
                    <a:pt x="18894" y="0"/>
                  </a:moveTo>
                  <a:lnTo>
                    <a:pt x="18583" y="271"/>
                  </a:lnTo>
                  <a:lnTo>
                    <a:pt x="1" y="16610"/>
                  </a:lnTo>
                  <a:lnTo>
                    <a:pt x="4905" y="22150"/>
                  </a:lnTo>
                  <a:lnTo>
                    <a:pt x="24183" y="5781"/>
                  </a:lnTo>
                  <a:lnTo>
                    <a:pt x="188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3892300" y="3775500"/>
              <a:ext cx="263075" cy="228275"/>
            </a:xfrm>
            <a:custGeom>
              <a:avLst/>
              <a:gdLst/>
              <a:ahLst/>
              <a:cxnLst/>
              <a:rect l="l" t="t" r="r" b="b"/>
              <a:pathLst>
                <a:path w="10523" h="9131" extrusionOk="0">
                  <a:moveTo>
                    <a:pt x="9849" y="0"/>
                  </a:moveTo>
                  <a:cubicBezTo>
                    <a:pt x="9792" y="0"/>
                    <a:pt x="9733" y="9"/>
                    <a:pt x="9674" y="29"/>
                  </a:cubicBezTo>
                  <a:lnTo>
                    <a:pt x="920" y="2897"/>
                  </a:lnTo>
                  <a:cubicBezTo>
                    <a:pt x="888" y="2908"/>
                    <a:pt x="864" y="2931"/>
                    <a:pt x="856" y="2965"/>
                  </a:cubicBezTo>
                  <a:lnTo>
                    <a:pt x="18" y="6294"/>
                  </a:lnTo>
                  <a:cubicBezTo>
                    <a:pt x="1" y="6349"/>
                    <a:pt x="39" y="6405"/>
                    <a:pt x="94" y="6413"/>
                  </a:cubicBezTo>
                  <a:lnTo>
                    <a:pt x="2952" y="6863"/>
                  </a:lnTo>
                  <a:cubicBezTo>
                    <a:pt x="3007" y="6872"/>
                    <a:pt x="3042" y="6925"/>
                    <a:pt x="3031" y="6981"/>
                  </a:cubicBezTo>
                  <a:lnTo>
                    <a:pt x="2577" y="9013"/>
                  </a:lnTo>
                  <a:cubicBezTo>
                    <a:pt x="2560" y="9074"/>
                    <a:pt x="2610" y="9131"/>
                    <a:pt x="2673" y="9131"/>
                  </a:cubicBezTo>
                  <a:cubicBezTo>
                    <a:pt x="2677" y="9131"/>
                    <a:pt x="2680" y="9131"/>
                    <a:pt x="2683" y="9130"/>
                  </a:cubicBezTo>
                  <a:lnTo>
                    <a:pt x="6108" y="8704"/>
                  </a:lnTo>
                  <a:cubicBezTo>
                    <a:pt x="6140" y="8697"/>
                    <a:pt x="6166" y="8678"/>
                    <a:pt x="6183" y="8653"/>
                  </a:cubicBezTo>
                  <a:lnTo>
                    <a:pt x="10324" y="797"/>
                  </a:lnTo>
                  <a:cubicBezTo>
                    <a:pt x="10523" y="421"/>
                    <a:pt x="10234" y="0"/>
                    <a:pt x="98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4030375" y="3774750"/>
              <a:ext cx="125750" cy="116200"/>
            </a:xfrm>
            <a:custGeom>
              <a:avLst/>
              <a:gdLst/>
              <a:ahLst/>
              <a:cxnLst/>
              <a:rect l="l" t="t" r="r" b="b"/>
              <a:pathLst>
                <a:path w="5030" h="4648" extrusionOk="0">
                  <a:moveTo>
                    <a:pt x="4408" y="1"/>
                  </a:moveTo>
                  <a:cubicBezTo>
                    <a:pt x="4356" y="1"/>
                    <a:pt x="4301" y="9"/>
                    <a:pt x="4246" y="27"/>
                  </a:cubicBezTo>
                  <a:lnTo>
                    <a:pt x="1" y="1419"/>
                  </a:lnTo>
                  <a:lnTo>
                    <a:pt x="2784" y="4648"/>
                  </a:lnTo>
                  <a:lnTo>
                    <a:pt x="4846" y="739"/>
                  </a:lnTo>
                  <a:cubicBezTo>
                    <a:pt x="5030" y="389"/>
                    <a:pt x="4764" y="1"/>
                    <a:pt x="4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3388925" y="4257400"/>
              <a:ext cx="186950" cy="185425"/>
            </a:xfrm>
            <a:custGeom>
              <a:avLst/>
              <a:gdLst/>
              <a:ahLst/>
              <a:cxnLst/>
              <a:rect l="l" t="t" r="r" b="b"/>
              <a:pathLst>
                <a:path w="7478" h="7417" extrusionOk="0">
                  <a:moveTo>
                    <a:pt x="2751" y="0"/>
                  </a:moveTo>
                  <a:cubicBezTo>
                    <a:pt x="2512" y="0"/>
                    <a:pt x="2271" y="83"/>
                    <a:pt x="2076" y="252"/>
                  </a:cubicBezTo>
                  <a:lnTo>
                    <a:pt x="476" y="1640"/>
                  </a:lnTo>
                  <a:cubicBezTo>
                    <a:pt x="46" y="2016"/>
                    <a:pt x="1" y="2673"/>
                    <a:pt x="380" y="3101"/>
                  </a:cubicBezTo>
                  <a:lnTo>
                    <a:pt x="3888" y="7068"/>
                  </a:lnTo>
                  <a:cubicBezTo>
                    <a:pt x="4093" y="7298"/>
                    <a:pt x="4378" y="7417"/>
                    <a:pt x="4664" y="7417"/>
                  </a:cubicBezTo>
                  <a:cubicBezTo>
                    <a:pt x="4895" y="7417"/>
                    <a:pt x="5128" y="7339"/>
                    <a:pt x="5321" y="7181"/>
                  </a:cubicBezTo>
                  <a:lnTo>
                    <a:pt x="6976" y="5809"/>
                  </a:lnTo>
                  <a:cubicBezTo>
                    <a:pt x="7426" y="5436"/>
                    <a:pt x="7477" y="4765"/>
                    <a:pt x="7087" y="4329"/>
                  </a:cubicBezTo>
                  <a:lnTo>
                    <a:pt x="3521" y="346"/>
                  </a:lnTo>
                  <a:cubicBezTo>
                    <a:pt x="3318" y="117"/>
                    <a:pt x="3035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3503825" y="3930925"/>
              <a:ext cx="392275" cy="338775"/>
            </a:xfrm>
            <a:custGeom>
              <a:avLst/>
              <a:gdLst/>
              <a:ahLst/>
              <a:cxnLst/>
              <a:rect l="l" t="t" r="r" b="b"/>
              <a:pathLst>
                <a:path w="15691" h="13551" extrusionOk="0">
                  <a:moveTo>
                    <a:pt x="15382" y="0"/>
                  </a:moveTo>
                  <a:lnTo>
                    <a:pt x="0" y="13190"/>
                  </a:lnTo>
                  <a:lnTo>
                    <a:pt x="309" y="13550"/>
                  </a:lnTo>
                  <a:lnTo>
                    <a:pt x="15691" y="361"/>
                  </a:lnTo>
                  <a:lnTo>
                    <a:pt x="153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3566525" y="3999800"/>
              <a:ext cx="392875" cy="334650"/>
            </a:xfrm>
            <a:custGeom>
              <a:avLst/>
              <a:gdLst/>
              <a:ahLst/>
              <a:cxnLst/>
              <a:rect l="l" t="t" r="r" b="b"/>
              <a:pathLst>
                <a:path w="15715" h="13386" extrusionOk="0">
                  <a:moveTo>
                    <a:pt x="15409" y="0"/>
                  </a:moveTo>
                  <a:lnTo>
                    <a:pt x="0" y="13026"/>
                  </a:lnTo>
                  <a:lnTo>
                    <a:pt x="305" y="13386"/>
                  </a:lnTo>
                  <a:lnTo>
                    <a:pt x="15714" y="361"/>
                  </a:lnTo>
                  <a:lnTo>
                    <a:pt x="154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3439575" y="4232100"/>
              <a:ext cx="169350" cy="172875"/>
            </a:xfrm>
            <a:custGeom>
              <a:avLst/>
              <a:gdLst/>
              <a:ahLst/>
              <a:cxnLst/>
              <a:rect l="l" t="t" r="r" b="b"/>
              <a:pathLst>
                <a:path w="6774" h="6915" extrusionOk="0">
                  <a:moveTo>
                    <a:pt x="1416" y="1"/>
                  </a:moveTo>
                  <a:cubicBezTo>
                    <a:pt x="1113" y="1"/>
                    <a:pt x="809" y="109"/>
                    <a:pt x="566" y="328"/>
                  </a:cubicBezTo>
                  <a:cubicBezTo>
                    <a:pt x="43" y="799"/>
                    <a:pt x="1" y="1603"/>
                    <a:pt x="472" y="2126"/>
                  </a:cubicBezTo>
                  <a:lnTo>
                    <a:pt x="4411" y="6493"/>
                  </a:lnTo>
                  <a:cubicBezTo>
                    <a:pt x="4664" y="6772"/>
                    <a:pt x="5010" y="6914"/>
                    <a:pt x="5358" y="6914"/>
                  </a:cubicBezTo>
                  <a:cubicBezTo>
                    <a:pt x="5661" y="6914"/>
                    <a:pt x="5965" y="6806"/>
                    <a:pt x="6208" y="6587"/>
                  </a:cubicBezTo>
                  <a:cubicBezTo>
                    <a:pt x="6733" y="6118"/>
                    <a:pt x="6773" y="5314"/>
                    <a:pt x="6302" y="4791"/>
                  </a:cubicBezTo>
                  <a:lnTo>
                    <a:pt x="2361" y="422"/>
                  </a:lnTo>
                  <a:cubicBezTo>
                    <a:pt x="2109" y="143"/>
                    <a:pt x="1763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Premium Vector | Kite of different colors in cartoon style isolated on  white background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629">
            <a:off x="4413445" y="732277"/>
            <a:ext cx="3342463" cy="372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it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9" end="26373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0793" y="13536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0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38"/>
          <p:cNvSpPr/>
          <p:nvPr/>
        </p:nvSpPr>
        <p:spPr>
          <a:xfrm>
            <a:off x="4974869" y="2135213"/>
            <a:ext cx="3286076" cy="2131735"/>
          </a:xfrm>
          <a:custGeom>
            <a:avLst/>
            <a:gdLst/>
            <a:ahLst/>
            <a:cxnLst/>
            <a:rect l="l" t="t" r="r" b="b"/>
            <a:pathLst>
              <a:path w="83440" h="54129" extrusionOk="0">
                <a:moveTo>
                  <a:pt x="0" y="0"/>
                </a:moveTo>
                <a:lnTo>
                  <a:pt x="0" y="4837"/>
                </a:lnTo>
                <a:lnTo>
                  <a:pt x="2223" y="4837"/>
                </a:lnTo>
                <a:cubicBezTo>
                  <a:pt x="2643" y="4289"/>
                  <a:pt x="3229" y="3948"/>
                  <a:pt x="3875" y="3948"/>
                </a:cubicBezTo>
                <a:cubicBezTo>
                  <a:pt x="5159" y="3948"/>
                  <a:pt x="6199" y="5284"/>
                  <a:pt x="6199" y="6931"/>
                </a:cubicBezTo>
                <a:cubicBezTo>
                  <a:pt x="6199" y="8579"/>
                  <a:pt x="5158" y="9916"/>
                  <a:pt x="3875" y="9916"/>
                </a:cubicBezTo>
                <a:cubicBezTo>
                  <a:pt x="3229" y="9916"/>
                  <a:pt x="2643" y="9574"/>
                  <a:pt x="2223" y="9027"/>
                </a:cubicBezTo>
                <a:lnTo>
                  <a:pt x="0" y="9027"/>
                </a:lnTo>
                <a:lnTo>
                  <a:pt x="0" y="9189"/>
                </a:lnTo>
                <a:lnTo>
                  <a:pt x="0" y="15186"/>
                </a:lnTo>
                <a:lnTo>
                  <a:pt x="2223" y="15186"/>
                </a:lnTo>
                <a:cubicBezTo>
                  <a:pt x="2643" y="14639"/>
                  <a:pt x="3229" y="14299"/>
                  <a:pt x="3875" y="14299"/>
                </a:cubicBezTo>
                <a:cubicBezTo>
                  <a:pt x="5159" y="14299"/>
                  <a:pt x="6199" y="15634"/>
                  <a:pt x="6199" y="17282"/>
                </a:cubicBezTo>
                <a:cubicBezTo>
                  <a:pt x="6199" y="18930"/>
                  <a:pt x="5158" y="20265"/>
                  <a:pt x="3875" y="20265"/>
                </a:cubicBezTo>
                <a:cubicBezTo>
                  <a:pt x="3229" y="20265"/>
                  <a:pt x="2643" y="19925"/>
                  <a:pt x="2223" y="19377"/>
                </a:cubicBezTo>
                <a:lnTo>
                  <a:pt x="0" y="19377"/>
                </a:lnTo>
                <a:lnTo>
                  <a:pt x="0" y="19550"/>
                </a:lnTo>
                <a:lnTo>
                  <a:pt x="0" y="25537"/>
                </a:lnTo>
                <a:lnTo>
                  <a:pt x="2223" y="25537"/>
                </a:lnTo>
                <a:cubicBezTo>
                  <a:pt x="2643" y="24989"/>
                  <a:pt x="3229" y="24648"/>
                  <a:pt x="3875" y="24648"/>
                </a:cubicBezTo>
                <a:cubicBezTo>
                  <a:pt x="5159" y="24648"/>
                  <a:pt x="6199" y="25984"/>
                  <a:pt x="6199" y="27632"/>
                </a:cubicBezTo>
                <a:cubicBezTo>
                  <a:pt x="6199" y="29279"/>
                  <a:pt x="5158" y="30616"/>
                  <a:pt x="3875" y="30616"/>
                </a:cubicBezTo>
                <a:cubicBezTo>
                  <a:pt x="3229" y="30616"/>
                  <a:pt x="2643" y="30276"/>
                  <a:pt x="2223" y="29728"/>
                </a:cubicBezTo>
                <a:lnTo>
                  <a:pt x="0" y="29728"/>
                </a:lnTo>
                <a:lnTo>
                  <a:pt x="0" y="29911"/>
                </a:lnTo>
                <a:lnTo>
                  <a:pt x="0" y="35887"/>
                </a:lnTo>
                <a:lnTo>
                  <a:pt x="2223" y="35887"/>
                </a:lnTo>
                <a:cubicBezTo>
                  <a:pt x="2643" y="35339"/>
                  <a:pt x="3229" y="34999"/>
                  <a:pt x="3875" y="34999"/>
                </a:cubicBezTo>
                <a:cubicBezTo>
                  <a:pt x="5159" y="34999"/>
                  <a:pt x="6199" y="36335"/>
                  <a:pt x="6199" y="37982"/>
                </a:cubicBezTo>
                <a:cubicBezTo>
                  <a:pt x="6199" y="39630"/>
                  <a:pt x="5158" y="40966"/>
                  <a:pt x="3875" y="40966"/>
                </a:cubicBezTo>
                <a:cubicBezTo>
                  <a:pt x="3229" y="40966"/>
                  <a:pt x="2643" y="40625"/>
                  <a:pt x="2223" y="40077"/>
                </a:cubicBezTo>
                <a:lnTo>
                  <a:pt x="0" y="40077"/>
                </a:lnTo>
                <a:lnTo>
                  <a:pt x="0" y="40273"/>
                </a:lnTo>
                <a:lnTo>
                  <a:pt x="0" y="46237"/>
                </a:lnTo>
                <a:lnTo>
                  <a:pt x="2223" y="46237"/>
                </a:lnTo>
                <a:cubicBezTo>
                  <a:pt x="2643" y="45689"/>
                  <a:pt x="3229" y="45349"/>
                  <a:pt x="3875" y="45349"/>
                </a:cubicBezTo>
                <a:cubicBezTo>
                  <a:pt x="5159" y="45349"/>
                  <a:pt x="6199" y="46684"/>
                  <a:pt x="6199" y="48332"/>
                </a:cubicBezTo>
                <a:cubicBezTo>
                  <a:pt x="6199" y="49980"/>
                  <a:pt x="5158" y="51316"/>
                  <a:pt x="3875" y="51316"/>
                </a:cubicBezTo>
                <a:cubicBezTo>
                  <a:pt x="3229" y="51316"/>
                  <a:pt x="2643" y="50976"/>
                  <a:pt x="2223" y="50428"/>
                </a:cubicBezTo>
                <a:lnTo>
                  <a:pt x="0" y="50428"/>
                </a:lnTo>
                <a:lnTo>
                  <a:pt x="0" y="50633"/>
                </a:lnTo>
                <a:lnTo>
                  <a:pt x="0" y="54128"/>
                </a:lnTo>
                <a:lnTo>
                  <a:pt x="78625" y="54128"/>
                </a:lnTo>
                <a:cubicBezTo>
                  <a:pt x="81284" y="54128"/>
                  <a:pt x="83440" y="51972"/>
                  <a:pt x="83440" y="49313"/>
                </a:cubicBezTo>
                <a:lnTo>
                  <a:pt x="83440" y="4816"/>
                </a:lnTo>
                <a:cubicBezTo>
                  <a:pt x="83440" y="2156"/>
                  <a:pt x="81284" y="0"/>
                  <a:pt x="786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04775" dir="2220000" algn="bl" rotWithShape="0">
              <a:schemeClr val="dk2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38"/>
          <p:cNvSpPr/>
          <p:nvPr/>
        </p:nvSpPr>
        <p:spPr>
          <a:xfrm>
            <a:off x="4629025" y="1664069"/>
            <a:ext cx="1281307" cy="961852"/>
          </a:xfrm>
          <a:custGeom>
            <a:avLst/>
            <a:gdLst/>
            <a:ahLst/>
            <a:cxnLst/>
            <a:rect l="l" t="t" r="r" b="b"/>
            <a:pathLst>
              <a:path w="30860" h="23166" extrusionOk="0">
                <a:moveTo>
                  <a:pt x="11584" y="0"/>
                </a:moveTo>
                <a:cubicBezTo>
                  <a:pt x="11501" y="0"/>
                  <a:pt x="11415" y="0"/>
                  <a:pt x="11300" y="2"/>
                </a:cubicBezTo>
                <a:lnTo>
                  <a:pt x="11279" y="2"/>
                </a:lnTo>
                <a:cubicBezTo>
                  <a:pt x="11238" y="2"/>
                  <a:pt x="11202" y="7"/>
                  <a:pt x="11162" y="7"/>
                </a:cubicBezTo>
                <a:cubicBezTo>
                  <a:pt x="10074" y="43"/>
                  <a:pt x="8999" y="235"/>
                  <a:pt x="7971" y="574"/>
                </a:cubicBezTo>
                <a:lnTo>
                  <a:pt x="6818" y="1022"/>
                </a:lnTo>
                <a:cubicBezTo>
                  <a:pt x="5722" y="1514"/>
                  <a:pt x="4719" y="2171"/>
                  <a:pt x="3826" y="2977"/>
                </a:cubicBezTo>
                <a:lnTo>
                  <a:pt x="2792" y="4039"/>
                </a:lnTo>
                <a:cubicBezTo>
                  <a:pt x="1973" y="4990"/>
                  <a:pt x="1320" y="6061"/>
                  <a:pt x="849" y="7223"/>
                </a:cubicBezTo>
                <a:cubicBezTo>
                  <a:pt x="286" y="8613"/>
                  <a:pt x="0" y="10078"/>
                  <a:pt x="0" y="11582"/>
                </a:cubicBezTo>
                <a:lnTo>
                  <a:pt x="0" y="11739"/>
                </a:lnTo>
                <a:lnTo>
                  <a:pt x="41" y="12569"/>
                </a:lnTo>
                <a:cubicBezTo>
                  <a:pt x="139" y="13727"/>
                  <a:pt x="410" y="14857"/>
                  <a:pt x="849" y="15940"/>
                </a:cubicBezTo>
                <a:cubicBezTo>
                  <a:pt x="1433" y="17378"/>
                  <a:pt x="2288" y="18668"/>
                  <a:pt x="3391" y="19775"/>
                </a:cubicBezTo>
                <a:cubicBezTo>
                  <a:pt x="4495" y="20879"/>
                  <a:pt x="5786" y="21734"/>
                  <a:pt x="7225" y="22316"/>
                </a:cubicBezTo>
                <a:cubicBezTo>
                  <a:pt x="7585" y="22464"/>
                  <a:pt x="7954" y="22592"/>
                  <a:pt x="8325" y="22700"/>
                </a:cubicBezTo>
                <a:lnTo>
                  <a:pt x="9136" y="22905"/>
                </a:lnTo>
                <a:cubicBezTo>
                  <a:pt x="9935" y="23080"/>
                  <a:pt x="10756" y="23165"/>
                  <a:pt x="11580" y="23165"/>
                </a:cubicBezTo>
                <a:cubicBezTo>
                  <a:pt x="12725" y="23165"/>
                  <a:pt x="13848" y="22999"/>
                  <a:pt x="14934" y="22670"/>
                </a:cubicBezTo>
                <a:lnTo>
                  <a:pt x="15872" y="22344"/>
                </a:lnTo>
                <a:cubicBezTo>
                  <a:pt x="15872" y="22344"/>
                  <a:pt x="15919" y="22325"/>
                  <a:pt x="15938" y="22316"/>
                </a:cubicBezTo>
                <a:cubicBezTo>
                  <a:pt x="17376" y="21732"/>
                  <a:pt x="18666" y="20877"/>
                  <a:pt x="19773" y="19775"/>
                </a:cubicBezTo>
                <a:cubicBezTo>
                  <a:pt x="19843" y="19702"/>
                  <a:pt x="19913" y="19630"/>
                  <a:pt x="19986" y="19555"/>
                </a:cubicBezTo>
                <a:cubicBezTo>
                  <a:pt x="20235" y="19621"/>
                  <a:pt x="20493" y="19657"/>
                  <a:pt x="20753" y="19657"/>
                </a:cubicBezTo>
                <a:cubicBezTo>
                  <a:pt x="21884" y="19657"/>
                  <a:pt x="22975" y="19043"/>
                  <a:pt x="24093" y="17781"/>
                </a:cubicBezTo>
                <a:cubicBezTo>
                  <a:pt x="25609" y="16062"/>
                  <a:pt x="26825" y="14124"/>
                  <a:pt x="28002" y="12249"/>
                </a:cubicBezTo>
                <a:lnTo>
                  <a:pt x="28012" y="12232"/>
                </a:lnTo>
                <a:cubicBezTo>
                  <a:pt x="28501" y="11449"/>
                  <a:pt x="29002" y="10628"/>
                  <a:pt x="29443" y="9901"/>
                </a:cubicBezTo>
                <a:lnTo>
                  <a:pt x="29603" y="9639"/>
                </a:lnTo>
                <a:cubicBezTo>
                  <a:pt x="30134" y="8767"/>
                  <a:pt x="30859" y="7579"/>
                  <a:pt x="30627" y="6108"/>
                </a:cubicBezTo>
                <a:cubicBezTo>
                  <a:pt x="30518" y="5427"/>
                  <a:pt x="30194" y="4800"/>
                  <a:pt x="29712" y="4342"/>
                </a:cubicBezTo>
                <a:cubicBezTo>
                  <a:pt x="29181" y="3836"/>
                  <a:pt x="28492" y="3557"/>
                  <a:pt x="27763" y="3557"/>
                </a:cubicBezTo>
                <a:cubicBezTo>
                  <a:pt x="27648" y="3557"/>
                  <a:pt x="27533" y="3563"/>
                  <a:pt x="27413" y="3576"/>
                </a:cubicBezTo>
                <a:cubicBezTo>
                  <a:pt x="26844" y="3647"/>
                  <a:pt x="26294" y="3879"/>
                  <a:pt x="25780" y="4269"/>
                </a:cubicBezTo>
                <a:cubicBezTo>
                  <a:pt x="25364" y="4585"/>
                  <a:pt x="25050" y="4939"/>
                  <a:pt x="24820" y="5201"/>
                </a:cubicBezTo>
                <a:cubicBezTo>
                  <a:pt x="24485" y="5579"/>
                  <a:pt x="24150" y="5984"/>
                  <a:pt x="23826" y="6412"/>
                </a:cubicBezTo>
                <a:cubicBezTo>
                  <a:pt x="23690" y="6374"/>
                  <a:pt x="23549" y="6353"/>
                  <a:pt x="23404" y="6353"/>
                </a:cubicBezTo>
                <a:cubicBezTo>
                  <a:pt x="22956" y="6353"/>
                  <a:pt x="22534" y="6557"/>
                  <a:pt x="22248" y="6918"/>
                </a:cubicBezTo>
                <a:cubicBezTo>
                  <a:pt x="22236" y="6933"/>
                  <a:pt x="22221" y="6950"/>
                  <a:pt x="22208" y="6969"/>
                </a:cubicBezTo>
                <a:cubicBezTo>
                  <a:pt x="21899" y="6255"/>
                  <a:pt x="21517" y="5574"/>
                  <a:pt x="21073" y="4939"/>
                </a:cubicBezTo>
                <a:lnTo>
                  <a:pt x="19947" y="3572"/>
                </a:lnTo>
                <a:cubicBezTo>
                  <a:pt x="19890" y="3510"/>
                  <a:pt x="19830" y="3453"/>
                  <a:pt x="19773" y="3393"/>
                </a:cubicBezTo>
                <a:cubicBezTo>
                  <a:pt x="18870" y="2493"/>
                  <a:pt x="17847" y="1757"/>
                  <a:pt x="16719" y="1201"/>
                </a:cubicBezTo>
                <a:lnTo>
                  <a:pt x="15554" y="702"/>
                </a:lnTo>
                <a:cubicBezTo>
                  <a:pt x="14501" y="318"/>
                  <a:pt x="13401" y="88"/>
                  <a:pt x="12281" y="21"/>
                </a:cubicBezTo>
                <a:lnTo>
                  <a:pt x="12241" y="21"/>
                </a:lnTo>
                <a:cubicBezTo>
                  <a:pt x="12196" y="19"/>
                  <a:pt x="12153" y="17"/>
                  <a:pt x="12108" y="13"/>
                </a:cubicBezTo>
                <a:cubicBezTo>
                  <a:pt x="11927" y="4"/>
                  <a:pt x="11750" y="0"/>
                  <a:pt x="115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104775" dir="2220000" algn="bl" rotWithShape="0">
              <a:schemeClr val="dk2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38"/>
          <p:cNvSpPr/>
          <p:nvPr/>
        </p:nvSpPr>
        <p:spPr>
          <a:xfrm>
            <a:off x="7201876" y="3465875"/>
            <a:ext cx="1514233" cy="1285849"/>
          </a:xfrm>
          <a:custGeom>
            <a:avLst/>
            <a:gdLst/>
            <a:ahLst/>
            <a:cxnLst/>
            <a:rect l="l" t="t" r="r" b="b"/>
            <a:pathLst>
              <a:path w="42188" h="35825" extrusionOk="0">
                <a:moveTo>
                  <a:pt x="20940" y="1"/>
                </a:moveTo>
                <a:cubicBezTo>
                  <a:pt x="18404" y="1"/>
                  <a:pt x="16342" y="2063"/>
                  <a:pt x="16342" y="4598"/>
                </a:cubicBezTo>
                <a:cubicBezTo>
                  <a:pt x="16342" y="4856"/>
                  <a:pt x="16363" y="5112"/>
                  <a:pt x="16406" y="5366"/>
                </a:cubicBezTo>
                <a:cubicBezTo>
                  <a:pt x="15414" y="5645"/>
                  <a:pt x="14416" y="6016"/>
                  <a:pt x="13435" y="6473"/>
                </a:cubicBezTo>
                <a:cubicBezTo>
                  <a:pt x="13382" y="6496"/>
                  <a:pt x="13329" y="6524"/>
                  <a:pt x="13275" y="6547"/>
                </a:cubicBezTo>
                <a:lnTo>
                  <a:pt x="9731" y="2664"/>
                </a:lnTo>
                <a:cubicBezTo>
                  <a:pt x="9629" y="2552"/>
                  <a:pt x="9486" y="2489"/>
                  <a:pt x="9338" y="2489"/>
                </a:cubicBezTo>
                <a:cubicBezTo>
                  <a:pt x="9291" y="2489"/>
                  <a:pt x="9245" y="2496"/>
                  <a:pt x="9198" y="2508"/>
                </a:cubicBezTo>
                <a:cubicBezTo>
                  <a:pt x="9006" y="2559"/>
                  <a:pt x="8857" y="2717"/>
                  <a:pt x="8816" y="2911"/>
                </a:cubicBezTo>
                <a:lnTo>
                  <a:pt x="7185" y="10401"/>
                </a:lnTo>
                <a:cubicBezTo>
                  <a:pt x="6919" y="10539"/>
                  <a:pt x="6646" y="10695"/>
                  <a:pt x="6377" y="10863"/>
                </a:cubicBezTo>
                <a:cubicBezTo>
                  <a:pt x="4607" y="11955"/>
                  <a:pt x="3317" y="13301"/>
                  <a:pt x="2547" y="14239"/>
                </a:cubicBezTo>
                <a:lnTo>
                  <a:pt x="1598" y="15395"/>
                </a:lnTo>
                <a:cubicBezTo>
                  <a:pt x="1472" y="15546"/>
                  <a:pt x="1440" y="15753"/>
                  <a:pt x="1517" y="15934"/>
                </a:cubicBezTo>
                <a:cubicBezTo>
                  <a:pt x="1592" y="16116"/>
                  <a:pt x="1762" y="16241"/>
                  <a:pt x="1958" y="16263"/>
                </a:cubicBezTo>
                <a:lnTo>
                  <a:pt x="3445" y="16412"/>
                </a:lnTo>
                <a:cubicBezTo>
                  <a:pt x="3453" y="16412"/>
                  <a:pt x="3485" y="16414"/>
                  <a:pt x="3532" y="16421"/>
                </a:cubicBezTo>
                <a:cubicBezTo>
                  <a:pt x="3276" y="17161"/>
                  <a:pt x="3089" y="17918"/>
                  <a:pt x="2971" y="18685"/>
                </a:cubicBezTo>
                <a:cubicBezTo>
                  <a:pt x="2956" y="18726"/>
                  <a:pt x="2946" y="18768"/>
                  <a:pt x="2944" y="18811"/>
                </a:cubicBezTo>
                <a:lnTo>
                  <a:pt x="2922" y="19026"/>
                </a:lnTo>
                <a:cubicBezTo>
                  <a:pt x="2912" y="19101"/>
                  <a:pt x="2903" y="19176"/>
                  <a:pt x="2897" y="19248"/>
                </a:cubicBezTo>
                <a:lnTo>
                  <a:pt x="2741" y="20472"/>
                </a:lnTo>
                <a:cubicBezTo>
                  <a:pt x="2675" y="20455"/>
                  <a:pt x="2609" y="20438"/>
                  <a:pt x="2545" y="20421"/>
                </a:cubicBezTo>
                <a:cubicBezTo>
                  <a:pt x="2449" y="20398"/>
                  <a:pt x="2353" y="20370"/>
                  <a:pt x="2253" y="20346"/>
                </a:cubicBezTo>
                <a:lnTo>
                  <a:pt x="2240" y="20344"/>
                </a:lnTo>
                <a:cubicBezTo>
                  <a:pt x="2142" y="20317"/>
                  <a:pt x="2044" y="20293"/>
                  <a:pt x="1943" y="20268"/>
                </a:cubicBezTo>
                <a:cubicBezTo>
                  <a:pt x="1820" y="20236"/>
                  <a:pt x="1688" y="20216"/>
                  <a:pt x="1558" y="20216"/>
                </a:cubicBezTo>
                <a:cubicBezTo>
                  <a:pt x="803" y="20216"/>
                  <a:pt x="163" y="20786"/>
                  <a:pt x="65" y="21541"/>
                </a:cubicBezTo>
                <a:cubicBezTo>
                  <a:pt x="1" y="22042"/>
                  <a:pt x="182" y="22517"/>
                  <a:pt x="530" y="22833"/>
                </a:cubicBezTo>
                <a:cubicBezTo>
                  <a:pt x="227" y="23119"/>
                  <a:pt x="46" y="23530"/>
                  <a:pt x="56" y="23982"/>
                </a:cubicBezTo>
                <a:cubicBezTo>
                  <a:pt x="71" y="24426"/>
                  <a:pt x="267" y="24816"/>
                  <a:pt x="577" y="25083"/>
                </a:cubicBezTo>
                <a:cubicBezTo>
                  <a:pt x="363" y="25377"/>
                  <a:pt x="257" y="25750"/>
                  <a:pt x="306" y="26145"/>
                </a:cubicBezTo>
                <a:cubicBezTo>
                  <a:pt x="395" y="26910"/>
                  <a:pt x="1041" y="27488"/>
                  <a:pt x="1803" y="27488"/>
                </a:cubicBezTo>
                <a:cubicBezTo>
                  <a:pt x="1922" y="27488"/>
                  <a:pt x="2044" y="27475"/>
                  <a:pt x="2161" y="27446"/>
                </a:cubicBezTo>
                <a:lnTo>
                  <a:pt x="2184" y="27439"/>
                </a:lnTo>
                <a:cubicBezTo>
                  <a:pt x="2916" y="27264"/>
                  <a:pt x="3662" y="27085"/>
                  <a:pt x="4413" y="26906"/>
                </a:cubicBezTo>
                <a:lnTo>
                  <a:pt x="4782" y="27631"/>
                </a:lnTo>
                <a:cubicBezTo>
                  <a:pt x="4827" y="27714"/>
                  <a:pt x="4886" y="27785"/>
                  <a:pt x="4963" y="27834"/>
                </a:cubicBezTo>
                <a:cubicBezTo>
                  <a:pt x="5515" y="28697"/>
                  <a:pt x="6172" y="29518"/>
                  <a:pt x="6912" y="30275"/>
                </a:cubicBezTo>
                <a:lnTo>
                  <a:pt x="7096" y="30474"/>
                </a:lnTo>
                <a:cubicBezTo>
                  <a:pt x="7125" y="30521"/>
                  <a:pt x="7160" y="30563"/>
                  <a:pt x="7202" y="30602"/>
                </a:cubicBezTo>
                <a:lnTo>
                  <a:pt x="7255" y="30646"/>
                </a:lnTo>
                <a:cubicBezTo>
                  <a:pt x="7283" y="30676"/>
                  <a:pt x="7313" y="30700"/>
                  <a:pt x="7345" y="30723"/>
                </a:cubicBezTo>
                <a:lnTo>
                  <a:pt x="7686" y="31020"/>
                </a:lnTo>
                <a:cubicBezTo>
                  <a:pt x="7859" y="31175"/>
                  <a:pt x="8032" y="31327"/>
                  <a:pt x="8207" y="31467"/>
                </a:cubicBezTo>
                <a:cubicBezTo>
                  <a:pt x="9433" y="32480"/>
                  <a:pt x="10819" y="33340"/>
                  <a:pt x="12320" y="34018"/>
                </a:cubicBezTo>
                <a:lnTo>
                  <a:pt x="12712" y="34205"/>
                </a:lnTo>
                <a:cubicBezTo>
                  <a:pt x="12762" y="34227"/>
                  <a:pt x="12808" y="34242"/>
                  <a:pt x="12860" y="34250"/>
                </a:cubicBezTo>
                <a:cubicBezTo>
                  <a:pt x="13139" y="34368"/>
                  <a:pt x="13427" y="34481"/>
                  <a:pt x="13721" y="34583"/>
                </a:cubicBezTo>
                <a:cubicBezTo>
                  <a:pt x="13764" y="34613"/>
                  <a:pt x="13811" y="34636"/>
                  <a:pt x="13864" y="34653"/>
                </a:cubicBezTo>
                <a:lnTo>
                  <a:pt x="14414" y="34822"/>
                </a:lnTo>
                <a:cubicBezTo>
                  <a:pt x="15896" y="35297"/>
                  <a:pt x="17449" y="35611"/>
                  <a:pt x="19033" y="35743"/>
                </a:cubicBezTo>
                <a:lnTo>
                  <a:pt x="19543" y="35798"/>
                </a:lnTo>
                <a:cubicBezTo>
                  <a:pt x="19564" y="35801"/>
                  <a:pt x="19584" y="35802"/>
                  <a:pt x="19605" y="35802"/>
                </a:cubicBezTo>
                <a:cubicBezTo>
                  <a:pt x="19640" y="35802"/>
                  <a:pt x="19674" y="35799"/>
                  <a:pt x="19707" y="35792"/>
                </a:cubicBezTo>
                <a:cubicBezTo>
                  <a:pt x="19745" y="35794"/>
                  <a:pt x="19784" y="35794"/>
                  <a:pt x="19822" y="35796"/>
                </a:cubicBezTo>
                <a:cubicBezTo>
                  <a:pt x="19873" y="35813"/>
                  <a:pt x="19929" y="35820"/>
                  <a:pt x="19982" y="35820"/>
                </a:cubicBezTo>
                <a:lnTo>
                  <a:pt x="20814" y="35820"/>
                </a:lnTo>
                <a:cubicBezTo>
                  <a:pt x="20841" y="35820"/>
                  <a:pt x="20867" y="35824"/>
                  <a:pt x="20897" y="35824"/>
                </a:cubicBezTo>
                <a:cubicBezTo>
                  <a:pt x="21262" y="35824"/>
                  <a:pt x="21637" y="35813"/>
                  <a:pt x="22010" y="35794"/>
                </a:cubicBezTo>
                <a:cubicBezTo>
                  <a:pt x="22029" y="35794"/>
                  <a:pt x="22048" y="35792"/>
                  <a:pt x="22068" y="35792"/>
                </a:cubicBezTo>
                <a:lnTo>
                  <a:pt x="22136" y="35788"/>
                </a:lnTo>
                <a:cubicBezTo>
                  <a:pt x="22159" y="35786"/>
                  <a:pt x="22187" y="35786"/>
                  <a:pt x="22211" y="35783"/>
                </a:cubicBezTo>
                <a:cubicBezTo>
                  <a:pt x="23304" y="35717"/>
                  <a:pt x="24394" y="35568"/>
                  <a:pt x="25450" y="35338"/>
                </a:cubicBezTo>
                <a:lnTo>
                  <a:pt x="25917" y="35244"/>
                </a:lnTo>
                <a:cubicBezTo>
                  <a:pt x="25966" y="35233"/>
                  <a:pt x="26015" y="35218"/>
                  <a:pt x="26060" y="35195"/>
                </a:cubicBezTo>
                <a:cubicBezTo>
                  <a:pt x="26356" y="35120"/>
                  <a:pt x="26652" y="35039"/>
                  <a:pt x="26942" y="34954"/>
                </a:cubicBezTo>
                <a:cubicBezTo>
                  <a:pt x="26994" y="34952"/>
                  <a:pt x="27043" y="34943"/>
                  <a:pt x="27094" y="34924"/>
                </a:cubicBezTo>
                <a:lnTo>
                  <a:pt x="27821" y="34672"/>
                </a:lnTo>
                <a:lnTo>
                  <a:pt x="27853" y="34662"/>
                </a:lnTo>
                <a:cubicBezTo>
                  <a:pt x="29329" y="34146"/>
                  <a:pt x="30711" y="33472"/>
                  <a:pt x="31967" y="32653"/>
                </a:cubicBezTo>
                <a:lnTo>
                  <a:pt x="32534" y="32299"/>
                </a:lnTo>
                <a:cubicBezTo>
                  <a:pt x="32591" y="32265"/>
                  <a:pt x="32638" y="32220"/>
                  <a:pt x="32679" y="32169"/>
                </a:cubicBezTo>
                <a:cubicBezTo>
                  <a:pt x="32805" y="32077"/>
                  <a:pt x="32928" y="31986"/>
                  <a:pt x="33052" y="31892"/>
                </a:cubicBezTo>
                <a:cubicBezTo>
                  <a:pt x="33093" y="31873"/>
                  <a:pt x="33127" y="31849"/>
                  <a:pt x="33161" y="31819"/>
                </a:cubicBezTo>
                <a:lnTo>
                  <a:pt x="33447" y="31580"/>
                </a:lnTo>
                <a:cubicBezTo>
                  <a:pt x="33493" y="31542"/>
                  <a:pt x="33540" y="31501"/>
                  <a:pt x="33587" y="31465"/>
                </a:cubicBezTo>
                <a:cubicBezTo>
                  <a:pt x="34745" y="30508"/>
                  <a:pt x="35741" y="29431"/>
                  <a:pt x="36547" y="28264"/>
                </a:cubicBezTo>
                <a:lnTo>
                  <a:pt x="36967" y="27682"/>
                </a:lnTo>
                <a:cubicBezTo>
                  <a:pt x="37016" y="27618"/>
                  <a:pt x="37044" y="27544"/>
                  <a:pt x="37061" y="27467"/>
                </a:cubicBezTo>
                <a:cubicBezTo>
                  <a:pt x="37095" y="27407"/>
                  <a:pt x="37129" y="27350"/>
                  <a:pt x="37166" y="27288"/>
                </a:cubicBezTo>
                <a:cubicBezTo>
                  <a:pt x="37200" y="27251"/>
                  <a:pt x="37232" y="27209"/>
                  <a:pt x="37253" y="27160"/>
                </a:cubicBezTo>
                <a:lnTo>
                  <a:pt x="37426" y="26816"/>
                </a:lnTo>
                <a:cubicBezTo>
                  <a:pt x="38106" y="26978"/>
                  <a:pt x="38782" y="27141"/>
                  <a:pt x="39441" y="27301"/>
                </a:cubicBezTo>
                <a:lnTo>
                  <a:pt x="39447" y="27301"/>
                </a:lnTo>
                <a:cubicBezTo>
                  <a:pt x="39556" y="27328"/>
                  <a:pt x="39663" y="27352"/>
                  <a:pt x="39771" y="27379"/>
                </a:cubicBezTo>
                <a:lnTo>
                  <a:pt x="39784" y="27382"/>
                </a:lnTo>
                <a:cubicBezTo>
                  <a:pt x="39867" y="27403"/>
                  <a:pt x="39953" y="27422"/>
                  <a:pt x="40034" y="27439"/>
                </a:cubicBezTo>
                <a:cubicBezTo>
                  <a:pt x="40151" y="27469"/>
                  <a:pt x="40270" y="27482"/>
                  <a:pt x="40390" y="27482"/>
                </a:cubicBezTo>
                <a:cubicBezTo>
                  <a:pt x="41153" y="27482"/>
                  <a:pt x="41797" y="26904"/>
                  <a:pt x="41889" y="26138"/>
                </a:cubicBezTo>
                <a:cubicBezTo>
                  <a:pt x="41936" y="25744"/>
                  <a:pt x="41829" y="25371"/>
                  <a:pt x="41616" y="25078"/>
                </a:cubicBezTo>
                <a:cubicBezTo>
                  <a:pt x="41925" y="24812"/>
                  <a:pt x="42124" y="24420"/>
                  <a:pt x="42136" y="23978"/>
                </a:cubicBezTo>
                <a:cubicBezTo>
                  <a:pt x="42145" y="23537"/>
                  <a:pt x="41964" y="23127"/>
                  <a:pt x="41659" y="22839"/>
                </a:cubicBezTo>
                <a:cubicBezTo>
                  <a:pt x="42002" y="22522"/>
                  <a:pt x="42188" y="22048"/>
                  <a:pt x="42119" y="21547"/>
                </a:cubicBezTo>
                <a:cubicBezTo>
                  <a:pt x="42023" y="20792"/>
                  <a:pt x="41381" y="20221"/>
                  <a:pt x="40627" y="20221"/>
                </a:cubicBezTo>
                <a:cubicBezTo>
                  <a:pt x="40499" y="20221"/>
                  <a:pt x="40369" y="20238"/>
                  <a:pt x="40243" y="20270"/>
                </a:cubicBezTo>
                <a:cubicBezTo>
                  <a:pt x="39823" y="20378"/>
                  <a:pt x="39405" y="20487"/>
                  <a:pt x="38982" y="20598"/>
                </a:cubicBezTo>
                <a:cubicBezTo>
                  <a:pt x="38991" y="20551"/>
                  <a:pt x="38993" y="20506"/>
                  <a:pt x="38991" y="20460"/>
                </a:cubicBezTo>
                <a:lnTo>
                  <a:pt x="38950" y="19931"/>
                </a:lnTo>
                <a:cubicBezTo>
                  <a:pt x="38874" y="18583"/>
                  <a:pt x="38586" y="17252"/>
                  <a:pt x="38093" y="15977"/>
                </a:cubicBezTo>
                <a:lnTo>
                  <a:pt x="38014" y="15772"/>
                </a:lnTo>
                <a:cubicBezTo>
                  <a:pt x="38012" y="15693"/>
                  <a:pt x="37993" y="15615"/>
                  <a:pt x="37957" y="15540"/>
                </a:cubicBezTo>
                <a:lnTo>
                  <a:pt x="37522" y="14704"/>
                </a:lnTo>
                <a:lnTo>
                  <a:pt x="37507" y="14674"/>
                </a:lnTo>
                <a:cubicBezTo>
                  <a:pt x="37151" y="13979"/>
                  <a:pt x="36731" y="13305"/>
                  <a:pt x="36255" y="12665"/>
                </a:cubicBezTo>
                <a:cubicBezTo>
                  <a:pt x="36234" y="12584"/>
                  <a:pt x="36195" y="12512"/>
                  <a:pt x="36138" y="12448"/>
                </a:cubicBezTo>
                <a:lnTo>
                  <a:pt x="35613" y="11859"/>
                </a:lnTo>
                <a:cubicBezTo>
                  <a:pt x="35366" y="11569"/>
                  <a:pt x="35103" y="11283"/>
                  <a:pt x="34833" y="11006"/>
                </a:cubicBezTo>
                <a:lnTo>
                  <a:pt x="34577" y="10735"/>
                </a:lnTo>
                <a:cubicBezTo>
                  <a:pt x="34553" y="10708"/>
                  <a:pt x="34526" y="10686"/>
                  <a:pt x="34500" y="10665"/>
                </a:cubicBezTo>
                <a:lnTo>
                  <a:pt x="32811" y="2916"/>
                </a:lnTo>
                <a:cubicBezTo>
                  <a:pt x="32768" y="2722"/>
                  <a:pt x="32623" y="2568"/>
                  <a:pt x="32431" y="2515"/>
                </a:cubicBezTo>
                <a:cubicBezTo>
                  <a:pt x="32385" y="2502"/>
                  <a:pt x="32338" y="2496"/>
                  <a:pt x="32292" y="2496"/>
                </a:cubicBezTo>
                <a:cubicBezTo>
                  <a:pt x="32144" y="2496"/>
                  <a:pt x="32000" y="2556"/>
                  <a:pt x="31898" y="2668"/>
                </a:cubicBezTo>
                <a:lnTo>
                  <a:pt x="28425" y="6473"/>
                </a:lnTo>
                <a:cubicBezTo>
                  <a:pt x="27452" y="6018"/>
                  <a:pt x="26463" y="5652"/>
                  <a:pt x="25473" y="5368"/>
                </a:cubicBezTo>
                <a:cubicBezTo>
                  <a:pt x="25516" y="5116"/>
                  <a:pt x="25537" y="4856"/>
                  <a:pt x="25537" y="4598"/>
                </a:cubicBezTo>
                <a:cubicBezTo>
                  <a:pt x="25537" y="2063"/>
                  <a:pt x="23475" y="1"/>
                  <a:pt x="209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104775" dir="2220000" algn="bl" rotWithShape="0">
              <a:schemeClr val="dk2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38"/>
          <p:cNvSpPr txBox="1">
            <a:spLocks noGrp="1"/>
          </p:cNvSpPr>
          <p:nvPr>
            <p:ph type="subTitle" idx="2"/>
          </p:nvPr>
        </p:nvSpPr>
        <p:spPr>
          <a:xfrm>
            <a:off x="5140037" y="3048530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dirty="0" smtClean="0"/>
              <a:t>bike</a:t>
            </a:r>
            <a:endParaRPr sz="4000" dirty="0"/>
          </a:p>
        </p:txBody>
      </p:sp>
      <p:grpSp>
        <p:nvGrpSpPr>
          <p:cNvPr id="1804" name="Google Shape;1804;p38"/>
          <p:cNvGrpSpPr/>
          <p:nvPr/>
        </p:nvGrpSpPr>
        <p:grpSpPr>
          <a:xfrm>
            <a:off x="4716874" y="1740253"/>
            <a:ext cx="807459" cy="807459"/>
            <a:chOff x="4769874" y="1740253"/>
            <a:chExt cx="807459" cy="807459"/>
          </a:xfrm>
        </p:grpSpPr>
        <p:sp>
          <p:nvSpPr>
            <p:cNvPr id="1805" name="Google Shape;1805;p38"/>
            <p:cNvSpPr/>
            <p:nvPr/>
          </p:nvSpPr>
          <p:spPr>
            <a:xfrm>
              <a:off x="4769874" y="1740253"/>
              <a:ext cx="807420" cy="807459"/>
            </a:xfrm>
            <a:custGeom>
              <a:avLst/>
              <a:gdLst/>
              <a:ahLst/>
              <a:cxnLst/>
              <a:rect l="l" t="t" r="r" b="b"/>
              <a:pathLst>
                <a:path w="20502" h="20503" extrusionOk="0">
                  <a:moveTo>
                    <a:pt x="10251" y="0"/>
                  </a:moveTo>
                  <a:cubicBezTo>
                    <a:pt x="7532" y="0"/>
                    <a:pt x="4925" y="1081"/>
                    <a:pt x="3002" y="3003"/>
                  </a:cubicBezTo>
                  <a:cubicBezTo>
                    <a:pt x="1080" y="4926"/>
                    <a:pt x="0" y="7533"/>
                    <a:pt x="0" y="10252"/>
                  </a:cubicBezTo>
                  <a:cubicBezTo>
                    <a:pt x="0" y="12971"/>
                    <a:pt x="1080" y="15578"/>
                    <a:pt x="3002" y="17501"/>
                  </a:cubicBezTo>
                  <a:cubicBezTo>
                    <a:pt x="4925" y="19423"/>
                    <a:pt x="7532" y="20503"/>
                    <a:pt x="10251" y="20503"/>
                  </a:cubicBezTo>
                  <a:cubicBezTo>
                    <a:pt x="12970" y="20503"/>
                    <a:pt x="15577" y="19423"/>
                    <a:pt x="17500" y="17501"/>
                  </a:cubicBezTo>
                  <a:cubicBezTo>
                    <a:pt x="19422" y="15578"/>
                    <a:pt x="20502" y="12971"/>
                    <a:pt x="20502" y="10252"/>
                  </a:cubicBezTo>
                  <a:cubicBezTo>
                    <a:pt x="20502" y="7533"/>
                    <a:pt x="19422" y="4926"/>
                    <a:pt x="17500" y="3003"/>
                  </a:cubicBezTo>
                  <a:cubicBezTo>
                    <a:pt x="15577" y="1081"/>
                    <a:pt x="12970" y="0"/>
                    <a:pt x="10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8"/>
            <p:cNvSpPr/>
            <p:nvPr/>
          </p:nvSpPr>
          <p:spPr>
            <a:xfrm>
              <a:off x="5021725" y="1978596"/>
              <a:ext cx="322464" cy="279301"/>
            </a:xfrm>
            <a:custGeom>
              <a:avLst/>
              <a:gdLst/>
              <a:ahLst/>
              <a:cxnLst/>
              <a:rect l="l" t="t" r="r" b="b"/>
              <a:pathLst>
                <a:path w="8188" h="7092" extrusionOk="0">
                  <a:moveTo>
                    <a:pt x="2047" y="1"/>
                  </a:moveTo>
                  <a:lnTo>
                    <a:pt x="0" y="3545"/>
                  </a:lnTo>
                  <a:lnTo>
                    <a:pt x="2047" y="7091"/>
                  </a:lnTo>
                  <a:lnTo>
                    <a:pt x="6141" y="7091"/>
                  </a:lnTo>
                  <a:lnTo>
                    <a:pt x="8187" y="3545"/>
                  </a:lnTo>
                  <a:lnTo>
                    <a:pt x="61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8"/>
            <p:cNvSpPr/>
            <p:nvPr/>
          </p:nvSpPr>
          <p:spPr>
            <a:xfrm>
              <a:off x="5448317" y="1921058"/>
              <a:ext cx="129017" cy="246653"/>
            </a:xfrm>
            <a:custGeom>
              <a:avLst/>
              <a:gdLst/>
              <a:ahLst/>
              <a:cxnLst/>
              <a:rect l="l" t="t" r="r" b="b"/>
              <a:pathLst>
                <a:path w="3276" h="6263" extrusionOk="0">
                  <a:moveTo>
                    <a:pt x="1570" y="1"/>
                  </a:moveTo>
                  <a:lnTo>
                    <a:pt x="0" y="2718"/>
                  </a:lnTo>
                  <a:lnTo>
                    <a:pt x="2048" y="6263"/>
                  </a:lnTo>
                  <a:lnTo>
                    <a:pt x="3246" y="6263"/>
                  </a:lnTo>
                  <a:cubicBezTo>
                    <a:pt x="3258" y="6063"/>
                    <a:pt x="3276" y="5863"/>
                    <a:pt x="3276" y="5660"/>
                  </a:cubicBezTo>
                  <a:cubicBezTo>
                    <a:pt x="3276" y="3567"/>
                    <a:pt x="2646" y="1622"/>
                    <a:pt x="15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8"/>
            <p:cNvSpPr/>
            <p:nvPr/>
          </p:nvSpPr>
          <p:spPr>
            <a:xfrm>
              <a:off x="5300908" y="2328233"/>
              <a:ext cx="231648" cy="188366"/>
            </a:xfrm>
            <a:custGeom>
              <a:avLst/>
              <a:gdLst/>
              <a:ahLst/>
              <a:cxnLst/>
              <a:rect l="l" t="t" r="r" b="b"/>
              <a:pathLst>
                <a:path w="5882" h="4783" extrusionOk="0">
                  <a:moveTo>
                    <a:pt x="2048" y="0"/>
                  </a:moveTo>
                  <a:lnTo>
                    <a:pt x="1" y="3546"/>
                  </a:lnTo>
                  <a:lnTo>
                    <a:pt x="715" y="4783"/>
                  </a:lnTo>
                  <a:cubicBezTo>
                    <a:pt x="2952" y="3848"/>
                    <a:pt x="4780" y="2142"/>
                    <a:pt x="5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8"/>
            <p:cNvSpPr/>
            <p:nvPr/>
          </p:nvSpPr>
          <p:spPr>
            <a:xfrm>
              <a:off x="4829933" y="2348043"/>
              <a:ext cx="245983" cy="180963"/>
            </a:xfrm>
            <a:custGeom>
              <a:avLst/>
              <a:gdLst/>
              <a:ahLst/>
              <a:cxnLst/>
              <a:rect l="l" t="t" r="r" b="b"/>
              <a:pathLst>
                <a:path w="6246" h="4595" extrusionOk="0">
                  <a:moveTo>
                    <a:pt x="105" y="0"/>
                  </a:moveTo>
                  <a:lnTo>
                    <a:pt x="1" y="181"/>
                  </a:lnTo>
                  <a:cubicBezTo>
                    <a:pt x="1280" y="2257"/>
                    <a:pt x="3269" y="3847"/>
                    <a:pt x="5640" y="4594"/>
                  </a:cubicBezTo>
                  <a:lnTo>
                    <a:pt x="6246" y="3545"/>
                  </a:lnTo>
                  <a:lnTo>
                    <a:pt x="41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8"/>
            <p:cNvSpPr/>
            <p:nvPr/>
          </p:nvSpPr>
          <p:spPr>
            <a:xfrm>
              <a:off x="4770544" y="1892545"/>
              <a:ext cx="144179" cy="237792"/>
            </a:xfrm>
            <a:custGeom>
              <a:avLst/>
              <a:gdLst/>
              <a:ahLst/>
              <a:cxnLst/>
              <a:rect l="l" t="t" r="r" b="b"/>
              <a:pathLst>
                <a:path w="3661" h="6038" extrusionOk="0">
                  <a:moveTo>
                    <a:pt x="2222" y="1"/>
                  </a:moveTo>
                  <a:cubicBezTo>
                    <a:pt x="892" y="1668"/>
                    <a:pt x="77" y="3757"/>
                    <a:pt x="1" y="6038"/>
                  </a:cubicBezTo>
                  <a:lnTo>
                    <a:pt x="1613" y="6038"/>
                  </a:lnTo>
                  <a:lnTo>
                    <a:pt x="3661" y="2493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8"/>
            <p:cNvSpPr/>
            <p:nvPr/>
          </p:nvSpPr>
          <p:spPr>
            <a:xfrm>
              <a:off x="5062683" y="1740253"/>
              <a:ext cx="237792" cy="84475"/>
            </a:xfrm>
            <a:custGeom>
              <a:avLst/>
              <a:gdLst/>
              <a:ahLst/>
              <a:cxnLst/>
              <a:rect l="l" t="t" r="r" b="b"/>
              <a:pathLst>
                <a:path w="6038" h="2145" extrusionOk="0">
                  <a:moveTo>
                    <a:pt x="2818" y="0"/>
                  </a:moveTo>
                  <a:cubicBezTo>
                    <a:pt x="1839" y="0"/>
                    <a:pt x="896" y="144"/>
                    <a:pt x="1" y="401"/>
                  </a:cubicBezTo>
                  <a:lnTo>
                    <a:pt x="1007" y="2144"/>
                  </a:lnTo>
                  <a:lnTo>
                    <a:pt x="5102" y="2144"/>
                  </a:lnTo>
                  <a:lnTo>
                    <a:pt x="6038" y="523"/>
                  </a:lnTo>
                  <a:cubicBezTo>
                    <a:pt x="5025" y="188"/>
                    <a:pt x="3944" y="0"/>
                    <a:pt x="28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2" name="Google Shape;1812;p38"/>
          <p:cNvSpPr/>
          <p:nvPr/>
        </p:nvSpPr>
        <p:spPr>
          <a:xfrm>
            <a:off x="5364165" y="1880454"/>
            <a:ext cx="461248" cy="529065"/>
          </a:xfrm>
          <a:custGeom>
            <a:avLst/>
            <a:gdLst/>
            <a:ahLst/>
            <a:cxnLst/>
            <a:rect l="l" t="t" r="r" b="b"/>
            <a:pathLst>
              <a:path w="11712" h="13434" extrusionOk="0">
                <a:moveTo>
                  <a:pt x="9999" y="1"/>
                </a:moveTo>
                <a:cubicBezTo>
                  <a:pt x="9937" y="1"/>
                  <a:pt x="9874" y="5"/>
                  <a:pt x="9811" y="12"/>
                </a:cubicBezTo>
                <a:cubicBezTo>
                  <a:pt x="9067" y="103"/>
                  <a:pt x="8525" y="664"/>
                  <a:pt x="8053" y="1196"/>
                </a:cubicBezTo>
                <a:cubicBezTo>
                  <a:pt x="6782" y="2631"/>
                  <a:pt x="5709" y="4290"/>
                  <a:pt x="4802" y="5975"/>
                </a:cubicBezTo>
                <a:cubicBezTo>
                  <a:pt x="4378" y="6761"/>
                  <a:pt x="3977" y="7580"/>
                  <a:pt x="3710" y="8436"/>
                </a:cubicBezTo>
                <a:cubicBezTo>
                  <a:pt x="3553" y="8945"/>
                  <a:pt x="3369" y="9606"/>
                  <a:pt x="3589" y="10126"/>
                </a:cubicBezTo>
                <a:cubicBezTo>
                  <a:pt x="3751" y="10506"/>
                  <a:pt x="3984" y="10654"/>
                  <a:pt x="4249" y="10654"/>
                </a:cubicBezTo>
                <a:cubicBezTo>
                  <a:pt x="5042" y="10654"/>
                  <a:pt x="6120" y="9329"/>
                  <a:pt x="6444" y="8908"/>
                </a:cubicBezTo>
                <a:cubicBezTo>
                  <a:pt x="7353" y="7726"/>
                  <a:pt x="8139" y="6427"/>
                  <a:pt x="8834" y="5109"/>
                </a:cubicBezTo>
                <a:cubicBezTo>
                  <a:pt x="8909" y="4972"/>
                  <a:pt x="8786" y="4844"/>
                  <a:pt x="8668" y="4844"/>
                </a:cubicBezTo>
                <a:cubicBezTo>
                  <a:pt x="8615" y="4844"/>
                  <a:pt x="8563" y="4870"/>
                  <a:pt x="8530" y="4932"/>
                </a:cubicBezTo>
                <a:cubicBezTo>
                  <a:pt x="8068" y="5807"/>
                  <a:pt x="7559" y="6660"/>
                  <a:pt x="7016" y="7485"/>
                </a:cubicBezTo>
                <a:cubicBezTo>
                  <a:pt x="6592" y="8132"/>
                  <a:pt x="6146" y="8770"/>
                  <a:pt x="5627" y="9346"/>
                </a:cubicBezTo>
                <a:cubicBezTo>
                  <a:pt x="5337" y="9668"/>
                  <a:pt x="4831" y="10277"/>
                  <a:pt x="4340" y="10277"/>
                </a:cubicBezTo>
                <a:cubicBezTo>
                  <a:pt x="4328" y="10277"/>
                  <a:pt x="4317" y="10277"/>
                  <a:pt x="4305" y="10276"/>
                </a:cubicBezTo>
                <a:cubicBezTo>
                  <a:pt x="3159" y="10209"/>
                  <a:pt x="4410" y="7566"/>
                  <a:pt x="4603" y="7154"/>
                </a:cubicBezTo>
                <a:cubicBezTo>
                  <a:pt x="5344" y="5574"/>
                  <a:pt x="6289" y="4072"/>
                  <a:pt x="7326" y="2669"/>
                </a:cubicBezTo>
                <a:cubicBezTo>
                  <a:pt x="7824" y="1995"/>
                  <a:pt x="8967" y="325"/>
                  <a:pt x="10033" y="325"/>
                </a:cubicBezTo>
                <a:cubicBezTo>
                  <a:pt x="10322" y="325"/>
                  <a:pt x="10606" y="448"/>
                  <a:pt x="10869" y="747"/>
                </a:cubicBezTo>
                <a:cubicBezTo>
                  <a:pt x="11672" y="1659"/>
                  <a:pt x="10979" y="2916"/>
                  <a:pt x="10460" y="3768"/>
                </a:cubicBezTo>
                <a:cubicBezTo>
                  <a:pt x="10075" y="4400"/>
                  <a:pt x="9694" y="5032"/>
                  <a:pt x="9305" y="5662"/>
                </a:cubicBezTo>
                <a:cubicBezTo>
                  <a:pt x="8295" y="7303"/>
                  <a:pt x="7260" y="8936"/>
                  <a:pt x="6107" y="10481"/>
                </a:cubicBezTo>
                <a:cubicBezTo>
                  <a:pt x="5418" y="11402"/>
                  <a:pt x="4375" y="13071"/>
                  <a:pt x="3051" y="13071"/>
                </a:cubicBezTo>
                <a:cubicBezTo>
                  <a:pt x="3026" y="13071"/>
                  <a:pt x="3000" y="13071"/>
                  <a:pt x="2974" y="13070"/>
                </a:cubicBezTo>
                <a:cubicBezTo>
                  <a:pt x="2110" y="13027"/>
                  <a:pt x="1561" y="12326"/>
                  <a:pt x="1483" y="11502"/>
                </a:cubicBezTo>
                <a:cubicBezTo>
                  <a:pt x="1339" y="9994"/>
                  <a:pt x="2290" y="8556"/>
                  <a:pt x="3017" y="7319"/>
                </a:cubicBezTo>
                <a:cubicBezTo>
                  <a:pt x="3862" y="5882"/>
                  <a:pt x="4736" y="4416"/>
                  <a:pt x="5777" y="3108"/>
                </a:cubicBezTo>
                <a:cubicBezTo>
                  <a:pt x="5884" y="2973"/>
                  <a:pt x="5766" y="2795"/>
                  <a:pt x="5640" y="2795"/>
                </a:cubicBezTo>
                <a:cubicBezTo>
                  <a:pt x="5600" y="2795"/>
                  <a:pt x="5560" y="2813"/>
                  <a:pt x="5526" y="2856"/>
                </a:cubicBezTo>
                <a:cubicBezTo>
                  <a:pt x="4444" y="4216"/>
                  <a:pt x="3533" y="5735"/>
                  <a:pt x="2657" y="7229"/>
                </a:cubicBezTo>
                <a:cubicBezTo>
                  <a:pt x="1808" y="8676"/>
                  <a:pt x="0" y="11693"/>
                  <a:pt x="1950" y="13081"/>
                </a:cubicBezTo>
                <a:cubicBezTo>
                  <a:pt x="2300" y="13330"/>
                  <a:pt x="2649" y="13434"/>
                  <a:pt x="2987" y="13434"/>
                </a:cubicBezTo>
                <a:cubicBezTo>
                  <a:pt x="3887" y="13434"/>
                  <a:pt x="4717" y="12699"/>
                  <a:pt x="5330" y="12006"/>
                </a:cubicBezTo>
                <a:cubicBezTo>
                  <a:pt x="6779" y="10368"/>
                  <a:pt x="7961" y="8480"/>
                  <a:pt x="9119" y="6634"/>
                </a:cubicBezTo>
                <a:cubicBezTo>
                  <a:pt x="9623" y="5831"/>
                  <a:pt x="10114" y="5019"/>
                  <a:pt x="10606" y="4208"/>
                </a:cubicBezTo>
                <a:cubicBezTo>
                  <a:pt x="11122" y="3359"/>
                  <a:pt x="11712" y="2478"/>
                  <a:pt x="11546" y="1432"/>
                </a:cubicBezTo>
                <a:cubicBezTo>
                  <a:pt x="11419" y="636"/>
                  <a:pt x="10804" y="1"/>
                  <a:pt x="99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3" name="Google Shape;1813;p38"/>
          <p:cNvGrpSpPr/>
          <p:nvPr/>
        </p:nvGrpSpPr>
        <p:grpSpPr>
          <a:xfrm>
            <a:off x="7318345" y="3571853"/>
            <a:ext cx="1281284" cy="1073894"/>
            <a:chOff x="7611687" y="3527950"/>
            <a:chExt cx="1040932" cy="872447"/>
          </a:xfrm>
        </p:grpSpPr>
        <p:sp>
          <p:nvSpPr>
            <p:cNvPr id="1814" name="Google Shape;1814;p38"/>
            <p:cNvSpPr/>
            <p:nvPr/>
          </p:nvSpPr>
          <p:spPr>
            <a:xfrm>
              <a:off x="7790144" y="3616774"/>
              <a:ext cx="163823" cy="205114"/>
            </a:xfrm>
            <a:custGeom>
              <a:avLst/>
              <a:gdLst/>
              <a:ahLst/>
              <a:cxnLst/>
              <a:rect l="l" t="t" r="r" b="b"/>
              <a:pathLst>
                <a:path w="6229" h="7799" extrusionOk="0">
                  <a:moveTo>
                    <a:pt x="1697" y="0"/>
                  </a:moveTo>
                  <a:lnTo>
                    <a:pt x="0" y="7798"/>
                  </a:lnTo>
                  <a:lnTo>
                    <a:pt x="6229" y="4961"/>
                  </a:lnTo>
                  <a:lnTo>
                    <a:pt x="16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8"/>
            <p:cNvSpPr/>
            <p:nvPr/>
          </p:nvSpPr>
          <p:spPr>
            <a:xfrm>
              <a:off x="7818444" y="3659674"/>
              <a:ext cx="113853" cy="138312"/>
            </a:xfrm>
            <a:custGeom>
              <a:avLst/>
              <a:gdLst/>
              <a:ahLst/>
              <a:cxnLst/>
              <a:rect l="l" t="t" r="r" b="b"/>
              <a:pathLst>
                <a:path w="4329" h="5259" extrusionOk="0">
                  <a:moveTo>
                    <a:pt x="1147" y="986"/>
                  </a:moveTo>
                  <a:cubicBezTo>
                    <a:pt x="1727" y="1559"/>
                    <a:pt x="2918" y="2730"/>
                    <a:pt x="3464" y="3256"/>
                  </a:cubicBezTo>
                  <a:lnTo>
                    <a:pt x="601" y="4488"/>
                  </a:lnTo>
                  <a:lnTo>
                    <a:pt x="1147" y="986"/>
                  </a:lnTo>
                  <a:close/>
                  <a:moveTo>
                    <a:pt x="820" y="0"/>
                  </a:moveTo>
                  <a:lnTo>
                    <a:pt x="1" y="5259"/>
                  </a:lnTo>
                  <a:lnTo>
                    <a:pt x="1" y="5259"/>
                  </a:lnTo>
                  <a:lnTo>
                    <a:pt x="4329" y="3397"/>
                  </a:lnTo>
                  <a:lnTo>
                    <a:pt x="4042" y="3150"/>
                  </a:lnTo>
                  <a:cubicBezTo>
                    <a:pt x="3872" y="3005"/>
                    <a:pt x="1897" y="1060"/>
                    <a:pt x="1150" y="324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8"/>
            <p:cNvSpPr/>
            <p:nvPr/>
          </p:nvSpPr>
          <p:spPr>
            <a:xfrm>
              <a:off x="8295820" y="3616774"/>
              <a:ext cx="163823" cy="205114"/>
            </a:xfrm>
            <a:custGeom>
              <a:avLst/>
              <a:gdLst/>
              <a:ahLst/>
              <a:cxnLst/>
              <a:rect l="l" t="t" r="r" b="b"/>
              <a:pathLst>
                <a:path w="6229" h="7799" extrusionOk="0">
                  <a:moveTo>
                    <a:pt x="4529" y="0"/>
                  </a:moveTo>
                  <a:lnTo>
                    <a:pt x="1" y="4961"/>
                  </a:lnTo>
                  <a:lnTo>
                    <a:pt x="6229" y="7798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8"/>
            <p:cNvSpPr/>
            <p:nvPr/>
          </p:nvSpPr>
          <p:spPr>
            <a:xfrm>
              <a:off x="8317518" y="3659674"/>
              <a:ext cx="113826" cy="138312"/>
            </a:xfrm>
            <a:custGeom>
              <a:avLst/>
              <a:gdLst/>
              <a:ahLst/>
              <a:cxnLst/>
              <a:rect l="l" t="t" r="r" b="b"/>
              <a:pathLst>
                <a:path w="4328" h="5259" extrusionOk="0">
                  <a:moveTo>
                    <a:pt x="3182" y="986"/>
                  </a:moveTo>
                  <a:lnTo>
                    <a:pt x="3726" y="4488"/>
                  </a:lnTo>
                  <a:lnTo>
                    <a:pt x="864" y="3256"/>
                  </a:lnTo>
                  <a:cubicBezTo>
                    <a:pt x="1409" y="2730"/>
                    <a:pt x="2599" y="1559"/>
                    <a:pt x="3182" y="986"/>
                  </a:cubicBezTo>
                  <a:close/>
                  <a:moveTo>
                    <a:pt x="3509" y="0"/>
                  </a:moveTo>
                  <a:lnTo>
                    <a:pt x="3179" y="324"/>
                  </a:lnTo>
                  <a:cubicBezTo>
                    <a:pt x="2432" y="1060"/>
                    <a:pt x="457" y="3002"/>
                    <a:pt x="287" y="3150"/>
                  </a:cubicBezTo>
                  <a:lnTo>
                    <a:pt x="0" y="3397"/>
                  </a:lnTo>
                  <a:lnTo>
                    <a:pt x="4327" y="5259"/>
                  </a:lnTo>
                  <a:lnTo>
                    <a:pt x="4327" y="5259"/>
                  </a:lnTo>
                  <a:lnTo>
                    <a:pt x="35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8"/>
            <p:cNvSpPr/>
            <p:nvPr/>
          </p:nvSpPr>
          <p:spPr>
            <a:xfrm>
              <a:off x="7686515" y="3672641"/>
              <a:ext cx="880840" cy="727668"/>
            </a:xfrm>
            <a:custGeom>
              <a:avLst/>
              <a:gdLst/>
              <a:ahLst/>
              <a:cxnLst/>
              <a:rect l="l" t="t" r="r" b="b"/>
              <a:pathLst>
                <a:path w="33492" h="27668" extrusionOk="0">
                  <a:moveTo>
                    <a:pt x="16746" y="1"/>
                  </a:moveTo>
                  <a:cubicBezTo>
                    <a:pt x="12304" y="1"/>
                    <a:pt x="8045" y="1457"/>
                    <a:pt x="4905" y="4052"/>
                  </a:cubicBezTo>
                  <a:cubicBezTo>
                    <a:pt x="1764" y="6646"/>
                    <a:pt x="0" y="10165"/>
                    <a:pt x="0" y="13833"/>
                  </a:cubicBezTo>
                  <a:cubicBezTo>
                    <a:pt x="0" y="17502"/>
                    <a:pt x="1764" y="21022"/>
                    <a:pt x="4905" y="23615"/>
                  </a:cubicBezTo>
                  <a:cubicBezTo>
                    <a:pt x="8045" y="26210"/>
                    <a:pt x="12304" y="27667"/>
                    <a:pt x="16746" y="27667"/>
                  </a:cubicBezTo>
                  <a:cubicBezTo>
                    <a:pt x="21187" y="27667"/>
                    <a:pt x="25446" y="26210"/>
                    <a:pt x="28586" y="23615"/>
                  </a:cubicBezTo>
                  <a:cubicBezTo>
                    <a:pt x="31727" y="21022"/>
                    <a:pt x="33492" y="17502"/>
                    <a:pt x="33492" y="13833"/>
                  </a:cubicBezTo>
                  <a:cubicBezTo>
                    <a:pt x="33492" y="10165"/>
                    <a:pt x="31727" y="6646"/>
                    <a:pt x="28586" y="4052"/>
                  </a:cubicBezTo>
                  <a:cubicBezTo>
                    <a:pt x="25446" y="1457"/>
                    <a:pt x="21187" y="1"/>
                    <a:pt x="167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8"/>
            <p:cNvSpPr/>
            <p:nvPr/>
          </p:nvSpPr>
          <p:spPr>
            <a:xfrm>
              <a:off x="7671365" y="3786768"/>
              <a:ext cx="489759" cy="111065"/>
            </a:xfrm>
            <a:custGeom>
              <a:avLst/>
              <a:gdLst/>
              <a:ahLst/>
              <a:cxnLst/>
              <a:rect l="l" t="t" r="r" b="b"/>
              <a:pathLst>
                <a:path w="18622" h="4223" extrusionOk="0">
                  <a:moveTo>
                    <a:pt x="5147" y="0"/>
                  </a:moveTo>
                  <a:cubicBezTo>
                    <a:pt x="5142" y="0"/>
                    <a:pt x="2477" y="908"/>
                    <a:pt x="1" y="3920"/>
                  </a:cubicBezTo>
                  <a:cubicBezTo>
                    <a:pt x="1" y="3920"/>
                    <a:pt x="3024" y="4223"/>
                    <a:pt x="6695" y="4223"/>
                  </a:cubicBezTo>
                  <a:cubicBezTo>
                    <a:pt x="11110" y="4223"/>
                    <a:pt x="16462" y="3785"/>
                    <a:pt x="18622" y="1855"/>
                  </a:cubicBezTo>
                  <a:lnTo>
                    <a:pt x="5147" y="0"/>
                  </a:lnTo>
                  <a:cubicBezTo>
                    <a:pt x="5147" y="0"/>
                    <a:pt x="5147" y="0"/>
                    <a:pt x="5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8"/>
            <p:cNvSpPr/>
            <p:nvPr/>
          </p:nvSpPr>
          <p:spPr>
            <a:xfrm>
              <a:off x="7798928" y="3652046"/>
              <a:ext cx="683353" cy="205298"/>
            </a:xfrm>
            <a:custGeom>
              <a:avLst/>
              <a:gdLst/>
              <a:ahLst/>
              <a:cxnLst/>
              <a:rect l="l" t="t" r="r" b="b"/>
              <a:pathLst>
                <a:path w="25983" h="7806" extrusionOk="0">
                  <a:moveTo>
                    <a:pt x="12567" y="0"/>
                  </a:moveTo>
                  <a:cubicBezTo>
                    <a:pt x="7611" y="0"/>
                    <a:pt x="3066" y="2563"/>
                    <a:pt x="0" y="5388"/>
                  </a:cubicBezTo>
                  <a:cubicBezTo>
                    <a:pt x="4310" y="7141"/>
                    <a:pt x="10098" y="7806"/>
                    <a:pt x="15219" y="7806"/>
                  </a:cubicBezTo>
                  <a:cubicBezTo>
                    <a:pt x="19931" y="7806"/>
                    <a:pt x="24077" y="7243"/>
                    <a:pt x="25983" y="6446"/>
                  </a:cubicBezTo>
                  <a:cubicBezTo>
                    <a:pt x="22936" y="3013"/>
                    <a:pt x="17729" y="0"/>
                    <a:pt x="125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8"/>
            <p:cNvSpPr/>
            <p:nvPr/>
          </p:nvSpPr>
          <p:spPr>
            <a:xfrm>
              <a:off x="8042245" y="3527950"/>
              <a:ext cx="171844" cy="171844"/>
            </a:xfrm>
            <a:custGeom>
              <a:avLst/>
              <a:gdLst/>
              <a:ahLst/>
              <a:cxnLst/>
              <a:rect l="l" t="t" r="r" b="b"/>
              <a:pathLst>
                <a:path w="6534" h="6534" extrusionOk="0">
                  <a:moveTo>
                    <a:pt x="3267" y="1"/>
                  </a:moveTo>
                  <a:cubicBezTo>
                    <a:pt x="1464" y="1"/>
                    <a:pt x="0" y="1463"/>
                    <a:pt x="0" y="3267"/>
                  </a:cubicBezTo>
                  <a:cubicBezTo>
                    <a:pt x="0" y="5071"/>
                    <a:pt x="1464" y="6533"/>
                    <a:pt x="3267" y="6533"/>
                  </a:cubicBezTo>
                  <a:cubicBezTo>
                    <a:pt x="5071" y="6533"/>
                    <a:pt x="6534" y="5071"/>
                    <a:pt x="6534" y="3267"/>
                  </a:cubicBezTo>
                  <a:cubicBezTo>
                    <a:pt x="6534" y="1463"/>
                    <a:pt x="5071" y="1"/>
                    <a:pt x="3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8"/>
            <p:cNvSpPr/>
            <p:nvPr/>
          </p:nvSpPr>
          <p:spPr>
            <a:xfrm>
              <a:off x="7903162" y="3768120"/>
              <a:ext cx="9363" cy="59859"/>
            </a:xfrm>
            <a:custGeom>
              <a:avLst/>
              <a:gdLst/>
              <a:ahLst/>
              <a:cxnLst/>
              <a:rect l="l" t="t" r="r" b="b"/>
              <a:pathLst>
                <a:path w="356" h="2276" extrusionOk="0">
                  <a:moveTo>
                    <a:pt x="178" y="1"/>
                  </a:moveTo>
                  <a:cubicBezTo>
                    <a:pt x="90" y="1"/>
                    <a:pt x="2" y="58"/>
                    <a:pt x="2" y="172"/>
                  </a:cubicBezTo>
                  <a:lnTo>
                    <a:pt x="2" y="1865"/>
                  </a:lnTo>
                  <a:lnTo>
                    <a:pt x="2" y="2104"/>
                  </a:lnTo>
                  <a:cubicBezTo>
                    <a:pt x="1" y="2219"/>
                    <a:pt x="89" y="2276"/>
                    <a:pt x="178" y="2276"/>
                  </a:cubicBezTo>
                  <a:cubicBezTo>
                    <a:pt x="266" y="2276"/>
                    <a:pt x="355" y="2219"/>
                    <a:pt x="355" y="2104"/>
                  </a:cubicBezTo>
                  <a:lnTo>
                    <a:pt x="355" y="411"/>
                  </a:lnTo>
                  <a:lnTo>
                    <a:pt x="355" y="172"/>
                  </a:lnTo>
                  <a:cubicBezTo>
                    <a:pt x="355" y="58"/>
                    <a:pt x="267" y="1"/>
                    <a:pt x="1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8"/>
            <p:cNvSpPr/>
            <p:nvPr/>
          </p:nvSpPr>
          <p:spPr>
            <a:xfrm>
              <a:off x="7855135" y="3768803"/>
              <a:ext cx="9363" cy="47314"/>
            </a:xfrm>
            <a:custGeom>
              <a:avLst/>
              <a:gdLst/>
              <a:ahLst/>
              <a:cxnLst/>
              <a:rect l="l" t="t" r="r" b="b"/>
              <a:pathLst>
                <a:path w="356" h="1799" extrusionOk="0">
                  <a:moveTo>
                    <a:pt x="178" y="1"/>
                  </a:moveTo>
                  <a:cubicBezTo>
                    <a:pt x="89" y="1"/>
                    <a:pt x="1" y="57"/>
                    <a:pt x="1" y="172"/>
                  </a:cubicBezTo>
                  <a:lnTo>
                    <a:pt x="1" y="1448"/>
                  </a:lnTo>
                  <a:lnTo>
                    <a:pt x="1" y="1627"/>
                  </a:lnTo>
                  <a:cubicBezTo>
                    <a:pt x="1" y="1741"/>
                    <a:pt x="90" y="1798"/>
                    <a:pt x="178" y="1798"/>
                  </a:cubicBezTo>
                  <a:cubicBezTo>
                    <a:pt x="267" y="1798"/>
                    <a:pt x="356" y="1741"/>
                    <a:pt x="356" y="1627"/>
                  </a:cubicBezTo>
                  <a:lnTo>
                    <a:pt x="356" y="352"/>
                  </a:lnTo>
                  <a:lnTo>
                    <a:pt x="356" y="172"/>
                  </a:lnTo>
                  <a:cubicBezTo>
                    <a:pt x="356" y="58"/>
                    <a:pt x="267" y="1"/>
                    <a:pt x="1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8"/>
            <p:cNvSpPr/>
            <p:nvPr/>
          </p:nvSpPr>
          <p:spPr>
            <a:xfrm>
              <a:off x="7961762" y="3762228"/>
              <a:ext cx="9337" cy="77822"/>
            </a:xfrm>
            <a:custGeom>
              <a:avLst/>
              <a:gdLst/>
              <a:ahLst/>
              <a:cxnLst/>
              <a:rect l="l" t="t" r="r" b="b"/>
              <a:pathLst>
                <a:path w="355" h="2959" extrusionOk="0">
                  <a:moveTo>
                    <a:pt x="177" y="0"/>
                  </a:moveTo>
                  <a:cubicBezTo>
                    <a:pt x="89" y="0"/>
                    <a:pt x="0" y="58"/>
                    <a:pt x="0" y="172"/>
                  </a:cubicBezTo>
                  <a:lnTo>
                    <a:pt x="0" y="2464"/>
                  </a:lnTo>
                  <a:lnTo>
                    <a:pt x="0" y="2788"/>
                  </a:lnTo>
                  <a:cubicBezTo>
                    <a:pt x="0" y="2902"/>
                    <a:pt x="89" y="2959"/>
                    <a:pt x="178" y="2959"/>
                  </a:cubicBezTo>
                  <a:cubicBezTo>
                    <a:pt x="266" y="2959"/>
                    <a:pt x="355" y="2902"/>
                    <a:pt x="355" y="2788"/>
                  </a:cubicBezTo>
                  <a:lnTo>
                    <a:pt x="355" y="496"/>
                  </a:lnTo>
                  <a:lnTo>
                    <a:pt x="355" y="172"/>
                  </a:lnTo>
                  <a:cubicBezTo>
                    <a:pt x="355" y="58"/>
                    <a:pt x="266" y="0"/>
                    <a:pt x="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8"/>
            <p:cNvSpPr/>
            <p:nvPr/>
          </p:nvSpPr>
          <p:spPr>
            <a:xfrm>
              <a:off x="8027464" y="3771670"/>
              <a:ext cx="9310" cy="77822"/>
            </a:xfrm>
            <a:custGeom>
              <a:avLst/>
              <a:gdLst/>
              <a:ahLst/>
              <a:cxnLst/>
              <a:rect l="l" t="t" r="r" b="b"/>
              <a:pathLst>
                <a:path w="354" h="2959" extrusionOk="0">
                  <a:moveTo>
                    <a:pt x="177" y="0"/>
                  </a:moveTo>
                  <a:cubicBezTo>
                    <a:pt x="88" y="0"/>
                    <a:pt x="0" y="57"/>
                    <a:pt x="0" y="171"/>
                  </a:cubicBezTo>
                  <a:lnTo>
                    <a:pt x="0" y="2464"/>
                  </a:lnTo>
                  <a:lnTo>
                    <a:pt x="0" y="2788"/>
                  </a:lnTo>
                  <a:cubicBezTo>
                    <a:pt x="0" y="2902"/>
                    <a:pt x="89" y="2959"/>
                    <a:pt x="177" y="2959"/>
                  </a:cubicBezTo>
                  <a:cubicBezTo>
                    <a:pt x="266" y="2959"/>
                    <a:pt x="354" y="2902"/>
                    <a:pt x="354" y="2788"/>
                  </a:cubicBezTo>
                  <a:lnTo>
                    <a:pt x="354" y="495"/>
                  </a:lnTo>
                  <a:lnTo>
                    <a:pt x="354" y="171"/>
                  </a:lnTo>
                  <a:cubicBezTo>
                    <a:pt x="354" y="58"/>
                    <a:pt x="265" y="0"/>
                    <a:pt x="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8"/>
            <p:cNvSpPr/>
            <p:nvPr/>
          </p:nvSpPr>
          <p:spPr>
            <a:xfrm>
              <a:off x="8086037" y="3777299"/>
              <a:ext cx="9363" cy="77822"/>
            </a:xfrm>
            <a:custGeom>
              <a:avLst/>
              <a:gdLst/>
              <a:ahLst/>
              <a:cxnLst/>
              <a:rect l="l" t="t" r="r" b="b"/>
              <a:pathLst>
                <a:path w="356" h="2959" extrusionOk="0">
                  <a:moveTo>
                    <a:pt x="179" y="1"/>
                  </a:moveTo>
                  <a:cubicBezTo>
                    <a:pt x="90" y="1"/>
                    <a:pt x="2" y="58"/>
                    <a:pt x="2" y="172"/>
                  </a:cubicBezTo>
                  <a:lnTo>
                    <a:pt x="2" y="2463"/>
                  </a:lnTo>
                  <a:lnTo>
                    <a:pt x="2" y="2787"/>
                  </a:lnTo>
                  <a:cubicBezTo>
                    <a:pt x="1" y="2901"/>
                    <a:pt x="89" y="2958"/>
                    <a:pt x="178" y="2958"/>
                  </a:cubicBezTo>
                  <a:cubicBezTo>
                    <a:pt x="267" y="2958"/>
                    <a:pt x="355" y="2901"/>
                    <a:pt x="355" y="2787"/>
                  </a:cubicBezTo>
                  <a:lnTo>
                    <a:pt x="355" y="496"/>
                  </a:lnTo>
                  <a:lnTo>
                    <a:pt x="355" y="172"/>
                  </a:lnTo>
                  <a:cubicBezTo>
                    <a:pt x="355" y="58"/>
                    <a:pt x="267" y="1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8"/>
            <p:cNvSpPr/>
            <p:nvPr/>
          </p:nvSpPr>
          <p:spPr>
            <a:xfrm>
              <a:off x="8148898" y="3780192"/>
              <a:ext cx="9337" cy="77822"/>
            </a:xfrm>
            <a:custGeom>
              <a:avLst/>
              <a:gdLst/>
              <a:ahLst/>
              <a:cxnLst/>
              <a:rect l="l" t="t" r="r" b="b"/>
              <a:pathLst>
                <a:path w="355" h="2959" extrusionOk="0">
                  <a:moveTo>
                    <a:pt x="177" y="0"/>
                  </a:moveTo>
                  <a:cubicBezTo>
                    <a:pt x="89" y="0"/>
                    <a:pt x="1" y="57"/>
                    <a:pt x="1" y="171"/>
                  </a:cubicBezTo>
                  <a:lnTo>
                    <a:pt x="1" y="2463"/>
                  </a:lnTo>
                  <a:lnTo>
                    <a:pt x="1" y="2787"/>
                  </a:lnTo>
                  <a:cubicBezTo>
                    <a:pt x="1" y="2901"/>
                    <a:pt x="89" y="2958"/>
                    <a:pt x="178" y="2958"/>
                  </a:cubicBezTo>
                  <a:cubicBezTo>
                    <a:pt x="266" y="2958"/>
                    <a:pt x="355" y="2901"/>
                    <a:pt x="355" y="2787"/>
                  </a:cubicBezTo>
                  <a:lnTo>
                    <a:pt x="355" y="495"/>
                  </a:lnTo>
                  <a:lnTo>
                    <a:pt x="355" y="171"/>
                  </a:lnTo>
                  <a:cubicBezTo>
                    <a:pt x="355" y="58"/>
                    <a:pt x="266" y="0"/>
                    <a:pt x="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8"/>
            <p:cNvSpPr/>
            <p:nvPr/>
          </p:nvSpPr>
          <p:spPr>
            <a:xfrm>
              <a:off x="8195505" y="3780982"/>
              <a:ext cx="9363" cy="77822"/>
            </a:xfrm>
            <a:custGeom>
              <a:avLst/>
              <a:gdLst/>
              <a:ahLst/>
              <a:cxnLst/>
              <a:rect l="l" t="t" r="r" b="b"/>
              <a:pathLst>
                <a:path w="356" h="2959" extrusionOk="0">
                  <a:moveTo>
                    <a:pt x="178" y="1"/>
                  </a:moveTo>
                  <a:cubicBezTo>
                    <a:pt x="89" y="1"/>
                    <a:pt x="1" y="58"/>
                    <a:pt x="1" y="172"/>
                  </a:cubicBezTo>
                  <a:lnTo>
                    <a:pt x="1" y="2463"/>
                  </a:lnTo>
                  <a:lnTo>
                    <a:pt x="1" y="2788"/>
                  </a:lnTo>
                  <a:cubicBezTo>
                    <a:pt x="0" y="2902"/>
                    <a:pt x="89" y="2959"/>
                    <a:pt x="178" y="2959"/>
                  </a:cubicBezTo>
                  <a:cubicBezTo>
                    <a:pt x="267" y="2959"/>
                    <a:pt x="356" y="2902"/>
                    <a:pt x="356" y="2788"/>
                  </a:cubicBezTo>
                  <a:lnTo>
                    <a:pt x="356" y="496"/>
                  </a:lnTo>
                  <a:lnTo>
                    <a:pt x="356" y="172"/>
                  </a:lnTo>
                  <a:cubicBezTo>
                    <a:pt x="356" y="58"/>
                    <a:pt x="267" y="1"/>
                    <a:pt x="1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8"/>
            <p:cNvSpPr/>
            <p:nvPr/>
          </p:nvSpPr>
          <p:spPr>
            <a:xfrm>
              <a:off x="8251475" y="3779824"/>
              <a:ext cx="9337" cy="77822"/>
            </a:xfrm>
            <a:custGeom>
              <a:avLst/>
              <a:gdLst/>
              <a:ahLst/>
              <a:cxnLst/>
              <a:rect l="l" t="t" r="r" b="b"/>
              <a:pathLst>
                <a:path w="355" h="2959" extrusionOk="0">
                  <a:moveTo>
                    <a:pt x="177" y="0"/>
                  </a:moveTo>
                  <a:cubicBezTo>
                    <a:pt x="89" y="0"/>
                    <a:pt x="0" y="58"/>
                    <a:pt x="0" y="172"/>
                  </a:cubicBezTo>
                  <a:lnTo>
                    <a:pt x="0" y="2464"/>
                  </a:lnTo>
                  <a:lnTo>
                    <a:pt x="0" y="2788"/>
                  </a:lnTo>
                  <a:cubicBezTo>
                    <a:pt x="0" y="2902"/>
                    <a:pt x="89" y="2959"/>
                    <a:pt x="177" y="2959"/>
                  </a:cubicBezTo>
                  <a:cubicBezTo>
                    <a:pt x="266" y="2959"/>
                    <a:pt x="354" y="2902"/>
                    <a:pt x="354" y="2788"/>
                  </a:cubicBezTo>
                  <a:lnTo>
                    <a:pt x="354" y="496"/>
                  </a:lnTo>
                  <a:lnTo>
                    <a:pt x="354" y="172"/>
                  </a:lnTo>
                  <a:cubicBezTo>
                    <a:pt x="354" y="58"/>
                    <a:pt x="265" y="0"/>
                    <a:pt x="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8"/>
            <p:cNvSpPr/>
            <p:nvPr/>
          </p:nvSpPr>
          <p:spPr>
            <a:xfrm>
              <a:off x="8297897" y="3777457"/>
              <a:ext cx="9363" cy="77822"/>
            </a:xfrm>
            <a:custGeom>
              <a:avLst/>
              <a:gdLst/>
              <a:ahLst/>
              <a:cxnLst/>
              <a:rect l="l" t="t" r="r" b="b"/>
              <a:pathLst>
                <a:path w="356" h="2959" extrusionOk="0">
                  <a:moveTo>
                    <a:pt x="178" y="0"/>
                  </a:moveTo>
                  <a:cubicBezTo>
                    <a:pt x="89" y="0"/>
                    <a:pt x="1" y="57"/>
                    <a:pt x="1" y="171"/>
                  </a:cubicBezTo>
                  <a:lnTo>
                    <a:pt x="1" y="2463"/>
                  </a:lnTo>
                  <a:lnTo>
                    <a:pt x="1" y="2788"/>
                  </a:lnTo>
                  <a:cubicBezTo>
                    <a:pt x="1" y="2901"/>
                    <a:pt x="89" y="2958"/>
                    <a:pt x="178" y="2958"/>
                  </a:cubicBezTo>
                  <a:cubicBezTo>
                    <a:pt x="267" y="2958"/>
                    <a:pt x="355" y="2901"/>
                    <a:pt x="355" y="2788"/>
                  </a:cubicBezTo>
                  <a:lnTo>
                    <a:pt x="355" y="495"/>
                  </a:lnTo>
                  <a:lnTo>
                    <a:pt x="355" y="171"/>
                  </a:lnTo>
                  <a:cubicBezTo>
                    <a:pt x="355" y="57"/>
                    <a:pt x="266" y="0"/>
                    <a:pt x="1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8"/>
            <p:cNvSpPr/>
            <p:nvPr/>
          </p:nvSpPr>
          <p:spPr>
            <a:xfrm>
              <a:off x="8346608" y="3784059"/>
              <a:ext cx="9363" cy="66671"/>
            </a:xfrm>
            <a:custGeom>
              <a:avLst/>
              <a:gdLst/>
              <a:ahLst/>
              <a:cxnLst/>
              <a:rect l="l" t="t" r="r" b="b"/>
              <a:pathLst>
                <a:path w="356" h="2535" extrusionOk="0">
                  <a:moveTo>
                    <a:pt x="177" y="0"/>
                  </a:moveTo>
                  <a:cubicBezTo>
                    <a:pt x="89" y="0"/>
                    <a:pt x="1" y="57"/>
                    <a:pt x="1" y="172"/>
                  </a:cubicBezTo>
                  <a:lnTo>
                    <a:pt x="1" y="2089"/>
                  </a:lnTo>
                  <a:lnTo>
                    <a:pt x="1" y="2362"/>
                  </a:lnTo>
                  <a:cubicBezTo>
                    <a:pt x="1" y="2477"/>
                    <a:pt x="89" y="2534"/>
                    <a:pt x="178" y="2534"/>
                  </a:cubicBezTo>
                  <a:cubicBezTo>
                    <a:pt x="267" y="2534"/>
                    <a:pt x="355" y="2477"/>
                    <a:pt x="355" y="2362"/>
                  </a:cubicBezTo>
                  <a:lnTo>
                    <a:pt x="355" y="444"/>
                  </a:lnTo>
                  <a:lnTo>
                    <a:pt x="355" y="172"/>
                  </a:lnTo>
                  <a:cubicBezTo>
                    <a:pt x="355" y="58"/>
                    <a:pt x="266" y="0"/>
                    <a:pt x="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8"/>
            <p:cNvSpPr/>
            <p:nvPr/>
          </p:nvSpPr>
          <p:spPr>
            <a:xfrm>
              <a:off x="8397002" y="3785058"/>
              <a:ext cx="9363" cy="58649"/>
            </a:xfrm>
            <a:custGeom>
              <a:avLst/>
              <a:gdLst/>
              <a:ahLst/>
              <a:cxnLst/>
              <a:rect l="l" t="t" r="r" b="b"/>
              <a:pathLst>
                <a:path w="356" h="2230" extrusionOk="0">
                  <a:moveTo>
                    <a:pt x="177" y="0"/>
                  </a:moveTo>
                  <a:cubicBezTo>
                    <a:pt x="89" y="0"/>
                    <a:pt x="0" y="57"/>
                    <a:pt x="0" y="172"/>
                  </a:cubicBezTo>
                  <a:lnTo>
                    <a:pt x="0" y="1824"/>
                  </a:lnTo>
                  <a:lnTo>
                    <a:pt x="0" y="2057"/>
                  </a:lnTo>
                  <a:cubicBezTo>
                    <a:pt x="0" y="2172"/>
                    <a:pt x="89" y="2229"/>
                    <a:pt x="178" y="2229"/>
                  </a:cubicBezTo>
                  <a:cubicBezTo>
                    <a:pt x="266" y="2229"/>
                    <a:pt x="355" y="2172"/>
                    <a:pt x="355" y="2057"/>
                  </a:cubicBezTo>
                  <a:lnTo>
                    <a:pt x="355" y="405"/>
                  </a:lnTo>
                  <a:lnTo>
                    <a:pt x="355" y="172"/>
                  </a:lnTo>
                  <a:cubicBezTo>
                    <a:pt x="355" y="58"/>
                    <a:pt x="266" y="0"/>
                    <a:pt x="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7726757" y="4157320"/>
              <a:ext cx="115562" cy="100834"/>
            </a:xfrm>
            <a:custGeom>
              <a:avLst/>
              <a:gdLst/>
              <a:ahLst/>
              <a:cxnLst/>
              <a:rect l="l" t="t" r="r" b="b"/>
              <a:pathLst>
                <a:path w="4394" h="3834" extrusionOk="0">
                  <a:moveTo>
                    <a:pt x="2962" y="1"/>
                  </a:moveTo>
                  <a:cubicBezTo>
                    <a:pt x="2151" y="1"/>
                    <a:pt x="1029" y="549"/>
                    <a:pt x="0" y="1183"/>
                  </a:cubicBezTo>
                  <a:cubicBezTo>
                    <a:pt x="528" y="2129"/>
                    <a:pt x="1179" y="3016"/>
                    <a:pt x="1939" y="3834"/>
                  </a:cubicBezTo>
                  <a:cubicBezTo>
                    <a:pt x="3243" y="2315"/>
                    <a:pt x="4393" y="629"/>
                    <a:pt x="3573" y="146"/>
                  </a:cubicBezTo>
                  <a:cubicBezTo>
                    <a:pt x="3401" y="46"/>
                    <a:pt x="3194" y="1"/>
                    <a:pt x="2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7808949" y="4239095"/>
              <a:ext cx="128081" cy="112380"/>
            </a:xfrm>
            <a:custGeom>
              <a:avLst/>
              <a:gdLst/>
              <a:ahLst/>
              <a:cxnLst/>
              <a:rect l="l" t="t" r="r" b="b"/>
              <a:pathLst>
                <a:path w="4870" h="4273" extrusionOk="0">
                  <a:moveTo>
                    <a:pt x="3532" y="1"/>
                  </a:moveTo>
                  <a:cubicBezTo>
                    <a:pt x="2605" y="1"/>
                    <a:pt x="1191" y="929"/>
                    <a:pt x="0" y="1865"/>
                  </a:cubicBezTo>
                  <a:cubicBezTo>
                    <a:pt x="1091" y="2804"/>
                    <a:pt x="2338" y="3616"/>
                    <a:pt x="3710" y="4273"/>
                  </a:cubicBezTo>
                  <a:cubicBezTo>
                    <a:pt x="4366" y="2601"/>
                    <a:pt x="4870" y="709"/>
                    <a:pt x="4080" y="156"/>
                  </a:cubicBezTo>
                  <a:cubicBezTo>
                    <a:pt x="3928" y="49"/>
                    <a:pt x="3742" y="1"/>
                    <a:pt x="3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7688961" y="3913599"/>
              <a:ext cx="81951" cy="84554"/>
            </a:xfrm>
            <a:custGeom>
              <a:avLst/>
              <a:gdLst/>
              <a:ahLst/>
              <a:cxnLst/>
              <a:rect l="l" t="t" r="r" b="b"/>
              <a:pathLst>
                <a:path w="3116" h="3215" extrusionOk="0">
                  <a:moveTo>
                    <a:pt x="888" y="1"/>
                  </a:moveTo>
                  <a:cubicBezTo>
                    <a:pt x="445" y="1022"/>
                    <a:pt x="141" y="2099"/>
                    <a:pt x="1" y="3215"/>
                  </a:cubicBezTo>
                  <a:cubicBezTo>
                    <a:pt x="1309" y="2507"/>
                    <a:pt x="3116" y="1367"/>
                    <a:pt x="2748" y="621"/>
                  </a:cubicBezTo>
                  <a:cubicBezTo>
                    <a:pt x="2555" y="227"/>
                    <a:pt x="1809" y="31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7694826" y="4105293"/>
              <a:ext cx="76822" cy="72404"/>
            </a:xfrm>
            <a:custGeom>
              <a:avLst/>
              <a:gdLst/>
              <a:ahLst/>
              <a:cxnLst/>
              <a:rect l="l" t="t" r="r" b="b"/>
              <a:pathLst>
                <a:path w="2921" h="2753" extrusionOk="0">
                  <a:moveTo>
                    <a:pt x="1194" y="1"/>
                  </a:moveTo>
                  <a:cubicBezTo>
                    <a:pt x="806" y="1"/>
                    <a:pt x="389" y="29"/>
                    <a:pt x="1" y="67"/>
                  </a:cubicBezTo>
                  <a:cubicBezTo>
                    <a:pt x="222" y="998"/>
                    <a:pt x="555" y="1897"/>
                    <a:pt x="991" y="2752"/>
                  </a:cubicBezTo>
                  <a:cubicBezTo>
                    <a:pt x="2022" y="1678"/>
                    <a:pt x="2920" y="575"/>
                    <a:pt x="2576" y="278"/>
                  </a:cubicBezTo>
                  <a:cubicBezTo>
                    <a:pt x="2337" y="70"/>
                    <a:pt x="1802" y="1"/>
                    <a:pt x="1194" y="1"/>
                  </a:cubicBezTo>
                  <a:close/>
                </a:path>
              </a:pathLst>
            </a:custGeom>
            <a:solidFill>
              <a:srgbClr val="F1AF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7974071" y="4305246"/>
              <a:ext cx="95601" cy="91945"/>
            </a:xfrm>
            <a:custGeom>
              <a:avLst/>
              <a:gdLst/>
              <a:ahLst/>
              <a:cxnLst/>
              <a:rect l="l" t="t" r="r" b="b"/>
              <a:pathLst>
                <a:path w="3635" h="3496" extrusionOk="0">
                  <a:moveTo>
                    <a:pt x="2215" y="0"/>
                  </a:moveTo>
                  <a:cubicBezTo>
                    <a:pt x="2212" y="0"/>
                    <a:pt x="2210" y="0"/>
                    <a:pt x="2207" y="0"/>
                  </a:cubicBezTo>
                  <a:cubicBezTo>
                    <a:pt x="1304" y="11"/>
                    <a:pt x="532" y="1420"/>
                    <a:pt x="0" y="2758"/>
                  </a:cubicBezTo>
                  <a:cubicBezTo>
                    <a:pt x="1157" y="3112"/>
                    <a:pt x="2375" y="3359"/>
                    <a:pt x="3635" y="3495"/>
                  </a:cubicBezTo>
                  <a:cubicBezTo>
                    <a:pt x="3485" y="1793"/>
                    <a:pt x="3114" y="0"/>
                    <a:pt x="2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7686541" y="4006080"/>
              <a:ext cx="104569" cy="94180"/>
            </a:xfrm>
            <a:custGeom>
              <a:avLst/>
              <a:gdLst/>
              <a:ahLst/>
              <a:cxnLst/>
              <a:rect l="l" t="t" r="r" b="b"/>
              <a:pathLst>
                <a:path w="3976" h="3581" extrusionOk="0">
                  <a:moveTo>
                    <a:pt x="926" y="1"/>
                  </a:moveTo>
                  <a:cubicBezTo>
                    <a:pt x="623" y="1"/>
                    <a:pt x="326" y="26"/>
                    <a:pt x="56" y="63"/>
                  </a:cubicBezTo>
                  <a:cubicBezTo>
                    <a:pt x="22" y="425"/>
                    <a:pt x="0" y="788"/>
                    <a:pt x="0" y="1159"/>
                  </a:cubicBezTo>
                  <a:cubicBezTo>
                    <a:pt x="0" y="1985"/>
                    <a:pt x="94" y="2793"/>
                    <a:pt x="261" y="3581"/>
                  </a:cubicBezTo>
                  <a:cubicBezTo>
                    <a:pt x="1826" y="3013"/>
                    <a:pt x="3976" y="2004"/>
                    <a:pt x="3199" y="925"/>
                  </a:cubicBezTo>
                  <a:cubicBezTo>
                    <a:pt x="2681" y="203"/>
                    <a:pt x="1777" y="1"/>
                    <a:pt x="9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8270175" y="4251720"/>
              <a:ext cx="122874" cy="120165"/>
            </a:xfrm>
            <a:custGeom>
              <a:avLst/>
              <a:gdLst/>
              <a:ahLst/>
              <a:cxnLst/>
              <a:rect l="l" t="t" r="r" b="b"/>
              <a:pathLst>
                <a:path w="4672" h="4569" extrusionOk="0">
                  <a:moveTo>
                    <a:pt x="1024" y="0"/>
                  </a:moveTo>
                  <a:cubicBezTo>
                    <a:pt x="842" y="0"/>
                    <a:pt x="692" y="67"/>
                    <a:pt x="582" y="215"/>
                  </a:cubicBezTo>
                  <a:cubicBezTo>
                    <a:pt x="0" y="1000"/>
                    <a:pt x="454" y="2872"/>
                    <a:pt x="1061" y="4568"/>
                  </a:cubicBezTo>
                  <a:cubicBezTo>
                    <a:pt x="2356" y="4117"/>
                    <a:pt x="3568" y="3532"/>
                    <a:pt x="4672" y="2840"/>
                  </a:cubicBezTo>
                  <a:cubicBezTo>
                    <a:pt x="3324" y="1370"/>
                    <a:pt x="1847" y="0"/>
                    <a:pt x="1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8471383" y="3929513"/>
              <a:ext cx="95048" cy="84607"/>
            </a:xfrm>
            <a:custGeom>
              <a:avLst/>
              <a:gdLst/>
              <a:ahLst/>
              <a:cxnLst/>
              <a:rect l="l" t="t" r="r" b="b"/>
              <a:pathLst>
                <a:path w="3614" h="3217" extrusionOk="0">
                  <a:moveTo>
                    <a:pt x="2915" y="1"/>
                  </a:moveTo>
                  <a:cubicBezTo>
                    <a:pt x="1562" y="488"/>
                    <a:pt x="1" y="1286"/>
                    <a:pt x="416" y="2271"/>
                  </a:cubicBezTo>
                  <a:cubicBezTo>
                    <a:pt x="726" y="3009"/>
                    <a:pt x="1735" y="3216"/>
                    <a:pt x="2766" y="3216"/>
                  </a:cubicBezTo>
                  <a:cubicBezTo>
                    <a:pt x="3052" y="3216"/>
                    <a:pt x="3339" y="3200"/>
                    <a:pt x="3614" y="3175"/>
                  </a:cubicBezTo>
                  <a:cubicBezTo>
                    <a:pt x="3528" y="2077"/>
                    <a:pt x="3292" y="1014"/>
                    <a:pt x="2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8392610" y="3813413"/>
              <a:ext cx="139548" cy="90288"/>
            </a:xfrm>
            <a:custGeom>
              <a:avLst/>
              <a:gdLst/>
              <a:ahLst/>
              <a:cxnLst/>
              <a:rect l="l" t="t" r="r" b="b"/>
              <a:pathLst>
                <a:path w="5306" h="3433" extrusionOk="0">
                  <a:moveTo>
                    <a:pt x="3125" y="0"/>
                  </a:moveTo>
                  <a:cubicBezTo>
                    <a:pt x="1962" y="930"/>
                    <a:pt x="0" y="2691"/>
                    <a:pt x="1127" y="3209"/>
                  </a:cubicBezTo>
                  <a:cubicBezTo>
                    <a:pt x="1478" y="3370"/>
                    <a:pt x="1953" y="3432"/>
                    <a:pt x="2478" y="3432"/>
                  </a:cubicBezTo>
                  <a:cubicBezTo>
                    <a:pt x="3401" y="3432"/>
                    <a:pt x="4477" y="3239"/>
                    <a:pt x="5306" y="3052"/>
                  </a:cubicBezTo>
                  <a:cubicBezTo>
                    <a:pt x="4737" y="1953"/>
                    <a:pt x="4000" y="930"/>
                    <a:pt x="31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8124254" y="4277391"/>
              <a:ext cx="105279" cy="123005"/>
            </a:xfrm>
            <a:custGeom>
              <a:avLst/>
              <a:gdLst/>
              <a:ahLst/>
              <a:cxnLst/>
              <a:rect l="l" t="t" r="r" b="b"/>
              <a:pathLst>
                <a:path w="4003" h="4677" extrusionOk="0">
                  <a:moveTo>
                    <a:pt x="1522" y="0"/>
                  </a:moveTo>
                  <a:cubicBezTo>
                    <a:pt x="1483" y="0"/>
                    <a:pt x="1444" y="4"/>
                    <a:pt x="1405" y="11"/>
                  </a:cubicBezTo>
                  <a:cubicBezTo>
                    <a:pt x="293" y="216"/>
                    <a:pt x="26" y="2630"/>
                    <a:pt x="1" y="4674"/>
                  </a:cubicBezTo>
                  <a:cubicBezTo>
                    <a:pt x="35" y="4674"/>
                    <a:pt x="68" y="4676"/>
                    <a:pt x="103" y="4676"/>
                  </a:cubicBezTo>
                  <a:cubicBezTo>
                    <a:pt x="1445" y="4676"/>
                    <a:pt x="2749" y="4542"/>
                    <a:pt x="4003" y="4295"/>
                  </a:cubicBezTo>
                  <a:cubicBezTo>
                    <a:pt x="3365" y="2160"/>
                    <a:pt x="2483" y="0"/>
                    <a:pt x="15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8434877" y="4079280"/>
              <a:ext cx="129396" cy="96574"/>
            </a:xfrm>
            <a:custGeom>
              <a:avLst/>
              <a:gdLst/>
              <a:ahLst/>
              <a:cxnLst/>
              <a:rect l="l" t="t" r="r" b="b"/>
              <a:pathLst>
                <a:path w="4920" h="3672" extrusionOk="0">
                  <a:moveTo>
                    <a:pt x="4721" y="0"/>
                  </a:moveTo>
                  <a:cubicBezTo>
                    <a:pt x="2874" y="0"/>
                    <a:pt x="580" y="217"/>
                    <a:pt x="278" y="1267"/>
                  </a:cubicBezTo>
                  <a:cubicBezTo>
                    <a:pt x="0" y="2234"/>
                    <a:pt x="1933" y="3089"/>
                    <a:pt x="3765" y="3671"/>
                  </a:cubicBezTo>
                  <a:cubicBezTo>
                    <a:pt x="4344" y="2518"/>
                    <a:pt x="4737" y="1286"/>
                    <a:pt x="4919" y="1"/>
                  </a:cubicBezTo>
                  <a:cubicBezTo>
                    <a:pt x="4854" y="1"/>
                    <a:pt x="4788" y="0"/>
                    <a:pt x="4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8373199" y="4199273"/>
              <a:ext cx="132131" cy="92550"/>
            </a:xfrm>
            <a:custGeom>
              <a:avLst/>
              <a:gdLst/>
              <a:ahLst/>
              <a:cxnLst/>
              <a:rect l="l" t="t" r="r" b="b"/>
              <a:pathLst>
                <a:path w="5024" h="3519" extrusionOk="0">
                  <a:moveTo>
                    <a:pt x="1594" y="0"/>
                  </a:moveTo>
                  <a:cubicBezTo>
                    <a:pt x="1161" y="0"/>
                    <a:pt x="818" y="94"/>
                    <a:pt x="620" y="320"/>
                  </a:cubicBezTo>
                  <a:cubicBezTo>
                    <a:pt x="0" y="1026"/>
                    <a:pt x="1244" y="2384"/>
                    <a:pt x="2565" y="3518"/>
                  </a:cubicBezTo>
                  <a:cubicBezTo>
                    <a:pt x="3506" y="2730"/>
                    <a:pt x="4331" y="1849"/>
                    <a:pt x="5023" y="893"/>
                  </a:cubicBezTo>
                  <a:cubicBezTo>
                    <a:pt x="3814" y="415"/>
                    <a:pt x="2504" y="0"/>
                    <a:pt x="1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8096611" y="4056791"/>
              <a:ext cx="57255" cy="25379"/>
            </a:xfrm>
            <a:custGeom>
              <a:avLst/>
              <a:gdLst/>
              <a:ahLst/>
              <a:cxnLst/>
              <a:rect l="l" t="t" r="r" b="b"/>
              <a:pathLst>
                <a:path w="2177" h="965" extrusionOk="0">
                  <a:moveTo>
                    <a:pt x="693" y="247"/>
                  </a:moveTo>
                  <a:cubicBezTo>
                    <a:pt x="696" y="249"/>
                    <a:pt x="699" y="252"/>
                    <a:pt x="703" y="255"/>
                  </a:cubicBezTo>
                  <a:lnTo>
                    <a:pt x="703" y="255"/>
                  </a:lnTo>
                  <a:lnTo>
                    <a:pt x="700" y="253"/>
                  </a:lnTo>
                  <a:cubicBezTo>
                    <a:pt x="698" y="251"/>
                    <a:pt x="695" y="249"/>
                    <a:pt x="693" y="247"/>
                  </a:cubicBezTo>
                  <a:close/>
                  <a:moveTo>
                    <a:pt x="326" y="1"/>
                  </a:moveTo>
                  <a:cubicBezTo>
                    <a:pt x="246" y="1"/>
                    <a:pt x="166" y="30"/>
                    <a:pt x="114" y="87"/>
                  </a:cubicBezTo>
                  <a:cubicBezTo>
                    <a:pt x="1" y="211"/>
                    <a:pt x="6" y="381"/>
                    <a:pt x="114" y="506"/>
                  </a:cubicBezTo>
                  <a:cubicBezTo>
                    <a:pt x="360" y="788"/>
                    <a:pt x="700" y="965"/>
                    <a:pt x="1059" y="965"/>
                  </a:cubicBezTo>
                  <a:cubicBezTo>
                    <a:pt x="1178" y="965"/>
                    <a:pt x="1299" y="945"/>
                    <a:pt x="1420" y="903"/>
                  </a:cubicBezTo>
                  <a:cubicBezTo>
                    <a:pt x="1654" y="823"/>
                    <a:pt x="1886" y="686"/>
                    <a:pt x="2057" y="506"/>
                  </a:cubicBezTo>
                  <a:cubicBezTo>
                    <a:pt x="2165" y="395"/>
                    <a:pt x="2177" y="197"/>
                    <a:pt x="2057" y="87"/>
                  </a:cubicBezTo>
                  <a:cubicBezTo>
                    <a:pt x="1998" y="32"/>
                    <a:pt x="1919" y="1"/>
                    <a:pt x="1841" y="1"/>
                  </a:cubicBezTo>
                  <a:cubicBezTo>
                    <a:pt x="1768" y="1"/>
                    <a:pt x="1696" y="28"/>
                    <a:pt x="1641" y="85"/>
                  </a:cubicBezTo>
                  <a:cubicBezTo>
                    <a:pt x="1608" y="120"/>
                    <a:pt x="1569" y="151"/>
                    <a:pt x="1531" y="183"/>
                  </a:cubicBezTo>
                  <a:lnTo>
                    <a:pt x="1531" y="183"/>
                  </a:lnTo>
                  <a:cubicBezTo>
                    <a:pt x="1552" y="165"/>
                    <a:pt x="1560" y="158"/>
                    <a:pt x="1560" y="158"/>
                  </a:cubicBezTo>
                  <a:lnTo>
                    <a:pt x="1560" y="158"/>
                  </a:lnTo>
                  <a:cubicBezTo>
                    <a:pt x="1560" y="158"/>
                    <a:pt x="1520" y="192"/>
                    <a:pt x="1503" y="203"/>
                  </a:cubicBezTo>
                  <a:cubicBezTo>
                    <a:pt x="1478" y="220"/>
                    <a:pt x="1452" y="237"/>
                    <a:pt x="1424" y="253"/>
                  </a:cubicBezTo>
                  <a:cubicBezTo>
                    <a:pt x="1394" y="271"/>
                    <a:pt x="1364" y="287"/>
                    <a:pt x="1333" y="303"/>
                  </a:cubicBezTo>
                  <a:cubicBezTo>
                    <a:pt x="1322" y="308"/>
                    <a:pt x="1311" y="313"/>
                    <a:pt x="1300" y="318"/>
                  </a:cubicBezTo>
                  <a:lnTo>
                    <a:pt x="1300" y="318"/>
                  </a:lnTo>
                  <a:cubicBezTo>
                    <a:pt x="1299" y="318"/>
                    <a:pt x="1298" y="319"/>
                    <a:pt x="1297" y="319"/>
                  </a:cubicBezTo>
                  <a:cubicBezTo>
                    <a:pt x="1264" y="330"/>
                    <a:pt x="1229" y="342"/>
                    <a:pt x="1195" y="352"/>
                  </a:cubicBezTo>
                  <a:cubicBezTo>
                    <a:pt x="1176" y="358"/>
                    <a:pt x="1156" y="362"/>
                    <a:pt x="1138" y="365"/>
                  </a:cubicBezTo>
                  <a:cubicBezTo>
                    <a:pt x="1135" y="366"/>
                    <a:pt x="1132" y="366"/>
                    <a:pt x="1129" y="367"/>
                  </a:cubicBezTo>
                  <a:lnTo>
                    <a:pt x="1129" y="367"/>
                  </a:lnTo>
                  <a:cubicBezTo>
                    <a:pt x="1119" y="366"/>
                    <a:pt x="1111" y="366"/>
                    <a:pt x="1106" y="366"/>
                  </a:cubicBezTo>
                  <a:cubicBezTo>
                    <a:pt x="1092" y="366"/>
                    <a:pt x="1093" y="368"/>
                    <a:pt x="1101" y="368"/>
                  </a:cubicBezTo>
                  <a:lnTo>
                    <a:pt x="1101" y="368"/>
                  </a:lnTo>
                  <a:cubicBezTo>
                    <a:pt x="1110" y="367"/>
                    <a:pt x="1118" y="367"/>
                    <a:pt x="1126" y="367"/>
                  </a:cubicBezTo>
                  <a:cubicBezTo>
                    <a:pt x="1127" y="367"/>
                    <a:pt x="1127" y="367"/>
                    <a:pt x="1128" y="367"/>
                  </a:cubicBezTo>
                  <a:lnTo>
                    <a:pt x="1128" y="367"/>
                  </a:lnTo>
                  <a:cubicBezTo>
                    <a:pt x="1128" y="367"/>
                    <a:pt x="1129" y="367"/>
                    <a:pt x="1129" y="367"/>
                  </a:cubicBezTo>
                  <a:lnTo>
                    <a:pt x="1129" y="367"/>
                  </a:lnTo>
                  <a:cubicBezTo>
                    <a:pt x="1132" y="367"/>
                    <a:pt x="1135" y="367"/>
                    <a:pt x="1139" y="367"/>
                  </a:cubicBezTo>
                  <a:lnTo>
                    <a:pt x="1139" y="367"/>
                  </a:lnTo>
                  <a:cubicBezTo>
                    <a:pt x="1135" y="367"/>
                    <a:pt x="1132" y="367"/>
                    <a:pt x="1128" y="367"/>
                  </a:cubicBezTo>
                  <a:lnTo>
                    <a:pt x="1128" y="367"/>
                  </a:lnTo>
                  <a:cubicBezTo>
                    <a:pt x="1121" y="368"/>
                    <a:pt x="1115" y="368"/>
                    <a:pt x="1109" y="368"/>
                  </a:cubicBezTo>
                  <a:cubicBezTo>
                    <a:pt x="1106" y="368"/>
                    <a:pt x="1103" y="368"/>
                    <a:pt x="1101" y="368"/>
                  </a:cubicBezTo>
                  <a:lnTo>
                    <a:pt x="1101" y="368"/>
                  </a:lnTo>
                  <a:cubicBezTo>
                    <a:pt x="1076" y="370"/>
                    <a:pt x="1050" y="373"/>
                    <a:pt x="1025" y="373"/>
                  </a:cubicBezTo>
                  <a:cubicBezTo>
                    <a:pt x="1023" y="373"/>
                    <a:pt x="1020" y="373"/>
                    <a:pt x="1018" y="373"/>
                  </a:cubicBezTo>
                  <a:cubicBezTo>
                    <a:pt x="1000" y="373"/>
                    <a:pt x="982" y="370"/>
                    <a:pt x="964" y="370"/>
                  </a:cubicBezTo>
                  <a:cubicBezTo>
                    <a:pt x="964" y="370"/>
                    <a:pt x="964" y="370"/>
                    <a:pt x="964" y="370"/>
                  </a:cubicBezTo>
                  <a:lnTo>
                    <a:pt x="964" y="370"/>
                  </a:lnTo>
                  <a:cubicBezTo>
                    <a:pt x="963" y="369"/>
                    <a:pt x="961" y="369"/>
                    <a:pt x="960" y="369"/>
                  </a:cubicBezTo>
                  <a:cubicBezTo>
                    <a:pt x="919" y="358"/>
                    <a:pt x="880" y="347"/>
                    <a:pt x="840" y="335"/>
                  </a:cubicBezTo>
                  <a:lnTo>
                    <a:pt x="840" y="335"/>
                  </a:lnTo>
                  <a:cubicBezTo>
                    <a:pt x="832" y="331"/>
                    <a:pt x="823" y="326"/>
                    <a:pt x="815" y="321"/>
                  </a:cubicBezTo>
                  <a:cubicBezTo>
                    <a:pt x="795" y="313"/>
                    <a:pt x="776" y="302"/>
                    <a:pt x="759" y="291"/>
                  </a:cubicBezTo>
                  <a:lnTo>
                    <a:pt x="703" y="255"/>
                  </a:lnTo>
                  <a:lnTo>
                    <a:pt x="703" y="255"/>
                  </a:lnTo>
                  <a:cubicBezTo>
                    <a:pt x="690" y="244"/>
                    <a:pt x="677" y="233"/>
                    <a:pt x="665" y="222"/>
                  </a:cubicBezTo>
                  <a:cubicBezTo>
                    <a:pt x="617" y="181"/>
                    <a:pt x="574" y="135"/>
                    <a:pt x="531" y="87"/>
                  </a:cubicBezTo>
                  <a:cubicBezTo>
                    <a:pt x="481" y="29"/>
                    <a:pt x="404" y="1"/>
                    <a:pt x="3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8071046" y="3997768"/>
              <a:ext cx="119244" cy="51679"/>
            </a:xfrm>
            <a:custGeom>
              <a:avLst/>
              <a:gdLst/>
              <a:ahLst/>
              <a:cxnLst/>
              <a:rect l="l" t="t" r="r" b="b"/>
              <a:pathLst>
                <a:path w="4534" h="1965" extrusionOk="0">
                  <a:moveTo>
                    <a:pt x="2043" y="1"/>
                  </a:moveTo>
                  <a:cubicBezTo>
                    <a:pt x="1918" y="1"/>
                    <a:pt x="1797" y="68"/>
                    <a:pt x="1775" y="212"/>
                  </a:cubicBezTo>
                  <a:cubicBezTo>
                    <a:pt x="1760" y="301"/>
                    <a:pt x="1737" y="390"/>
                    <a:pt x="1712" y="477"/>
                  </a:cubicBezTo>
                  <a:cubicBezTo>
                    <a:pt x="1689" y="561"/>
                    <a:pt x="1660" y="642"/>
                    <a:pt x="1630" y="723"/>
                  </a:cubicBezTo>
                  <a:cubicBezTo>
                    <a:pt x="1628" y="727"/>
                    <a:pt x="1627" y="731"/>
                    <a:pt x="1626" y="734"/>
                  </a:cubicBezTo>
                  <a:lnTo>
                    <a:pt x="1626" y="734"/>
                  </a:lnTo>
                  <a:cubicBezTo>
                    <a:pt x="1624" y="737"/>
                    <a:pt x="1622" y="742"/>
                    <a:pt x="1619" y="748"/>
                  </a:cubicBezTo>
                  <a:cubicBezTo>
                    <a:pt x="1608" y="774"/>
                    <a:pt x="1597" y="797"/>
                    <a:pt x="1585" y="822"/>
                  </a:cubicBezTo>
                  <a:cubicBezTo>
                    <a:pt x="1563" y="866"/>
                    <a:pt x="1538" y="910"/>
                    <a:pt x="1512" y="952"/>
                  </a:cubicBezTo>
                  <a:cubicBezTo>
                    <a:pt x="1502" y="969"/>
                    <a:pt x="1446" y="1044"/>
                    <a:pt x="1449" y="1044"/>
                  </a:cubicBezTo>
                  <a:cubicBezTo>
                    <a:pt x="1450" y="1044"/>
                    <a:pt x="1452" y="1042"/>
                    <a:pt x="1457" y="1036"/>
                  </a:cubicBezTo>
                  <a:lnTo>
                    <a:pt x="1457" y="1036"/>
                  </a:lnTo>
                  <a:cubicBezTo>
                    <a:pt x="1425" y="1075"/>
                    <a:pt x="1392" y="1109"/>
                    <a:pt x="1357" y="1142"/>
                  </a:cubicBezTo>
                  <a:cubicBezTo>
                    <a:pt x="1319" y="1179"/>
                    <a:pt x="1254" y="1213"/>
                    <a:pt x="1178" y="1232"/>
                  </a:cubicBezTo>
                  <a:cubicBezTo>
                    <a:pt x="1171" y="1234"/>
                    <a:pt x="1166" y="1235"/>
                    <a:pt x="1163" y="1236"/>
                  </a:cubicBezTo>
                  <a:lnTo>
                    <a:pt x="1163" y="1236"/>
                  </a:lnTo>
                  <a:cubicBezTo>
                    <a:pt x="1161" y="1236"/>
                    <a:pt x="1158" y="1236"/>
                    <a:pt x="1155" y="1236"/>
                  </a:cubicBezTo>
                  <a:cubicBezTo>
                    <a:pt x="1152" y="1236"/>
                    <a:pt x="1149" y="1236"/>
                    <a:pt x="1146" y="1236"/>
                  </a:cubicBezTo>
                  <a:cubicBezTo>
                    <a:pt x="1135" y="1237"/>
                    <a:pt x="1124" y="1238"/>
                    <a:pt x="1113" y="1238"/>
                  </a:cubicBezTo>
                  <a:cubicBezTo>
                    <a:pt x="1100" y="1238"/>
                    <a:pt x="1086" y="1237"/>
                    <a:pt x="1074" y="1235"/>
                  </a:cubicBezTo>
                  <a:cubicBezTo>
                    <a:pt x="1074" y="1235"/>
                    <a:pt x="995" y="1221"/>
                    <a:pt x="946" y="1204"/>
                  </a:cubicBezTo>
                  <a:cubicBezTo>
                    <a:pt x="799" y="1155"/>
                    <a:pt x="663" y="1063"/>
                    <a:pt x="544" y="965"/>
                  </a:cubicBezTo>
                  <a:cubicBezTo>
                    <a:pt x="480" y="912"/>
                    <a:pt x="402" y="882"/>
                    <a:pt x="324" y="882"/>
                  </a:cubicBezTo>
                  <a:cubicBezTo>
                    <a:pt x="254" y="882"/>
                    <a:pt x="184" y="907"/>
                    <a:pt x="125" y="965"/>
                  </a:cubicBezTo>
                  <a:cubicBezTo>
                    <a:pt x="20" y="1069"/>
                    <a:pt x="1" y="1282"/>
                    <a:pt x="125" y="1383"/>
                  </a:cubicBezTo>
                  <a:cubicBezTo>
                    <a:pt x="404" y="1610"/>
                    <a:pt x="736" y="1828"/>
                    <a:pt x="1106" y="1828"/>
                  </a:cubicBezTo>
                  <a:cubicBezTo>
                    <a:pt x="1129" y="1828"/>
                    <a:pt x="1153" y="1827"/>
                    <a:pt x="1176" y="1825"/>
                  </a:cubicBezTo>
                  <a:cubicBezTo>
                    <a:pt x="1479" y="1803"/>
                    <a:pt x="1732" y="1638"/>
                    <a:pt x="1915" y="1402"/>
                  </a:cubicBezTo>
                  <a:cubicBezTo>
                    <a:pt x="1971" y="1330"/>
                    <a:pt x="2023" y="1253"/>
                    <a:pt x="2069" y="1172"/>
                  </a:cubicBezTo>
                  <a:lnTo>
                    <a:pt x="2069" y="1172"/>
                  </a:lnTo>
                  <a:cubicBezTo>
                    <a:pt x="2299" y="1609"/>
                    <a:pt x="2648" y="1965"/>
                    <a:pt x="3169" y="1965"/>
                  </a:cubicBezTo>
                  <a:cubicBezTo>
                    <a:pt x="3202" y="1965"/>
                    <a:pt x="3237" y="1963"/>
                    <a:pt x="3272" y="1960"/>
                  </a:cubicBezTo>
                  <a:cubicBezTo>
                    <a:pt x="3658" y="1927"/>
                    <a:pt x="4037" y="1728"/>
                    <a:pt x="4319" y="1465"/>
                  </a:cubicBezTo>
                  <a:cubicBezTo>
                    <a:pt x="4533" y="1260"/>
                    <a:pt x="4327" y="962"/>
                    <a:pt x="4094" y="962"/>
                  </a:cubicBezTo>
                  <a:cubicBezTo>
                    <a:pt x="4028" y="962"/>
                    <a:pt x="3960" y="986"/>
                    <a:pt x="3898" y="1044"/>
                  </a:cubicBezTo>
                  <a:cubicBezTo>
                    <a:pt x="3880" y="1060"/>
                    <a:pt x="3859" y="1076"/>
                    <a:pt x="3842" y="1092"/>
                  </a:cubicBezTo>
                  <a:cubicBezTo>
                    <a:pt x="3838" y="1096"/>
                    <a:pt x="3835" y="1099"/>
                    <a:pt x="3832" y="1101"/>
                  </a:cubicBezTo>
                  <a:lnTo>
                    <a:pt x="3832" y="1101"/>
                  </a:lnTo>
                  <a:cubicBezTo>
                    <a:pt x="3828" y="1104"/>
                    <a:pt x="3824" y="1107"/>
                    <a:pt x="3818" y="1111"/>
                  </a:cubicBezTo>
                  <a:cubicBezTo>
                    <a:pt x="3788" y="1131"/>
                    <a:pt x="3761" y="1152"/>
                    <a:pt x="3732" y="1170"/>
                  </a:cubicBezTo>
                  <a:cubicBezTo>
                    <a:pt x="3658" y="1220"/>
                    <a:pt x="3579" y="1261"/>
                    <a:pt x="3499" y="1300"/>
                  </a:cubicBezTo>
                  <a:cubicBezTo>
                    <a:pt x="3497" y="1301"/>
                    <a:pt x="3495" y="1302"/>
                    <a:pt x="3493" y="1303"/>
                  </a:cubicBezTo>
                  <a:lnTo>
                    <a:pt x="3493" y="1303"/>
                  </a:lnTo>
                  <a:cubicBezTo>
                    <a:pt x="3491" y="1304"/>
                    <a:pt x="3489" y="1304"/>
                    <a:pt x="3486" y="1305"/>
                  </a:cubicBezTo>
                  <a:cubicBezTo>
                    <a:pt x="3462" y="1314"/>
                    <a:pt x="3435" y="1323"/>
                    <a:pt x="3411" y="1331"/>
                  </a:cubicBezTo>
                  <a:cubicBezTo>
                    <a:pt x="3362" y="1346"/>
                    <a:pt x="3314" y="1358"/>
                    <a:pt x="3263" y="1367"/>
                  </a:cubicBezTo>
                  <a:cubicBezTo>
                    <a:pt x="3261" y="1367"/>
                    <a:pt x="3260" y="1368"/>
                    <a:pt x="3258" y="1368"/>
                  </a:cubicBezTo>
                  <a:lnTo>
                    <a:pt x="3258" y="1368"/>
                  </a:lnTo>
                  <a:cubicBezTo>
                    <a:pt x="3255" y="1368"/>
                    <a:pt x="3251" y="1368"/>
                    <a:pt x="3247" y="1368"/>
                  </a:cubicBezTo>
                  <a:cubicBezTo>
                    <a:pt x="3221" y="1369"/>
                    <a:pt x="3198" y="1369"/>
                    <a:pt x="3173" y="1371"/>
                  </a:cubicBezTo>
                  <a:cubicBezTo>
                    <a:pt x="3168" y="1371"/>
                    <a:pt x="3133" y="1368"/>
                    <a:pt x="3115" y="1367"/>
                  </a:cubicBezTo>
                  <a:lnTo>
                    <a:pt x="3115" y="1367"/>
                  </a:lnTo>
                  <a:cubicBezTo>
                    <a:pt x="3097" y="1364"/>
                    <a:pt x="3062" y="1358"/>
                    <a:pt x="3056" y="1357"/>
                  </a:cubicBezTo>
                  <a:cubicBezTo>
                    <a:pt x="2980" y="1336"/>
                    <a:pt x="2891" y="1294"/>
                    <a:pt x="2825" y="1231"/>
                  </a:cubicBezTo>
                  <a:cubicBezTo>
                    <a:pt x="2550" y="968"/>
                    <a:pt x="2431" y="576"/>
                    <a:pt x="2344" y="212"/>
                  </a:cubicBezTo>
                  <a:cubicBezTo>
                    <a:pt x="2310" y="75"/>
                    <a:pt x="2174" y="1"/>
                    <a:pt x="20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8085117" y="3967809"/>
              <a:ext cx="103832" cy="42895"/>
            </a:xfrm>
            <a:custGeom>
              <a:avLst/>
              <a:gdLst/>
              <a:ahLst/>
              <a:cxnLst/>
              <a:rect l="l" t="t" r="r" b="b"/>
              <a:pathLst>
                <a:path w="3948" h="1631" extrusionOk="0">
                  <a:moveTo>
                    <a:pt x="1547" y="0"/>
                  </a:moveTo>
                  <a:cubicBezTo>
                    <a:pt x="746" y="0"/>
                    <a:pt x="0" y="116"/>
                    <a:pt x="51" y="347"/>
                  </a:cubicBezTo>
                  <a:cubicBezTo>
                    <a:pt x="143" y="759"/>
                    <a:pt x="1474" y="1630"/>
                    <a:pt x="1474" y="1630"/>
                  </a:cubicBezTo>
                  <a:cubicBezTo>
                    <a:pt x="1474" y="1630"/>
                    <a:pt x="3947" y="532"/>
                    <a:pt x="3168" y="210"/>
                  </a:cubicBezTo>
                  <a:cubicBezTo>
                    <a:pt x="2828" y="70"/>
                    <a:pt x="2171" y="0"/>
                    <a:pt x="15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7611687" y="4059869"/>
              <a:ext cx="141021" cy="42501"/>
            </a:xfrm>
            <a:custGeom>
              <a:avLst/>
              <a:gdLst/>
              <a:ahLst/>
              <a:cxnLst/>
              <a:rect l="l" t="t" r="r" b="b"/>
              <a:pathLst>
                <a:path w="5362" h="1616" extrusionOk="0">
                  <a:moveTo>
                    <a:pt x="251" y="0"/>
                  </a:moveTo>
                  <a:cubicBezTo>
                    <a:pt x="66" y="0"/>
                    <a:pt x="1" y="296"/>
                    <a:pt x="205" y="349"/>
                  </a:cubicBezTo>
                  <a:cubicBezTo>
                    <a:pt x="1624" y="717"/>
                    <a:pt x="3044" y="1086"/>
                    <a:pt x="4463" y="1454"/>
                  </a:cubicBezTo>
                  <a:cubicBezTo>
                    <a:pt x="4663" y="1506"/>
                    <a:pt x="4863" y="1558"/>
                    <a:pt x="5062" y="1609"/>
                  </a:cubicBezTo>
                  <a:cubicBezTo>
                    <a:pt x="5079" y="1614"/>
                    <a:pt x="5096" y="1616"/>
                    <a:pt x="5112" y="1616"/>
                  </a:cubicBezTo>
                  <a:cubicBezTo>
                    <a:pt x="5298" y="1616"/>
                    <a:pt x="5361" y="1320"/>
                    <a:pt x="5157" y="1268"/>
                  </a:cubicBezTo>
                  <a:cubicBezTo>
                    <a:pt x="3737" y="900"/>
                    <a:pt x="2318" y="531"/>
                    <a:pt x="898" y="163"/>
                  </a:cubicBezTo>
                  <a:cubicBezTo>
                    <a:pt x="699" y="110"/>
                    <a:pt x="498" y="59"/>
                    <a:pt x="299" y="7"/>
                  </a:cubicBezTo>
                  <a:cubicBezTo>
                    <a:pt x="282" y="2"/>
                    <a:pt x="266" y="0"/>
                    <a:pt x="2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7612318" y="4111527"/>
              <a:ext cx="130290" cy="15754"/>
            </a:xfrm>
            <a:custGeom>
              <a:avLst/>
              <a:gdLst/>
              <a:ahLst/>
              <a:cxnLst/>
              <a:rect l="l" t="t" r="r" b="b"/>
              <a:pathLst>
                <a:path w="4954" h="599" extrusionOk="0">
                  <a:moveTo>
                    <a:pt x="4736" y="1"/>
                  </a:moveTo>
                  <a:cubicBezTo>
                    <a:pt x="4732" y="1"/>
                    <a:pt x="4729" y="1"/>
                    <a:pt x="4725" y="1"/>
                  </a:cubicBezTo>
                  <a:cubicBezTo>
                    <a:pt x="3416" y="73"/>
                    <a:pt x="2104" y="143"/>
                    <a:pt x="795" y="214"/>
                  </a:cubicBezTo>
                  <a:cubicBezTo>
                    <a:pt x="606" y="223"/>
                    <a:pt x="417" y="234"/>
                    <a:pt x="229" y="244"/>
                  </a:cubicBezTo>
                  <a:cubicBezTo>
                    <a:pt x="5" y="256"/>
                    <a:pt x="1" y="599"/>
                    <a:pt x="218" y="599"/>
                  </a:cubicBezTo>
                  <a:cubicBezTo>
                    <a:pt x="221" y="599"/>
                    <a:pt x="225" y="599"/>
                    <a:pt x="229" y="599"/>
                  </a:cubicBezTo>
                  <a:cubicBezTo>
                    <a:pt x="1538" y="527"/>
                    <a:pt x="2850" y="457"/>
                    <a:pt x="4159" y="386"/>
                  </a:cubicBezTo>
                  <a:cubicBezTo>
                    <a:pt x="4348" y="376"/>
                    <a:pt x="4537" y="365"/>
                    <a:pt x="4725" y="355"/>
                  </a:cubicBezTo>
                  <a:cubicBezTo>
                    <a:pt x="4948" y="343"/>
                    <a:pt x="4953" y="1"/>
                    <a:pt x="47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7617973" y="4141091"/>
              <a:ext cx="139863" cy="40029"/>
            </a:xfrm>
            <a:custGeom>
              <a:avLst/>
              <a:gdLst/>
              <a:ahLst/>
              <a:cxnLst/>
              <a:rect l="l" t="t" r="r" b="b"/>
              <a:pathLst>
                <a:path w="5318" h="1522" extrusionOk="0">
                  <a:moveTo>
                    <a:pt x="5081" y="1"/>
                  </a:moveTo>
                  <a:cubicBezTo>
                    <a:pt x="5063" y="1"/>
                    <a:pt x="5045" y="4"/>
                    <a:pt x="5025" y="10"/>
                  </a:cubicBezTo>
                  <a:cubicBezTo>
                    <a:pt x="4477" y="181"/>
                    <a:pt x="3899" y="288"/>
                    <a:pt x="3340" y="422"/>
                  </a:cubicBezTo>
                  <a:cubicBezTo>
                    <a:pt x="2493" y="626"/>
                    <a:pt x="1646" y="829"/>
                    <a:pt x="798" y="1032"/>
                  </a:cubicBezTo>
                  <a:cubicBezTo>
                    <a:pt x="600" y="1080"/>
                    <a:pt x="404" y="1127"/>
                    <a:pt x="207" y="1174"/>
                  </a:cubicBezTo>
                  <a:cubicBezTo>
                    <a:pt x="0" y="1224"/>
                    <a:pt x="67" y="1521"/>
                    <a:pt x="255" y="1521"/>
                  </a:cubicBezTo>
                  <a:cubicBezTo>
                    <a:pt x="270" y="1521"/>
                    <a:pt x="286" y="1520"/>
                    <a:pt x="302" y="1516"/>
                  </a:cubicBezTo>
                  <a:cubicBezTo>
                    <a:pt x="1690" y="1184"/>
                    <a:pt x="3077" y="851"/>
                    <a:pt x="4465" y="515"/>
                  </a:cubicBezTo>
                  <a:cubicBezTo>
                    <a:pt x="4681" y="461"/>
                    <a:pt x="4905" y="419"/>
                    <a:pt x="5119" y="351"/>
                  </a:cubicBezTo>
                  <a:cubicBezTo>
                    <a:pt x="5318" y="290"/>
                    <a:pt x="5258" y="1"/>
                    <a:pt x="50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8511599" y="4059869"/>
              <a:ext cx="141021" cy="42501"/>
            </a:xfrm>
            <a:custGeom>
              <a:avLst/>
              <a:gdLst/>
              <a:ahLst/>
              <a:cxnLst/>
              <a:rect l="l" t="t" r="r" b="b"/>
              <a:pathLst>
                <a:path w="5362" h="1616" extrusionOk="0">
                  <a:moveTo>
                    <a:pt x="5111" y="0"/>
                  </a:moveTo>
                  <a:cubicBezTo>
                    <a:pt x="5096" y="0"/>
                    <a:pt x="5080" y="2"/>
                    <a:pt x="5062" y="7"/>
                  </a:cubicBezTo>
                  <a:cubicBezTo>
                    <a:pt x="3643" y="375"/>
                    <a:pt x="2223" y="745"/>
                    <a:pt x="804" y="1113"/>
                  </a:cubicBezTo>
                  <a:cubicBezTo>
                    <a:pt x="604" y="1164"/>
                    <a:pt x="404" y="1215"/>
                    <a:pt x="205" y="1268"/>
                  </a:cubicBezTo>
                  <a:cubicBezTo>
                    <a:pt x="1" y="1320"/>
                    <a:pt x="64" y="1616"/>
                    <a:pt x="250" y="1616"/>
                  </a:cubicBezTo>
                  <a:cubicBezTo>
                    <a:pt x="266" y="1616"/>
                    <a:pt x="282" y="1614"/>
                    <a:pt x="300" y="1609"/>
                  </a:cubicBezTo>
                  <a:cubicBezTo>
                    <a:pt x="1719" y="1241"/>
                    <a:pt x="3139" y="872"/>
                    <a:pt x="4558" y="504"/>
                  </a:cubicBezTo>
                  <a:cubicBezTo>
                    <a:pt x="4758" y="451"/>
                    <a:pt x="4958" y="401"/>
                    <a:pt x="5157" y="349"/>
                  </a:cubicBezTo>
                  <a:cubicBezTo>
                    <a:pt x="5362" y="296"/>
                    <a:pt x="5298" y="0"/>
                    <a:pt x="5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8521698" y="4111527"/>
              <a:ext cx="130316" cy="15754"/>
            </a:xfrm>
            <a:custGeom>
              <a:avLst/>
              <a:gdLst/>
              <a:ahLst/>
              <a:cxnLst/>
              <a:rect l="l" t="t" r="r" b="b"/>
              <a:pathLst>
                <a:path w="4955" h="599" extrusionOk="0">
                  <a:moveTo>
                    <a:pt x="218" y="1"/>
                  </a:moveTo>
                  <a:cubicBezTo>
                    <a:pt x="0" y="1"/>
                    <a:pt x="6" y="343"/>
                    <a:pt x="230" y="355"/>
                  </a:cubicBezTo>
                  <a:cubicBezTo>
                    <a:pt x="1540" y="426"/>
                    <a:pt x="2851" y="497"/>
                    <a:pt x="4161" y="568"/>
                  </a:cubicBezTo>
                  <a:cubicBezTo>
                    <a:pt x="4349" y="578"/>
                    <a:pt x="4539" y="589"/>
                    <a:pt x="4727" y="599"/>
                  </a:cubicBezTo>
                  <a:cubicBezTo>
                    <a:pt x="4731" y="599"/>
                    <a:pt x="4734" y="599"/>
                    <a:pt x="4738" y="599"/>
                  </a:cubicBezTo>
                  <a:cubicBezTo>
                    <a:pt x="4954" y="599"/>
                    <a:pt x="4950" y="256"/>
                    <a:pt x="4727" y="244"/>
                  </a:cubicBezTo>
                  <a:cubicBezTo>
                    <a:pt x="3416" y="172"/>
                    <a:pt x="2106" y="102"/>
                    <a:pt x="795" y="31"/>
                  </a:cubicBezTo>
                  <a:cubicBezTo>
                    <a:pt x="608" y="22"/>
                    <a:pt x="418" y="11"/>
                    <a:pt x="230" y="1"/>
                  </a:cubicBezTo>
                  <a:cubicBezTo>
                    <a:pt x="226" y="1"/>
                    <a:pt x="222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8506443" y="4141065"/>
              <a:ext cx="139916" cy="40055"/>
            </a:xfrm>
            <a:custGeom>
              <a:avLst/>
              <a:gdLst/>
              <a:ahLst/>
              <a:cxnLst/>
              <a:rect l="l" t="t" r="r" b="b"/>
              <a:pathLst>
                <a:path w="5320" h="1523" extrusionOk="0">
                  <a:moveTo>
                    <a:pt x="239" y="1"/>
                  </a:moveTo>
                  <a:cubicBezTo>
                    <a:pt x="61" y="1"/>
                    <a:pt x="1" y="291"/>
                    <a:pt x="200" y="352"/>
                  </a:cubicBezTo>
                  <a:cubicBezTo>
                    <a:pt x="748" y="525"/>
                    <a:pt x="1326" y="630"/>
                    <a:pt x="1885" y="764"/>
                  </a:cubicBezTo>
                  <a:cubicBezTo>
                    <a:pt x="2732" y="970"/>
                    <a:pt x="3579" y="1173"/>
                    <a:pt x="4427" y="1376"/>
                  </a:cubicBezTo>
                  <a:cubicBezTo>
                    <a:pt x="4625" y="1422"/>
                    <a:pt x="4822" y="1470"/>
                    <a:pt x="5018" y="1517"/>
                  </a:cubicBezTo>
                  <a:cubicBezTo>
                    <a:pt x="5034" y="1521"/>
                    <a:pt x="5050" y="1522"/>
                    <a:pt x="5064" y="1522"/>
                  </a:cubicBezTo>
                  <a:cubicBezTo>
                    <a:pt x="5253" y="1522"/>
                    <a:pt x="5319" y="1225"/>
                    <a:pt x="5113" y="1175"/>
                  </a:cubicBezTo>
                  <a:cubicBezTo>
                    <a:pt x="3725" y="843"/>
                    <a:pt x="2337" y="510"/>
                    <a:pt x="950" y="173"/>
                  </a:cubicBezTo>
                  <a:cubicBezTo>
                    <a:pt x="733" y="119"/>
                    <a:pt x="509" y="77"/>
                    <a:pt x="295" y="10"/>
                  </a:cubicBezTo>
                  <a:cubicBezTo>
                    <a:pt x="275" y="4"/>
                    <a:pt x="257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7860369" y="3932248"/>
              <a:ext cx="75665" cy="75613"/>
            </a:xfrm>
            <a:custGeom>
              <a:avLst/>
              <a:gdLst/>
              <a:ahLst/>
              <a:cxnLst/>
              <a:rect l="l" t="t" r="r" b="b"/>
              <a:pathLst>
                <a:path w="2877" h="2875" extrusionOk="0">
                  <a:moveTo>
                    <a:pt x="1439" y="0"/>
                  </a:moveTo>
                  <a:cubicBezTo>
                    <a:pt x="644" y="0"/>
                    <a:pt x="1" y="643"/>
                    <a:pt x="1" y="1437"/>
                  </a:cubicBezTo>
                  <a:cubicBezTo>
                    <a:pt x="1" y="2231"/>
                    <a:pt x="644" y="2875"/>
                    <a:pt x="1439" y="2875"/>
                  </a:cubicBezTo>
                  <a:cubicBezTo>
                    <a:pt x="2233" y="2875"/>
                    <a:pt x="2876" y="2231"/>
                    <a:pt x="2876" y="1437"/>
                  </a:cubicBezTo>
                  <a:cubicBezTo>
                    <a:pt x="2876" y="643"/>
                    <a:pt x="2233" y="0"/>
                    <a:pt x="14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8297556" y="3932248"/>
              <a:ext cx="75639" cy="75613"/>
            </a:xfrm>
            <a:custGeom>
              <a:avLst/>
              <a:gdLst/>
              <a:ahLst/>
              <a:cxnLst/>
              <a:rect l="l" t="t" r="r" b="b"/>
              <a:pathLst>
                <a:path w="2876" h="2875" extrusionOk="0">
                  <a:moveTo>
                    <a:pt x="1435" y="0"/>
                  </a:moveTo>
                  <a:cubicBezTo>
                    <a:pt x="643" y="0"/>
                    <a:pt x="0" y="643"/>
                    <a:pt x="0" y="1437"/>
                  </a:cubicBezTo>
                  <a:cubicBezTo>
                    <a:pt x="0" y="2231"/>
                    <a:pt x="644" y="2875"/>
                    <a:pt x="1437" y="2875"/>
                  </a:cubicBezTo>
                  <a:cubicBezTo>
                    <a:pt x="2231" y="2875"/>
                    <a:pt x="2875" y="2231"/>
                    <a:pt x="2875" y="1437"/>
                  </a:cubicBezTo>
                  <a:cubicBezTo>
                    <a:pt x="2875" y="644"/>
                    <a:pt x="2231" y="0"/>
                    <a:pt x="1437" y="0"/>
                  </a:cubicBezTo>
                  <a:cubicBezTo>
                    <a:pt x="1437" y="0"/>
                    <a:pt x="1436" y="0"/>
                    <a:pt x="14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8335351" y="3961944"/>
              <a:ext cx="86921" cy="86921"/>
            </a:xfrm>
            <a:custGeom>
              <a:avLst/>
              <a:gdLst/>
              <a:ahLst/>
              <a:cxnLst/>
              <a:rect l="l" t="t" r="r" b="b"/>
              <a:pathLst>
                <a:path w="3305" h="3305" extrusionOk="0">
                  <a:moveTo>
                    <a:pt x="1652" y="0"/>
                  </a:moveTo>
                  <a:cubicBezTo>
                    <a:pt x="741" y="0"/>
                    <a:pt x="0" y="740"/>
                    <a:pt x="0" y="1652"/>
                  </a:cubicBezTo>
                  <a:cubicBezTo>
                    <a:pt x="0" y="2564"/>
                    <a:pt x="741" y="3304"/>
                    <a:pt x="1652" y="3304"/>
                  </a:cubicBezTo>
                  <a:cubicBezTo>
                    <a:pt x="2564" y="3304"/>
                    <a:pt x="3304" y="2564"/>
                    <a:pt x="3304" y="1652"/>
                  </a:cubicBezTo>
                  <a:cubicBezTo>
                    <a:pt x="3304" y="741"/>
                    <a:pt x="2564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7811317" y="3961944"/>
              <a:ext cx="86895" cy="86921"/>
            </a:xfrm>
            <a:custGeom>
              <a:avLst/>
              <a:gdLst/>
              <a:ahLst/>
              <a:cxnLst/>
              <a:rect l="l" t="t" r="r" b="b"/>
              <a:pathLst>
                <a:path w="3304" h="3305" extrusionOk="0">
                  <a:moveTo>
                    <a:pt x="1652" y="0"/>
                  </a:moveTo>
                  <a:cubicBezTo>
                    <a:pt x="740" y="0"/>
                    <a:pt x="1" y="741"/>
                    <a:pt x="1" y="1652"/>
                  </a:cubicBezTo>
                  <a:cubicBezTo>
                    <a:pt x="1" y="2564"/>
                    <a:pt x="740" y="3304"/>
                    <a:pt x="1652" y="3304"/>
                  </a:cubicBezTo>
                  <a:cubicBezTo>
                    <a:pt x="2563" y="3304"/>
                    <a:pt x="3304" y="2564"/>
                    <a:pt x="3304" y="1652"/>
                  </a:cubicBezTo>
                  <a:cubicBezTo>
                    <a:pt x="3304" y="740"/>
                    <a:pt x="2563" y="0"/>
                    <a:pt x="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799;p38"/>
          <p:cNvSpPr txBox="1">
            <a:spLocks noGrp="1"/>
          </p:cNvSpPr>
          <p:nvPr>
            <p:ph type="title"/>
          </p:nvPr>
        </p:nvSpPr>
        <p:spPr>
          <a:xfrm>
            <a:off x="722047" y="29667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words</a:t>
            </a:r>
            <a:endParaRPr dirty="0"/>
          </a:p>
        </p:txBody>
      </p:sp>
      <p:pic>
        <p:nvPicPr>
          <p:cNvPr id="120" name="bik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14" end="23731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0793" y="1353642"/>
            <a:ext cx="609600" cy="609600"/>
          </a:xfrm>
          <a:prstGeom prst="rect">
            <a:avLst/>
          </a:prstGeom>
        </p:spPr>
      </p:pic>
      <p:pic>
        <p:nvPicPr>
          <p:cNvPr id="8194" name="Picture 2" descr="Premium Vector | Bicycle cartoo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9" y="1101025"/>
            <a:ext cx="3857833" cy="289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</p:childTnLst>
        </p:cTn>
      </p:par>
    </p:tnLst>
    <p:bldLst>
      <p:bldP spid="180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5" name="Google Shape;7975;p68"/>
          <p:cNvSpPr/>
          <p:nvPr/>
        </p:nvSpPr>
        <p:spPr>
          <a:xfrm>
            <a:off x="909835" y="890722"/>
            <a:ext cx="2426625" cy="484000"/>
          </a:xfrm>
          <a:custGeom>
            <a:avLst/>
            <a:gdLst/>
            <a:ahLst/>
            <a:cxnLst/>
            <a:rect l="l" t="t" r="r" b="b"/>
            <a:pathLst>
              <a:path w="97065" h="19360" extrusionOk="0">
                <a:moveTo>
                  <a:pt x="48569" y="1"/>
                </a:moveTo>
                <a:cubicBezTo>
                  <a:pt x="47624" y="1"/>
                  <a:pt x="46664" y="7"/>
                  <a:pt x="45687" y="19"/>
                </a:cubicBezTo>
                <a:cubicBezTo>
                  <a:pt x="20706" y="28"/>
                  <a:pt x="834" y="7602"/>
                  <a:pt x="0" y="7925"/>
                </a:cubicBezTo>
                <a:lnTo>
                  <a:pt x="6755" y="11373"/>
                </a:lnTo>
                <a:lnTo>
                  <a:pt x="4418" y="19360"/>
                </a:lnTo>
                <a:cubicBezTo>
                  <a:pt x="4603" y="19290"/>
                  <a:pt x="23112" y="12279"/>
                  <a:pt x="45728" y="12279"/>
                </a:cubicBezTo>
                <a:lnTo>
                  <a:pt x="45807" y="12279"/>
                </a:lnTo>
                <a:cubicBezTo>
                  <a:pt x="46727" y="12267"/>
                  <a:pt x="47631" y="12261"/>
                  <a:pt x="48520" y="12261"/>
                </a:cubicBezTo>
                <a:cubicBezTo>
                  <a:pt x="78645" y="12261"/>
                  <a:pt x="90747" y="18880"/>
                  <a:pt x="90868" y="18948"/>
                </a:cubicBezTo>
                <a:lnTo>
                  <a:pt x="90809" y="18914"/>
                </a:lnTo>
                <a:lnTo>
                  <a:pt x="89283" y="11373"/>
                </a:lnTo>
                <a:lnTo>
                  <a:pt x="97065" y="8370"/>
                </a:lnTo>
                <a:cubicBezTo>
                  <a:pt x="95585" y="7493"/>
                  <a:pt x="81951" y="1"/>
                  <a:pt x="48569" y="1"/>
                </a:cubicBezTo>
                <a:close/>
              </a:path>
            </a:pathLst>
          </a:custGeom>
          <a:solidFill>
            <a:srgbClr val="635B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76" name="Google Shape;7976;p68"/>
          <p:cNvGrpSpPr/>
          <p:nvPr/>
        </p:nvGrpSpPr>
        <p:grpSpPr>
          <a:xfrm>
            <a:off x="6166898" y="1286372"/>
            <a:ext cx="436475" cy="527275"/>
            <a:chOff x="5678275" y="137675"/>
            <a:chExt cx="436475" cy="527275"/>
          </a:xfrm>
        </p:grpSpPr>
        <p:sp>
          <p:nvSpPr>
            <p:cNvPr id="7977" name="Google Shape;7977;p68"/>
            <p:cNvSpPr/>
            <p:nvPr/>
          </p:nvSpPr>
          <p:spPr>
            <a:xfrm>
              <a:off x="5678275" y="227650"/>
              <a:ext cx="429025" cy="437300"/>
            </a:xfrm>
            <a:custGeom>
              <a:avLst/>
              <a:gdLst/>
              <a:ahLst/>
              <a:cxnLst/>
              <a:rect l="l" t="t" r="r" b="b"/>
              <a:pathLst>
                <a:path w="17161" h="17492" extrusionOk="0">
                  <a:moveTo>
                    <a:pt x="11547" y="0"/>
                  </a:moveTo>
                  <a:cubicBezTo>
                    <a:pt x="9669" y="0"/>
                    <a:pt x="7634" y="283"/>
                    <a:pt x="7634" y="283"/>
                  </a:cubicBezTo>
                  <a:cubicBezTo>
                    <a:pt x="5089" y="523"/>
                    <a:pt x="4189" y="1364"/>
                    <a:pt x="4085" y="2749"/>
                  </a:cubicBezTo>
                  <a:cubicBezTo>
                    <a:pt x="3989" y="4138"/>
                    <a:pt x="7267" y="3560"/>
                    <a:pt x="6387" y="5378"/>
                  </a:cubicBezTo>
                  <a:cubicBezTo>
                    <a:pt x="5814" y="6568"/>
                    <a:pt x="1587" y="5727"/>
                    <a:pt x="778" y="8299"/>
                  </a:cubicBezTo>
                  <a:cubicBezTo>
                    <a:pt x="0" y="10792"/>
                    <a:pt x="4991" y="9791"/>
                    <a:pt x="5232" y="10745"/>
                  </a:cubicBezTo>
                  <a:cubicBezTo>
                    <a:pt x="5476" y="11701"/>
                    <a:pt x="356" y="15505"/>
                    <a:pt x="3554" y="17182"/>
                  </a:cubicBezTo>
                  <a:cubicBezTo>
                    <a:pt x="3965" y="17397"/>
                    <a:pt x="4328" y="17492"/>
                    <a:pt x="4649" y="17492"/>
                  </a:cubicBezTo>
                  <a:cubicBezTo>
                    <a:pt x="6969" y="17492"/>
                    <a:pt x="7119" y="12536"/>
                    <a:pt x="7920" y="12536"/>
                  </a:cubicBezTo>
                  <a:cubicBezTo>
                    <a:pt x="7958" y="12536"/>
                    <a:pt x="7998" y="12548"/>
                    <a:pt x="8040" y="12572"/>
                  </a:cubicBezTo>
                  <a:cubicBezTo>
                    <a:pt x="8901" y="13064"/>
                    <a:pt x="9488" y="15771"/>
                    <a:pt x="10682" y="15771"/>
                  </a:cubicBezTo>
                  <a:cubicBezTo>
                    <a:pt x="10921" y="15771"/>
                    <a:pt x="11185" y="15662"/>
                    <a:pt x="11480" y="15405"/>
                  </a:cubicBezTo>
                  <a:cubicBezTo>
                    <a:pt x="13244" y="13866"/>
                    <a:pt x="10433" y="8388"/>
                    <a:pt x="11668" y="7898"/>
                  </a:cubicBezTo>
                  <a:cubicBezTo>
                    <a:pt x="11716" y="7879"/>
                    <a:pt x="11763" y="7870"/>
                    <a:pt x="11808" y="7870"/>
                  </a:cubicBezTo>
                  <a:cubicBezTo>
                    <a:pt x="12770" y="7870"/>
                    <a:pt x="13150" y="12005"/>
                    <a:pt x="14747" y="12005"/>
                  </a:cubicBezTo>
                  <a:cubicBezTo>
                    <a:pt x="15007" y="12005"/>
                    <a:pt x="15300" y="11895"/>
                    <a:pt x="15633" y="11640"/>
                  </a:cubicBezTo>
                  <a:cubicBezTo>
                    <a:pt x="17160" y="10471"/>
                    <a:pt x="15612" y="1565"/>
                    <a:pt x="14431" y="534"/>
                  </a:cubicBezTo>
                  <a:cubicBezTo>
                    <a:pt x="13961" y="124"/>
                    <a:pt x="12788" y="0"/>
                    <a:pt x="11547" y="0"/>
                  </a:cubicBezTo>
                  <a:close/>
                </a:path>
              </a:pathLst>
            </a:custGeom>
            <a:solidFill>
              <a:srgbClr val="F5C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68"/>
            <p:cNvSpPr/>
            <p:nvPr/>
          </p:nvSpPr>
          <p:spPr>
            <a:xfrm>
              <a:off x="5867150" y="137675"/>
              <a:ext cx="247600" cy="349650"/>
            </a:xfrm>
            <a:custGeom>
              <a:avLst/>
              <a:gdLst/>
              <a:ahLst/>
              <a:cxnLst/>
              <a:rect l="l" t="t" r="r" b="b"/>
              <a:pathLst>
                <a:path w="9904" h="13986" extrusionOk="0">
                  <a:moveTo>
                    <a:pt x="9429" y="1"/>
                  </a:moveTo>
                  <a:cubicBezTo>
                    <a:pt x="9326" y="1"/>
                    <a:pt x="9222" y="45"/>
                    <a:pt x="9150" y="153"/>
                  </a:cubicBezTo>
                  <a:cubicBezTo>
                    <a:pt x="6532" y="4043"/>
                    <a:pt x="3914" y="7934"/>
                    <a:pt x="1292" y="11826"/>
                  </a:cubicBezTo>
                  <a:lnTo>
                    <a:pt x="170" y="13492"/>
                  </a:lnTo>
                  <a:cubicBezTo>
                    <a:pt x="0" y="13745"/>
                    <a:pt x="236" y="13985"/>
                    <a:pt x="475" y="13985"/>
                  </a:cubicBezTo>
                  <a:cubicBezTo>
                    <a:pt x="578" y="13985"/>
                    <a:pt x="682" y="13941"/>
                    <a:pt x="754" y="13834"/>
                  </a:cubicBezTo>
                  <a:cubicBezTo>
                    <a:pt x="3372" y="9945"/>
                    <a:pt x="5990" y="6051"/>
                    <a:pt x="8610" y="2161"/>
                  </a:cubicBezTo>
                  <a:lnTo>
                    <a:pt x="9732" y="495"/>
                  </a:lnTo>
                  <a:cubicBezTo>
                    <a:pt x="9903" y="242"/>
                    <a:pt x="9668" y="1"/>
                    <a:pt x="9429" y="1"/>
                  </a:cubicBezTo>
                  <a:close/>
                </a:path>
              </a:pathLst>
            </a:custGeom>
            <a:solidFill>
              <a:srgbClr val="F0A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96" name="Google Shape;8096;p68"/>
          <p:cNvSpPr/>
          <p:nvPr/>
        </p:nvSpPr>
        <p:spPr>
          <a:xfrm>
            <a:off x="5887260" y="762135"/>
            <a:ext cx="159675" cy="156275"/>
          </a:xfrm>
          <a:custGeom>
            <a:avLst/>
            <a:gdLst/>
            <a:ahLst/>
            <a:cxnLst/>
            <a:rect l="l" t="t" r="r" b="b"/>
            <a:pathLst>
              <a:path w="6387" h="6251" extrusionOk="0">
                <a:moveTo>
                  <a:pt x="3206" y="1"/>
                </a:moveTo>
                <a:cubicBezTo>
                  <a:pt x="3080" y="1"/>
                  <a:pt x="2955" y="68"/>
                  <a:pt x="2896" y="204"/>
                </a:cubicBezTo>
                <a:lnTo>
                  <a:pt x="2176" y="1897"/>
                </a:lnTo>
                <a:cubicBezTo>
                  <a:pt x="2143" y="1975"/>
                  <a:pt x="2079" y="2039"/>
                  <a:pt x="2001" y="2073"/>
                </a:cubicBezTo>
                <a:lnTo>
                  <a:pt x="274" y="2806"/>
                </a:lnTo>
                <a:cubicBezTo>
                  <a:pt x="0" y="2921"/>
                  <a:pt x="0" y="3306"/>
                  <a:pt x="274" y="3423"/>
                </a:cubicBezTo>
                <a:lnTo>
                  <a:pt x="1964" y="4143"/>
                </a:lnTo>
                <a:cubicBezTo>
                  <a:pt x="2045" y="4176"/>
                  <a:pt x="2107" y="4240"/>
                  <a:pt x="2143" y="4318"/>
                </a:cubicBezTo>
                <a:lnTo>
                  <a:pt x="2874" y="6045"/>
                </a:lnTo>
                <a:cubicBezTo>
                  <a:pt x="2933" y="6182"/>
                  <a:pt x="3057" y="6250"/>
                  <a:pt x="3183" y="6250"/>
                </a:cubicBezTo>
                <a:cubicBezTo>
                  <a:pt x="3308" y="6250"/>
                  <a:pt x="3433" y="6182"/>
                  <a:pt x="3493" y="6045"/>
                </a:cubicBezTo>
                <a:lnTo>
                  <a:pt x="4210" y="4355"/>
                </a:lnTo>
                <a:cubicBezTo>
                  <a:pt x="4247" y="4274"/>
                  <a:pt x="4308" y="4212"/>
                  <a:pt x="4389" y="4176"/>
                </a:cubicBezTo>
                <a:lnTo>
                  <a:pt x="6116" y="3445"/>
                </a:lnTo>
                <a:cubicBezTo>
                  <a:pt x="6386" y="3328"/>
                  <a:pt x="6386" y="2946"/>
                  <a:pt x="6116" y="2826"/>
                </a:cubicBezTo>
                <a:lnTo>
                  <a:pt x="4422" y="2109"/>
                </a:lnTo>
                <a:cubicBezTo>
                  <a:pt x="4344" y="2075"/>
                  <a:pt x="4280" y="2011"/>
                  <a:pt x="4247" y="1930"/>
                </a:cubicBezTo>
                <a:lnTo>
                  <a:pt x="3513" y="204"/>
                </a:lnTo>
                <a:cubicBezTo>
                  <a:pt x="3456" y="68"/>
                  <a:pt x="3331" y="1"/>
                  <a:pt x="3206" y="1"/>
                </a:cubicBezTo>
                <a:close/>
              </a:path>
            </a:pathLst>
          </a:custGeom>
          <a:solidFill>
            <a:srgbClr val="C1B8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7" name="Google Shape;8097;p68"/>
          <p:cNvSpPr/>
          <p:nvPr/>
        </p:nvSpPr>
        <p:spPr>
          <a:xfrm>
            <a:off x="6406485" y="642347"/>
            <a:ext cx="159650" cy="156275"/>
          </a:xfrm>
          <a:custGeom>
            <a:avLst/>
            <a:gdLst/>
            <a:ahLst/>
            <a:cxnLst/>
            <a:rect l="l" t="t" r="r" b="b"/>
            <a:pathLst>
              <a:path w="6386" h="6251" extrusionOk="0">
                <a:moveTo>
                  <a:pt x="3206" y="1"/>
                </a:moveTo>
                <a:cubicBezTo>
                  <a:pt x="3081" y="1"/>
                  <a:pt x="2956" y="68"/>
                  <a:pt x="2896" y="204"/>
                </a:cubicBezTo>
                <a:lnTo>
                  <a:pt x="2179" y="1897"/>
                </a:lnTo>
                <a:cubicBezTo>
                  <a:pt x="2143" y="1978"/>
                  <a:pt x="2078" y="2039"/>
                  <a:pt x="2000" y="2076"/>
                </a:cubicBezTo>
                <a:lnTo>
                  <a:pt x="273" y="2807"/>
                </a:lnTo>
                <a:cubicBezTo>
                  <a:pt x="0" y="2921"/>
                  <a:pt x="0" y="3306"/>
                  <a:pt x="273" y="3423"/>
                </a:cubicBezTo>
                <a:lnTo>
                  <a:pt x="1964" y="4143"/>
                </a:lnTo>
                <a:cubicBezTo>
                  <a:pt x="2045" y="4176"/>
                  <a:pt x="2109" y="4240"/>
                  <a:pt x="2143" y="4321"/>
                </a:cubicBezTo>
                <a:lnTo>
                  <a:pt x="2876" y="6045"/>
                </a:lnTo>
                <a:cubicBezTo>
                  <a:pt x="2934" y="6182"/>
                  <a:pt x="3058" y="6250"/>
                  <a:pt x="3183" y="6250"/>
                </a:cubicBezTo>
                <a:cubicBezTo>
                  <a:pt x="3307" y="6250"/>
                  <a:pt x="3433" y="6182"/>
                  <a:pt x="3493" y="6045"/>
                </a:cubicBezTo>
                <a:lnTo>
                  <a:pt x="4210" y="4355"/>
                </a:lnTo>
                <a:cubicBezTo>
                  <a:pt x="4246" y="4274"/>
                  <a:pt x="4308" y="4213"/>
                  <a:pt x="4388" y="4176"/>
                </a:cubicBezTo>
                <a:lnTo>
                  <a:pt x="6115" y="3445"/>
                </a:lnTo>
                <a:cubicBezTo>
                  <a:pt x="6386" y="3331"/>
                  <a:pt x="6386" y="2946"/>
                  <a:pt x="6115" y="2829"/>
                </a:cubicBezTo>
                <a:lnTo>
                  <a:pt x="4425" y="2109"/>
                </a:lnTo>
                <a:cubicBezTo>
                  <a:pt x="4344" y="2076"/>
                  <a:pt x="4280" y="2011"/>
                  <a:pt x="4246" y="1931"/>
                </a:cubicBezTo>
                <a:lnTo>
                  <a:pt x="3512" y="204"/>
                </a:lnTo>
                <a:cubicBezTo>
                  <a:pt x="3455" y="68"/>
                  <a:pt x="3331" y="1"/>
                  <a:pt x="3206" y="1"/>
                </a:cubicBezTo>
                <a:close/>
              </a:path>
            </a:pathLst>
          </a:custGeom>
          <a:solidFill>
            <a:srgbClr val="F07F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8" name="Google Shape;8098;p68"/>
          <p:cNvSpPr/>
          <p:nvPr/>
        </p:nvSpPr>
        <p:spPr>
          <a:xfrm>
            <a:off x="6714310" y="789822"/>
            <a:ext cx="103100" cy="100900"/>
          </a:xfrm>
          <a:custGeom>
            <a:avLst/>
            <a:gdLst/>
            <a:ahLst/>
            <a:cxnLst/>
            <a:rect l="l" t="t" r="r" b="b"/>
            <a:pathLst>
              <a:path w="4124" h="4036" extrusionOk="0">
                <a:moveTo>
                  <a:pt x="2070" y="0"/>
                </a:moveTo>
                <a:cubicBezTo>
                  <a:pt x="1989" y="0"/>
                  <a:pt x="1908" y="44"/>
                  <a:pt x="1869" y="130"/>
                </a:cubicBezTo>
                <a:lnTo>
                  <a:pt x="1406" y="1221"/>
                </a:lnTo>
                <a:cubicBezTo>
                  <a:pt x="1384" y="1274"/>
                  <a:pt x="1342" y="1316"/>
                  <a:pt x="1292" y="1338"/>
                </a:cubicBezTo>
                <a:lnTo>
                  <a:pt x="176" y="1812"/>
                </a:lnTo>
                <a:cubicBezTo>
                  <a:pt x="0" y="1885"/>
                  <a:pt x="0" y="2133"/>
                  <a:pt x="176" y="2209"/>
                </a:cubicBezTo>
                <a:lnTo>
                  <a:pt x="1267" y="2672"/>
                </a:lnTo>
                <a:cubicBezTo>
                  <a:pt x="1320" y="2694"/>
                  <a:pt x="1361" y="2736"/>
                  <a:pt x="1381" y="2789"/>
                </a:cubicBezTo>
                <a:lnTo>
                  <a:pt x="1855" y="3905"/>
                </a:lnTo>
                <a:cubicBezTo>
                  <a:pt x="1892" y="3992"/>
                  <a:pt x="1972" y="4036"/>
                  <a:pt x="2054" y="4036"/>
                </a:cubicBezTo>
                <a:cubicBezTo>
                  <a:pt x="2134" y="4036"/>
                  <a:pt x="2215" y="3992"/>
                  <a:pt x="2254" y="3905"/>
                </a:cubicBezTo>
                <a:lnTo>
                  <a:pt x="2717" y="2811"/>
                </a:lnTo>
                <a:cubicBezTo>
                  <a:pt x="2737" y="2761"/>
                  <a:pt x="2779" y="2719"/>
                  <a:pt x="2832" y="2697"/>
                </a:cubicBezTo>
                <a:lnTo>
                  <a:pt x="3948" y="2222"/>
                </a:lnTo>
                <a:cubicBezTo>
                  <a:pt x="4123" y="2150"/>
                  <a:pt x="4123" y="1902"/>
                  <a:pt x="3948" y="1826"/>
                </a:cubicBezTo>
                <a:lnTo>
                  <a:pt x="2857" y="1360"/>
                </a:lnTo>
                <a:cubicBezTo>
                  <a:pt x="2804" y="1338"/>
                  <a:pt x="2762" y="1296"/>
                  <a:pt x="2742" y="1243"/>
                </a:cubicBezTo>
                <a:lnTo>
                  <a:pt x="2268" y="130"/>
                </a:lnTo>
                <a:cubicBezTo>
                  <a:pt x="2230" y="44"/>
                  <a:pt x="2150" y="0"/>
                  <a:pt x="2070" y="0"/>
                </a:cubicBezTo>
                <a:close/>
              </a:path>
            </a:pathLst>
          </a:custGeom>
          <a:solidFill>
            <a:srgbClr val="FCB6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9" name="Google Shape;8099;p68"/>
          <p:cNvSpPr/>
          <p:nvPr/>
        </p:nvSpPr>
        <p:spPr>
          <a:xfrm rot="126129">
            <a:off x="3590807" y="1004549"/>
            <a:ext cx="3154165" cy="223948"/>
          </a:xfrm>
          <a:custGeom>
            <a:avLst/>
            <a:gdLst/>
            <a:ahLst/>
            <a:cxnLst/>
            <a:rect l="l" t="t" r="r" b="b"/>
            <a:pathLst>
              <a:path w="170773" h="12125" extrusionOk="0">
                <a:moveTo>
                  <a:pt x="170211" y="0"/>
                </a:moveTo>
                <a:lnTo>
                  <a:pt x="166044" y="2274"/>
                </a:lnTo>
                <a:cubicBezTo>
                  <a:pt x="165878" y="2365"/>
                  <a:pt x="165695" y="2411"/>
                  <a:pt x="165511" y="2411"/>
                </a:cubicBezTo>
                <a:cubicBezTo>
                  <a:pt x="165366" y="2411"/>
                  <a:pt x="165220" y="2382"/>
                  <a:pt x="165081" y="2324"/>
                </a:cubicBezTo>
                <a:lnTo>
                  <a:pt x="161452" y="823"/>
                </a:lnTo>
                <a:cubicBezTo>
                  <a:pt x="161167" y="704"/>
                  <a:pt x="160868" y="645"/>
                  <a:pt x="160570" y="645"/>
                </a:cubicBezTo>
                <a:cubicBezTo>
                  <a:pt x="160192" y="645"/>
                  <a:pt x="159816" y="740"/>
                  <a:pt x="159474" y="927"/>
                </a:cubicBezTo>
                <a:lnTo>
                  <a:pt x="156025" y="2810"/>
                </a:lnTo>
                <a:cubicBezTo>
                  <a:pt x="155860" y="2902"/>
                  <a:pt x="155677" y="2948"/>
                  <a:pt x="155493" y="2948"/>
                </a:cubicBezTo>
                <a:cubicBezTo>
                  <a:pt x="155348" y="2948"/>
                  <a:pt x="155202" y="2919"/>
                  <a:pt x="155063" y="2863"/>
                </a:cubicBezTo>
                <a:lnTo>
                  <a:pt x="151433" y="1359"/>
                </a:lnTo>
                <a:cubicBezTo>
                  <a:pt x="151150" y="1241"/>
                  <a:pt x="150852" y="1183"/>
                  <a:pt x="150555" y="1183"/>
                </a:cubicBezTo>
                <a:cubicBezTo>
                  <a:pt x="150176" y="1183"/>
                  <a:pt x="149799" y="1278"/>
                  <a:pt x="149455" y="1465"/>
                </a:cubicBezTo>
                <a:lnTo>
                  <a:pt x="146010" y="3343"/>
                </a:lnTo>
                <a:cubicBezTo>
                  <a:pt x="145843" y="3435"/>
                  <a:pt x="145659" y="3480"/>
                  <a:pt x="145474" y="3480"/>
                </a:cubicBezTo>
                <a:cubicBezTo>
                  <a:pt x="145328" y="3480"/>
                  <a:pt x="145182" y="3452"/>
                  <a:pt x="145045" y="3396"/>
                </a:cubicBezTo>
                <a:lnTo>
                  <a:pt x="141418" y="1892"/>
                </a:lnTo>
                <a:cubicBezTo>
                  <a:pt x="141135" y="1774"/>
                  <a:pt x="140837" y="1716"/>
                  <a:pt x="140539" y="1716"/>
                </a:cubicBezTo>
                <a:cubicBezTo>
                  <a:pt x="140161" y="1716"/>
                  <a:pt x="139784" y="1810"/>
                  <a:pt x="139440" y="1998"/>
                </a:cubicBezTo>
                <a:lnTo>
                  <a:pt x="135995" y="3878"/>
                </a:lnTo>
                <a:cubicBezTo>
                  <a:pt x="135828" y="3969"/>
                  <a:pt x="135643" y="4015"/>
                  <a:pt x="135458" y="4015"/>
                </a:cubicBezTo>
                <a:cubicBezTo>
                  <a:pt x="135313" y="4015"/>
                  <a:pt x="135167" y="3986"/>
                  <a:pt x="135029" y="3928"/>
                </a:cubicBezTo>
                <a:lnTo>
                  <a:pt x="131403" y="2428"/>
                </a:lnTo>
                <a:cubicBezTo>
                  <a:pt x="131118" y="2308"/>
                  <a:pt x="130819" y="2249"/>
                  <a:pt x="130521" y="2249"/>
                </a:cubicBezTo>
                <a:cubicBezTo>
                  <a:pt x="130144" y="2249"/>
                  <a:pt x="129768" y="2344"/>
                  <a:pt x="129425" y="2531"/>
                </a:cubicBezTo>
                <a:lnTo>
                  <a:pt x="125979" y="4411"/>
                </a:lnTo>
                <a:cubicBezTo>
                  <a:pt x="125812" y="4503"/>
                  <a:pt x="125628" y="4549"/>
                  <a:pt x="125443" y="4549"/>
                </a:cubicBezTo>
                <a:cubicBezTo>
                  <a:pt x="125297" y="4549"/>
                  <a:pt x="125152" y="4521"/>
                  <a:pt x="125014" y="4464"/>
                </a:cubicBezTo>
                <a:lnTo>
                  <a:pt x="121387" y="2960"/>
                </a:lnTo>
                <a:cubicBezTo>
                  <a:pt x="121104" y="2842"/>
                  <a:pt x="120804" y="2783"/>
                  <a:pt x="120505" y="2783"/>
                </a:cubicBezTo>
                <a:cubicBezTo>
                  <a:pt x="120128" y="2783"/>
                  <a:pt x="119752" y="2877"/>
                  <a:pt x="119409" y="3064"/>
                </a:cubicBezTo>
                <a:lnTo>
                  <a:pt x="115964" y="4944"/>
                </a:lnTo>
                <a:cubicBezTo>
                  <a:pt x="115797" y="5036"/>
                  <a:pt x="115612" y="5082"/>
                  <a:pt x="115428" y="5082"/>
                </a:cubicBezTo>
                <a:cubicBezTo>
                  <a:pt x="115282" y="5082"/>
                  <a:pt x="115136" y="5053"/>
                  <a:pt x="114999" y="4997"/>
                </a:cubicBezTo>
                <a:lnTo>
                  <a:pt x="111372" y="3493"/>
                </a:lnTo>
                <a:cubicBezTo>
                  <a:pt x="111089" y="3375"/>
                  <a:pt x="110790" y="3317"/>
                  <a:pt x="110493" y="3317"/>
                </a:cubicBezTo>
                <a:cubicBezTo>
                  <a:pt x="110115" y="3317"/>
                  <a:pt x="109738" y="3412"/>
                  <a:pt x="109394" y="3599"/>
                </a:cubicBezTo>
                <a:lnTo>
                  <a:pt x="105949" y="5477"/>
                </a:lnTo>
                <a:cubicBezTo>
                  <a:pt x="105782" y="5569"/>
                  <a:pt x="105597" y="5615"/>
                  <a:pt x="105412" y="5615"/>
                </a:cubicBezTo>
                <a:cubicBezTo>
                  <a:pt x="105267" y="5615"/>
                  <a:pt x="105121" y="5586"/>
                  <a:pt x="104983" y="5530"/>
                </a:cubicBezTo>
                <a:lnTo>
                  <a:pt x="101357" y="4026"/>
                </a:lnTo>
                <a:cubicBezTo>
                  <a:pt x="101073" y="3908"/>
                  <a:pt x="100775" y="3850"/>
                  <a:pt x="100478" y="3850"/>
                </a:cubicBezTo>
                <a:cubicBezTo>
                  <a:pt x="100099" y="3850"/>
                  <a:pt x="99722" y="3945"/>
                  <a:pt x="99379" y="4132"/>
                </a:cubicBezTo>
                <a:lnTo>
                  <a:pt x="95933" y="6012"/>
                </a:lnTo>
                <a:cubicBezTo>
                  <a:pt x="95766" y="6103"/>
                  <a:pt x="95582" y="6149"/>
                  <a:pt x="95397" y="6149"/>
                </a:cubicBezTo>
                <a:cubicBezTo>
                  <a:pt x="95251" y="6149"/>
                  <a:pt x="95106" y="6120"/>
                  <a:pt x="94968" y="6063"/>
                </a:cubicBezTo>
                <a:lnTo>
                  <a:pt x="91341" y="4562"/>
                </a:lnTo>
                <a:cubicBezTo>
                  <a:pt x="91057" y="4442"/>
                  <a:pt x="90758" y="4383"/>
                  <a:pt x="90460" y="4383"/>
                </a:cubicBezTo>
                <a:cubicBezTo>
                  <a:pt x="90082" y="4383"/>
                  <a:pt x="89706" y="4478"/>
                  <a:pt x="89363" y="4665"/>
                </a:cubicBezTo>
                <a:lnTo>
                  <a:pt x="85918" y="6545"/>
                </a:lnTo>
                <a:cubicBezTo>
                  <a:pt x="85751" y="6637"/>
                  <a:pt x="85566" y="6683"/>
                  <a:pt x="85382" y="6683"/>
                </a:cubicBezTo>
                <a:cubicBezTo>
                  <a:pt x="85236" y="6683"/>
                  <a:pt x="85090" y="6655"/>
                  <a:pt x="84953" y="6598"/>
                </a:cubicBezTo>
                <a:lnTo>
                  <a:pt x="81326" y="5095"/>
                </a:lnTo>
                <a:cubicBezTo>
                  <a:pt x="81041" y="4976"/>
                  <a:pt x="80741" y="4917"/>
                  <a:pt x="80443" y="4917"/>
                </a:cubicBezTo>
                <a:cubicBezTo>
                  <a:pt x="80066" y="4917"/>
                  <a:pt x="79690" y="5011"/>
                  <a:pt x="79348" y="5198"/>
                </a:cubicBezTo>
                <a:lnTo>
                  <a:pt x="75903" y="7078"/>
                </a:lnTo>
                <a:cubicBezTo>
                  <a:pt x="75736" y="7170"/>
                  <a:pt x="75551" y="7216"/>
                  <a:pt x="75366" y="7216"/>
                </a:cubicBezTo>
                <a:cubicBezTo>
                  <a:pt x="75221" y="7216"/>
                  <a:pt x="75075" y="7188"/>
                  <a:pt x="74937" y="7131"/>
                </a:cubicBezTo>
                <a:lnTo>
                  <a:pt x="71311" y="5627"/>
                </a:lnTo>
                <a:cubicBezTo>
                  <a:pt x="71027" y="5510"/>
                  <a:pt x="70729" y="5451"/>
                  <a:pt x="70432" y="5451"/>
                </a:cubicBezTo>
                <a:cubicBezTo>
                  <a:pt x="70053" y="5451"/>
                  <a:pt x="69676" y="5546"/>
                  <a:pt x="69333" y="5733"/>
                </a:cubicBezTo>
                <a:lnTo>
                  <a:pt x="65887" y="7611"/>
                </a:lnTo>
                <a:cubicBezTo>
                  <a:pt x="65720" y="7703"/>
                  <a:pt x="65536" y="7749"/>
                  <a:pt x="65351" y="7749"/>
                </a:cubicBezTo>
                <a:cubicBezTo>
                  <a:pt x="65205" y="7749"/>
                  <a:pt x="65060" y="7720"/>
                  <a:pt x="64922" y="7664"/>
                </a:cubicBezTo>
                <a:lnTo>
                  <a:pt x="61295" y="6160"/>
                </a:lnTo>
                <a:cubicBezTo>
                  <a:pt x="61012" y="6042"/>
                  <a:pt x="60714" y="5984"/>
                  <a:pt x="60416" y="5984"/>
                </a:cubicBezTo>
                <a:cubicBezTo>
                  <a:pt x="60038" y="5984"/>
                  <a:pt x="59661" y="6079"/>
                  <a:pt x="59317" y="6266"/>
                </a:cubicBezTo>
                <a:lnTo>
                  <a:pt x="55872" y="8147"/>
                </a:lnTo>
                <a:cubicBezTo>
                  <a:pt x="55705" y="8237"/>
                  <a:pt x="55520" y="8283"/>
                  <a:pt x="55336" y="8283"/>
                </a:cubicBezTo>
                <a:cubicBezTo>
                  <a:pt x="55190" y="8283"/>
                  <a:pt x="55044" y="8255"/>
                  <a:pt x="54907" y="8197"/>
                </a:cubicBezTo>
                <a:lnTo>
                  <a:pt x="51280" y="6696"/>
                </a:lnTo>
                <a:cubicBezTo>
                  <a:pt x="50995" y="6576"/>
                  <a:pt x="50696" y="6517"/>
                  <a:pt x="50398" y="6517"/>
                </a:cubicBezTo>
                <a:cubicBezTo>
                  <a:pt x="50021" y="6517"/>
                  <a:pt x="49645" y="6612"/>
                  <a:pt x="49302" y="6799"/>
                </a:cubicBezTo>
                <a:lnTo>
                  <a:pt x="45857" y="8679"/>
                </a:lnTo>
                <a:cubicBezTo>
                  <a:pt x="45689" y="8772"/>
                  <a:pt x="45506" y="8817"/>
                  <a:pt x="45321" y="8817"/>
                </a:cubicBezTo>
                <a:cubicBezTo>
                  <a:pt x="45176" y="8817"/>
                  <a:pt x="45030" y="8789"/>
                  <a:pt x="44891" y="8732"/>
                </a:cubicBezTo>
                <a:lnTo>
                  <a:pt x="41265" y="7229"/>
                </a:lnTo>
                <a:cubicBezTo>
                  <a:pt x="40980" y="7110"/>
                  <a:pt x="40680" y="7051"/>
                  <a:pt x="40381" y="7051"/>
                </a:cubicBezTo>
                <a:cubicBezTo>
                  <a:pt x="40004" y="7051"/>
                  <a:pt x="39629" y="7145"/>
                  <a:pt x="39287" y="7332"/>
                </a:cubicBezTo>
                <a:lnTo>
                  <a:pt x="35841" y="9212"/>
                </a:lnTo>
                <a:cubicBezTo>
                  <a:pt x="35674" y="9304"/>
                  <a:pt x="35491" y="9350"/>
                  <a:pt x="35306" y="9350"/>
                </a:cubicBezTo>
                <a:cubicBezTo>
                  <a:pt x="35161" y="9350"/>
                  <a:pt x="35015" y="9322"/>
                  <a:pt x="34876" y="9265"/>
                </a:cubicBezTo>
                <a:lnTo>
                  <a:pt x="31249" y="7762"/>
                </a:lnTo>
                <a:cubicBezTo>
                  <a:pt x="30966" y="7644"/>
                  <a:pt x="30668" y="7585"/>
                  <a:pt x="30370" y="7585"/>
                </a:cubicBezTo>
                <a:cubicBezTo>
                  <a:pt x="29992" y="7585"/>
                  <a:pt x="29615" y="7680"/>
                  <a:pt x="29271" y="7868"/>
                </a:cubicBezTo>
                <a:lnTo>
                  <a:pt x="25826" y="9745"/>
                </a:lnTo>
                <a:cubicBezTo>
                  <a:pt x="25659" y="9837"/>
                  <a:pt x="25475" y="9883"/>
                  <a:pt x="25291" y="9883"/>
                </a:cubicBezTo>
                <a:cubicBezTo>
                  <a:pt x="25145" y="9883"/>
                  <a:pt x="24999" y="9855"/>
                  <a:pt x="24861" y="9798"/>
                </a:cubicBezTo>
                <a:lnTo>
                  <a:pt x="21234" y="8294"/>
                </a:lnTo>
                <a:cubicBezTo>
                  <a:pt x="20952" y="8177"/>
                  <a:pt x="20654" y="8118"/>
                  <a:pt x="20356" y="8118"/>
                </a:cubicBezTo>
                <a:cubicBezTo>
                  <a:pt x="19978" y="8118"/>
                  <a:pt x="19600" y="8213"/>
                  <a:pt x="19256" y="8400"/>
                </a:cubicBezTo>
                <a:lnTo>
                  <a:pt x="15810" y="10281"/>
                </a:lnTo>
                <a:cubicBezTo>
                  <a:pt x="15643" y="10371"/>
                  <a:pt x="15459" y="10417"/>
                  <a:pt x="15274" y="10417"/>
                </a:cubicBezTo>
                <a:cubicBezTo>
                  <a:pt x="15129" y="10417"/>
                  <a:pt x="14983" y="10389"/>
                  <a:pt x="14845" y="10331"/>
                </a:cubicBezTo>
                <a:lnTo>
                  <a:pt x="11218" y="8827"/>
                </a:lnTo>
                <a:cubicBezTo>
                  <a:pt x="10935" y="8709"/>
                  <a:pt x="10637" y="8651"/>
                  <a:pt x="10340" y="8651"/>
                </a:cubicBezTo>
                <a:cubicBezTo>
                  <a:pt x="9961" y="8651"/>
                  <a:pt x="9584" y="8746"/>
                  <a:pt x="9240" y="8933"/>
                </a:cubicBezTo>
                <a:lnTo>
                  <a:pt x="5795" y="10814"/>
                </a:lnTo>
                <a:cubicBezTo>
                  <a:pt x="5629" y="10905"/>
                  <a:pt x="5446" y="10951"/>
                  <a:pt x="5263" y="10951"/>
                </a:cubicBezTo>
                <a:cubicBezTo>
                  <a:pt x="5117" y="10951"/>
                  <a:pt x="4970" y="10922"/>
                  <a:pt x="4830" y="10864"/>
                </a:cubicBezTo>
                <a:lnTo>
                  <a:pt x="450" y="9048"/>
                </a:lnTo>
                <a:lnTo>
                  <a:pt x="1" y="10133"/>
                </a:lnTo>
                <a:lnTo>
                  <a:pt x="4381" y="11949"/>
                </a:lnTo>
                <a:cubicBezTo>
                  <a:pt x="4662" y="12063"/>
                  <a:pt x="4964" y="12125"/>
                  <a:pt x="5259" y="12125"/>
                </a:cubicBezTo>
                <a:cubicBezTo>
                  <a:pt x="5639" y="12125"/>
                  <a:pt x="6015" y="12030"/>
                  <a:pt x="6359" y="11843"/>
                </a:cubicBezTo>
                <a:lnTo>
                  <a:pt x="9824" y="9943"/>
                </a:lnTo>
                <a:cubicBezTo>
                  <a:pt x="9992" y="9853"/>
                  <a:pt x="10176" y="9807"/>
                  <a:pt x="10361" y="9807"/>
                </a:cubicBezTo>
                <a:cubicBezTo>
                  <a:pt x="10506" y="9807"/>
                  <a:pt x="10651" y="9835"/>
                  <a:pt x="10789" y="9893"/>
                </a:cubicBezTo>
                <a:lnTo>
                  <a:pt x="14416" y="11394"/>
                </a:lnTo>
                <a:cubicBezTo>
                  <a:pt x="14699" y="11513"/>
                  <a:pt x="14998" y="11572"/>
                  <a:pt x="15296" y="11572"/>
                </a:cubicBezTo>
                <a:cubicBezTo>
                  <a:pt x="15674" y="11572"/>
                  <a:pt x="16051" y="11478"/>
                  <a:pt x="16394" y="11291"/>
                </a:cubicBezTo>
                <a:lnTo>
                  <a:pt x="19839" y="9410"/>
                </a:lnTo>
                <a:cubicBezTo>
                  <a:pt x="20008" y="9318"/>
                  <a:pt x="20192" y="9272"/>
                  <a:pt x="20376" y="9272"/>
                </a:cubicBezTo>
                <a:cubicBezTo>
                  <a:pt x="20521" y="9272"/>
                  <a:pt x="20667" y="9301"/>
                  <a:pt x="20804" y="9357"/>
                </a:cubicBezTo>
                <a:lnTo>
                  <a:pt x="24431" y="10861"/>
                </a:lnTo>
                <a:cubicBezTo>
                  <a:pt x="24717" y="10979"/>
                  <a:pt x="25017" y="11038"/>
                  <a:pt x="25315" y="11038"/>
                </a:cubicBezTo>
                <a:cubicBezTo>
                  <a:pt x="25692" y="11038"/>
                  <a:pt x="26066" y="10945"/>
                  <a:pt x="26409" y="10758"/>
                </a:cubicBezTo>
                <a:lnTo>
                  <a:pt x="29854" y="8878"/>
                </a:lnTo>
                <a:cubicBezTo>
                  <a:pt x="30023" y="8785"/>
                  <a:pt x="30207" y="8740"/>
                  <a:pt x="30392" y="8740"/>
                </a:cubicBezTo>
                <a:cubicBezTo>
                  <a:pt x="30537" y="8740"/>
                  <a:pt x="30682" y="8768"/>
                  <a:pt x="30820" y="8825"/>
                </a:cubicBezTo>
                <a:lnTo>
                  <a:pt x="34446" y="10328"/>
                </a:lnTo>
                <a:cubicBezTo>
                  <a:pt x="34731" y="10446"/>
                  <a:pt x="35029" y="10504"/>
                  <a:pt x="35326" y="10504"/>
                </a:cubicBezTo>
                <a:cubicBezTo>
                  <a:pt x="35704" y="10504"/>
                  <a:pt x="36080" y="10410"/>
                  <a:pt x="36424" y="10222"/>
                </a:cubicBezTo>
                <a:lnTo>
                  <a:pt x="39870" y="8345"/>
                </a:lnTo>
                <a:cubicBezTo>
                  <a:pt x="40038" y="8253"/>
                  <a:pt x="40223" y="8207"/>
                  <a:pt x="40407" y="8207"/>
                </a:cubicBezTo>
                <a:cubicBezTo>
                  <a:pt x="40552" y="8207"/>
                  <a:pt x="40697" y="8235"/>
                  <a:pt x="40835" y="8292"/>
                </a:cubicBezTo>
                <a:lnTo>
                  <a:pt x="44462" y="9795"/>
                </a:lnTo>
                <a:cubicBezTo>
                  <a:pt x="44746" y="9913"/>
                  <a:pt x="45045" y="9972"/>
                  <a:pt x="45341" y="9972"/>
                </a:cubicBezTo>
                <a:cubicBezTo>
                  <a:pt x="45720" y="9972"/>
                  <a:pt x="46096" y="9877"/>
                  <a:pt x="46440" y="9689"/>
                </a:cubicBezTo>
                <a:lnTo>
                  <a:pt x="49885" y="7809"/>
                </a:lnTo>
                <a:cubicBezTo>
                  <a:pt x="50054" y="7719"/>
                  <a:pt x="50238" y="7673"/>
                  <a:pt x="50422" y="7673"/>
                </a:cubicBezTo>
                <a:cubicBezTo>
                  <a:pt x="50567" y="7673"/>
                  <a:pt x="50713" y="7701"/>
                  <a:pt x="50850" y="7759"/>
                </a:cubicBezTo>
                <a:lnTo>
                  <a:pt x="54477" y="9260"/>
                </a:lnTo>
                <a:cubicBezTo>
                  <a:pt x="54763" y="9379"/>
                  <a:pt x="55062" y="9438"/>
                  <a:pt x="55360" y="9438"/>
                </a:cubicBezTo>
                <a:cubicBezTo>
                  <a:pt x="55737" y="9438"/>
                  <a:pt x="56112" y="9344"/>
                  <a:pt x="56455" y="9156"/>
                </a:cubicBezTo>
                <a:lnTo>
                  <a:pt x="59900" y="7276"/>
                </a:lnTo>
                <a:cubicBezTo>
                  <a:pt x="60069" y="7184"/>
                  <a:pt x="60253" y="7138"/>
                  <a:pt x="60438" y="7138"/>
                </a:cubicBezTo>
                <a:cubicBezTo>
                  <a:pt x="60583" y="7138"/>
                  <a:pt x="60728" y="7167"/>
                  <a:pt x="60866" y="7223"/>
                </a:cubicBezTo>
                <a:lnTo>
                  <a:pt x="64492" y="8727"/>
                </a:lnTo>
                <a:cubicBezTo>
                  <a:pt x="64779" y="8845"/>
                  <a:pt x="65078" y="8904"/>
                  <a:pt x="65377" y="8904"/>
                </a:cubicBezTo>
                <a:cubicBezTo>
                  <a:pt x="65753" y="8904"/>
                  <a:pt x="66128" y="8810"/>
                  <a:pt x="66470" y="8624"/>
                </a:cubicBezTo>
                <a:lnTo>
                  <a:pt x="69916" y="6743"/>
                </a:lnTo>
                <a:cubicBezTo>
                  <a:pt x="70084" y="6651"/>
                  <a:pt x="70269" y="6605"/>
                  <a:pt x="70453" y="6605"/>
                </a:cubicBezTo>
                <a:cubicBezTo>
                  <a:pt x="70598" y="6605"/>
                  <a:pt x="70743" y="6634"/>
                  <a:pt x="70881" y="6690"/>
                </a:cubicBezTo>
                <a:lnTo>
                  <a:pt x="74508" y="8194"/>
                </a:lnTo>
                <a:cubicBezTo>
                  <a:pt x="74792" y="8312"/>
                  <a:pt x="75091" y="8370"/>
                  <a:pt x="75388" y="8370"/>
                </a:cubicBezTo>
                <a:cubicBezTo>
                  <a:pt x="75766" y="8370"/>
                  <a:pt x="76142" y="8276"/>
                  <a:pt x="76486" y="8088"/>
                </a:cubicBezTo>
                <a:lnTo>
                  <a:pt x="79931" y="6210"/>
                </a:lnTo>
                <a:cubicBezTo>
                  <a:pt x="80100" y="6118"/>
                  <a:pt x="80284" y="6073"/>
                  <a:pt x="80468" y="6073"/>
                </a:cubicBezTo>
                <a:cubicBezTo>
                  <a:pt x="80613" y="6073"/>
                  <a:pt x="80759" y="6101"/>
                  <a:pt x="80896" y="6157"/>
                </a:cubicBezTo>
                <a:lnTo>
                  <a:pt x="84523" y="7661"/>
                </a:lnTo>
                <a:cubicBezTo>
                  <a:pt x="84808" y="7779"/>
                  <a:pt x="85106" y="7837"/>
                  <a:pt x="85403" y="7837"/>
                </a:cubicBezTo>
                <a:cubicBezTo>
                  <a:pt x="85781" y="7837"/>
                  <a:pt x="86157" y="7743"/>
                  <a:pt x="86501" y="7555"/>
                </a:cubicBezTo>
                <a:lnTo>
                  <a:pt x="89946" y="5675"/>
                </a:lnTo>
                <a:cubicBezTo>
                  <a:pt x="90115" y="5584"/>
                  <a:pt x="90299" y="5538"/>
                  <a:pt x="90484" y="5538"/>
                </a:cubicBezTo>
                <a:cubicBezTo>
                  <a:pt x="90629" y="5538"/>
                  <a:pt x="90774" y="5567"/>
                  <a:pt x="90912" y="5625"/>
                </a:cubicBezTo>
                <a:lnTo>
                  <a:pt x="94538" y="7126"/>
                </a:lnTo>
                <a:cubicBezTo>
                  <a:pt x="94822" y="7245"/>
                  <a:pt x="95120" y="7304"/>
                  <a:pt x="95419" y="7304"/>
                </a:cubicBezTo>
                <a:cubicBezTo>
                  <a:pt x="95797" y="7304"/>
                  <a:pt x="96173" y="7209"/>
                  <a:pt x="96516" y="7022"/>
                </a:cubicBezTo>
                <a:lnTo>
                  <a:pt x="99962" y="5142"/>
                </a:lnTo>
                <a:cubicBezTo>
                  <a:pt x="100130" y="5050"/>
                  <a:pt x="100315" y="5004"/>
                  <a:pt x="100499" y="5004"/>
                </a:cubicBezTo>
                <a:cubicBezTo>
                  <a:pt x="100644" y="5004"/>
                  <a:pt x="100789" y="5032"/>
                  <a:pt x="100927" y="5089"/>
                </a:cubicBezTo>
                <a:lnTo>
                  <a:pt x="104554" y="6593"/>
                </a:lnTo>
                <a:cubicBezTo>
                  <a:pt x="104840" y="6711"/>
                  <a:pt x="105140" y="6770"/>
                  <a:pt x="105438" y="6770"/>
                </a:cubicBezTo>
                <a:cubicBezTo>
                  <a:pt x="105815" y="6770"/>
                  <a:pt x="106189" y="6676"/>
                  <a:pt x="106532" y="6489"/>
                </a:cubicBezTo>
                <a:lnTo>
                  <a:pt x="109977" y="4609"/>
                </a:lnTo>
                <a:cubicBezTo>
                  <a:pt x="110146" y="4517"/>
                  <a:pt x="110330" y="4471"/>
                  <a:pt x="110514" y="4471"/>
                </a:cubicBezTo>
                <a:cubicBezTo>
                  <a:pt x="110660" y="4471"/>
                  <a:pt x="110805" y="4500"/>
                  <a:pt x="110942" y="4556"/>
                </a:cubicBezTo>
                <a:lnTo>
                  <a:pt x="114569" y="6060"/>
                </a:lnTo>
                <a:cubicBezTo>
                  <a:pt x="114851" y="6178"/>
                  <a:pt x="115149" y="6236"/>
                  <a:pt x="115447" y="6236"/>
                </a:cubicBezTo>
                <a:cubicBezTo>
                  <a:pt x="115825" y="6236"/>
                  <a:pt x="116203" y="6141"/>
                  <a:pt x="116547" y="5954"/>
                </a:cubicBezTo>
                <a:lnTo>
                  <a:pt x="119992" y="4076"/>
                </a:lnTo>
                <a:cubicBezTo>
                  <a:pt x="120161" y="3984"/>
                  <a:pt x="120345" y="3938"/>
                  <a:pt x="120530" y="3938"/>
                </a:cubicBezTo>
                <a:cubicBezTo>
                  <a:pt x="120675" y="3938"/>
                  <a:pt x="120820" y="3967"/>
                  <a:pt x="120958" y="4023"/>
                </a:cubicBezTo>
                <a:lnTo>
                  <a:pt x="124584" y="5527"/>
                </a:lnTo>
                <a:cubicBezTo>
                  <a:pt x="124867" y="5645"/>
                  <a:pt x="125165" y="5703"/>
                  <a:pt x="125462" y="5703"/>
                </a:cubicBezTo>
                <a:cubicBezTo>
                  <a:pt x="125841" y="5703"/>
                  <a:pt x="126219" y="5608"/>
                  <a:pt x="126562" y="5421"/>
                </a:cubicBezTo>
                <a:lnTo>
                  <a:pt x="130008" y="3541"/>
                </a:lnTo>
                <a:cubicBezTo>
                  <a:pt x="130175" y="3450"/>
                  <a:pt x="130359" y="3404"/>
                  <a:pt x="130544" y="3404"/>
                </a:cubicBezTo>
                <a:cubicBezTo>
                  <a:pt x="130690" y="3404"/>
                  <a:pt x="130835" y="3433"/>
                  <a:pt x="130973" y="3490"/>
                </a:cubicBezTo>
                <a:lnTo>
                  <a:pt x="134600" y="4991"/>
                </a:lnTo>
                <a:cubicBezTo>
                  <a:pt x="134883" y="5111"/>
                  <a:pt x="135182" y="5170"/>
                  <a:pt x="135480" y="5170"/>
                </a:cubicBezTo>
                <a:cubicBezTo>
                  <a:pt x="135858" y="5170"/>
                  <a:pt x="136235" y="5075"/>
                  <a:pt x="136578" y="4888"/>
                </a:cubicBezTo>
                <a:lnTo>
                  <a:pt x="140023" y="3008"/>
                </a:lnTo>
                <a:cubicBezTo>
                  <a:pt x="140190" y="2916"/>
                  <a:pt x="140375" y="2870"/>
                  <a:pt x="140560" y="2870"/>
                </a:cubicBezTo>
                <a:cubicBezTo>
                  <a:pt x="140705" y="2870"/>
                  <a:pt x="140851" y="2898"/>
                  <a:pt x="140988" y="2955"/>
                </a:cubicBezTo>
                <a:lnTo>
                  <a:pt x="144615" y="4458"/>
                </a:lnTo>
                <a:cubicBezTo>
                  <a:pt x="144899" y="4577"/>
                  <a:pt x="145198" y="4636"/>
                  <a:pt x="145497" y="4636"/>
                </a:cubicBezTo>
                <a:cubicBezTo>
                  <a:pt x="145874" y="4636"/>
                  <a:pt x="146251" y="4542"/>
                  <a:pt x="146593" y="4355"/>
                </a:cubicBezTo>
                <a:lnTo>
                  <a:pt x="150039" y="2475"/>
                </a:lnTo>
                <a:cubicBezTo>
                  <a:pt x="150206" y="2383"/>
                  <a:pt x="150390" y="2337"/>
                  <a:pt x="150575" y="2337"/>
                </a:cubicBezTo>
                <a:cubicBezTo>
                  <a:pt x="150720" y="2337"/>
                  <a:pt x="150866" y="2365"/>
                  <a:pt x="151004" y="2422"/>
                </a:cubicBezTo>
                <a:lnTo>
                  <a:pt x="154636" y="3926"/>
                </a:lnTo>
                <a:cubicBezTo>
                  <a:pt x="154920" y="4043"/>
                  <a:pt x="155218" y="4102"/>
                  <a:pt x="155515" y="4102"/>
                </a:cubicBezTo>
                <a:cubicBezTo>
                  <a:pt x="155894" y="4102"/>
                  <a:pt x="156271" y="4007"/>
                  <a:pt x="156611" y="3820"/>
                </a:cubicBezTo>
                <a:lnTo>
                  <a:pt x="160062" y="1942"/>
                </a:lnTo>
                <a:cubicBezTo>
                  <a:pt x="160228" y="1850"/>
                  <a:pt x="160411" y="1804"/>
                  <a:pt x="160595" y="1804"/>
                </a:cubicBezTo>
                <a:cubicBezTo>
                  <a:pt x="160740" y="1804"/>
                  <a:pt x="160886" y="1833"/>
                  <a:pt x="161025" y="1889"/>
                </a:cubicBezTo>
                <a:lnTo>
                  <a:pt x="164654" y="3393"/>
                </a:lnTo>
                <a:cubicBezTo>
                  <a:pt x="164938" y="3511"/>
                  <a:pt x="165236" y="3569"/>
                  <a:pt x="165534" y="3569"/>
                </a:cubicBezTo>
                <a:cubicBezTo>
                  <a:pt x="165913" y="3569"/>
                  <a:pt x="166290" y="3474"/>
                  <a:pt x="166632" y="3287"/>
                </a:cubicBezTo>
                <a:lnTo>
                  <a:pt x="170772" y="1033"/>
                </a:lnTo>
                <a:lnTo>
                  <a:pt x="170211" y="0"/>
                </a:lnTo>
                <a:close/>
              </a:path>
            </a:pathLst>
          </a:custGeom>
          <a:solidFill>
            <a:srgbClr val="635B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00" name="Google Shape;8100;p68"/>
          <p:cNvGrpSpPr/>
          <p:nvPr/>
        </p:nvGrpSpPr>
        <p:grpSpPr>
          <a:xfrm>
            <a:off x="248491" y="1985987"/>
            <a:ext cx="4027674" cy="2565538"/>
            <a:chOff x="720011" y="2571765"/>
            <a:chExt cx="2849387" cy="2031759"/>
          </a:xfrm>
        </p:grpSpPr>
        <p:sp>
          <p:nvSpPr>
            <p:cNvPr id="8101" name="Google Shape;8101;p68"/>
            <p:cNvSpPr/>
            <p:nvPr/>
          </p:nvSpPr>
          <p:spPr>
            <a:xfrm>
              <a:off x="720011" y="2610726"/>
              <a:ext cx="2802456" cy="1992798"/>
            </a:xfrm>
            <a:custGeom>
              <a:avLst/>
              <a:gdLst/>
              <a:ahLst/>
              <a:cxnLst/>
              <a:rect l="l" t="t" r="r" b="b"/>
              <a:pathLst>
                <a:path w="98470" h="70021" extrusionOk="0">
                  <a:moveTo>
                    <a:pt x="8484" y="1"/>
                  </a:moveTo>
                  <a:lnTo>
                    <a:pt x="7022" y="6717"/>
                  </a:lnTo>
                  <a:cubicBezTo>
                    <a:pt x="6870" y="6890"/>
                    <a:pt x="6721" y="7064"/>
                    <a:pt x="6588" y="7244"/>
                  </a:cubicBezTo>
                  <a:cubicBezTo>
                    <a:pt x="6588" y="7244"/>
                    <a:pt x="6589" y="7245"/>
                    <a:pt x="6590" y="7245"/>
                  </a:cubicBezTo>
                  <a:cubicBezTo>
                    <a:pt x="4250" y="9625"/>
                    <a:pt x="2845" y="12657"/>
                    <a:pt x="2845" y="15960"/>
                  </a:cubicBezTo>
                  <a:cubicBezTo>
                    <a:pt x="2845" y="16497"/>
                    <a:pt x="2887" y="17024"/>
                    <a:pt x="2959" y="17545"/>
                  </a:cubicBezTo>
                  <a:cubicBezTo>
                    <a:pt x="2272" y="17366"/>
                    <a:pt x="1585" y="17188"/>
                    <a:pt x="899" y="17010"/>
                  </a:cubicBezTo>
                  <a:cubicBezTo>
                    <a:pt x="700" y="16958"/>
                    <a:pt x="499" y="16908"/>
                    <a:pt x="300" y="16855"/>
                  </a:cubicBezTo>
                  <a:cubicBezTo>
                    <a:pt x="283" y="16851"/>
                    <a:pt x="267" y="16849"/>
                    <a:pt x="252" y="16849"/>
                  </a:cubicBezTo>
                  <a:cubicBezTo>
                    <a:pt x="67" y="16849"/>
                    <a:pt x="1" y="17144"/>
                    <a:pt x="206" y="17197"/>
                  </a:cubicBezTo>
                  <a:cubicBezTo>
                    <a:pt x="1143" y="17441"/>
                    <a:pt x="2080" y="17683"/>
                    <a:pt x="3018" y="17926"/>
                  </a:cubicBezTo>
                  <a:cubicBezTo>
                    <a:pt x="3074" y="18254"/>
                    <a:pt x="3144" y="18575"/>
                    <a:pt x="3228" y="18896"/>
                  </a:cubicBezTo>
                  <a:cubicBezTo>
                    <a:pt x="2425" y="18940"/>
                    <a:pt x="1623" y="18982"/>
                    <a:pt x="819" y="19026"/>
                  </a:cubicBezTo>
                  <a:cubicBezTo>
                    <a:pt x="631" y="19036"/>
                    <a:pt x="442" y="19047"/>
                    <a:pt x="253" y="19057"/>
                  </a:cubicBezTo>
                  <a:cubicBezTo>
                    <a:pt x="31" y="19068"/>
                    <a:pt x="26" y="19411"/>
                    <a:pt x="241" y="19411"/>
                  </a:cubicBezTo>
                  <a:cubicBezTo>
                    <a:pt x="245" y="19411"/>
                    <a:pt x="249" y="19410"/>
                    <a:pt x="253" y="19410"/>
                  </a:cubicBezTo>
                  <a:cubicBezTo>
                    <a:pt x="1278" y="19355"/>
                    <a:pt x="2302" y="19299"/>
                    <a:pt x="3325" y="19244"/>
                  </a:cubicBezTo>
                  <a:cubicBezTo>
                    <a:pt x="3433" y="19612"/>
                    <a:pt x="3562" y="19974"/>
                    <a:pt x="3704" y="20330"/>
                  </a:cubicBezTo>
                  <a:cubicBezTo>
                    <a:pt x="3663" y="20338"/>
                    <a:pt x="3622" y="20347"/>
                    <a:pt x="3580" y="20357"/>
                  </a:cubicBezTo>
                  <a:cubicBezTo>
                    <a:pt x="2733" y="20561"/>
                    <a:pt x="1886" y="20765"/>
                    <a:pt x="1038" y="20968"/>
                  </a:cubicBezTo>
                  <a:cubicBezTo>
                    <a:pt x="841" y="21014"/>
                    <a:pt x="643" y="21062"/>
                    <a:pt x="447" y="21110"/>
                  </a:cubicBezTo>
                  <a:cubicBezTo>
                    <a:pt x="241" y="21158"/>
                    <a:pt x="307" y="21457"/>
                    <a:pt x="496" y="21457"/>
                  </a:cubicBezTo>
                  <a:cubicBezTo>
                    <a:pt x="510" y="21457"/>
                    <a:pt x="526" y="21455"/>
                    <a:pt x="542" y="21451"/>
                  </a:cubicBezTo>
                  <a:cubicBezTo>
                    <a:pt x="1641" y="21188"/>
                    <a:pt x="2740" y="20924"/>
                    <a:pt x="3839" y="20657"/>
                  </a:cubicBezTo>
                  <a:cubicBezTo>
                    <a:pt x="5019" y="23356"/>
                    <a:pt x="7186" y="25660"/>
                    <a:pt x="9979" y="27281"/>
                  </a:cubicBezTo>
                  <a:lnTo>
                    <a:pt x="9979" y="27448"/>
                  </a:lnTo>
                  <a:lnTo>
                    <a:pt x="10264" y="27448"/>
                  </a:lnTo>
                  <a:cubicBezTo>
                    <a:pt x="12026" y="28425"/>
                    <a:pt x="14025" y="29135"/>
                    <a:pt x="16175" y="29503"/>
                  </a:cubicBezTo>
                  <a:cubicBezTo>
                    <a:pt x="16175" y="29516"/>
                    <a:pt x="16177" y="29529"/>
                    <a:pt x="16177" y="29542"/>
                  </a:cubicBezTo>
                  <a:cubicBezTo>
                    <a:pt x="16177" y="31190"/>
                    <a:pt x="15136" y="32526"/>
                    <a:pt x="13854" y="32526"/>
                  </a:cubicBezTo>
                  <a:cubicBezTo>
                    <a:pt x="13207" y="32526"/>
                    <a:pt x="12622" y="32185"/>
                    <a:pt x="12201" y="31638"/>
                  </a:cubicBezTo>
                  <a:lnTo>
                    <a:pt x="9979" y="31638"/>
                  </a:lnTo>
                  <a:lnTo>
                    <a:pt x="9979" y="31811"/>
                  </a:lnTo>
                  <a:lnTo>
                    <a:pt x="9979" y="37797"/>
                  </a:lnTo>
                  <a:lnTo>
                    <a:pt x="12201" y="37797"/>
                  </a:lnTo>
                  <a:cubicBezTo>
                    <a:pt x="12622" y="37249"/>
                    <a:pt x="13207" y="36909"/>
                    <a:pt x="13854" y="36909"/>
                  </a:cubicBezTo>
                  <a:cubicBezTo>
                    <a:pt x="15137" y="36909"/>
                    <a:pt x="16177" y="38244"/>
                    <a:pt x="16177" y="39892"/>
                  </a:cubicBezTo>
                  <a:cubicBezTo>
                    <a:pt x="16177" y="41540"/>
                    <a:pt x="15136" y="42876"/>
                    <a:pt x="13854" y="42876"/>
                  </a:cubicBezTo>
                  <a:cubicBezTo>
                    <a:pt x="13207" y="42876"/>
                    <a:pt x="12622" y="42536"/>
                    <a:pt x="12201" y="41988"/>
                  </a:cubicBezTo>
                  <a:lnTo>
                    <a:pt x="9979" y="41988"/>
                  </a:lnTo>
                  <a:lnTo>
                    <a:pt x="9979" y="42171"/>
                  </a:lnTo>
                  <a:lnTo>
                    <a:pt x="9979" y="48147"/>
                  </a:lnTo>
                  <a:lnTo>
                    <a:pt x="12201" y="48147"/>
                  </a:lnTo>
                  <a:cubicBezTo>
                    <a:pt x="12622" y="47600"/>
                    <a:pt x="13207" y="47259"/>
                    <a:pt x="13854" y="47259"/>
                  </a:cubicBezTo>
                  <a:cubicBezTo>
                    <a:pt x="15137" y="47259"/>
                    <a:pt x="16177" y="48595"/>
                    <a:pt x="16177" y="50243"/>
                  </a:cubicBezTo>
                  <a:cubicBezTo>
                    <a:pt x="16177" y="51890"/>
                    <a:pt x="15136" y="53226"/>
                    <a:pt x="13854" y="53226"/>
                  </a:cubicBezTo>
                  <a:cubicBezTo>
                    <a:pt x="13207" y="53226"/>
                    <a:pt x="12622" y="52885"/>
                    <a:pt x="12201" y="52337"/>
                  </a:cubicBezTo>
                  <a:lnTo>
                    <a:pt x="9979" y="52337"/>
                  </a:lnTo>
                  <a:lnTo>
                    <a:pt x="9979" y="52533"/>
                  </a:lnTo>
                  <a:lnTo>
                    <a:pt x="9979" y="58497"/>
                  </a:lnTo>
                  <a:lnTo>
                    <a:pt x="12201" y="58497"/>
                  </a:lnTo>
                  <a:cubicBezTo>
                    <a:pt x="12622" y="57949"/>
                    <a:pt x="13207" y="57609"/>
                    <a:pt x="13854" y="57609"/>
                  </a:cubicBezTo>
                  <a:cubicBezTo>
                    <a:pt x="15137" y="57609"/>
                    <a:pt x="16177" y="58945"/>
                    <a:pt x="16177" y="60592"/>
                  </a:cubicBezTo>
                  <a:cubicBezTo>
                    <a:pt x="16177" y="62240"/>
                    <a:pt x="15136" y="63577"/>
                    <a:pt x="13854" y="63577"/>
                  </a:cubicBezTo>
                  <a:cubicBezTo>
                    <a:pt x="13207" y="63577"/>
                    <a:pt x="12622" y="63236"/>
                    <a:pt x="12201" y="62688"/>
                  </a:cubicBezTo>
                  <a:lnTo>
                    <a:pt x="9979" y="62688"/>
                  </a:lnTo>
                  <a:lnTo>
                    <a:pt x="9979" y="62893"/>
                  </a:lnTo>
                  <a:lnTo>
                    <a:pt x="9979" y="66389"/>
                  </a:lnTo>
                  <a:lnTo>
                    <a:pt x="59300" y="66389"/>
                  </a:lnTo>
                  <a:lnTo>
                    <a:pt x="59300" y="67597"/>
                  </a:lnTo>
                  <a:cubicBezTo>
                    <a:pt x="59300" y="68933"/>
                    <a:pt x="60388" y="70020"/>
                    <a:pt x="61723" y="70020"/>
                  </a:cubicBezTo>
                  <a:lnTo>
                    <a:pt x="68307" y="70020"/>
                  </a:lnTo>
                  <a:cubicBezTo>
                    <a:pt x="69644" y="70020"/>
                    <a:pt x="70732" y="68933"/>
                    <a:pt x="70732" y="67597"/>
                  </a:cubicBezTo>
                  <a:lnTo>
                    <a:pt x="70732" y="66389"/>
                  </a:lnTo>
                  <a:lnTo>
                    <a:pt x="81950" y="66389"/>
                  </a:lnTo>
                  <a:cubicBezTo>
                    <a:pt x="82025" y="66790"/>
                    <a:pt x="82151" y="67100"/>
                    <a:pt x="82295" y="67342"/>
                  </a:cubicBezTo>
                  <a:lnTo>
                    <a:pt x="81861" y="67342"/>
                  </a:lnTo>
                  <a:cubicBezTo>
                    <a:pt x="81415" y="67342"/>
                    <a:pt x="81053" y="67705"/>
                    <a:pt x="81053" y="68152"/>
                  </a:cubicBezTo>
                  <a:lnTo>
                    <a:pt x="81053" y="68191"/>
                  </a:lnTo>
                  <a:lnTo>
                    <a:pt x="80324" y="68191"/>
                  </a:lnTo>
                  <a:cubicBezTo>
                    <a:pt x="80263" y="68050"/>
                    <a:pt x="80121" y="67951"/>
                    <a:pt x="79956" y="67951"/>
                  </a:cubicBezTo>
                  <a:cubicBezTo>
                    <a:pt x="79735" y="67951"/>
                    <a:pt x="79554" y="68131"/>
                    <a:pt x="79554" y="68353"/>
                  </a:cubicBezTo>
                  <a:cubicBezTo>
                    <a:pt x="79554" y="68576"/>
                    <a:pt x="79735" y="68756"/>
                    <a:pt x="79956" y="68756"/>
                  </a:cubicBezTo>
                  <a:cubicBezTo>
                    <a:pt x="80050" y="68756"/>
                    <a:pt x="80132" y="68719"/>
                    <a:pt x="80200" y="68665"/>
                  </a:cubicBezTo>
                  <a:lnTo>
                    <a:pt x="81097" y="68665"/>
                  </a:lnTo>
                  <a:cubicBezTo>
                    <a:pt x="81203" y="68987"/>
                    <a:pt x="81503" y="69219"/>
                    <a:pt x="81861" y="69219"/>
                  </a:cubicBezTo>
                  <a:lnTo>
                    <a:pt x="88923" y="69219"/>
                  </a:lnTo>
                  <a:cubicBezTo>
                    <a:pt x="89369" y="69219"/>
                    <a:pt x="89732" y="68857"/>
                    <a:pt x="89732" y="68411"/>
                  </a:cubicBezTo>
                  <a:lnTo>
                    <a:pt x="89732" y="68153"/>
                  </a:lnTo>
                  <a:cubicBezTo>
                    <a:pt x="89732" y="67707"/>
                    <a:pt x="89369" y="67344"/>
                    <a:pt x="88923" y="67344"/>
                  </a:cubicBezTo>
                  <a:lnTo>
                    <a:pt x="88848" y="67344"/>
                  </a:lnTo>
                  <a:cubicBezTo>
                    <a:pt x="88969" y="67038"/>
                    <a:pt x="89082" y="66694"/>
                    <a:pt x="89159" y="66356"/>
                  </a:cubicBezTo>
                  <a:cubicBezTo>
                    <a:pt x="91556" y="66079"/>
                    <a:pt x="93418" y="64046"/>
                    <a:pt x="93418" y="61574"/>
                  </a:cubicBezTo>
                  <a:lnTo>
                    <a:pt x="93418" y="53291"/>
                  </a:lnTo>
                  <a:lnTo>
                    <a:pt x="94475" y="53291"/>
                  </a:lnTo>
                  <a:lnTo>
                    <a:pt x="94475" y="55040"/>
                  </a:lnTo>
                  <a:cubicBezTo>
                    <a:pt x="94475" y="55454"/>
                    <a:pt x="94735" y="55803"/>
                    <a:pt x="95099" y="55940"/>
                  </a:cubicBezTo>
                  <a:lnTo>
                    <a:pt x="95099" y="65167"/>
                  </a:lnTo>
                  <a:lnTo>
                    <a:pt x="95099" y="67637"/>
                  </a:lnTo>
                  <a:lnTo>
                    <a:pt x="92664" y="67637"/>
                  </a:lnTo>
                  <a:cubicBezTo>
                    <a:pt x="92228" y="67637"/>
                    <a:pt x="91874" y="67990"/>
                    <a:pt x="91874" y="68427"/>
                  </a:cubicBezTo>
                  <a:cubicBezTo>
                    <a:pt x="91874" y="68864"/>
                    <a:pt x="92228" y="69218"/>
                    <a:pt x="92664" y="69218"/>
                  </a:cubicBezTo>
                  <a:lnTo>
                    <a:pt x="97564" y="69218"/>
                  </a:lnTo>
                  <a:cubicBezTo>
                    <a:pt x="98001" y="69218"/>
                    <a:pt x="98354" y="68864"/>
                    <a:pt x="98354" y="68427"/>
                  </a:cubicBezTo>
                  <a:cubicBezTo>
                    <a:pt x="98353" y="67992"/>
                    <a:pt x="97998" y="67637"/>
                    <a:pt x="97561" y="67637"/>
                  </a:cubicBezTo>
                  <a:lnTo>
                    <a:pt x="95805" y="67637"/>
                  </a:lnTo>
                  <a:lnTo>
                    <a:pt x="95805" y="59819"/>
                  </a:lnTo>
                  <a:lnTo>
                    <a:pt x="95805" y="55941"/>
                  </a:lnTo>
                  <a:cubicBezTo>
                    <a:pt x="96170" y="55802"/>
                    <a:pt x="96430" y="55454"/>
                    <a:pt x="96430" y="55041"/>
                  </a:cubicBezTo>
                  <a:lnTo>
                    <a:pt x="96430" y="53291"/>
                  </a:lnTo>
                  <a:lnTo>
                    <a:pt x="98013" y="53291"/>
                  </a:lnTo>
                  <a:cubicBezTo>
                    <a:pt x="98470" y="53291"/>
                    <a:pt x="98470" y="52581"/>
                    <a:pt x="98013" y="52581"/>
                  </a:cubicBezTo>
                  <a:lnTo>
                    <a:pt x="96430" y="52581"/>
                  </a:lnTo>
                  <a:lnTo>
                    <a:pt x="96430" y="52385"/>
                  </a:lnTo>
                  <a:cubicBezTo>
                    <a:pt x="96430" y="51972"/>
                    <a:pt x="96168" y="51621"/>
                    <a:pt x="95805" y="51484"/>
                  </a:cubicBezTo>
                  <a:lnTo>
                    <a:pt x="95805" y="46462"/>
                  </a:lnTo>
                  <a:lnTo>
                    <a:pt x="95805" y="43351"/>
                  </a:lnTo>
                  <a:cubicBezTo>
                    <a:pt x="95805" y="43122"/>
                    <a:pt x="95627" y="43008"/>
                    <a:pt x="95450" y="43008"/>
                  </a:cubicBezTo>
                  <a:cubicBezTo>
                    <a:pt x="95273" y="43008"/>
                    <a:pt x="95095" y="43122"/>
                    <a:pt x="95095" y="43351"/>
                  </a:cubicBezTo>
                  <a:lnTo>
                    <a:pt x="95095" y="51484"/>
                  </a:lnTo>
                  <a:cubicBezTo>
                    <a:pt x="94730" y="51622"/>
                    <a:pt x="94470" y="51972"/>
                    <a:pt x="94470" y="52385"/>
                  </a:cubicBezTo>
                  <a:lnTo>
                    <a:pt x="94470" y="52581"/>
                  </a:lnTo>
                  <a:lnTo>
                    <a:pt x="93415" y="52581"/>
                  </a:lnTo>
                  <a:lnTo>
                    <a:pt x="93415" y="17076"/>
                  </a:lnTo>
                  <a:cubicBezTo>
                    <a:pt x="93415" y="14417"/>
                    <a:pt x="91258" y="12260"/>
                    <a:pt x="88599" y="12260"/>
                  </a:cubicBezTo>
                  <a:lnTo>
                    <a:pt x="35726" y="12260"/>
                  </a:lnTo>
                  <a:cubicBezTo>
                    <a:pt x="35258" y="10865"/>
                    <a:pt x="34535" y="9560"/>
                    <a:pt x="33596" y="8380"/>
                  </a:cubicBezTo>
                  <a:cubicBezTo>
                    <a:pt x="34566" y="7466"/>
                    <a:pt x="33528" y="6184"/>
                    <a:pt x="31638" y="5036"/>
                  </a:cubicBezTo>
                  <a:lnTo>
                    <a:pt x="30542" y="1"/>
                  </a:lnTo>
                  <a:lnTo>
                    <a:pt x="27591" y="3232"/>
                  </a:lnTo>
                  <a:cubicBezTo>
                    <a:pt x="26604" y="2912"/>
                    <a:pt x="25591" y="2659"/>
                    <a:pt x="24622" y="2506"/>
                  </a:cubicBezTo>
                  <a:cubicBezTo>
                    <a:pt x="22889" y="2232"/>
                    <a:pt x="21259" y="2106"/>
                    <a:pt x="19737" y="2106"/>
                  </a:cubicBezTo>
                  <a:cubicBezTo>
                    <a:pt x="16582" y="2106"/>
                    <a:pt x="13891" y="2647"/>
                    <a:pt x="11709" y="3534"/>
                  </a:cubicBezTo>
                  <a:lnTo>
                    <a:pt x="8484" y="1"/>
                  </a:lnTo>
                  <a:close/>
                </a:path>
              </a:pathLst>
            </a:custGeom>
            <a:solidFill>
              <a:srgbClr val="004468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68"/>
            <p:cNvSpPr/>
            <p:nvPr/>
          </p:nvSpPr>
          <p:spPr>
            <a:xfrm>
              <a:off x="1044313" y="2919290"/>
              <a:ext cx="2374702" cy="1540483"/>
            </a:xfrm>
            <a:custGeom>
              <a:avLst/>
              <a:gdLst/>
              <a:ahLst/>
              <a:cxnLst/>
              <a:rect l="l" t="t" r="r" b="b"/>
              <a:pathLst>
                <a:path w="83440" h="54128" extrusionOk="0">
                  <a:moveTo>
                    <a:pt x="1" y="0"/>
                  </a:moveTo>
                  <a:lnTo>
                    <a:pt x="1" y="4837"/>
                  </a:lnTo>
                  <a:lnTo>
                    <a:pt x="2223" y="4837"/>
                  </a:lnTo>
                  <a:cubicBezTo>
                    <a:pt x="2644" y="4289"/>
                    <a:pt x="3229" y="3948"/>
                    <a:pt x="3876" y="3948"/>
                  </a:cubicBezTo>
                  <a:cubicBezTo>
                    <a:pt x="5159" y="3948"/>
                    <a:pt x="6199" y="5284"/>
                    <a:pt x="6199" y="6932"/>
                  </a:cubicBezTo>
                  <a:cubicBezTo>
                    <a:pt x="6199" y="8579"/>
                    <a:pt x="5158" y="9915"/>
                    <a:pt x="3876" y="9915"/>
                  </a:cubicBezTo>
                  <a:cubicBezTo>
                    <a:pt x="3229" y="9915"/>
                    <a:pt x="2644" y="9574"/>
                    <a:pt x="2223" y="9027"/>
                  </a:cubicBezTo>
                  <a:lnTo>
                    <a:pt x="1" y="9027"/>
                  </a:lnTo>
                  <a:lnTo>
                    <a:pt x="1" y="9189"/>
                  </a:lnTo>
                  <a:lnTo>
                    <a:pt x="1" y="15186"/>
                  </a:lnTo>
                  <a:lnTo>
                    <a:pt x="2223" y="15186"/>
                  </a:lnTo>
                  <a:cubicBezTo>
                    <a:pt x="2644" y="14638"/>
                    <a:pt x="3229" y="14298"/>
                    <a:pt x="3876" y="14298"/>
                  </a:cubicBezTo>
                  <a:cubicBezTo>
                    <a:pt x="5159" y="14298"/>
                    <a:pt x="6199" y="15635"/>
                    <a:pt x="6199" y="17282"/>
                  </a:cubicBezTo>
                  <a:cubicBezTo>
                    <a:pt x="6199" y="18930"/>
                    <a:pt x="5158" y="20266"/>
                    <a:pt x="3876" y="20266"/>
                  </a:cubicBezTo>
                  <a:cubicBezTo>
                    <a:pt x="3229" y="20266"/>
                    <a:pt x="2644" y="19925"/>
                    <a:pt x="2223" y="19377"/>
                  </a:cubicBezTo>
                  <a:lnTo>
                    <a:pt x="1" y="19377"/>
                  </a:lnTo>
                  <a:lnTo>
                    <a:pt x="1" y="19551"/>
                  </a:lnTo>
                  <a:lnTo>
                    <a:pt x="1" y="25537"/>
                  </a:lnTo>
                  <a:lnTo>
                    <a:pt x="2223" y="25537"/>
                  </a:lnTo>
                  <a:cubicBezTo>
                    <a:pt x="2644" y="24989"/>
                    <a:pt x="3229" y="24648"/>
                    <a:pt x="3876" y="24648"/>
                  </a:cubicBezTo>
                  <a:cubicBezTo>
                    <a:pt x="5159" y="24648"/>
                    <a:pt x="6199" y="25984"/>
                    <a:pt x="6199" y="27632"/>
                  </a:cubicBezTo>
                  <a:cubicBezTo>
                    <a:pt x="6199" y="29279"/>
                    <a:pt x="5158" y="30615"/>
                    <a:pt x="3876" y="30615"/>
                  </a:cubicBezTo>
                  <a:cubicBezTo>
                    <a:pt x="3229" y="30615"/>
                    <a:pt x="2644" y="30275"/>
                    <a:pt x="2223" y="29728"/>
                  </a:cubicBezTo>
                  <a:lnTo>
                    <a:pt x="1" y="29728"/>
                  </a:lnTo>
                  <a:lnTo>
                    <a:pt x="1" y="29911"/>
                  </a:lnTo>
                  <a:lnTo>
                    <a:pt x="1" y="35887"/>
                  </a:lnTo>
                  <a:lnTo>
                    <a:pt x="2223" y="35887"/>
                  </a:lnTo>
                  <a:cubicBezTo>
                    <a:pt x="2644" y="35339"/>
                    <a:pt x="3229" y="34998"/>
                    <a:pt x="3876" y="34998"/>
                  </a:cubicBezTo>
                  <a:cubicBezTo>
                    <a:pt x="5159" y="34998"/>
                    <a:pt x="6199" y="36335"/>
                    <a:pt x="6199" y="37982"/>
                  </a:cubicBezTo>
                  <a:cubicBezTo>
                    <a:pt x="6199" y="39630"/>
                    <a:pt x="5158" y="40966"/>
                    <a:pt x="3876" y="40966"/>
                  </a:cubicBezTo>
                  <a:cubicBezTo>
                    <a:pt x="3229" y="40966"/>
                    <a:pt x="2644" y="40625"/>
                    <a:pt x="2223" y="40077"/>
                  </a:cubicBezTo>
                  <a:lnTo>
                    <a:pt x="1" y="40077"/>
                  </a:lnTo>
                  <a:lnTo>
                    <a:pt x="1" y="40273"/>
                  </a:lnTo>
                  <a:lnTo>
                    <a:pt x="1" y="46237"/>
                  </a:lnTo>
                  <a:lnTo>
                    <a:pt x="2223" y="46237"/>
                  </a:lnTo>
                  <a:cubicBezTo>
                    <a:pt x="2644" y="45689"/>
                    <a:pt x="3229" y="45349"/>
                    <a:pt x="3876" y="45349"/>
                  </a:cubicBezTo>
                  <a:cubicBezTo>
                    <a:pt x="5159" y="45349"/>
                    <a:pt x="6199" y="46684"/>
                    <a:pt x="6199" y="48332"/>
                  </a:cubicBezTo>
                  <a:cubicBezTo>
                    <a:pt x="6199" y="49980"/>
                    <a:pt x="5158" y="51315"/>
                    <a:pt x="3876" y="51315"/>
                  </a:cubicBezTo>
                  <a:cubicBezTo>
                    <a:pt x="3229" y="51315"/>
                    <a:pt x="2644" y="50975"/>
                    <a:pt x="2223" y="50428"/>
                  </a:cubicBezTo>
                  <a:lnTo>
                    <a:pt x="1" y="50428"/>
                  </a:lnTo>
                  <a:lnTo>
                    <a:pt x="1" y="50633"/>
                  </a:lnTo>
                  <a:lnTo>
                    <a:pt x="1" y="54128"/>
                  </a:lnTo>
                  <a:lnTo>
                    <a:pt x="78625" y="54128"/>
                  </a:lnTo>
                  <a:cubicBezTo>
                    <a:pt x="81285" y="54128"/>
                    <a:pt x="83440" y="51972"/>
                    <a:pt x="83440" y="49313"/>
                  </a:cubicBezTo>
                  <a:lnTo>
                    <a:pt x="83440" y="4816"/>
                  </a:lnTo>
                  <a:cubicBezTo>
                    <a:pt x="83439" y="2157"/>
                    <a:pt x="81284" y="0"/>
                    <a:pt x="78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68"/>
            <p:cNvSpPr/>
            <p:nvPr/>
          </p:nvSpPr>
          <p:spPr>
            <a:xfrm>
              <a:off x="1338646" y="3288501"/>
              <a:ext cx="1889573" cy="13518"/>
            </a:xfrm>
            <a:custGeom>
              <a:avLst/>
              <a:gdLst/>
              <a:ahLst/>
              <a:cxnLst/>
              <a:rect l="l" t="t" r="r" b="b"/>
              <a:pathLst>
                <a:path w="66394" h="475" extrusionOk="0">
                  <a:moveTo>
                    <a:pt x="1" y="0"/>
                  </a:moveTo>
                  <a:lnTo>
                    <a:pt x="1" y="475"/>
                  </a:lnTo>
                  <a:lnTo>
                    <a:pt x="66393" y="475"/>
                  </a:lnTo>
                  <a:lnTo>
                    <a:pt x="66393" y="0"/>
                  </a:lnTo>
                  <a:close/>
                </a:path>
              </a:pathLst>
            </a:custGeom>
            <a:solidFill>
              <a:srgbClr val="868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68"/>
            <p:cNvSpPr/>
            <p:nvPr/>
          </p:nvSpPr>
          <p:spPr>
            <a:xfrm>
              <a:off x="1338646" y="4067025"/>
              <a:ext cx="1889573" cy="13518"/>
            </a:xfrm>
            <a:custGeom>
              <a:avLst/>
              <a:gdLst/>
              <a:ahLst/>
              <a:cxnLst/>
              <a:rect l="l" t="t" r="r" b="b"/>
              <a:pathLst>
                <a:path w="66394" h="475" extrusionOk="0">
                  <a:moveTo>
                    <a:pt x="1" y="1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1"/>
                  </a:lnTo>
                  <a:close/>
                </a:path>
              </a:pathLst>
            </a:custGeom>
            <a:solidFill>
              <a:srgbClr val="868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68"/>
            <p:cNvSpPr/>
            <p:nvPr/>
          </p:nvSpPr>
          <p:spPr>
            <a:xfrm>
              <a:off x="1338646" y="3682786"/>
              <a:ext cx="1889573" cy="13518"/>
            </a:xfrm>
            <a:custGeom>
              <a:avLst/>
              <a:gdLst/>
              <a:ahLst/>
              <a:cxnLst/>
              <a:rect l="l" t="t" r="r" b="b"/>
              <a:pathLst>
                <a:path w="66394" h="475" extrusionOk="0">
                  <a:moveTo>
                    <a:pt x="1" y="1"/>
                  </a:moveTo>
                  <a:lnTo>
                    <a:pt x="1" y="474"/>
                  </a:lnTo>
                  <a:lnTo>
                    <a:pt x="66393" y="474"/>
                  </a:lnTo>
                  <a:lnTo>
                    <a:pt x="66393" y="1"/>
                  </a:lnTo>
                  <a:close/>
                </a:path>
              </a:pathLst>
            </a:custGeom>
            <a:solidFill>
              <a:srgbClr val="868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68"/>
            <p:cNvSpPr/>
            <p:nvPr/>
          </p:nvSpPr>
          <p:spPr>
            <a:xfrm>
              <a:off x="947378" y="2571765"/>
              <a:ext cx="179668" cy="224948"/>
            </a:xfrm>
            <a:custGeom>
              <a:avLst/>
              <a:gdLst/>
              <a:ahLst/>
              <a:cxnLst/>
              <a:rect l="l" t="t" r="r" b="b"/>
              <a:pathLst>
                <a:path w="6313" h="7904" extrusionOk="0">
                  <a:moveTo>
                    <a:pt x="1721" y="1"/>
                  </a:moveTo>
                  <a:lnTo>
                    <a:pt x="0" y="7903"/>
                  </a:lnTo>
                  <a:lnTo>
                    <a:pt x="0" y="7903"/>
                  </a:lnTo>
                  <a:lnTo>
                    <a:pt x="6312" y="5030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68"/>
            <p:cNvSpPr/>
            <p:nvPr/>
          </p:nvSpPr>
          <p:spPr>
            <a:xfrm>
              <a:off x="978542" y="2619065"/>
              <a:ext cx="124513" cy="151350"/>
            </a:xfrm>
            <a:custGeom>
              <a:avLst/>
              <a:gdLst/>
              <a:ahLst/>
              <a:cxnLst/>
              <a:rect l="l" t="t" r="r" b="b"/>
              <a:pathLst>
                <a:path w="4375" h="5318" extrusionOk="0">
                  <a:moveTo>
                    <a:pt x="1154" y="985"/>
                  </a:moveTo>
                  <a:cubicBezTo>
                    <a:pt x="1744" y="1564"/>
                    <a:pt x="2959" y="2760"/>
                    <a:pt x="3510" y="3292"/>
                  </a:cubicBezTo>
                  <a:lnTo>
                    <a:pt x="599" y="4544"/>
                  </a:lnTo>
                  <a:lnTo>
                    <a:pt x="1154" y="985"/>
                  </a:lnTo>
                  <a:close/>
                  <a:moveTo>
                    <a:pt x="829" y="1"/>
                  </a:moveTo>
                  <a:lnTo>
                    <a:pt x="1" y="5317"/>
                  </a:lnTo>
                  <a:lnTo>
                    <a:pt x="4375" y="3436"/>
                  </a:lnTo>
                  <a:lnTo>
                    <a:pt x="4087" y="3189"/>
                  </a:lnTo>
                  <a:cubicBezTo>
                    <a:pt x="3915" y="3040"/>
                    <a:pt x="1914" y="1072"/>
                    <a:pt x="1157" y="325"/>
                  </a:cubicBezTo>
                  <a:lnTo>
                    <a:pt x="8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68"/>
            <p:cNvSpPr/>
            <p:nvPr/>
          </p:nvSpPr>
          <p:spPr>
            <a:xfrm>
              <a:off x="1501836" y="2571765"/>
              <a:ext cx="179640" cy="224948"/>
            </a:xfrm>
            <a:custGeom>
              <a:avLst/>
              <a:gdLst/>
              <a:ahLst/>
              <a:cxnLst/>
              <a:rect l="l" t="t" r="r" b="b"/>
              <a:pathLst>
                <a:path w="6312" h="7904" extrusionOk="0">
                  <a:moveTo>
                    <a:pt x="4591" y="1"/>
                  </a:moveTo>
                  <a:lnTo>
                    <a:pt x="0" y="5030"/>
                  </a:lnTo>
                  <a:lnTo>
                    <a:pt x="6311" y="7903"/>
                  </a:lnTo>
                  <a:lnTo>
                    <a:pt x="6311" y="7903"/>
                  </a:lnTo>
                  <a:lnTo>
                    <a:pt x="45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68"/>
            <p:cNvSpPr/>
            <p:nvPr/>
          </p:nvSpPr>
          <p:spPr>
            <a:xfrm>
              <a:off x="1525742" y="2619008"/>
              <a:ext cx="124598" cy="151407"/>
            </a:xfrm>
            <a:custGeom>
              <a:avLst/>
              <a:gdLst/>
              <a:ahLst/>
              <a:cxnLst/>
              <a:rect l="l" t="t" r="r" b="b"/>
              <a:pathLst>
                <a:path w="4378" h="5320" extrusionOk="0">
                  <a:moveTo>
                    <a:pt x="3223" y="987"/>
                  </a:moveTo>
                  <a:lnTo>
                    <a:pt x="3777" y="4546"/>
                  </a:lnTo>
                  <a:lnTo>
                    <a:pt x="866" y="3294"/>
                  </a:lnTo>
                  <a:cubicBezTo>
                    <a:pt x="1418" y="2762"/>
                    <a:pt x="2635" y="1566"/>
                    <a:pt x="3223" y="987"/>
                  </a:cubicBezTo>
                  <a:close/>
                  <a:moveTo>
                    <a:pt x="3547" y="1"/>
                  </a:moveTo>
                  <a:lnTo>
                    <a:pt x="3218" y="325"/>
                  </a:lnTo>
                  <a:cubicBezTo>
                    <a:pt x="2461" y="1072"/>
                    <a:pt x="461" y="3041"/>
                    <a:pt x="287" y="3190"/>
                  </a:cubicBezTo>
                  <a:lnTo>
                    <a:pt x="1" y="3437"/>
                  </a:lnTo>
                  <a:lnTo>
                    <a:pt x="4377" y="5319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68"/>
            <p:cNvSpPr/>
            <p:nvPr/>
          </p:nvSpPr>
          <p:spPr>
            <a:xfrm>
              <a:off x="833737" y="2633039"/>
              <a:ext cx="965932" cy="797905"/>
            </a:xfrm>
            <a:custGeom>
              <a:avLst/>
              <a:gdLst/>
              <a:ahLst/>
              <a:cxnLst/>
              <a:rect l="l" t="t" r="r" b="b"/>
              <a:pathLst>
                <a:path w="33940" h="28036" extrusionOk="0">
                  <a:moveTo>
                    <a:pt x="16970" y="1"/>
                  </a:moveTo>
                  <a:cubicBezTo>
                    <a:pt x="12469" y="1"/>
                    <a:pt x="8153" y="1477"/>
                    <a:pt x="4971" y="4107"/>
                  </a:cubicBezTo>
                  <a:cubicBezTo>
                    <a:pt x="1788" y="6736"/>
                    <a:pt x="1" y="10301"/>
                    <a:pt x="1" y="14018"/>
                  </a:cubicBezTo>
                  <a:cubicBezTo>
                    <a:pt x="1" y="17736"/>
                    <a:pt x="1788" y="21302"/>
                    <a:pt x="4971" y="23931"/>
                  </a:cubicBezTo>
                  <a:cubicBezTo>
                    <a:pt x="8153" y="26559"/>
                    <a:pt x="12469" y="28036"/>
                    <a:pt x="16970" y="28036"/>
                  </a:cubicBezTo>
                  <a:cubicBezTo>
                    <a:pt x="21471" y="28036"/>
                    <a:pt x="25787" y="26559"/>
                    <a:pt x="28969" y="23931"/>
                  </a:cubicBezTo>
                  <a:cubicBezTo>
                    <a:pt x="32152" y="21302"/>
                    <a:pt x="33939" y="17736"/>
                    <a:pt x="33939" y="14018"/>
                  </a:cubicBezTo>
                  <a:cubicBezTo>
                    <a:pt x="33939" y="10301"/>
                    <a:pt x="32152" y="6736"/>
                    <a:pt x="28969" y="4107"/>
                  </a:cubicBezTo>
                  <a:cubicBezTo>
                    <a:pt x="25787" y="1477"/>
                    <a:pt x="21471" y="1"/>
                    <a:pt x="16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68"/>
            <p:cNvSpPr/>
            <p:nvPr/>
          </p:nvSpPr>
          <p:spPr>
            <a:xfrm>
              <a:off x="941629" y="2632441"/>
              <a:ext cx="857984" cy="263170"/>
            </a:xfrm>
            <a:custGeom>
              <a:avLst/>
              <a:gdLst/>
              <a:ahLst/>
              <a:cxnLst/>
              <a:rect l="l" t="t" r="r" b="b"/>
              <a:pathLst>
                <a:path w="30147" h="9247" extrusionOk="0">
                  <a:moveTo>
                    <a:pt x="13307" y="1"/>
                  </a:moveTo>
                  <a:cubicBezTo>
                    <a:pt x="6760" y="1"/>
                    <a:pt x="2177" y="2294"/>
                    <a:pt x="0" y="5208"/>
                  </a:cubicBezTo>
                  <a:cubicBezTo>
                    <a:pt x="0" y="5208"/>
                    <a:pt x="5636" y="8331"/>
                    <a:pt x="9648" y="9089"/>
                  </a:cubicBezTo>
                  <a:cubicBezTo>
                    <a:pt x="10223" y="9197"/>
                    <a:pt x="10701" y="9246"/>
                    <a:pt x="11098" y="9246"/>
                  </a:cubicBezTo>
                  <a:cubicBezTo>
                    <a:pt x="14645" y="9246"/>
                    <a:pt x="11616" y="5338"/>
                    <a:pt x="11615" y="5336"/>
                  </a:cubicBezTo>
                  <a:lnTo>
                    <a:pt x="11615" y="5336"/>
                  </a:lnTo>
                  <a:cubicBezTo>
                    <a:pt x="11616" y="5338"/>
                    <a:pt x="14437" y="8906"/>
                    <a:pt x="19304" y="8906"/>
                  </a:cubicBezTo>
                  <a:cubicBezTo>
                    <a:pt x="19470" y="8906"/>
                    <a:pt x="19639" y="8902"/>
                    <a:pt x="19811" y="8893"/>
                  </a:cubicBezTo>
                  <a:cubicBezTo>
                    <a:pt x="24033" y="8681"/>
                    <a:pt x="20279" y="4527"/>
                    <a:pt x="20279" y="4527"/>
                  </a:cubicBezTo>
                  <a:lnTo>
                    <a:pt x="20279" y="4527"/>
                  </a:lnTo>
                  <a:cubicBezTo>
                    <a:pt x="20279" y="4527"/>
                    <a:pt x="22948" y="7050"/>
                    <a:pt x="25426" y="7050"/>
                  </a:cubicBezTo>
                  <a:cubicBezTo>
                    <a:pt x="25922" y="7050"/>
                    <a:pt x="26410" y="6949"/>
                    <a:pt x="26867" y="6707"/>
                  </a:cubicBezTo>
                  <a:cubicBezTo>
                    <a:pt x="30146" y="4972"/>
                    <a:pt x="23549" y="1241"/>
                    <a:pt x="18274" y="407"/>
                  </a:cubicBezTo>
                  <a:cubicBezTo>
                    <a:pt x="16512" y="129"/>
                    <a:pt x="14855" y="1"/>
                    <a:pt x="13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68"/>
            <p:cNvSpPr/>
            <p:nvPr/>
          </p:nvSpPr>
          <p:spPr>
            <a:xfrm>
              <a:off x="1283491" y="3054361"/>
              <a:ext cx="62555" cy="27578"/>
            </a:xfrm>
            <a:custGeom>
              <a:avLst/>
              <a:gdLst/>
              <a:ahLst/>
              <a:cxnLst/>
              <a:rect l="l" t="t" r="r" b="b"/>
              <a:pathLst>
                <a:path w="2198" h="969" extrusionOk="0">
                  <a:moveTo>
                    <a:pt x="695" y="247"/>
                  </a:moveTo>
                  <a:cubicBezTo>
                    <a:pt x="699" y="250"/>
                    <a:pt x="703" y="253"/>
                    <a:pt x="707" y="257"/>
                  </a:cubicBezTo>
                  <a:cubicBezTo>
                    <a:pt x="703" y="254"/>
                    <a:pt x="699" y="250"/>
                    <a:pt x="695" y="247"/>
                  </a:cubicBezTo>
                  <a:close/>
                  <a:moveTo>
                    <a:pt x="327" y="0"/>
                  </a:moveTo>
                  <a:cubicBezTo>
                    <a:pt x="248" y="0"/>
                    <a:pt x="168" y="29"/>
                    <a:pt x="115" y="86"/>
                  </a:cubicBezTo>
                  <a:cubicBezTo>
                    <a:pt x="1" y="212"/>
                    <a:pt x="6" y="380"/>
                    <a:pt x="115" y="505"/>
                  </a:cubicBezTo>
                  <a:cubicBezTo>
                    <a:pt x="364" y="790"/>
                    <a:pt x="706" y="969"/>
                    <a:pt x="1069" y="969"/>
                  </a:cubicBezTo>
                  <a:cubicBezTo>
                    <a:pt x="1189" y="969"/>
                    <a:pt x="1312" y="949"/>
                    <a:pt x="1434" y="907"/>
                  </a:cubicBezTo>
                  <a:cubicBezTo>
                    <a:pt x="1671" y="827"/>
                    <a:pt x="1906" y="687"/>
                    <a:pt x="2078" y="505"/>
                  </a:cubicBezTo>
                  <a:cubicBezTo>
                    <a:pt x="2186" y="394"/>
                    <a:pt x="2198" y="196"/>
                    <a:pt x="2078" y="86"/>
                  </a:cubicBezTo>
                  <a:cubicBezTo>
                    <a:pt x="2020" y="32"/>
                    <a:pt x="1942" y="1"/>
                    <a:pt x="1864" y="1"/>
                  </a:cubicBezTo>
                  <a:cubicBezTo>
                    <a:pt x="1791" y="1"/>
                    <a:pt x="1718" y="28"/>
                    <a:pt x="1663" y="86"/>
                  </a:cubicBezTo>
                  <a:cubicBezTo>
                    <a:pt x="1624" y="126"/>
                    <a:pt x="1582" y="159"/>
                    <a:pt x="1539" y="195"/>
                  </a:cubicBezTo>
                  <a:cubicBezTo>
                    <a:pt x="1568" y="170"/>
                    <a:pt x="1579" y="161"/>
                    <a:pt x="1578" y="161"/>
                  </a:cubicBezTo>
                  <a:lnTo>
                    <a:pt x="1578" y="161"/>
                  </a:lnTo>
                  <a:cubicBezTo>
                    <a:pt x="1578" y="161"/>
                    <a:pt x="1538" y="194"/>
                    <a:pt x="1521" y="206"/>
                  </a:cubicBezTo>
                  <a:cubicBezTo>
                    <a:pt x="1495" y="224"/>
                    <a:pt x="1467" y="241"/>
                    <a:pt x="1440" y="258"/>
                  </a:cubicBezTo>
                  <a:cubicBezTo>
                    <a:pt x="1410" y="275"/>
                    <a:pt x="1379" y="292"/>
                    <a:pt x="1348" y="307"/>
                  </a:cubicBezTo>
                  <a:cubicBezTo>
                    <a:pt x="1338" y="312"/>
                    <a:pt x="1327" y="317"/>
                    <a:pt x="1317" y="323"/>
                  </a:cubicBezTo>
                  <a:lnTo>
                    <a:pt x="1317" y="323"/>
                  </a:lnTo>
                  <a:cubicBezTo>
                    <a:pt x="1315" y="323"/>
                    <a:pt x="1313" y="324"/>
                    <a:pt x="1310" y="325"/>
                  </a:cubicBezTo>
                  <a:cubicBezTo>
                    <a:pt x="1275" y="338"/>
                    <a:pt x="1242" y="349"/>
                    <a:pt x="1207" y="358"/>
                  </a:cubicBezTo>
                  <a:cubicBezTo>
                    <a:pt x="1187" y="363"/>
                    <a:pt x="1169" y="368"/>
                    <a:pt x="1149" y="372"/>
                  </a:cubicBezTo>
                  <a:cubicBezTo>
                    <a:pt x="1147" y="372"/>
                    <a:pt x="1146" y="373"/>
                    <a:pt x="1145" y="373"/>
                  </a:cubicBezTo>
                  <a:lnTo>
                    <a:pt x="1145" y="373"/>
                  </a:lnTo>
                  <a:cubicBezTo>
                    <a:pt x="1132" y="372"/>
                    <a:pt x="1124" y="372"/>
                    <a:pt x="1118" y="372"/>
                  </a:cubicBezTo>
                  <a:cubicBezTo>
                    <a:pt x="1105" y="372"/>
                    <a:pt x="1105" y="373"/>
                    <a:pt x="1111" y="374"/>
                  </a:cubicBezTo>
                  <a:lnTo>
                    <a:pt x="1111" y="374"/>
                  </a:lnTo>
                  <a:cubicBezTo>
                    <a:pt x="1120" y="373"/>
                    <a:pt x="1129" y="373"/>
                    <a:pt x="1137" y="373"/>
                  </a:cubicBezTo>
                  <a:cubicBezTo>
                    <a:pt x="1140" y="373"/>
                    <a:pt x="1142" y="373"/>
                    <a:pt x="1144" y="373"/>
                  </a:cubicBezTo>
                  <a:lnTo>
                    <a:pt x="1144" y="373"/>
                  </a:lnTo>
                  <a:cubicBezTo>
                    <a:pt x="1144" y="373"/>
                    <a:pt x="1145" y="373"/>
                    <a:pt x="1145" y="373"/>
                  </a:cubicBezTo>
                  <a:lnTo>
                    <a:pt x="1145" y="373"/>
                  </a:lnTo>
                  <a:cubicBezTo>
                    <a:pt x="1147" y="373"/>
                    <a:pt x="1149" y="373"/>
                    <a:pt x="1151" y="373"/>
                  </a:cubicBezTo>
                  <a:cubicBezTo>
                    <a:pt x="1149" y="373"/>
                    <a:pt x="1147" y="373"/>
                    <a:pt x="1144" y="373"/>
                  </a:cubicBezTo>
                  <a:lnTo>
                    <a:pt x="1144" y="373"/>
                  </a:lnTo>
                  <a:cubicBezTo>
                    <a:pt x="1137" y="374"/>
                    <a:pt x="1130" y="374"/>
                    <a:pt x="1123" y="374"/>
                  </a:cubicBezTo>
                  <a:cubicBezTo>
                    <a:pt x="1118" y="374"/>
                    <a:pt x="1114" y="374"/>
                    <a:pt x="1111" y="374"/>
                  </a:cubicBezTo>
                  <a:lnTo>
                    <a:pt x="1111" y="374"/>
                  </a:lnTo>
                  <a:cubicBezTo>
                    <a:pt x="1085" y="375"/>
                    <a:pt x="1060" y="379"/>
                    <a:pt x="1034" y="379"/>
                  </a:cubicBezTo>
                  <a:cubicBezTo>
                    <a:pt x="1032" y="379"/>
                    <a:pt x="1029" y="379"/>
                    <a:pt x="1027" y="379"/>
                  </a:cubicBezTo>
                  <a:cubicBezTo>
                    <a:pt x="1010" y="379"/>
                    <a:pt x="994" y="377"/>
                    <a:pt x="976" y="376"/>
                  </a:cubicBezTo>
                  <a:lnTo>
                    <a:pt x="976" y="376"/>
                  </a:lnTo>
                  <a:cubicBezTo>
                    <a:pt x="973" y="376"/>
                    <a:pt x="971" y="375"/>
                    <a:pt x="968" y="374"/>
                  </a:cubicBezTo>
                  <a:cubicBezTo>
                    <a:pt x="929" y="364"/>
                    <a:pt x="890" y="353"/>
                    <a:pt x="852" y="341"/>
                  </a:cubicBezTo>
                  <a:lnTo>
                    <a:pt x="852" y="341"/>
                  </a:lnTo>
                  <a:cubicBezTo>
                    <a:pt x="842" y="336"/>
                    <a:pt x="831" y="331"/>
                    <a:pt x="820" y="325"/>
                  </a:cubicBezTo>
                  <a:cubicBezTo>
                    <a:pt x="802" y="316"/>
                    <a:pt x="782" y="305"/>
                    <a:pt x="763" y="292"/>
                  </a:cubicBezTo>
                  <a:cubicBezTo>
                    <a:pt x="743" y="280"/>
                    <a:pt x="725" y="267"/>
                    <a:pt x="706" y="253"/>
                  </a:cubicBezTo>
                  <a:cubicBezTo>
                    <a:pt x="695" y="245"/>
                    <a:pt x="688" y="241"/>
                    <a:pt x="687" y="240"/>
                  </a:cubicBezTo>
                  <a:lnTo>
                    <a:pt x="687" y="240"/>
                  </a:lnTo>
                  <a:cubicBezTo>
                    <a:pt x="681" y="235"/>
                    <a:pt x="675" y="229"/>
                    <a:pt x="669" y="224"/>
                  </a:cubicBezTo>
                  <a:cubicBezTo>
                    <a:pt x="620" y="181"/>
                    <a:pt x="577" y="135"/>
                    <a:pt x="534" y="86"/>
                  </a:cubicBezTo>
                  <a:cubicBezTo>
                    <a:pt x="484" y="29"/>
                    <a:pt x="406" y="0"/>
                    <a:pt x="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68"/>
            <p:cNvSpPr/>
            <p:nvPr/>
          </p:nvSpPr>
          <p:spPr>
            <a:xfrm>
              <a:off x="1255515" y="2989614"/>
              <a:ext cx="130432" cy="56294"/>
            </a:xfrm>
            <a:custGeom>
              <a:avLst/>
              <a:gdLst/>
              <a:ahLst/>
              <a:cxnLst/>
              <a:rect l="l" t="t" r="r" b="b"/>
              <a:pathLst>
                <a:path w="4583" h="1978" extrusionOk="0">
                  <a:moveTo>
                    <a:pt x="2066" y="1"/>
                  </a:moveTo>
                  <a:cubicBezTo>
                    <a:pt x="1941" y="1"/>
                    <a:pt x="1820" y="69"/>
                    <a:pt x="1797" y="213"/>
                  </a:cubicBezTo>
                  <a:cubicBezTo>
                    <a:pt x="1782" y="303"/>
                    <a:pt x="1761" y="394"/>
                    <a:pt x="1735" y="482"/>
                  </a:cubicBezTo>
                  <a:cubicBezTo>
                    <a:pt x="1675" y="695"/>
                    <a:pt x="1645" y="780"/>
                    <a:pt x="1532" y="962"/>
                  </a:cubicBezTo>
                  <a:cubicBezTo>
                    <a:pt x="1522" y="979"/>
                    <a:pt x="1467" y="1055"/>
                    <a:pt x="1469" y="1055"/>
                  </a:cubicBezTo>
                  <a:cubicBezTo>
                    <a:pt x="1470" y="1055"/>
                    <a:pt x="1470" y="1054"/>
                    <a:pt x="1472" y="1053"/>
                  </a:cubicBezTo>
                  <a:lnTo>
                    <a:pt x="1472" y="1053"/>
                  </a:lnTo>
                  <a:cubicBezTo>
                    <a:pt x="1441" y="1089"/>
                    <a:pt x="1409" y="1123"/>
                    <a:pt x="1374" y="1154"/>
                  </a:cubicBezTo>
                  <a:cubicBezTo>
                    <a:pt x="1333" y="1192"/>
                    <a:pt x="1270" y="1228"/>
                    <a:pt x="1192" y="1246"/>
                  </a:cubicBezTo>
                  <a:cubicBezTo>
                    <a:pt x="1184" y="1248"/>
                    <a:pt x="1179" y="1250"/>
                    <a:pt x="1176" y="1251"/>
                  </a:cubicBezTo>
                  <a:lnTo>
                    <a:pt x="1176" y="1251"/>
                  </a:lnTo>
                  <a:cubicBezTo>
                    <a:pt x="1174" y="1251"/>
                    <a:pt x="1171" y="1251"/>
                    <a:pt x="1167" y="1251"/>
                  </a:cubicBezTo>
                  <a:cubicBezTo>
                    <a:pt x="1165" y="1251"/>
                    <a:pt x="1162" y="1251"/>
                    <a:pt x="1159" y="1251"/>
                  </a:cubicBezTo>
                  <a:cubicBezTo>
                    <a:pt x="1148" y="1251"/>
                    <a:pt x="1138" y="1252"/>
                    <a:pt x="1128" y="1252"/>
                  </a:cubicBezTo>
                  <a:cubicBezTo>
                    <a:pt x="1113" y="1252"/>
                    <a:pt x="1099" y="1251"/>
                    <a:pt x="1084" y="1250"/>
                  </a:cubicBezTo>
                  <a:cubicBezTo>
                    <a:pt x="1080" y="1249"/>
                    <a:pt x="1077" y="1249"/>
                    <a:pt x="1075" y="1249"/>
                  </a:cubicBezTo>
                  <a:lnTo>
                    <a:pt x="1075" y="1249"/>
                  </a:lnTo>
                  <a:cubicBezTo>
                    <a:pt x="1062" y="1246"/>
                    <a:pt x="1050" y="1244"/>
                    <a:pt x="1038" y="1241"/>
                  </a:cubicBezTo>
                  <a:cubicBezTo>
                    <a:pt x="1010" y="1234"/>
                    <a:pt x="982" y="1228"/>
                    <a:pt x="954" y="1218"/>
                  </a:cubicBezTo>
                  <a:cubicBezTo>
                    <a:pt x="804" y="1168"/>
                    <a:pt x="665" y="1072"/>
                    <a:pt x="543" y="973"/>
                  </a:cubicBezTo>
                  <a:cubicBezTo>
                    <a:pt x="478" y="920"/>
                    <a:pt x="401" y="890"/>
                    <a:pt x="325" y="890"/>
                  </a:cubicBezTo>
                  <a:cubicBezTo>
                    <a:pt x="254" y="890"/>
                    <a:pt x="184" y="916"/>
                    <a:pt x="125" y="973"/>
                  </a:cubicBezTo>
                  <a:cubicBezTo>
                    <a:pt x="18" y="1076"/>
                    <a:pt x="1" y="1290"/>
                    <a:pt x="125" y="1393"/>
                  </a:cubicBezTo>
                  <a:cubicBezTo>
                    <a:pt x="406" y="1621"/>
                    <a:pt x="742" y="1841"/>
                    <a:pt x="1116" y="1841"/>
                  </a:cubicBezTo>
                  <a:cubicBezTo>
                    <a:pt x="1139" y="1841"/>
                    <a:pt x="1163" y="1840"/>
                    <a:pt x="1186" y="1839"/>
                  </a:cubicBezTo>
                  <a:cubicBezTo>
                    <a:pt x="1493" y="1817"/>
                    <a:pt x="1747" y="1651"/>
                    <a:pt x="1933" y="1411"/>
                  </a:cubicBezTo>
                  <a:cubicBezTo>
                    <a:pt x="1991" y="1337"/>
                    <a:pt x="2044" y="1257"/>
                    <a:pt x="2091" y="1173"/>
                  </a:cubicBezTo>
                  <a:lnTo>
                    <a:pt x="2091" y="1173"/>
                  </a:lnTo>
                  <a:cubicBezTo>
                    <a:pt x="2323" y="1616"/>
                    <a:pt x="2677" y="1977"/>
                    <a:pt x="3203" y="1977"/>
                  </a:cubicBezTo>
                  <a:cubicBezTo>
                    <a:pt x="3237" y="1977"/>
                    <a:pt x="3272" y="1976"/>
                    <a:pt x="3308" y="1973"/>
                  </a:cubicBezTo>
                  <a:cubicBezTo>
                    <a:pt x="3698" y="1939"/>
                    <a:pt x="4082" y="1739"/>
                    <a:pt x="4366" y="1472"/>
                  </a:cubicBezTo>
                  <a:cubicBezTo>
                    <a:pt x="4582" y="1274"/>
                    <a:pt x="4377" y="976"/>
                    <a:pt x="4144" y="976"/>
                  </a:cubicBezTo>
                  <a:cubicBezTo>
                    <a:pt x="4078" y="976"/>
                    <a:pt x="4009" y="1000"/>
                    <a:pt x="3948" y="1059"/>
                  </a:cubicBezTo>
                  <a:cubicBezTo>
                    <a:pt x="3930" y="1076"/>
                    <a:pt x="3909" y="1092"/>
                    <a:pt x="3889" y="1108"/>
                  </a:cubicBezTo>
                  <a:cubicBezTo>
                    <a:pt x="3884" y="1113"/>
                    <a:pt x="3879" y="1117"/>
                    <a:pt x="3876" y="1120"/>
                  </a:cubicBezTo>
                  <a:lnTo>
                    <a:pt x="3876" y="1120"/>
                  </a:lnTo>
                  <a:cubicBezTo>
                    <a:pt x="3873" y="1123"/>
                    <a:pt x="3869" y="1125"/>
                    <a:pt x="3864" y="1129"/>
                  </a:cubicBezTo>
                  <a:cubicBezTo>
                    <a:pt x="3834" y="1148"/>
                    <a:pt x="3807" y="1168"/>
                    <a:pt x="3778" y="1187"/>
                  </a:cubicBezTo>
                  <a:cubicBezTo>
                    <a:pt x="3703" y="1237"/>
                    <a:pt x="3623" y="1279"/>
                    <a:pt x="3542" y="1318"/>
                  </a:cubicBezTo>
                  <a:cubicBezTo>
                    <a:pt x="3540" y="1319"/>
                    <a:pt x="3537" y="1320"/>
                    <a:pt x="3535" y="1321"/>
                  </a:cubicBezTo>
                  <a:lnTo>
                    <a:pt x="3535" y="1321"/>
                  </a:lnTo>
                  <a:cubicBezTo>
                    <a:pt x="3534" y="1322"/>
                    <a:pt x="3531" y="1322"/>
                    <a:pt x="3529" y="1323"/>
                  </a:cubicBezTo>
                  <a:cubicBezTo>
                    <a:pt x="3503" y="1333"/>
                    <a:pt x="3477" y="1342"/>
                    <a:pt x="3452" y="1351"/>
                  </a:cubicBezTo>
                  <a:cubicBezTo>
                    <a:pt x="3403" y="1366"/>
                    <a:pt x="3353" y="1378"/>
                    <a:pt x="3302" y="1388"/>
                  </a:cubicBezTo>
                  <a:cubicBezTo>
                    <a:pt x="3300" y="1388"/>
                    <a:pt x="3299" y="1389"/>
                    <a:pt x="3298" y="1389"/>
                  </a:cubicBezTo>
                  <a:lnTo>
                    <a:pt x="3298" y="1389"/>
                  </a:lnTo>
                  <a:cubicBezTo>
                    <a:pt x="3294" y="1389"/>
                    <a:pt x="3290" y="1389"/>
                    <a:pt x="3284" y="1389"/>
                  </a:cubicBezTo>
                  <a:cubicBezTo>
                    <a:pt x="3260" y="1390"/>
                    <a:pt x="3236" y="1393"/>
                    <a:pt x="3212" y="1393"/>
                  </a:cubicBezTo>
                  <a:cubicBezTo>
                    <a:pt x="3206" y="1393"/>
                    <a:pt x="3172" y="1390"/>
                    <a:pt x="3153" y="1389"/>
                  </a:cubicBezTo>
                  <a:lnTo>
                    <a:pt x="3153" y="1389"/>
                  </a:lnTo>
                  <a:cubicBezTo>
                    <a:pt x="3136" y="1385"/>
                    <a:pt x="3098" y="1379"/>
                    <a:pt x="3092" y="1377"/>
                  </a:cubicBezTo>
                  <a:cubicBezTo>
                    <a:pt x="3014" y="1355"/>
                    <a:pt x="2923" y="1312"/>
                    <a:pt x="2856" y="1248"/>
                  </a:cubicBezTo>
                  <a:cubicBezTo>
                    <a:pt x="2576" y="982"/>
                    <a:pt x="2458" y="582"/>
                    <a:pt x="2367" y="213"/>
                  </a:cubicBezTo>
                  <a:cubicBezTo>
                    <a:pt x="2333" y="75"/>
                    <a:pt x="2197" y="1"/>
                    <a:pt x="20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68"/>
            <p:cNvSpPr/>
            <p:nvPr/>
          </p:nvSpPr>
          <p:spPr>
            <a:xfrm>
              <a:off x="1270826" y="2956686"/>
              <a:ext cx="113840" cy="47044"/>
            </a:xfrm>
            <a:custGeom>
              <a:avLst/>
              <a:gdLst/>
              <a:ahLst/>
              <a:cxnLst/>
              <a:rect l="l" t="t" r="r" b="b"/>
              <a:pathLst>
                <a:path w="4000" h="1653" extrusionOk="0">
                  <a:moveTo>
                    <a:pt x="1570" y="0"/>
                  </a:moveTo>
                  <a:cubicBezTo>
                    <a:pt x="758" y="0"/>
                    <a:pt x="1" y="118"/>
                    <a:pt x="53" y="353"/>
                  </a:cubicBezTo>
                  <a:cubicBezTo>
                    <a:pt x="146" y="770"/>
                    <a:pt x="1494" y="1652"/>
                    <a:pt x="1494" y="1652"/>
                  </a:cubicBezTo>
                  <a:cubicBezTo>
                    <a:pt x="1494" y="1652"/>
                    <a:pt x="3999" y="538"/>
                    <a:pt x="3211" y="213"/>
                  </a:cubicBezTo>
                  <a:cubicBezTo>
                    <a:pt x="2865" y="71"/>
                    <a:pt x="2201" y="0"/>
                    <a:pt x="15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68"/>
            <p:cNvSpPr/>
            <p:nvPr/>
          </p:nvSpPr>
          <p:spPr>
            <a:xfrm>
              <a:off x="751773" y="3057691"/>
              <a:ext cx="154481" cy="46504"/>
            </a:xfrm>
            <a:custGeom>
              <a:avLst/>
              <a:gdLst/>
              <a:ahLst/>
              <a:cxnLst/>
              <a:rect l="l" t="t" r="r" b="b"/>
              <a:pathLst>
                <a:path w="5428" h="1634" extrusionOk="0">
                  <a:moveTo>
                    <a:pt x="250" y="0"/>
                  </a:moveTo>
                  <a:cubicBezTo>
                    <a:pt x="65" y="0"/>
                    <a:pt x="0" y="296"/>
                    <a:pt x="205" y="348"/>
                  </a:cubicBezTo>
                  <a:lnTo>
                    <a:pt x="4522" y="1469"/>
                  </a:lnTo>
                  <a:cubicBezTo>
                    <a:pt x="4723" y="1520"/>
                    <a:pt x="4926" y="1573"/>
                    <a:pt x="5128" y="1627"/>
                  </a:cubicBezTo>
                  <a:cubicBezTo>
                    <a:pt x="5145" y="1631"/>
                    <a:pt x="5161" y="1633"/>
                    <a:pt x="5177" y="1633"/>
                  </a:cubicBezTo>
                  <a:cubicBezTo>
                    <a:pt x="5363" y="1633"/>
                    <a:pt x="5427" y="1338"/>
                    <a:pt x="5222" y="1285"/>
                  </a:cubicBezTo>
                  <a:lnTo>
                    <a:pt x="906" y="165"/>
                  </a:lnTo>
                  <a:cubicBezTo>
                    <a:pt x="705" y="112"/>
                    <a:pt x="501" y="61"/>
                    <a:pt x="299" y="7"/>
                  </a:cubicBezTo>
                  <a:cubicBezTo>
                    <a:pt x="282" y="2"/>
                    <a:pt x="26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68"/>
            <p:cNvSpPr/>
            <p:nvPr/>
          </p:nvSpPr>
          <p:spPr>
            <a:xfrm>
              <a:off x="752456" y="3114326"/>
              <a:ext cx="142727" cy="17133"/>
            </a:xfrm>
            <a:custGeom>
              <a:avLst/>
              <a:gdLst/>
              <a:ahLst/>
              <a:cxnLst/>
              <a:rect l="l" t="t" r="r" b="b"/>
              <a:pathLst>
                <a:path w="5015" h="602" extrusionOk="0">
                  <a:moveTo>
                    <a:pt x="4797" y="0"/>
                  </a:moveTo>
                  <a:cubicBezTo>
                    <a:pt x="4793" y="0"/>
                    <a:pt x="4789" y="0"/>
                    <a:pt x="4785" y="1"/>
                  </a:cubicBezTo>
                  <a:cubicBezTo>
                    <a:pt x="3457" y="72"/>
                    <a:pt x="2130" y="144"/>
                    <a:pt x="802" y="216"/>
                  </a:cubicBezTo>
                  <a:cubicBezTo>
                    <a:pt x="611" y="227"/>
                    <a:pt x="420" y="237"/>
                    <a:pt x="228" y="248"/>
                  </a:cubicBezTo>
                  <a:cubicBezTo>
                    <a:pt x="6" y="260"/>
                    <a:pt x="1" y="602"/>
                    <a:pt x="216" y="602"/>
                  </a:cubicBezTo>
                  <a:cubicBezTo>
                    <a:pt x="220" y="602"/>
                    <a:pt x="224" y="602"/>
                    <a:pt x="228" y="601"/>
                  </a:cubicBezTo>
                  <a:cubicBezTo>
                    <a:pt x="1556" y="530"/>
                    <a:pt x="2884" y="458"/>
                    <a:pt x="4212" y="386"/>
                  </a:cubicBezTo>
                  <a:cubicBezTo>
                    <a:pt x="4402" y="375"/>
                    <a:pt x="4593" y="365"/>
                    <a:pt x="4785" y="354"/>
                  </a:cubicBezTo>
                  <a:cubicBezTo>
                    <a:pt x="5008" y="345"/>
                    <a:pt x="5015" y="0"/>
                    <a:pt x="4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68"/>
            <p:cNvSpPr/>
            <p:nvPr/>
          </p:nvSpPr>
          <p:spPr>
            <a:xfrm>
              <a:off x="758688" y="3146770"/>
              <a:ext cx="153143" cy="43800"/>
            </a:xfrm>
            <a:custGeom>
              <a:avLst/>
              <a:gdLst/>
              <a:ahLst/>
              <a:cxnLst/>
              <a:rect l="l" t="t" r="r" b="b"/>
              <a:pathLst>
                <a:path w="5381" h="1539" extrusionOk="0">
                  <a:moveTo>
                    <a:pt x="5145" y="1"/>
                  </a:moveTo>
                  <a:cubicBezTo>
                    <a:pt x="5128" y="1"/>
                    <a:pt x="5109" y="3"/>
                    <a:pt x="5089" y="10"/>
                  </a:cubicBezTo>
                  <a:cubicBezTo>
                    <a:pt x="4533" y="184"/>
                    <a:pt x="3949" y="292"/>
                    <a:pt x="3383" y="427"/>
                  </a:cubicBezTo>
                  <a:cubicBezTo>
                    <a:pt x="2524" y="635"/>
                    <a:pt x="1667" y="841"/>
                    <a:pt x="808" y="1046"/>
                  </a:cubicBezTo>
                  <a:cubicBezTo>
                    <a:pt x="607" y="1095"/>
                    <a:pt x="408" y="1143"/>
                    <a:pt x="207" y="1190"/>
                  </a:cubicBezTo>
                  <a:cubicBezTo>
                    <a:pt x="1" y="1240"/>
                    <a:pt x="67" y="1539"/>
                    <a:pt x="257" y="1539"/>
                  </a:cubicBezTo>
                  <a:cubicBezTo>
                    <a:pt x="271" y="1539"/>
                    <a:pt x="286" y="1537"/>
                    <a:pt x="302" y="1533"/>
                  </a:cubicBezTo>
                  <a:cubicBezTo>
                    <a:pt x="1708" y="1196"/>
                    <a:pt x="3115" y="860"/>
                    <a:pt x="4521" y="518"/>
                  </a:cubicBezTo>
                  <a:cubicBezTo>
                    <a:pt x="4741" y="464"/>
                    <a:pt x="4968" y="420"/>
                    <a:pt x="5184" y="353"/>
                  </a:cubicBezTo>
                  <a:cubicBezTo>
                    <a:pt x="5381" y="289"/>
                    <a:pt x="5322" y="1"/>
                    <a:pt x="51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68"/>
            <p:cNvSpPr/>
            <p:nvPr/>
          </p:nvSpPr>
          <p:spPr>
            <a:xfrm>
              <a:off x="1738538" y="3057691"/>
              <a:ext cx="154481" cy="46504"/>
            </a:xfrm>
            <a:custGeom>
              <a:avLst/>
              <a:gdLst/>
              <a:ahLst/>
              <a:cxnLst/>
              <a:rect l="l" t="t" r="r" b="b"/>
              <a:pathLst>
                <a:path w="5428" h="1634" extrusionOk="0">
                  <a:moveTo>
                    <a:pt x="5178" y="0"/>
                  </a:moveTo>
                  <a:cubicBezTo>
                    <a:pt x="5162" y="0"/>
                    <a:pt x="5146" y="2"/>
                    <a:pt x="5129" y="7"/>
                  </a:cubicBezTo>
                  <a:lnTo>
                    <a:pt x="812" y="1127"/>
                  </a:lnTo>
                  <a:cubicBezTo>
                    <a:pt x="609" y="1179"/>
                    <a:pt x="406" y="1232"/>
                    <a:pt x="205" y="1285"/>
                  </a:cubicBezTo>
                  <a:cubicBezTo>
                    <a:pt x="0" y="1338"/>
                    <a:pt x="64" y="1633"/>
                    <a:pt x="251" y="1633"/>
                  </a:cubicBezTo>
                  <a:cubicBezTo>
                    <a:pt x="266" y="1633"/>
                    <a:pt x="283" y="1631"/>
                    <a:pt x="300" y="1627"/>
                  </a:cubicBezTo>
                  <a:lnTo>
                    <a:pt x="4617" y="507"/>
                  </a:lnTo>
                  <a:cubicBezTo>
                    <a:pt x="4819" y="454"/>
                    <a:pt x="5022" y="402"/>
                    <a:pt x="5223" y="348"/>
                  </a:cubicBezTo>
                  <a:cubicBezTo>
                    <a:pt x="5428" y="295"/>
                    <a:pt x="5364" y="0"/>
                    <a:pt x="51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68"/>
            <p:cNvSpPr/>
            <p:nvPr/>
          </p:nvSpPr>
          <p:spPr>
            <a:xfrm>
              <a:off x="1749609" y="3114354"/>
              <a:ext cx="142727" cy="17161"/>
            </a:xfrm>
            <a:custGeom>
              <a:avLst/>
              <a:gdLst/>
              <a:ahLst/>
              <a:cxnLst/>
              <a:rect l="l" t="t" r="r" b="b"/>
              <a:pathLst>
                <a:path w="5015" h="603" extrusionOk="0">
                  <a:moveTo>
                    <a:pt x="217" y="0"/>
                  </a:moveTo>
                  <a:cubicBezTo>
                    <a:pt x="1" y="0"/>
                    <a:pt x="5" y="344"/>
                    <a:pt x="229" y="355"/>
                  </a:cubicBezTo>
                  <a:cubicBezTo>
                    <a:pt x="1557" y="427"/>
                    <a:pt x="2884" y="499"/>
                    <a:pt x="4212" y="571"/>
                  </a:cubicBezTo>
                  <a:cubicBezTo>
                    <a:pt x="4403" y="582"/>
                    <a:pt x="4595" y="592"/>
                    <a:pt x="4787" y="603"/>
                  </a:cubicBezTo>
                  <a:cubicBezTo>
                    <a:pt x="4791" y="603"/>
                    <a:pt x="4794" y="603"/>
                    <a:pt x="4798" y="603"/>
                  </a:cubicBezTo>
                  <a:cubicBezTo>
                    <a:pt x="5014" y="603"/>
                    <a:pt x="5010" y="261"/>
                    <a:pt x="4787" y="248"/>
                  </a:cubicBezTo>
                  <a:cubicBezTo>
                    <a:pt x="3459" y="176"/>
                    <a:pt x="2131" y="104"/>
                    <a:pt x="803" y="33"/>
                  </a:cubicBezTo>
                  <a:cubicBezTo>
                    <a:pt x="613" y="22"/>
                    <a:pt x="422" y="12"/>
                    <a:pt x="229" y="1"/>
                  </a:cubicBezTo>
                  <a:cubicBezTo>
                    <a:pt x="225" y="0"/>
                    <a:pt x="221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68"/>
            <p:cNvSpPr/>
            <p:nvPr/>
          </p:nvSpPr>
          <p:spPr>
            <a:xfrm>
              <a:off x="1732960" y="3146827"/>
              <a:ext cx="153172" cy="43743"/>
            </a:xfrm>
            <a:custGeom>
              <a:avLst/>
              <a:gdLst/>
              <a:ahLst/>
              <a:cxnLst/>
              <a:rect l="l" t="t" r="r" b="b"/>
              <a:pathLst>
                <a:path w="5382" h="1537" extrusionOk="0">
                  <a:moveTo>
                    <a:pt x="235" y="0"/>
                  </a:moveTo>
                  <a:cubicBezTo>
                    <a:pt x="59" y="0"/>
                    <a:pt x="1" y="287"/>
                    <a:pt x="198" y="350"/>
                  </a:cubicBezTo>
                  <a:cubicBezTo>
                    <a:pt x="754" y="524"/>
                    <a:pt x="1338" y="631"/>
                    <a:pt x="1904" y="768"/>
                  </a:cubicBezTo>
                  <a:cubicBezTo>
                    <a:pt x="2763" y="974"/>
                    <a:pt x="3621" y="1181"/>
                    <a:pt x="4480" y="1386"/>
                  </a:cubicBezTo>
                  <a:cubicBezTo>
                    <a:pt x="4681" y="1434"/>
                    <a:pt x="4880" y="1483"/>
                    <a:pt x="5081" y="1531"/>
                  </a:cubicBezTo>
                  <a:cubicBezTo>
                    <a:pt x="5096" y="1535"/>
                    <a:pt x="5112" y="1537"/>
                    <a:pt x="5126" y="1537"/>
                  </a:cubicBezTo>
                  <a:cubicBezTo>
                    <a:pt x="5314" y="1537"/>
                    <a:pt x="5381" y="1238"/>
                    <a:pt x="5175" y="1188"/>
                  </a:cubicBezTo>
                  <a:cubicBezTo>
                    <a:pt x="3769" y="852"/>
                    <a:pt x="2362" y="516"/>
                    <a:pt x="956" y="174"/>
                  </a:cubicBezTo>
                  <a:cubicBezTo>
                    <a:pt x="736" y="121"/>
                    <a:pt x="508" y="77"/>
                    <a:pt x="293" y="10"/>
                  </a:cubicBezTo>
                  <a:cubicBezTo>
                    <a:pt x="272" y="3"/>
                    <a:pt x="253" y="0"/>
                    <a:pt x="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68"/>
            <p:cNvSpPr/>
            <p:nvPr/>
          </p:nvSpPr>
          <p:spPr>
            <a:xfrm>
              <a:off x="970545" y="2950226"/>
              <a:ext cx="95313" cy="95313"/>
            </a:xfrm>
            <a:custGeom>
              <a:avLst/>
              <a:gdLst/>
              <a:ahLst/>
              <a:cxnLst/>
              <a:rect l="l" t="t" r="r" b="b"/>
              <a:pathLst>
                <a:path w="3349" h="3349" extrusionOk="0">
                  <a:moveTo>
                    <a:pt x="1674" y="1"/>
                  </a:moveTo>
                  <a:cubicBezTo>
                    <a:pt x="749" y="1"/>
                    <a:pt x="0" y="751"/>
                    <a:pt x="0" y="1675"/>
                  </a:cubicBezTo>
                  <a:cubicBezTo>
                    <a:pt x="0" y="2599"/>
                    <a:pt x="749" y="3349"/>
                    <a:pt x="1674" y="3349"/>
                  </a:cubicBezTo>
                  <a:cubicBezTo>
                    <a:pt x="2598" y="3349"/>
                    <a:pt x="3348" y="2599"/>
                    <a:pt x="3348" y="1675"/>
                  </a:cubicBezTo>
                  <a:cubicBezTo>
                    <a:pt x="3348" y="751"/>
                    <a:pt x="2598" y="1"/>
                    <a:pt x="1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68"/>
            <p:cNvSpPr/>
            <p:nvPr/>
          </p:nvSpPr>
          <p:spPr>
            <a:xfrm>
              <a:off x="1024391" y="2917667"/>
              <a:ext cx="82961" cy="82932"/>
            </a:xfrm>
            <a:custGeom>
              <a:avLst/>
              <a:gdLst/>
              <a:ahLst/>
              <a:cxnLst/>
              <a:rect l="l" t="t" r="r" b="b"/>
              <a:pathLst>
                <a:path w="2915" h="2914" extrusionOk="0">
                  <a:moveTo>
                    <a:pt x="1458" y="0"/>
                  </a:moveTo>
                  <a:cubicBezTo>
                    <a:pt x="652" y="0"/>
                    <a:pt x="1" y="652"/>
                    <a:pt x="1" y="1457"/>
                  </a:cubicBezTo>
                  <a:cubicBezTo>
                    <a:pt x="1" y="2262"/>
                    <a:pt x="652" y="2913"/>
                    <a:pt x="1458" y="2913"/>
                  </a:cubicBezTo>
                  <a:cubicBezTo>
                    <a:pt x="2262" y="2913"/>
                    <a:pt x="2914" y="2262"/>
                    <a:pt x="2914" y="1457"/>
                  </a:cubicBezTo>
                  <a:cubicBezTo>
                    <a:pt x="2914" y="653"/>
                    <a:pt x="2262" y="0"/>
                    <a:pt x="1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68"/>
            <p:cNvSpPr/>
            <p:nvPr/>
          </p:nvSpPr>
          <p:spPr>
            <a:xfrm>
              <a:off x="1545152" y="2950226"/>
              <a:ext cx="95341" cy="95313"/>
            </a:xfrm>
            <a:custGeom>
              <a:avLst/>
              <a:gdLst/>
              <a:ahLst/>
              <a:cxnLst/>
              <a:rect l="l" t="t" r="r" b="b"/>
              <a:pathLst>
                <a:path w="3350" h="3349" extrusionOk="0">
                  <a:moveTo>
                    <a:pt x="1675" y="1"/>
                  </a:moveTo>
                  <a:cubicBezTo>
                    <a:pt x="751" y="1"/>
                    <a:pt x="1" y="751"/>
                    <a:pt x="1" y="1675"/>
                  </a:cubicBezTo>
                  <a:cubicBezTo>
                    <a:pt x="1" y="2599"/>
                    <a:pt x="751" y="3349"/>
                    <a:pt x="1675" y="3349"/>
                  </a:cubicBezTo>
                  <a:cubicBezTo>
                    <a:pt x="2599" y="3349"/>
                    <a:pt x="3349" y="2599"/>
                    <a:pt x="3349" y="1675"/>
                  </a:cubicBezTo>
                  <a:cubicBezTo>
                    <a:pt x="3349" y="751"/>
                    <a:pt x="2599" y="1"/>
                    <a:pt x="16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68"/>
            <p:cNvSpPr/>
            <p:nvPr/>
          </p:nvSpPr>
          <p:spPr>
            <a:xfrm>
              <a:off x="1503714" y="2917667"/>
              <a:ext cx="82961" cy="82932"/>
            </a:xfrm>
            <a:custGeom>
              <a:avLst/>
              <a:gdLst/>
              <a:ahLst/>
              <a:cxnLst/>
              <a:rect l="l" t="t" r="r" b="b"/>
              <a:pathLst>
                <a:path w="2915" h="2914" extrusionOk="0">
                  <a:moveTo>
                    <a:pt x="1457" y="0"/>
                  </a:moveTo>
                  <a:cubicBezTo>
                    <a:pt x="653" y="0"/>
                    <a:pt x="0" y="653"/>
                    <a:pt x="0" y="1457"/>
                  </a:cubicBezTo>
                  <a:cubicBezTo>
                    <a:pt x="0" y="2262"/>
                    <a:pt x="653" y="2913"/>
                    <a:pt x="1457" y="2913"/>
                  </a:cubicBezTo>
                  <a:cubicBezTo>
                    <a:pt x="2262" y="2913"/>
                    <a:pt x="2915" y="2262"/>
                    <a:pt x="2915" y="1457"/>
                  </a:cubicBezTo>
                  <a:cubicBezTo>
                    <a:pt x="2915" y="652"/>
                    <a:pt x="2262" y="0"/>
                    <a:pt x="1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68"/>
            <p:cNvSpPr/>
            <p:nvPr/>
          </p:nvSpPr>
          <p:spPr>
            <a:xfrm>
              <a:off x="2503571" y="4234540"/>
              <a:ext cx="77582" cy="90304"/>
            </a:xfrm>
            <a:custGeom>
              <a:avLst/>
              <a:gdLst/>
              <a:ahLst/>
              <a:cxnLst/>
              <a:rect l="l" t="t" r="r" b="b"/>
              <a:pathLst>
                <a:path w="2726" h="3173" extrusionOk="0">
                  <a:moveTo>
                    <a:pt x="1843" y="0"/>
                  </a:moveTo>
                  <a:cubicBezTo>
                    <a:pt x="1843" y="1"/>
                    <a:pt x="0" y="3173"/>
                    <a:pt x="1544" y="3173"/>
                  </a:cubicBezTo>
                  <a:cubicBezTo>
                    <a:pt x="2596" y="3173"/>
                    <a:pt x="2725" y="2533"/>
                    <a:pt x="1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68"/>
            <p:cNvSpPr/>
            <p:nvPr/>
          </p:nvSpPr>
          <p:spPr>
            <a:xfrm>
              <a:off x="2540313" y="3857900"/>
              <a:ext cx="445285" cy="365000"/>
            </a:xfrm>
            <a:custGeom>
              <a:avLst/>
              <a:gdLst/>
              <a:ahLst/>
              <a:cxnLst/>
              <a:rect l="l" t="t" r="r" b="b"/>
              <a:pathLst>
                <a:path w="15646" h="12825" extrusionOk="0">
                  <a:moveTo>
                    <a:pt x="8560" y="1983"/>
                  </a:moveTo>
                  <a:cubicBezTo>
                    <a:pt x="9084" y="2167"/>
                    <a:pt x="9506" y="2578"/>
                    <a:pt x="9713" y="3249"/>
                  </a:cubicBezTo>
                  <a:cubicBezTo>
                    <a:pt x="9856" y="3709"/>
                    <a:pt x="10063" y="5262"/>
                    <a:pt x="9301" y="5369"/>
                  </a:cubicBezTo>
                  <a:cubicBezTo>
                    <a:pt x="9280" y="5372"/>
                    <a:pt x="9259" y="5374"/>
                    <a:pt x="9238" y="5374"/>
                  </a:cubicBezTo>
                  <a:cubicBezTo>
                    <a:pt x="8879" y="5374"/>
                    <a:pt x="8554" y="4944"/>
                    <a:pt x="8398" y="4681"/>
                  </a:cubicBezTo>
                  <a:cubicBezTo>
                    <a:pt x="8132" y="4230"/>
                    <a:pt x="8015" y="3685"/>
                    <a:pt x="8071" y="3165"/>
                  </a:cubicBezTo>
                  <a:cubicBezTo>
                    <a:pt x="8120" y="2714"/>
                    <a:pt x="8297" y="2318"/>
                    <a:pt x="8560" y="1983"/>
                  </a:cubicBezTo>
                  <a:close/>
                  <a:moveTo>
                    <a:pt x="4732" y="5242"/>
                  </a:moveTo>
                  <a:cubicBezTo>
                    <a:pt x="5040" y="5242"/>
                    <a:pt x="5336" y="5337"/>
                    <a:pt x="5599" y="5567"/>
                  </a:cubicBezTo>
                  <a:cubicBezTo>
                    <a:pt x="6218" y="6108"/>
                    <a:pt x="6141" y="7199"/>
                    <a:pt x="5213" y="7289"/>
                  </a:cubicBezTo>
                  <a:cubicBezTo>
                    <a:pt x="5173" y="7293"/>
                    <a:pt x="5134" y="7295"/>
                    <a:pt x="5097" y="7295"/>
                  </a:cubicBezTo>
                  <a:cubicBezTo>
                    <a:pt x="4161" y="7295"/>
                    <a:pt x="4137" y="6070"/>
                    <a:pt x="4266" y="5308"/>
                  </a:cubicBezTo>
                  <a:lnTo>
                    <a:pt x="4266" y="5308"/>
                  </a:lnTo>
                  <a:cubicBezTo>
                    <a:pt x="4423" y="5265"/>
                    <a:pt x="4579" y="5242"/>
                    <a:pt x="4732" y="5242"/>
                  </a:cubicBezTo>
                  <a:close/>
                  <a:moveTo>
                    <a:pt x="11403" y="0"/>
                  </a:moveTo>
                  <a:cubicBezTo>
                    <a:pt x="10304" y="0"/>
                    <a:pt x="9148" y="417"/>
                    <a:pt x="8352" y="1170"/>
                  </a:cubicBezTo>
                  <a:lnTo>
                    <a:pt x="8352" y="1170"/>
                  </a:lnTo>
                  <a:cubicBezTo>
                    <a:pt x="8217" y="1148"/>
                    <a:pt x="8078" y="1137"/>
                    <a:pt x="7933" y="1137"/>
                  </a:cubicBezTo>
                  <a:cubicBezTo>
                    <a:pt x="7917" y="1137"/>
                    <a:pt x="7901" y="1137"/>
                    <a:pt x="7884" y="1137"/>
                  </a:cubicBezTo>
                  <a:cubicBezTo>
                    <a:pt x="6009" y="1170"/>
                    <a:pt x="4451" y="2587"/>
                    <a:pt x="3816" y="4279"/>
                  </a:cubicBezTo>
                  <a:cubicBezTo>
                    <a:pt x="3757" y="4437"/>
                    <a:pt x="3700" y="4616"/>
                    <a:pt x="3652" y="4808"/>
                  </a:cubicBezTo>
                  <a:lnTo>
                    <a:pt x="3652" y="4808"/>
                  </a:lnTo>
                  <a:cubicBezTo>
                    <a:pt x="3332" y="4943"/>
                    <a:pt x="3030" y="5122"/>
                    <a:pt x="2759" y="5316"/>
                  </a:cubicBezTo>
                  <a:cubicBezTo>
                    <a:pt x="506" y="6921"/>
                    <a:pt x="1" y="9892"/>
                    <a:pt x="13" y="12482"/>
                  </a:cubicBezTo>
                  <a:cubicBezTo>
                    <a:pt x="14" y="12710"/>
                    <a:pt x="192" y="12824"/>
                    <a:pt x="369" y="12824"/>
                  </a:cubicBezTo>
                  <a:cubicBezTo>
                    <a:pt x="546" y="12824"/>
                    <a:pt x="723" y="12710"/>
                    <a:pt x="723" y="12482"/>
                  </a:cubicBezTo>
                  <a:cubicBezTo>
                    <a:pt x="713" y="10643"/>
                    <a:pt x="940" y="8657"/>
                    <a:pt x="1990" y="7095"/>
                  </a:cubicBezTo>
                  <a:cubicBezTo>
                    <a:pt x="2289" y="6650"/>
                    <a:pt x="2863" y="6045"/>
                    <a:pt x="3510" y="5649"/>
                  </a:cubicBezTo>
                  <a:lnTo>
                    <a:pt x="3510" y="5649"/>
                  </a:lnTo>
                  <a:cubicBezTo>
                    <a:pt x="3432" y="6564"/>
                    <a:pt x="3620" y="7521"/>
                    <a:pt x="4462" y="7888"/>
                  </a:cubicBezTo>
                  <a:cubicBezTo>
                    <a:pt x="4682" y="7984"/>
                    <a:pt x="4904" y="8028"/>
                    <a:pt x="5117" y="8028"/>
                  </a:cubicBezTo>
                  <a:cubicBezTo>
                    <a:pt x="6087" y="8028"/>
                    <a:pt x="6895" y="7123"/>
                    <a:pt x="6677" y="6086"/>
                  </a:cubicBezTo>
                  <a:cubicBezTo>
                    <a:pt x="6542" y="5433"/>
                    <a:pt x="6062" y="4882"/>
                    <a:pt x="5430" y="4667"/>
                  </a:cubicBezTo>
                  <a:cubicBezTo>
                    <a:pt x="5213" y="4594"/>
                    <a:pt x="4991" y="4561"/>
                    <a:pt x="4769" y="4561"/>
                  </a:cubicBezTo>
                  <a:cubicBezTo>
                    <a:pt x="4666" y="4561"/>
                    <a:pt x="4562" y="4568"/>
                    <a:pt x="4460" y="4581"/>
                  </a:cubicBezTo>
                  <a:lnTo>
                    <a:pt x="4460" y="4581"/>
                  </a:lnTo>
                  <a:cubicBezTo>
                    <a:pt x="4859" y="3461"/>
                    <a:pt x="5691" y="2488"/>
                    <a:pt x="6823" y="2066"/>
                  </a:cubicBezTo>
                  <a:cubicBezTo>
                    <a:pt x="7146" y="1946"/>
                    <a:pt x="7471" y="1879"/>
                    <a:pt x="7783" y="1870"/>
                  </a:cubicBezTo>
                  <a:lnTo>
                    <a:pt x="7783" y="1870"/>
                  </a:lnTo>
                  <a:cubicBezTo>
                    <a:pt x="7652" y="2085"/>
                    <a:pt x="7547" y="2317"/>
                    <a:pt x="7473" y="2565"/>
                  </a:cubicBezTo>
                  <a:cubicBezTo>
                    <a:pt x="7120" y="3740"/>
                    <a:pt x="7559" y="5570"/>
                    <a:pt x="8859" y="6006"/>
                  </a:cubicBezTo>
                  <a:cubicBezTo>
                    <a:pt x="9011" y="6058"/>
                    <a:pt x="9152" y="6081"/>
                    <a:pt x="9282" y="6081"/>
                  </a:cubicBezTo>
                  <a:cubicBezTo>
                    <a:pt x="10265" y="6081"/>
                    <a:pt x="10614" y="4734"/>
                    <a:pt x="10546" y="3862"/>
                  </a:cubicBezTo>
                  <a:cubicBezTo>
                    <a:pt x="10466" y="2840"/>
                    <a:pt x="9959" y="1901"/>
                    <a:pt x="9128" y="1438"/>
                  </a:cubicBezTo>
                  <a:lnTo>
                    <a:pt x="9128" y="1438"/>
                  </a:lnTo>
                  <a:cubicBezTo>
                    <a:pt x="9770" y="968"/>
                    <a:pt x="10613" y="713"/>
                    <a:pt x="11406" y="713"/>
                  </a:cubicBezTo>
                  <a:cubicBezTo>
                    <a:pt x="11713" y="713"/>
                    <a:pt x="12012" y="751"/>
                    <a:pt x="12289" y="829"/>
                  </a:cubicBezTo>
                  <a:cubicBezTo>
                    <a:pt x="13316" y="1121"/>
                    <a:pt x="14283" y="1899"/>
                    <a:pt x="14860" y="2797"/>
                  </a:cubicBezTo>
                  <a:cubicBezTo>
                    <a:pt x="14934" y="2913"/>
                    <a:pt x="15043" y="2962"/>
                    <a:pt x="15152" y="2962"/>
                  </a:cubicBezTo>
                  <a:cubicBezTo>
                    <a:pt x="15400" y="2962"/>
                    <a:pt x="15645" y="2709"/>
                    <a:pt x="15473" y="2439"/>
                  </a:cubicBezTo>
                  <a:cubicBezTo>
                    <a:pt x="14775" y="1351"/>
                    <a:pt x="13610" y="421"/>
                    <a:pt x="12349" y="111"/>
                  </a:cubicBezTo>
                  <a:cubicBezTo>
                    <a:pt x="12045" y="37"/>
                    <a:pt x="11727" y="0"/>
                    <a:pt x="114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68"/>
            <p:cNvSpPr/>
            <p:nvPr/>
          </p:nvSpPr>
          <p:spPr>
            <a:xfrm>
              <a:off x="3025698" y="4030226"/>
              <a:ext cx="370435" cy="253806"/>
            </a:xfrm>
            <a:custGeom>
              <a:avLst/>
              <a:gdLst/>
              <a:ahLst/>
              <a:cxnLst/>
              <a:rect l="l" t="t" r="r" b="b"/>
              <a:pathLst>
                <a:path w="13016" h="8918" extrusionOk="0">
                  <a:moveTo>
                    <a:pt x="9319" y="0"/>
                  </a:moveTo>
                  <a:cubicBezTo>
                    <a:pt x="9086" y="0"/>
                    <a:pt x="8826" y="38"/>
                    <a:pt x="8531" y="124"/>
                  </a:cubicBezTo>
                  <a:cubicBezTo>
                    <a:pt x="6561" y="702"/>
                    <a:pt x="7613" y="3288"/>
                    <a:pt x="5456" y="3288"/>
                  </a:cubicBezTo>
                  <a:cubicBezTo>
                    <a:pt x="5220" y="3288"/>
                    <a:pt x="4945" y="3257"/>
                    <a:pt x="4624" y="3189"/>
                  </a:cubicBezTo>
                  <a:cubicBezTo>
                    <a:pt x="2174" y="2671"/>
                    <a:pt x="3599" y="1438"/>
                    <a:pt x="703" y="1379"/>
                  </a:cubicBezTo>
                  <a:cubicBezTo>
                    <a:pt x="698" y="1379"/>
                    <a:pt x="693" y="1379"/>
                    <a:pt x="688" y="1379"/>
                  </a:cubicBezTo>
                  <a:cubicBezTo>
                    <a:pt x="453" y="1379"/>
                    <a:pt x="250" y="1499"/>
                    <a:pt x="60" y="1584"/>
                  </a:cubicBezTo>
                  <a:cubicBezTo>
                    <a:pt x="23" y="1854"/>
                    <a:pt x="0" y="2129"/>
                    <a:pt x="0" y="2409"/>
                  </a:cubicBezTo>
                  <a:cubicBezTo>
                    <a:pt x="0" y="6004"/>
                    <a:pt x="2915" y="8917"/>
                    <a:pt x="6509" y="8917"/>
                  </a:cubicBezTo>
                  <a:cubicBezTo>
                    <a:pt x="10102" y="8917"/>
                    <a:pt x="13016" y="6004"/>
                    <a:pt x="13016" y="2410"/>
                  </a:cubicBezTo>
                  <a:cubicBezTo>
                    <a:pt x="13016" y="2182"/>
                    <a:pt x="13001" y="1958"/>
                    <a:pt x="12977" y="1738"/>
                  </a:cubicBezTo>
                  <a:cubicBezTo>
                    <a:pt x="12747" y="1688"/>
                    <a:pt x="12496" y="1665"/>
                    <a:pt x="12237" y="1641"/>
                  </a:cubicBezTo>
                  <a:cubicBezTo>
                    <a:pt x="11161" y="1540"/>
                    <a:pt x="10809" y="0"/>
                    <a:pt x="9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68"/>
            <p:cNvSpPr/>
            <p:nvPr/>
          </p:nvSpPr>
          <p:spPr>
            <a:xfrm>
              <a:off x="3169051" y="3705839"/>
              <a:ext cx="65458" cy="65458"/>
            </a:xfrm>
            <a:custGeom>
              <a:avLst/>
              <a:gdLst/>
              <a:ahLst/>
              <a:cxnLst/>
              <a:rect l="l" t="t" r="r" b="b"/>
              <a:pathLst>
                <a:path w="2300" h="2300" extrusionOk="0">
                  <a:moveTo>
                    <a:pt x="1151" y="0"/>
                  </a:moveTo>
                  <a:cubicBezTo>
                    <a:pt x="516" y="0"/>
                    <a:pt x="1" y="515"/>
                    <a:pt x="1" y="1150"/>
                  </a:cubicBezTo>
                  <a:cubicBezTo>
                    <a:pt x="1" y="1784"/>
                    <a:pt x="516" y="2299"/>
                    <a:pt x="1151" y="2299"/>
                  </a:cubicBezTo>
                  <a:cubicBezTo>
                    <a:pt x="1785" y="2299"/>
                    <a:pt x="2300" y="1784"/>
                    <a:pt x="2300" y="1150"/>
                  </a:cubicBezTo>
                  <a:cubicBezTo>
                    <a:pt x="2300" y="515"/>
                    <a:pt x="1786" y="0"/>
                    <a:pt x="1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68"/>
            <p:cNvSpPr/>
            <p:nvPr/>
          </p:nvSpPr>
          <p:spPr>
            <a:xfrm>
              <a:off x="3114351" y="3630733"/>
              <a:ext cx="63324" cy="63352"/>
            </a:xfrm>
            <a:custGeom>
              <a:avLst/>
              <a:gdLst/>
              <a:ahLst/>
              <a:cxnLst/>
              <a:rect l="l" t="t" r="r" b="b"/>
              <a:pathLst>
                <a:path w="2225" h="2226" extrusionOk="0">
                  <a:moveTo>
                    <a:pt x="1113" y="1"/>
                  </a:moveTo>
                  <a:cubicBezTo>
                    <a:pt x="499" y="1"/>
                    <a:pt x="1" y="498"/>
                    <a:pt x="1" y="1112"/>
                  </a:cubicBezTo>
                  <a:cubicBezTo>
                    <a:pt x="1" y="1726"/>
                    <a:pt x="499" y="2225"/>
                    <a:pt x="1113" y="2225"/>
                  </a:cubicBezTo>
                  <a:cubicBezTo>
                    <a:pt x="1727" y="2225"/>
                    <a:pt x="2225" y="1726"/>
                    <a:pt x="2225" y="1112"/>
                  </a:cubicBezTo>
                  <a:cubicBezTo>
                    <a:pt x="2225" y="498"/>
                    <a:pt x="1727" y="2"/>
                    <a:pt x="11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68"/>
            <p:cNvSpPr/>
            <p:nvPr/>
          </p:nvSpPr>
          <p:spPr>
            <a:xfrm>
              <a:off x="3169051" y="3528846"/>
              <a:ext cx="101944" cy="101944"/>
            </a:xfrm>
            <a:custGeom>
              <a:avLst/>
              <a:gdLst/>
              <a:ahLst/>
              <a:cxnLst/>
              <a:rect l="l" t="t" r="r" b="b"/>
              <a:pathLst>
                <a:path w="3582" h="3582" extrusionOk="0">
                  <a:moveTo>
                    <a:pt x="1791" y="1"/>
                  </a:moveTo>
                  <a:cubicBezTo>
                    <a:pt x="803" y="1"/>
                    <a:pt x="1" y="803"/>
                    <a:pt x="1" y="1791"/>
                  </a:cubicBezTo>
                  <a:cubicBezTo>
                    <a:pt x="1" y="2780"/>
                    <a:pt x="803" y="3582"/>
                    <a:pt x="1791" y="3582"/>
                  </a:cubicBezTo>
                  <a:cubicBezTo>
                    <a:pt x="2780" y="3582"/>
                    <a:pt x="3582" y="2780"/>
                    <a:pt x="3582" y="1791"/>
                  </a:cubicBezTo>
                  <a:cubicBezTo>
                    <a:pt x="3582" y="803"/>
                    <a:pt x="2780" y="1"/>
                    <a:pt x="1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68"/>
            <p:cNvSpPr/>
            <p:nvPr/>
          </p:nvSpPr>
          <p:spPr>
            <a:xfrm>
              <a:off x="2951104" y="3735209"/>
              <a:ext cx="451774" cy="555539"/>
            </a:xfrm>
            <a:custGeom>
              <a:avLst/>
              <a:gdLst/>
              <a:ahLst/>
              <a:cxnLst/>
              <a:rect l="l" t="t" r="r" b="b"/>
              <a:pathLst>
                <a:path w="15874" h="19520" extrusionOk="0">
                  <a:moveTo>
                    <a:pt x="9860" y="475"/>
                  </a:moveTo>
                  <a:cubicBezTo>
                    <a:pt x="10421" y="475"/>
                    <a:pt x="10877" y="932"/>
                    <a:pt x="10877" y="1493"/>
                  </a:cubicBezTo>
                  <a:lnTo>
                    <a:pt x="10877" y="6753"/>
                  </a:lnTo>
                  <a:lnTo>
                    <a:pt x="11042" y="6805"/>
                  </a:lnTo>
                  <a:cubicBezTo>
                    <a:pt x="13649" y="7639"/>
                    <a:pt x="15401" y="10038"/>
                    <a:pt x="15401" y="12776"/>
                  </a:cubicBezTo>
                  <a:cubicBezTo>
                    <a:pt x="15401" y="16234"/>
                    <a:pt x="12586" y="19047"/>
                    <a:pt x="9130" y="19047"/>
                  </a:cubicBezTo>
                  <a:cubicBezTo>
                    <a:pt x="5672" y="19047"/>
                    <a:pt x="2859" y="16234"/>
                    <a:pt x="2859" y="12776"/>
                  </a:cubicBezTo>
                  <a:cubicBezTo>
                    <a:pt x="2859" y="12098"/>
                    <a:pt x="2973" y="11419"/>
                    <a:pt x="3197" y="10760"/>
                  </a:cubicBezTo>
                  <a:lnTo>
                    <a:pt x="3267" y="10554"/>
                  </a:lnTo>
                  <a:lnTo>
                    <a:pt x="3065" y="10467"/>
                  </a:lnTo>
                  <a:cubicBezTo>
                    <a:pt x="3015" y="10445"/>
                    <a:pt x="2972" y="10417"/>
                    <a:pt x="2939" y="10384"/>
                  </a:cubicBezTo>
                  <a:lnTo>
                    <a:pt x="676" y="8122"/>
                  </a:lnTo>
                  <a:cubicBezTo>
                    <a:pt x="521" y="7965"/>
                    <a:pt x="519" y="7711"/>
                    <a:pt x="676" y="7556"/>
                  </a:cubicBezTo>
                  <a:lnTo>
                    <a:pt x="1084" y="7148"/>
                  </a:lnTo>
                  <a:cubicBezTo>
                    <a:pt x="1162" y="7069"/>
                    <a:pt x="1264" y="7031"/>
                    <a:pt x="1367" y="7031"/>
                  </a:cubicBezTo>
                  <a:cubicBezTo>
                    <a:pt x="1469" y="7031"/>
                    <a:pt x="1572" y="7069"/>
                    <a:pt x="1650" y="7150"/>
                  </a:cubicBezTo>
                  <a:lnTo>
                    <a:pt x="3867" y="9365"/>
                  </a:lnTo>
                  <a:lnTo>
                    <a:pt x="4028" y="9139"/>
                  </a:lnTo>
                  <a:cubicBezTo>
                    <a:pt x="4852" y="7985"/>
                    <a:pt x="6054" y="7137"/>
                    <a:pt x="7411" y="6750"/>
                  </a:cubicBezTo>
                  <a:lnTo>
                    <a:pt x="7582" y="6700"/>
                  </a:lnTo>
                  <a:lnTo>
                    <a:pt x="7582" y="1493"/>
                  </a:lnTo>
                  <a:cubicBezTo>
                    <a:pt x="7582" y="931"/>
                    <a:pt x="8038" y="475"/>
                    <a:pt x="8599" y="475"/>
                  </a:cubicBezTo>
                  <a:close/>
                  <a:moveTo>
                    <a:pt x="8598" y="1"/>
                  </a:moveTo>
                  <a:cubicBezTo>
                    <a:pt x="7775" y="1"/>
                    <a:pt x="7107" y="669"/>
                    <a:pt x="7107" y="1490"/>
                  </a:cubicBezTo>
                  <a:lnTo>
                    <a:pt x="7107" y="6344"/>
                  </a:lnTo>
                  <a:cubicBezTo>
                    <a:pt x="5807" y="6754"/>
                    <a:pt x="4649" y="7559"/>
                    <a:pt x="3808" y="8639"/>
                  </a:cubicBezTo>
                  <a:lnTo>
                    <a:pt x="1983" y="6815"/>
                  </a:lnTo>
                  <a:cubicBezTo>
                    <a:pt x="1813" y="6644"/>
                    <a:pt x="1589" y="6559"/>
                    <a:pt x="1366" y="6559"/>
                  </a:cubicBezTo>
                  <a:cubicBezTo>
                    <a:pt x="1142" y="6559"/>
                    <a:pt x="919" y="6644"/>
                    <a:pt x="749" y="6815"/>
                  </a:cubicBezTo>
                  <a:lnTo>
                    <a:pt x="341" y="7222"/>
                  </a:lnTo>
                  <a:cubicBezTo>
                    <a:pt x="0" y="7561"/>
                    <a:pt x="0" y="8116"/>
                    <a:pt x="341" y="8457"/>
                  </a:cubicBezTo>
                  <a:lnTo>
                    <a:pt x="2604" y="10720"/>
                  </a:lnTo>
                  <a:cubicBezTo>
                    <a:pt x="2630" y="10744"/>
                    <a:pt x="2658" y="10769"/>
                    <a:pt x="2687" y="10791"/>
                  </a:cubicBezTo>
                  <a:cubicBezTo>
                    <a:pt x="2485" y="11441"/>
                    <a:pt x="2384" y="12107"/>
                    <a:pt x="2384" y="12775"/>
                  </a:cubicBezTo>
                  <a:cubicBezTo>
                    <a:pt x="2384" y="16494"/>
                    <a:pt x="5410" y="19519"/>
                    <a:pt x="9129" y="19519"/>
                  </a:cubicBezTo>
                  <a:cubicBezTo>
                    <a:pt x="12848" y="19519"/>
                    <a:pt x="15873" y="16493"/>
                    <a:pt x="15873" y="12775"/>
                  </a:cubicBezTo>
                  <a:cubicBezTo>
                    <a:pt x="15873" y="9888"/>
                    <a:pt x="14063" y="7353"/>
                    <a:pt x="11350" y="6408"/>
                  </a:cubicBezTo>
                  <a:lnTo>
                    <a:pt x="11350" y="1490"/>
                  </a:lnTo>
                  <a:cubicBezTo>
                    <a:pt x="11350" y="670"/>
                    <a:pt x="10682" y="1"/>
                    <a:pt x="9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68"/>
            <p:cNvSpPr/>
            <p:nvPr/>
          </p:nvSpPr>
          <p:spPr>
            <a:xfrm>
              <a:off x="3154309" y="3832571"/>
              <a:ext cx="53334" cy="9904"/>
            </a:xfrm>
            <a:custGeom>
              <a:avLst/>
              <a:gdLst/>
              <a:ahLst/>
              <a:cxnLst/>
              <a:rect l="l" t="t" r="r" b="b"/>
              <a:pathLst>
                <a:path w="1874" h="348" extrusionOk="0">
                  <a:moveTo>
                    <a:pt x="224" y="0"/>
                  </a:moveTo>
                  <a:cubicBezTo>
                    <a:pt x="0" y="0"/>
                    <a:pt x="0" y="348"/>
                    <a:pt x="224" y="348"/>
                  </a:cubicBezTo>
                  <a:lnTo>
                    <a:pt x="1650" y="348"/>
                  </a:lnTo>
                  <a:cubicBezTo>
                    <a:pt x="1873" y="348"/>
                    <a:pt x="1873" y="0"/>
                    <a:pt x="1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68"/>
            <p:cNvSpPr/>
            <p:nvPr/>
          </p:nvSpPr>
          <p:spPr>
            <a:xfrm>
              <a:off x="3154309" y="3874920"/>
              <a:ext cx="53334" cy="9904"/>
            </a:xfrm>
            <a:custGeom>
              <a:avLst/>
              <a:gdLst/>
              <a:ahLst/>
              <a:cxnLst/>
              <a:rect l="l" t="t" r="r" b="b"/>
              <a:pathLst>
                <a:path w="1874" h="348" extrusionOk="0">
                  <a:moveTo>
                    <a:pt x="224" y="1"/>
                  </a:moveTo>
                  <a:cubicBezTo>
                    <a:pt x="0" y="1"/>
                    <a:pt x="0" y="348"/>
                    <a:pt x="224" y="348"/>
                  </a:cubicBezTo>
                  <a:lnTo>
                    <a:pt x="1650" y="348"/>
                  </a:lnTo>
                  <a:cubicBezTo>
                    <a:pt x="1873" y="348"/>
                    <a:pt x="1873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68"/>
            <p:cNvSpPr/>
            <p:nvPr/>
          </p:nvSpPr>
          <p:spPr>
            <a:xfrm>
              <a:off x="3154309" y="3792869"/>
              <a:ext cx="53334" cy="9904"/>
            </a:xfrm>
            <a:custGeom>
              <a:avLst/>
              <a:gdLst/>
              <a:ahLst/>
              <a:cxnLst/>
              <a:rect l="l" t="t" r="r" b="b"/>
              <a:pathLst>
                <a:path w="1874" h="348" extrusionOk="0">
                  <a:moveTo>
                    <a:pt x="224" y="0"/>
                  </a:moveTo>
                  <a:cubicBezTo>
                    <a:pt x="0" y="0"/>
                    <a:pt x="0" y="347"/>
                    <a:pt x="224" y="347"/>
                  </a:cubicBezTo>
                  <a:lnTo>
                    <a:pt x="1650" y="347"/>
                  </a:lnTo>
                  <a:cubicBezTo>
                    <a:pt x="1873" y="347"/>
                    <a:pt x="1873" y="0"/>
                    <a:pt x="1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68"/>
            <p:cNvSpPr/>
            <p:nvPr/>
          </p:nvSpPr>
          <p:spPr>
            <a:xfrm>
              <a:off x="2963997" y="4061731"/>
              <a:ext cx="605401" cy="30310"/>
            </a:xfrm>
            <a:custGeom>
              <a:avLst/>
              <a:gdLst/>
              <a:ahLst/>
              <a:cxnLst/>
              <a:rect l="l" t="t" r="r" b="b"/>
              <a:pathLst>
                <a:path w="21272" h="1065" extrusionOk="0">
                  <a:moveTo>
                    <a:pt x="685" y="0"/>
                  </a:moveTo>
                  <a:cubicBezTo>
                    <a:pt x="2" y="0"/>
                    <a:pt x="0" y="1064"/>
                    <a:pt x="685" y="1064"/>
                  </a:cubicBezTo>
                  <a:lnTo>
                    <a:pt x="20585" y="1064"/>
                  </a:lnTo>
                  <a:cubicBezTo>
                    <a:pt x="21270" y="1064"/>
                    <a:pt x="21271" y="0"/>
                    <a:pt x="20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68"/>
            <p:cNvSpPr/>
            <p:nvPr/>
          </p:nvSpPr>
          <p:spPr>
            <a:xfrm>
              <a:off x="3449012" y="4033669"/>
              <a:ext cx="55839" cy="130603"/>
            </a:xfrm>
            <a:custGeom>
              <a:avLst/>
              <a:gdLst/>
              <a:ahLst/>
              <a:cxnLst/>
              <a:rect l="l" t="t" r="r" b="b"/>
              <a:pathLst>
                <a:path w="1962" h="4589" extrusionOk="0">
                  <a:moveTo>
                    <a:pt x="967" y="1"/>
                  </a:moveTo>
                  <a:cubicBezTo>
                    <a:pt x="433" y="1"/>
                    <a:pt x="0" y="432"/>
                    <a:pt x="0" y="967"/>
                  </a:cubicBezTo>
                  <a:lnTo>
                    <a:pt x="0" y="3622"/>
                  </a:lnTo>
                  <a:cubicBezTo>
                    <a:pt x="0" y="4156"/>
                    <a:pt x="433" y="4589"/>
                    <a:pt x="967" y="4589"/>
                  </a:cubicBezTo>
                  <a:lnTo>
                    <a:pt x="995" y="4589"/>
                  </a:lnTo>
                  <a:cubicBezTo>
                    <a:pt x="1527" y="4589"/>
                    <a:pt x="1960" y="4156"/>
                    <a:pt x="1961" y="3622"/>
                  </a:cubicBezTo>
                  <a:lnTo>
                    <a:pt x="1961" y="967"/>
                  </a:lnTo>
                  <a:cubicBezTo>
                    <a:pt x="1961" y="432"/>
                    <a:pt x="1530" y="1"/>
                    <a:pt x="995" y="1"/>
                  </a:cubicBezTo>
                  <a:close/>
                </a:path>
              </a:pathLst>
            </a:custGeom>
            <a:solidFill>
              <a:srgbClr val="1D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68"/>
            <p:cNvSpPr/>
            <p:nvPr/>
          </p:nvSpPr>
          <p:spPr>
            <a:xfrm>
              <a:off x="3461762" y="3789483"/>
              <a:ext cx="30338" cy="738679"/>
            </a:xfrm>
            <a:custGeom>
              <a:avLst/>
              <a:gdLst/>
              <a:ahLst/>
              <a:cxnLst/>
              <a:rect l="l" t="t" r="r" b="b"/>
              <a:pathLst>
                <a:path w="1066" h="25955" extrusionOk="0">
                  <a:moveTo>
                    <a:pt x="533" y="0"/>
                  </a:moveTo>
                  <a:cubicBezTo>
                    <a:pt x="267" y="0"/>
                    <a:pt x="1" y="171"/>
                    <a:pt x="1" y="514"/>
                  </a:cubicBezTo>
                  <a:lnTo>
                    <a:pt x="1" y="8972"/>
                  </a:lnTo>
                  <a:lnTo>
                    <a:pt x="1" y="22330"/>
                  </a:lnTo>
                  <a:lnTo>
                    <a:pt x="1" y="25440"/>
                  </a:lnTo>
                  <a:cubicBezTo>
                    <a:pt x="1" y="25783"/>
                    <a:pt x="267" y="25954"/>
                    <a:pt x="533" y="25954"/>
                  </a:cubicBezTo>
                  <a:cubicBezTo>
                    <a:pt x="799" y="25954"/>
                    <a:pt x="1065" y="25783"/>
                    <a:pt x="1065" y="25440"/>
                  </a:cubicBezTo>
                  <a:lnTo>
                    <a:pt x="1065" y="16982"/>
                  </a:lnTo>
                  <a:lnTo>
                    <a:pt x="1065" y="3623"/>
                  </a:lnTo>
                  <a:lnTo>
                    <a:pt x="1065" y="514"/>
                  </a:lnTo>
                  <a:cubicBezTo>
                    <a:pt x="1065" y="171"/>
                    <a:pt x="799" y="0"/>
                    <a:pt x="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68"/>
            <p:cNvSpPr/>
            <p:nvPr/>
          </p:nvSpPr>
          <p:spPr>
            <a:xfrm>
              <a:off x="3375045" y="4495319"/>
              <a:ext cx="184478" cy="45052"/>
            </a:xfrm>
            <a:custGeom>
              <a:avLst/>
              <a:gdLst/>
              <a:ahLst/>
              <a:cxnLst/>
              <a:rect l="l" t="t" r="r" b="b"/>
              <a:pathLst>
                <a:path w="6482" h="1583" extrusionOk="0">
                  <a:moveTo>
                    <a:pt x="791" y="1"/>
                  </a:moveTo>
                  <a:cubicBezTo>
                    <a:pt x="355" y="1"/>
                    <a:pt x="1" y="355"/>
                    <a:pt x="1" y="791"/>
                  </a:cubicBezTo>
                  <a:cubicBezTo>
                    <a:pt x="1" y="1229"/>
                    <a:pt x="355" y="1582"/>
                    <a:pt x="791" y="1582"/>
                  </a:cubicBezTo>
                  <a:lnTo>
                    <a:pt x="5690" y="1582"/>
                  </a:lnTo>
                  <a:cubicBezTo>
                    <a:pt x="6128" y="1582"/>
                    <a:pt x="6481" y="1229"/>
                    <a:pt x="6481" y="791"/>
                  </a:cubicBezTo>
                  <a:cubicBezTo>
                    <a:pt x="6481" y="355"/>
                    <a:pt x="6128" y="1"/>
                    <a:pt x="5690" y="1"/>
                  </a:cubicBezTo>
                  <a:close/>
                </a:path>
              </a:pathLst>
            </a:custGeom>
            <a:solidFill>
              <a:srgbClr val="1D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68"/>
            <p:cNvSpPr/>
            <p:nvPr/>
          </p:nvSpPr>
          <p:spPr>
            <a:xfrm>
              <a:off x="3087912" y="4324815"/>
              <a:ext cx="223155" cy="193727"/>
            </a:xfrm>
            <a:custGeom>
              <a:avLst/>
              <a:gdLst/>
              <a:ahLst/>
              <a:cxnLst/>
              <a:rect l="l" t="t" r="r" b="b"/>
              <a:pathLst>
                <a:path w="7841" h="6807" extrusionOk="0">
                  <a:moveTo>
                    <a:pt x="6146" y="1"/>
                  </a:moveTo>
                  <a:cubicBezTo>
                    <a:pt x="5188" y="1"/>
                    <a:pt x="4525" y="3163"/>
                    <a:pt x="4525" y="3163"/>
                  </a:cubicBezTo>
                  <a:cubicBezTo>
                    <a:pt x="4525" y="3163"/>
                    <a:pt x="4282" y="800"/>
                    <a:pt x="3326" y="800"/>
                  </a:cubicBezTo>
                  <a:cubicBezTo>
                    <a:pt x="3216" y="800"/>
                    <a:pt x="3096" y="831"/>
                    <a:pt x="2966" y="901"/>
                  </a:cubicBezTo>
                  <a:cubicBezTo>
                    <a:pt x="1709" y="1580"/>
                    <a:pt x="1861" y="4042"/>
                    <a:pt x="1861" y="4042"/>
                  </a:cubicBezTo>
                  <a:cubicBezTo>
                    <a:pt x="1861" y="4042"/>
                    <a:pt x="1054" y="2758"/>
                    <a:pt x="532" y="2758"/>
                  </a:cubicBezTo>
                  <a:cubicBezTo>
                    <a:pt x="305" y="2758"/>
                    <a:pt x="133" y="2999"/>
                    <a:pt x="102" y="3690"/>
                  </a:cubicBezTo>
                  <a:cubicBezTo>
                    <a:pt x="0" y="5976"/>
                    <a:pt x="1307" y="6454"/>
                    <a:pt x="1307" y="6454"/>
                  </a:cubicBezTo>
                  <a:cubicBezTo>
                    <a:pt x="1307" y="6454"/>
                    <a:pt x="3948" y="6806"/>
                    <a:pt x="5501" y="6806"/>
                  </a:cubicBezTo>
                  <a:cubicBezTo>
                    <a:pt x="6064" y="6806"/>
                    <a:pt x="6484" y="6760"/>
                    <a:pt x="6584" y="6634"/>
                  </a:cubicBezTo>
                  <a:cubicBezTo>
                    <a:pt x="6962" y="6161"/>
                    <a:pt x="7841" y="4018"/>
                    <a:pt x="7314" y="3228"/>
                  </a:cubicBezTo>
                  <a:cubicBezTo>
                    <a:pt x="7229" y="3101"/>
                    <a:pt x="7145" y="3047"/>
                    <a:pt x="7063" y="3047"/>
                  </a:cubicBezTo>
                  <a:cubicBezTo>
                    <a:pt x="6649" y="3047"/>
                    <a:pt x="6302" y="4420"/>
                    <a:pt x="6284" y="4493"/>
                  </a:cubicBezTo>
                  <a:lnTo>
                    <a:pt x="6284" y="4493"/>
                  </a:lnTo>
                  <a:cubicBezTo>
                    <a:pt x="6315" y="4368"/>
                    <a:pt x="7298" y="345"/>
                    <a:pt x="6283" y="23"/>
                  </a:cubicBezTo>
                  <a:cubicBezTo>
                    <a:pt x="6237" y="8"/>
                    <a:pt x="6191" y="1"/>
                    <a:pt x="6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68"/>
            <p:cNvSpPr/>
            <p:nvPr/>
          </p:nvSpPr>
          <p:spPr>
            <a:xfrm>
              <a:off x="3124369" y="4396307"/>
              <a:ext cx="143040" cy="122207"/>
            </a:xfrm>
            <a:custGeom>
              <a:avLst/>
              <a:gdLst/>
              <a:ahLst/>
              <a:cxnLst/>
              <a:rect l="l" t="t" r="r" b="b"/>
              <a:pathLst>
                <a:path w="5026" h="4294" extrusionOk="0">
                  <a:moveTo>
                    <a:pt x="4089" y="1"/>
                  </a:moveTo>
                  <a:cubicBezTo>
                    <a:pt x="3423" y="1"/>
                    <a:pt x="2915" y="2837"/>
                    <a:pt x="2915" y="2837"/>
                  </a:cubicBezTo>
                  <a:cubicBezTo>
                    <a:pt x="2915" y="2837"/>
                    <a:pt x="2840" y="927"/>
                    <a:pt x="1892" y="892"/>
                  </a:cubicBezTo>
                  <a:cubicBezTo>
                    <a:pt x="1884" y="891"/>
                    <a:pt x="1876" y="891"/>
                    <a:pt x="1868" y="891"/>
                  </a:cubicBezTo>
                  <a:cubicBezTo>
                    <a:pt x="949" y="891"/>
                    <a:pt x="1306" y="3038"/>
                    <a:pt x="1306" y="3038"/>
                  </a:cubicBezTo>
                  <a:cubicBezTo>
                    <a:pt x="1306" y="3038"/>
                    <a:pt x="700" y="2257"/>
                    <a:pt x="365" y="2257"/>
                  </a:cubicBezTo>
                  <a:cubicBezTo>
                    <a:pt x="279" y="2257"/>
                    <a:pt x="212" y="2308"/>
                    <a:pt x="176" y="2435"/>
                  </a:cubicBezTo>
                  <a:cubicBezTo>
                    <a:pt x="0" y="3063"/>
                    <a:pt x="579" y="4122"/>
                    <a:pt x="579" y="4122"/>
                  </a:cubicBezTo>
                  <a:lnTo>
                    <a:pt x="3694" y="4293"/>
                  </a:lnTo>
                  <a:cubicBezTo>
                    <a:pt x="3694" y="4293"/>
                    <a:pt x="5025" y="676"/>
                    <a:pt x="4272" y="73"/>
                  </a:cubicBezTo>
                  <a:cubicBezTo>
                    <a:pt x="4210" y="24"/>
                    <a:pt x="4149" y="1"/>
                    <a:pt x="4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68"/>
            <p:cNvSpPr/>
            <p:nvPr/>
          </p:nvSpPr>
          <p:spPr>
            <a:xfrm>
              <a:off x="3067079" y="4486980"/>
              <a:ext cx="247033" cy="53391"/>
            </a:xfrm>
            <a:custGeom>
              <a:avLst/>
              <a:gdLst/>
              <a:ahLst/>
              <a:cxnLst/>
              <a:rect l="l" t="t" r="r" b="b"/>
              <a:pathLst>
                <a:path w="8680" h="1876" extrusionOk="0">
                  <a:moveTo>
                    <a:pt x="809" y="0"/>
                  </a:moveTo>
                  <a:cubicBezTo>
                    <a:pt x="363" y="0"/>
                    <a:pt x="1" y="363"/>
                    <a:pt x="1" y="809"/>
                  </a:cubicBezTo>
                  <a:lnTo>
                    <a:pt x="1" y="1067"/>
                  </a:lnTo>
                  <a:cubicBezTo>
                    <a:pt x="1" y="1513"/>
                    <a:pt x="363" y="1875"/>
                    <a:pt x="809" y="1875"/>
                  </a:cubicBezTo>
                  <a:lnTo>
                    <a:pt x="7871" y="1875"/>
                  </a:lnTo>
                  <a:cubicBezTo>
                    <a:pt x="8317" y="1875"/>
                    <a:pt x="8680" y="1513"/>
                    <a:pt x="8680" y="1067"/>
                  </a:cubicBezTo>
                  <a:lnTo>
                    <a:pt x="8680" y="809"/>
                  </a:lnTo>
                  <a:cubicBezTo>
                    <a:pt x="8680" y="363"/>
                    <a:pt x="8317" y="0"/>
                    <a:pt x="7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68"/>
            <p:cNvSpPr/>
            <p:nvPr/>
          </p:nvSpPr>
          <p:spPr>
            <a:xfrm>
              <a:off x="3036114" y="4511086"/>
              <a:ext cx="78293" cy="13490"/>
            </a:xfrm>
            <a:custGeom>
              <a:avLst/>
              <a:gdLst/>
              <a:ahLst/>
              <a:cxnLst/>
              <a:rect l="l" t="t" r="r" b="b"/>
              <a:pathLst>
                <a:path w="2751" h="474" extrusionOk="0">
                  <a:moveTo>
                    <a:pt x="0" y="0"/>
                  </a:moveTo>
                  <a:lnTo>
                    <a:pt x="0" y="474"/>
                  </a:lnTo>
                  <a:lnTo>
                    <a:pt x="2751" y="474"/>
                  </a:lnTo>
                  <a:lnTo>
                    <a:pt x="2751" y="0"/>
                  </a:lnTo>
                  <a:close/>
                </a:path>
              </a:pathLst>
            </a:custGeom>
            <a:solidFill>
              <a:srgbClr val="1D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68"/>
            <p:cNvSpPr/>
            <p:nvPr/>
          </p:nvSpPr>
          <p:spPr>
            <a:xfrm>
              <a:off x="3024446" y="4504199"/>
              <a:ext cx="22939" cy="22910"/>
            </a:xfrm>
            <a:custGeom>
              <a:avLst/>
              <a:gdLst/>
              <a:ahLst/>
              <a:cxnLst/>
              <a:rect l="l" t="t" r="r" b="b"/>
              <a:pathLst>
                <a:path w="806" h="805" extrusionOk="0">
                  <a:moveTo>
                    <a:pt x="402" y="0"/>
                  </a:moveTo>
                  <a:cubicBezTo>
                    <a:pt x="181" y="0"/>
                    <a:pt x="0" y="181"/>
                    <a:pt x="0" y="403"/>
                  </a:cubicBezTo>
                  <a:cubicBezTo>
                    <a:pt x="0" y="626"/>
                    <a:pt x="181" y="805"/>
                    <a:pt x="402" y="805"/>
                  </a:cubicBezTo>
                  <a:cubicBezTo>
                    <a:pt x="625" y="805"/>
                    <a:pt x="806" y="626"/>
                    <a:pt x="806" y="403"/>
                  </a:cubicBezTo>
                  <a:cubicBezTo>
                    <a:pt x="806" y="182"/>
                    <a:pt x="625" y="2"/>
                    <a:pt x="402" y="0"/>
                  </a:cubicBezTo>
                  <a:close/>
                </a:path>
              </a:pathLst>
            </a:custGeom>
            <a:solidFill>
              <a:srgbClr val="1D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68"/>
            <p:cNvSpPr/>
            <p:nvPr/>
          </p:nvSpPr>
          <p:spPr>
            <a:xfrm>
              <a:off x="2440788" y="4364118"/>
              <a:ext cx="341975" cy="195890"/>
            </a:xfrm>
            <a:custGeom>
              <a:avLst/>
              <a:gdLst/>
              <a:ahLst/>
              <a:cxnLst/>
              <a:rect l="l" t="t" r="r" b="b"/>
              <a:pathLst>
                <a:path w="12016" h="6883" extrusionOk="0">
                  <a:moveTo>
                    <a:pt x="8197" y="0"/>
                  </a:moveTo>
                  <a:cubicBezTo>
                    <a:pt x="7822" y="0"/>
                    <a:pt x="7466" y="40"/>
                    <a:pt x="7161" y="123"/>
                  </a:cubicBezTo>
                  <a:cubicBezTo>
                    <a:pt x="6220" y="383"/>
                    <a:pt x="5411" y="554"/>
                    <a:pt x="4496" y="554"/>
                  </a:cubicBezTo>
                  <a:cubicBezTo>
                    <a:pt x="3946" y="554"/>
                    <a:pt x="3356" y="492"/>
                    <a:pt x="2676" y="350"/>
                  </a:cubicBezTo>
                  <a:cubicBezTo>
                    <a:pt x="2524" y="318"/>
                    <a:pt x="2382" y="303"/>
                    <a:pt x="2249" y="303"/>
                  </a:cubicBezTo>
                  <a:cubicBezTo>
                    <a:pt x="806" y="303"/>
                    <a:pt x="490" y="2023"/>
                    <a:pt x="490" y="2023"/>
                  </a:cubicBezTo>
                  <a:cubicBezTo>
                    <a:pt x="0" y="4939"/>
                    <a:pt x="910" y="6060"/>
                    <a:pt x="1867" y="6474"/>
                  </a:cubicBezTo>
                  <a:cubicBezTo>
                    <a:pt x="2399" y="6705"/>
                    <a:pt x="4482" y="6883"/>
                    <a:pt x="6497" y="6883"/>
                  </a:cubicBezTo>
                  <a:cubicBezTo>
                    <a:pt x="8101" y="6883"/>
                    <a:pt x="9661" y="6770"/>
                    <a:pt x="10360" y="6481"/>
                  </a:cubicBezTo>
                  <a:cubicBezTo>
                    <a:pt x="12015" y="5797"/>
                    <a:pt x="11450" y="2763"/>
                    <a:pt x="11450" y="1569"/>
                  </a:cubicBezTo>
                  <a:cubicBezTo>
                    <a:pt x="11450" y="617"/>
                    <a:pt x="9679" y="0"/>
                    <a:pt x="8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68"/>
            <p:cNvSpPr/>
            <p:nvPr/>
          </p:nvSpPr>
          <p:spPr>
            <a:xfrm>
              <a:off x="2447192" y="4347612"/>
              <a:ext cx="99582" cy="11583"/>
            </a:xfrm>
            <a:custGeom>
              <a:avLst/>
              <a:gdLst/>
              <a:ahLst/>
              <a:cxnLst/>
              <a:rect l="l" t="t" r="r" b="b"/>
              <a:pathLst>
                <a:path w="3499" h="407" extrusionOk="0">
                  <a:moveTo>
                    <a:pt x="418" y="0"/>
                  </a:moveTo>
                  <a:cubicBezTo>
                    <a:pt x="1" y="0"/>
                    <a:pt x="1" y="407"/>
                    <a:pt x="418" y="407"/>
                  </a:cubicBezTo>
                  <a:lnTo>
                    <a:pt x="3081" y="407"/>
                  </a:lnTo>
                  <a:cubicBezTo>
                    <a:pt x="3498" y="407"/>
                    <a:pt x="3498" y="0"/>
                    <a:pt x="3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68"/>
            <p:cNvSpPr/>
            <p:nvPr/>
          </p:nvSpPr>
          <p:spPr>
            <a:xfrm>
              <a:off x="2447192" y="4397189"/>
              <a:ext cx="99582" cy="11583"/>
            </a:xfrm>
            <a:custGeom>
              <a:avLst/>
              <a:gdLst/>
              <a:ahLst/>
              <a:cxnLst/>
              <a:rect l="l" t="t" r="r" b="b"/>
              <a:pathLst>
                <a:path w="3499" h="407" extrusionOk="0">
                  <a:moveTo>
                    <a:pt x="418" y="1"/>
                  </a:moveTo>
                  <a:cubicBezTo>
                    <a:pt x="1" y="1"/>
                    <a:pt x="1" y="407"/>
                    <a:pt x="418" y="407"/>
                  </a:cubicBezTo>
                  <a:lnTo>
                    <a:pt x="3081" y="407"/>
                  </a:lnTo>
                  <a:cubicBezTo>
                    <a:pt x="3498" y="407"/>
                    <a:pt x="3498" y="1"/>
                    <a:pt x="30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68"/>
            <p:cNvSpPr/>
            <p:nvPr/>
          </p:nvSpPr>
          <p:spPr>
            <a:xfrm>
              <a:off x="2447192" y="4301165"/>
              <a:ext cx="99582" cy="11583"/>
            </a:xfrm>
            <a:custGeom>
              <a:avLst/>
              <a:gdLst/>
              <a:ahLst/>
              <a:cxnLst/>
              <a:rect l="l" t="t" r="r" b="b"/>
              <a:pathLst>
                <a:path w="3499" h="407" extrusionOk="0">
                  <a:moveTo>
                    <a:pt x="418" y="0"/>
                  </a:moveTo>
                  <a:cubicBezTo>
                    <a:pt x="1" y="0"/>
                    <a:pt x="1" y="406"/>
                    <a:pt x="418" y="406"/>
                  </a:cubicBezTo>
                  <a:lnTo>
                    <a:pt x="3081" y="406"/>
                  </a:lnTo>
                  <a:cubicBezTo>
                    <a:pt x="3498" y="406"/>
                    <a:pt x="3498" y="0"/>
                    <a:pt x="3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68"/>
            <p:cNvSpPr/>
            <p:nvPr/>
          </p:nvSpPr>
          <p:spPr>
            <a:xfrm>
              <a:off x="2448017" y="4162508"/>
              <a:ext cx="325355" cy="400688"/>
            </a:xfrm>
            <a:custGeom>
              <a:avLst/>
              <a:gdLst/>
              <a:ahLst/>
              <a:cxnLst/>
              <a:rect l="l" t="t" r="r" b="b"/>
              <a:pathLst>
                <a:path w="11432" h="14079" extrusionOk="0">
                  <a:moveTo>
                    <a:pt x="9007" y="473"/>
                  </a:moveTo>
                  <a:cubicBezTo>
                    <a:pt x="10084" y="473"/>
                    <a:pt x="10959" y="1347"/>
                    <a:pt x="10959" y="2424"/>
                  </a:cubicBezTo>
                  <a:lnTo>
                    <a:pt x="10959" y="11655"/>
                  </a:lnTo>
                  <a:cubicBezTo>
                    <a:pt x="10959" y="12731"/>
                    <a:pt x="10084" y="13606"/>
                    <a:pt x="9007" y="13606"/>
                  </a:cubicBezTo>
                  <a:lnTo>
                    <a:pt x="2424" y="13606"/>
                  </a:lnTo>
                  <a:cubicBezTo>
                    <a:pt x="1348" y="13606"/>
                    <a:pt x="472" y="12731"/>
                    <a:pt x="472" y="11655"/>
                  </a:cubicBezTo>
                  <a:lnTo>
                    <a:pt x="472" y="2424"/>
                  </a:lnTo>
                  <a:cubicBezTo>
                    <a:pt x="472" y="1347"/>
                    <a:pt x="1349" y="473"/>
                    <a:pt x="2424" y="473"/>
                  </a:cubicBezTo>
                  <a:close/>
                  <a:moveTo>
                    <a:pt x="2424" y="0"/>
                  </a:moveTo>
                  <a:cubicBezTo>
                    <a:pt x="1088" y="0"/>
                    <a:pt x="0" y="1088"/>
                    <a:pt x="0" y="2424"/>
                  </a:cubicBezTo>
                  <a:lnTo>
                    <a:pt x="0" y="11655"/>
                  </a:lnTo>
                  <a:cubicBezTo>
                    <a:pt x="0" y="12991"/>
                    <a:pt x="1088" y="14078"/>
                    <a:pt x="2424" y="14078"/>
                  </a:cubicBezTo>
                  <a:lnTo>
                    <a:pt x="9007" y="14078"/>
                  </a:lnTo>
                  <a:cubicBezTo>
                    <a:pt x="10344" y="14078"/>
                    <a:pt x="11432" y="12991"/>
                    <a:pt x="11432" y="11655"/>
                  </a:cubicBezTo>
                  <a:lnTo>
                    <a:pt x="11432" y="2424"/>
                  </a:lnTo>
                  <a:cubicBezTo>
                    <a:pt x="11432" y="1088"/>
                    <a:pt x="10344" y="0"/>
                    <a:pt x="9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1799;p38"/>
          <p:cNvSpPr txBox="1">
            <a:spLocks noGrp="1"/>
          </p:cNvSpPr>
          <p:nvPr>
            <p:ph type="title"/>
          </p:nvPr>
        </p:nvSpPr>
        <p:spPr>
          <a:xfrm>
            <a:off x="722047" y="29667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words</a:t>
            </a:r>
            <a:endParaRPr dirty="0"/>
          </a:p>
        </p:txBody>
      </p:sp>
      <p:sp>
        <p:nvSpPr>
          <p:cNvPr id="215" name="Google Shape;1802;p38"/>
          <p:cNvSpPr txBox="1">
            <a:spLocks/>
          </p:cNvSpPr>
          <p:nvPr/>
        </p:nvSpPr>
        <p:spPr>
          <a:xfrm>
            <a:off x="874715" y="3075332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4000" dirty="0" smtClean="0">
                <a:solidFill>
                  <a:schemeClr val="bg1"/>
                </a:solidFill>
                <a:latin typeface="Gorditas" panose="020B0604020202020204" charset="0"/>
              </a:rPr>
              <a:t>train</a:t>
            </a:r>
            <a:endParaRPr lang="en-US" sz="4000" dirty="0">
              <a:solidFill>
                <a:schemeClr val="bg1"/>
              </a:solidFill>
              <a:latin typeface="Gorditas" panose="020B0604020202020204" charset="0"/>
            </a:endParaRPr>
          </a:p>
        </p:txBody>
      </p:sp>
      <p:pic>
        <p:nvPicPr>
          <p:cNvPr id="216" name="trai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72" end="20857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0793" y="1353642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12287" r="6079" b="59216"/>
          <a:stretch/>
        </p:blipFill>
        <p:spPr>
          <a:xfrm>
            <a:off x="4560081" y="2461645"/>
            <a:ext cx="4247744" cy="153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" fill="hold"/>
                                        <p:tgtEl>
                                          <p:spTgt spid="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6"/>
                </p:tgtEl>
              </p:cMediaNode>
            </p:audio>
          </p:childTnLst>
        </p:cTn>
      </p:par>
    </p:tnLst>
    <p:bldLst>
      <p:bldP spid="2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9" name="Google Shape;1559;p36"/>
          <p:cNvGrpSpPr/>
          <p:nvPr/>
        </p:nvGrpSpPr>
        <p:grpSpPr>
          <a:xfrm rot="-554471">
            <a:off x="7833067" y="2121086"/>
            <a:ext cx="1181874" cy="1430386"/>
            <a:chOff x="599775" y="306575"/>
            <a:chExt cx="1702225" cy="2060150"/>
          </a:xfrm>
        </p:grpSpPr>
        <p:sp>
          <p:nvSpPr>
            <p:cNvPr id="1560" name="Google Shape;1560;p36"/>
            <p:cNvSpPr/>
            <p:nvPr/>
          </p:nvSpPr>
          <p:spPr>
            <a:xfrm>
              <a:off x="688075" y="1368325"/>
              <a:ext cx="1474100" cy="403625"/>
            </a:xfrm>
            <a:custGeom>
              <a:avLst/>
              <a:gdLst/>
              <a:ahLst/>
              <a:cxnLst/>
              <a:rect l="l" t="t" r="r" b="b"/>
              <a:pathLst>
                <a:path w="58964" h="16145" extrusionOk="0">
                  <a:moveTo>
                    <a:pt x="6141" y="0"/>
                  </a:moveTo>
                  <a:cubicBezTo>
                    <a:pt x="2748" y="0"/>
                    <a:pt x="0" y="2750"/>
                    <a:pt x="0" y="6141"/>
                  </a:cubicBezTo>
                  <a:lnTo>
                    <a:pt x="0" y="10004"/>
                  </a:lnTo>
                  <a:cubicBezTo>
                    <a:pt x="0" y="13395"/>
                    <a:pt x="2748" y="16144"/>
                    <a:pt x="6141" y="16144"/>
                  </a:cubicBezTo>
                  <a:lnTo>
                    <a:pt x="52822" y="16144"/>
                  </a:lnTo>
                  <a:cubicBezTo>
                    <a:pt x="56213" y="16144"/>
                    <a:pt x="58964" y="13395"/>
                    <a:pt x="58962" y="10004"/>
                  </a:cubicBezTo>
                  <a:lnTo>
                    <a:pt x="58962" y="6141"/>
                  </a:lnTo>
                  <a:cubicBezTo>
                    <a:pt x="58962" y="2748"/>
                    <a:pt x="56213" y="0"/>
                    <a:pt x="52822" y="0"/>
                  </a:cubicBezTo>
                  <a:close/>
                </a:path>
              </a:pathLst>
            </a:custGeom>
            <a:solidFill>
              <a:srgbClr val="EE8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6"/>
            <p:cNvSpPr/>
            <p:nvPr/>
          </p:nvSpPr>
          <p:spPr>
            <a:xfrm>
              <a:off x="960100" y="1426450"/>
              <a:ext cx="909475" cy="296950"/>
            </a:xfrm>
            <a:custGeom>
              <a:avLst/>
              <a:gdLst/>
              <a:ahLst/>
              <a:cxnLst/>
              <a:rect l="l" t="t" r="r" b="b"/>
              <a:pathLst>
                <a:path w="36379" h="11878" extrusionOk="0">
                  <a:moveTo>
                    <a:pt x="1" y="0"/>
                  </a:moveTo>
                  <a:lnTo>
                    <a:pt x="1" y="11878"/>
                  </a:lnTo>
                  <a:lnTo>
                    <a:pt x="36378" y="11878"/>
                  </a:lnTo>
                  <a:lnTo>
                    <a:pt x="36378" y="0"/>
                  </a:lnTo>
                  <a:close/>
                </a:path>
              </a:pathLst>
            </a:custGeom>
            <a:solidFill>
              <a:srgbClr val="F2B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6"/>
            <p:cNvSpPr/>
            <p:nvPr/>
          </p:nvSpPr>
          <p:spPr>
            <a:xfrm>
              <a:off x="849650" y="1426450"/>
              <a:ext cx="62050" cy="296950"/>
            </a:xfrm>
            <a:custGeom>
              <a:avLst/>
              <a:gdLst/>
              <a:ahLst/>
              <a:cxnLst/>
              <a:rect l="l" t="t" r="r" b="b"/>
              <a:pathLst>
                <a:path w="2482" h="11878" extrusionOk="0">
                  <a:moveTo>
                    <a:pt x="1" y="0"/>
                  </a:moveTo>
                  <a:lnTo>
                    <a:pt x="1" y="11878"/>
                  </a:lnTo>
                  <a:lnTo>
                    <a:pt x="2482" y="11878"/>
                  </a:lnTo>
                  <a:lnTo>
                    <a:pt x="2482" y="0"/>
                  </a:lnTo>
                  <a:close/>
                </a:path>
              </a:pathLst>
            </a:custGeom>
            <a:solidFill>
              <a:srgbClr val="F2B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6"/>
            <p:cNvSpPr/>
            <p:nvPr/>
          </p:nvSpPr>
          <p:spPr>
            <a:xfrm>
              <a:off x="756850" y="1426450"/>
              <a:ext cx="62050" cy="296950"/>
            </a:xfrm>
            <a:custGeom>
              <a:avLst/>
              <a:gdLst/>
              <a:ahLst/>
              <a:cxnLst/>
              <a:rect l="l" t="t" r="r" b="b"/>
              <a:pathLst>
                <a:path w="2482" h="11878" extrusionOk="0">
                  <a:moveTo>
                    <a:pt x="1" y="0"/>
                  </a:moveTo>
                  <a:lnTo>
                    <a:pt x="1" y="11878"/>
                  </a:lnTo>
                  <a:lnTo>
                    <a:pt x="2482" y="11878"/>
                  </a:lnTo>
                  <a:lnTo>
                    <a:pt x="2482" y="0"/>
                  </a:lnTo>
                  <a:close/>
                </a:path>
              </a:pathLst>
            </a:custGeom>
            <a:solidFill>
              <a:srgbClr val="F2B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6"/>
            <p:cNvSpPr/>
            <p:nvPr/>
          </p:nvSpPr>
          <p:spPr>
            <a:xfrm>
              <a:off x="1918950" y="1426450"/>
              <a:ext cx="62000" cy="296950"/>
            </a:xfrm>
            <a:custGeom>
              <a:avLst/>
              <a:gdLst/>
              <a:ahLst/>
              <a:cxnLst/>
              <a:rect l="l" t="t" r="r" b="b"/>
              <a:pathLst>
                <a:path w="2480" h="11878" extrusionOk="0">
                  <a:moveTo>
                    <a:pt x="0" y="0"/>
                  </a:moveTo>
                  <a:lnTo>
                    <a:pt x="0" y="11878"/>
                  </a:lnTo>
                  <a:lnTo>
                    <a:pt x="2480" y="11878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rgbClr val="F2B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6"/>
            <p:cNvSpPr/>
            <p:nvPr/>
          </p:nvSpPr>
          <p:spPr>
            <a:xfrm>
              <a:off x="2016150" y="1426450"/>
              <a:ext cx="62050" cy="296950"/>
            </a:xfrm>
            <a:custGeom>
              <a:avLst/>
              <a:gdLst/>
              <a:ahLst/>
              <a:cxnLst/>
              <a:rect l="l" t="t" r="r" b="b"/>
              <a:pathLst>
                <a:path w="2482" h="11878" extrusionOk="0">
                  <a:moveTo>
                    <a:pt x="1" y="0"/>
                  </a:moveTo>
                  <a:lnTo>
                    <a:pt x="1" y="11878"/>
                  </a:lnTo>
                  <a:lnTo>
                    <a:pt x="2481" y="11878"/>
                  </a:lnTo>
                  <a:lnTo>
                    <a:pt x="2481" y="0"/>
                  </a:lnTo>
                  <a:close/>
                </a:path>
              </a:pathLst>
            </a:custGeom>
            <a:solidFill>
              <a:srgbClr val="F2B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6"/>
            <p:cNvSpPr/>
            <p:nvPr/>
          </p:nvSpPr>
          <p:spPr>
            <a:xfrm>
              <a:off x="832000" y="1771600"/>
              <a:ext cx="1382450" cy="223000"/>
            </a:xfrm>
            <a:custGeom>
              <a:avLst/>
              <a:gdLst/>
              <a:ahLst/>
              <a:cxnLst/>
              <a:rect l="l" t="t" r="r" b="b"/>
              <a:pathLst>
                <a:path w="55298" h="8920" extrusionOk="0">
                  <a:moveTo>
                    <a:pt x="4460" y="0"/>
                  </a:moveTo>
                  <a:cubicBezTo>
                    <a:pt x="1997" y="0"/>
                    <a:pt x="0" y="1996"/>
                    <a:pt x="0" y="4460"/>
                  </a:cubicBezTo>
                  <a:cubicBezTo>
                    <a:pt x="0" y="6923"/>
                    <a:pt x="1997" y="8919"/>
                    <a:pt x="4460" y="8919"/>
                  </a:cubicBezTo>
                  <a:lnTo>
                    <a:pt x="50837" y="8919"/>
                  </a:lnTo>
                  <a:cubicBezTo>
                    <a:pt x="53300" y="8919"/>
                    <a:pt x="55298" y="6923"/>
                    <a:pt x="55296" y="4460"/>
                  </a:cubicBezTo>
                  <a:cubicBezTo>
                    <a:pt x="55296" y="1996"/>
                    <a:pt x="53300" y="0"/>
                    <a:pt x="50837" y="0"/>
                  </a:cubicBezTo>
                  <a:close/>
                </a:path>
              </a:pathLst>
            </a:custGeom>
            <a:solidFill>
              <a:srgbClr val="51A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6"/>
            <p:cNvSpPr/>
            <p:nvPr/>
          </p:nvSpPr>
          <p:spPr>
            <a:xfrm>
              <a:off x="2033175" y="1771600"/>
              <a:ext cx="13300" cy="223000"/>
            </a:xfrm>
            <a:custGeom>
              <a:avLst/>
              <a:gdLst/>
              <a:ahLst/>
              <a:cxnLst/>
              <a:rect l="l" t="t" r="r" b="b"/>
              <a:pathLst>
                <a:path w="532" h="8920" extrusionOk="0">
                  <a:moveTo>
                    <a:pt x="1" y="0"/>
                  </a:moveTo>
                  <a:lnTo>
                    <a:pt x="1" y="2111"/>
                  </a:lnTo>
                  <a:lnTo>
                    <a:pt x="1" y="8085"/>
                  </a:lnTo>
                  <a:lnTo>
                    <a:pt x="1" y="8919"/>
                  </a:lnTo>
                  <a:lnTo>
                    <a:pt x="532" y="8919"/>
                  </a:lnTo>
                  <a:lnTo>
                    <a:pt x="532" y="5679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A2D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6"/>
            <p:cNvSpPr/>
            <p:nvPr/>
          </p:nvSpPr>
          <p:spPr>
            <a:xfrm>
              <a:off x="2123425" y="1771550"/>
              <a:ext cx="13325" cy="223050"/>
            </a:xfrm>
            <a:custGeom>
              <a:avLst/>
              <a:gdLst/>
              <a:ahLst/>
              <a:cxnLst/>
              <a:rect l="l" t="t" r="r" b="b"/>
              <a:pathLst>
                <a:path w="533" h="8922" extrusionOk="0">
                  <a:moveTo>
                    <a:pt x="1" y="1"/>
                  </a:moveTo>
                  <a:lnTo>
                    <a:pt x="1" y="3068"/>
                  </a:lnTo>
                  <a:lnTo>
                    <a:pt x="1" y="7100"/>
                  </a:lnTo>
                  <a:lnTo>
                    <a:pt x="1" y="8921"/>
                  </a:lnTo>
                  <a:lnTo>
                    <a:pt x="532" y="8921"/>
                  </a:lnTo>
                  <a:lnTo>
                    <a:pt x="532" y="7578"/>
                  </a:lnTo>
                  <a:lnTo>
                    <a:pt x="532" y="3546"/>
                  </a:lnTo>
                  <a:lnTo>
                    <a:pt x="532" y="59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A2D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6"/>
            <p:cNvSpPr/>
            <p:nvPr/>
          </p:nvSpPr>
          <p:spPr>
            <a:xfrm>
              <a:off x="1014050" y="1771525"/>
              <a:ext cx="13375" cy="223025"/>
            </a:xfrm>
            <a:custGeom>
              <a:avLst/>
              <a:gdLst/>
              <a:ahLst/>
              <a:cxnLst/>
              <a:rect l="l" t="t" r="r" b="b"/>
              <a:pathLst>
                <a:path w="535" h="8921" extrusionOk="0">
                  <a:moveTo>
                    <a:pt x="1" y="0"/>
                  </a:moveTo>
                  <a:lnTo>
                    <a:pt x="1" y="2"/>
                  </a:lnTo>
                  <a:lnTo>
                    <a:pt x="1" y="30"/>
                  </a:lnTo>
                  <a:lnTo>
                    <a:pt x="1" y="3366"/>
                  </a:lnTo>
                  <a:lnTo>
                    <a:pt x="1" y="7399"/>
                  </a:lnTo>
                  <a:lnTo>
                    <a:pt x="1" y="8921"/>
                  </a:lnTo>
                  <a:lnTo>
                    <a:pt x="532" y="8921"/>
                  </a:lnTo>
                  <a:lnTo>
                    <a:pt x="532" y="7874"/>
                  </a:lnTo>
                  <a:lnTo>
                    <a:pt x="532" y="3842"/>
                  </a:lnTo>
                  <a:lnTo>
                    <a:pt x="532" y="355"/>
                  </a:lnTo>
                  <a:cubicBezTo>
                    <a:pt x="532" y="237"/>
                    <a:pt x="533" y="118"/>
                    <a:pt x="535" y="0"/>
                  </a:cubicBezTo>
                  <a:close/>
                </a:path>
              </a:pathLst>
            </a:custGeom>
            <a:solidFill>
              <a:srgbClr val="A2D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6"/>
            <p:cNvSpPr/>
            <p:nvPr/>
          </p:nvSpPr>
          <p:spPr>
            <a:xfrm>
              <a:off x="923750" y="1771600"/>
              <a:ext cx="13325" cy="223025"/>
            </a:xfrm>
            <a:custGeom>
              <a:avLst/>
              <a:gdLst/>
              <a:ahLst/>
              <a:cxnLst/>
              <a:rect l="l" t="t" r="r" b="b"/>
              <a:pathLst>
                <a:path w="533" h="8921" extrusionOk="0">
                  <a:moveTo>
                    <a:pt x="1" y="0"/>
                  </a:moveTo>
                  <a:lnTo>
                    <a:pt x="1" y="2410"/>
                  </a:lnTo>
                  <a:lnTo>
                    <a:pt x="1" y="8384"/>
                  </a:lnTo>
                  <a:lnTo>
                    <a:pt x="1" y="8920"/>
                  </a:lnTo>
                  <a:lnTo>
                    <a:pt x="532" y="8920"/>
                  </a:lnTo>
                  <a:lnTo>
                    <a:pt x="532" y="8919"/>
                  </a:lnTo>
                  <a:lnTo>
                    <a:pt x="532" y="5975"/>
                  </a:lnTo>
                  <a:lnTo>
                    <a:pt x="532" y="1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A2D1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6"/>
            <p:cNvSpPr/>
            <p:nvPr/>
          </p:nvSpPr>
          <p:spPr>
            <a:xfrm>
              <a:off x="1914200" y="2111350"/>
              <a:ext cx="322375" cy="144275"/>
            </a:xfrm>
            <a:custGeom>
              <a:avLst/>
              <a:gdLst/>
              <a:ahLst/>
              <a:cxnLst/>
              <a:rect l="l" t="t" r="r" b="b"/>
              <a:pathLst>
                <a:path w="12895" h="5771" extrusionOk="0">
                  <a:moveTo>
                    <a:pt x="4176" y="1"/>
                  </a:moveTo>
                  <a:cubicBezTo>
                    <a:pt x="1" y="1"/>
                    <a:pt x="5025" y="3582"/>
                    <a:pt x="5025" y="3582"/>
                  </a:cubicBezTo>
                  <a:cubicBezTo>
                    <a:pt x="5025" y="3582"/>
                    <a:pt x="10114" y="4159"/>
                    <a:pt x="11266" y="5770"/>
                  </a:cubicBezTo>
                  <a:lnTo>
                    <a:pt x="10955" y="3736"/>
                  </a:lnTo>
                  <a:lnTo>
                    <a:pt x="12895" y="4159"/>
                  </a:lnTo>
                  <a:cubicBezTo>
                    <a:pt x="12895" y="4159"/>
                    <a:pt x="11934" y="837"/>
                    <a:pt x="5505" y="89"/>
                  </a:cubicBezTo>
                  <a:cubicBezTo>
                    <a:pt x="4984" y="29"/>
                    <a:pt x="4544" y="1"/>
                    <a:pt x="4176" y="1"/>
                  </a:cubicBezTo>
                  <a:close/>
                </a:path>
              </a:pathLst>
            </a:custGeom>
            <a:solidFill>
              <a:srgbClr val="C53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6"/>
            <p:cNvSpPr/>
            <p:nvPr/>
          </p:nvSpPr>
          <p:spPr>
            <a:xfrm>
              <a:off x="688075" y="1994225"/>
              <a:ext cx="1403975" cy="310975"/>
            </a:xfrm>
            <a:custGeom>
              <a:avLst/>
              <a:gdLst/>
              <a:ahLst/>
              <a:cxnLst/>
              <a:rect l="l" t="t" r="r" b="b"/>
              <a:pathLst>
                <a:path w="56159" h="12439" extrusionOk="0">
                  <a:moveTo>
                    <a:pt x="6218" y="1"/>
                  </a:moveTo>
                  <a:cubicBezTo>
                    <a:pt x="2784" y="1"/>
                    <a:pt x="0" y="2785"/>
                    <a:pt x="0" y="6219"/>
                  </a:cubicBezTo>
                  <a:cubicBezTo>
                    <a:pt x="0" y="9654"/>
                    <a:pt x="2784" y="12438"/>
                    <a:pt x="6218" y="12438"/>
                  </a:cubicBezTo>
                  <a:lnTo>
                    <a:pt x="49939" y="12438"/>
                  </a:lnTo>
                  <a:cubicBezTo>
                    <a:pt x="53375" y="12438"/>
                    <a:pt x="56158" y="9653"/>
                    <a:pt x="56158" y="6219"/>
                  </a:cubicBezTo>
                  <a:cubicBezTo>
                    <a:pt x="56158" y="2785"/>
                    <a:pt x="53375" y="1"/>
                    <a:pt x="49939" y="1"/>
                  </a:cubicBezTo>
                  <a:close/>
                </a:path>
              </a:pathLst>
            </a:custGeom>
            <a:solidFill>
              <a:srgbClr val="F5C7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6"/>
            <p:cNvSpPr/>
            <p:nvPr/>
          </p:nvSpPr>
          <p:spPr>
            <a:xfrm>
              <a:off x="787875" y="2034150"/>
              <a:ext cx="1206325" cy="225875"/>
            </a:xfrm>
            <a:custGeom>
              <a:avLst/>
              <a:gdLst/>
              <a:ahLst/>
              <a:cxnLst/>
              <a:rect l="l" t="t" r="r" b="b"/>
              <a:pathLst>
                <a:path w="48253" h="9035" extrusionOk="0">
                  <a:moveTo>
                    <a:pt x="0" y="1"/>
                  </a:moveTo>
                  <a:lnTo>
                    <a:pt x="0" y="9035"/>
                  </a:lnTo>
                  <a:lnTo>
                    <a:pt x="48253" y="9035"/>
                  </a:lnTo>
                  <a:lnTo>
                    <a:pt x="48253" y="1"/>
                  </a:lnTo>
                  <a:close/>
                </a:path>
              </a:pathLst>
            </a:custGeom>
            <a:solidFill>
              <a:srgbClr val="F0A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6"/>
            <p:cNvSpPr/>
            <p:nvPr/>
          </p:nvSpPr>
          <p:spPr>
            <a:xfrm>
              <a:off x="599775" y="306575"/>
              <a:ext cx="1702225" cy="2060150"/>
            </a:xfrm>
            <a:custGeom>
              <a:avLst/>
              <a:gdLst/>
              <a:ahLst/>
              <a:cxnLst/>
              <a:rect l="l" t="t" r="r" b="b"/>
              <a:pathLst>
                <a:path w="68089" h="82406" extrusionOk="0">
                  <a:moveTo>
                    <a:pt x="61890" y="79425"/>
                  </a:moveTo>
                  <a:lnTo>
                    <a:pt x="61915" y="79455"/>
                  </a:lnTo>
                  <a:cubicBezTo>
                    <a:pt x="61914" y="79454"/>
                    <a:pt x="61912" y="79454"/>
                    <a:pt x="61910" y="79451"/>
                  </a:cubicBezTo>
                  <a:cubicBezTo>
                    <a:pt x="61903" y="79444"/>
                    <a:pt x="61897" y="79433"/>
                    <a:pt x="61890" y="79425"/>
                  </a:cubicBezTo>
                  <a:close/>
                  <a:moveTo>
                    <a:pt x="23495" y="0"/>
                  </a:moveTo>
                  <a:cubicBezTo>
                    <a:pt x="22484" y="3"/>
                    <a:pt x="21329" y="758"/>
                    <a:pt x="21122" y="1807"/>
                  </a:cubicBezTo>
                  <a:cubicBezTo>
                    <a:pt x="20799" y="3448"/>
                    <a:pt x="20721" y="5072"/>
                    <a:pt x="21095" y="6713"/>
                  </a:cubicBezTo>
                  <a:cubicBezTo>
                    <a:pt x="21257" y="7418"/>
                    <a:pt x="21517" y="8078"/>
                    <a:pt x="21851" y="8703"/>
                  </a:cubicBezTo>
                  <a:cubicBezTo>
                    <a:pt x="20975" y="8810"/>
                    <a:pt x="20107" y="8989"/>
                    <a:pt x="19261" y="9249"/>
                  </a:cubicBezTo>
                  <a:cubicBezTo>
                    <a:pt x="16736" y="10024"/>
                    <a:pt x="14275" y="11434"/>
                    <a:pt x="12481" y="13393"/>
                  </a:cubicBezTo>
                  <a:cubicBezTo>
                    <a:pt x="10858" y="15164"/>
                    <a:pt x="9726" y="17342"/>
                    <a:pt x="9123" y="19664"/>
                  </a:cubicBezTo>
                  <a:cubicBezTo>
                    <a:pt x="7775" y="24859"/>
                    <a:pt x="8830" y="30415"/>
                    <a:pt x="11139" y="35172"/>
                  </a:cubicBezTo>
                  <a:cubicBezTo>
                    <a:pt x="11964" y="36871"/>
                    <a:pt x="12983" y="38573"/>
                    <a:pt x="14263" y="40010"/>
                  </a:cubicBezTo>
                  <a:cubicBezTo>
                    <a:pt x="13271" y="40010"/>
                    <a:pt x="12280" y="40009"/>
                    <a:pt x="11290" y="40009"/>
                  </a:cubicBezTo>
                  <a:cubicBezTo>
                    <a:pt x="10794" y="40009"/>
                    <a:pt x="10299" y="40009"/>
                    <a:pt x="9804" y="40010"/>
                  </a:cubicBezTo>
                  <a:cubicBezTo>
                    <a:pt x="5878" y="40019"/>
                    <a:pt x="2220" y="42672"/>
                    <a:pt x="1318" y="46568"/>
                  </a:cubicBezTo>
                  <a:cubicBezTo>
                    <a:pt x="983" y="48017"/>
                    <a:pt x="1073" y="49522"/>
                    <a:pt x="1073" y="50997"/>
                  </a:cubicBezTo>
                  <a:cubicBezTo>
                    <a:pt x="1073" y="51484"/>
                    <a:pt x="1069" y="51973"/>
                    <a:pt x="1073" y="52460"/>
                  </a:cubicBezTo>
                  <a:cubicBezTo>
                    <a:pt x="1086" y="53761"/>
                    <a:pt x="1378" y="54960"/>
                    <a:pt x="1904" y="56138"/>
                  </a:cubicBezTo>
                  <a:cubicBezTo>
                    <a:pt x="2927" y="58427"/>
                    <a:pt x="4941" y="59998"/>
                    <a:pt x="7257" y="60684"/>
                  </a:cubicBezTo>
                  <a:cubicBezTo>
                    <a:pt x="6961" y="61466"/>
                    <a:pt x="6803" y="62314"/>
                    <a:pt x="6831" y="63206"/>
                  </a:cubicBezTo>
                  <a:cubicBezTo>
                    <a:pt x="6854" y="63994"/>
                    <a:pt x="7014" y="64740"/>
                    <a:pt x="7276" y="65436"/>
                  </a:cubicBezTo>
                  <a:cubicBezTo>
                    <a:pt x="4743" y="66209"/>
                    <a:pt x="2683" y="68089"/>
                    <a:pt x="1649" y="70651"/>
                  </a:cubicBezTo>
                  <a:cubicBezTo>
                    <a:pt x="1" y="74738"/>
                    <a:pt x="2038" y="79811"/>
                    <a:pt x="6089" y="81580"/>
                  </a:cubicBezTo>
                  <a:cubicBezTo>
                    <a:pt x="7303" y="82111"/>
                    <a:pt x="8530" y="82401"/>
                    <a:pt x="9864" y="82405"/>
                  </a:cubicBezTo>
                  <a:cubicBezTo>
                    <a:pt x="9962" y="82405"/>
                    <a:pt x="10059" y="82406"/>
                    <a:pt x="10157" y="82406"/>
                  </a:cubicBezTo>
                  <a:cubicBezTo>
                    <a:pt x="10353" y="82406"/>
                    <a:pt x="10550" y="82405"/>
                    <a:pt x="10747" y="82405"/>
                  </a:cubicBezTo>
                  <a:lnTo>
                    <a:pt x="53474" y="82405"/>
                  </a:lnTo>
                  <a:cubicBezTo>
                    <a:pt x="53561" y="82405"/>
                    <a:pt x="53645" y="82398"/>
                    <a:pt x="53731" y="82388"/>
                  </a:cubicBezTo>
                  <a:cubicBezTo>
                    <a:pt x="56447" y="82275"/>
                    <a:pt x="58883" y="80907"/>
                    <a:pt x="60427" y="78843"/>
                  </a:cubicBezTo>
                  <a:cubicBezTo>
                    <a:pt x="60737" y="78936"/>
                    <a:pt x="61042" y="79042"/>
                    <a:pt x="61342" y="79158"/>
                  </a:cubicBezTo>
                  <a:cubicBezTo>
                    <a:pt x="61529" y="79247"/>
                    <a:pt x="61712" y="79345"/>
                    <a:pt x="61886" y="79455"/>
                  </a:cubicBezTo>
                  <a:cubicBezTo>
                    <a:pt x="61950" y="79518"/>
                    <a:pt x="62012" y="79584"/>
                    <a:pt x="62068" y="79656"/>
                  </a:cubicBezTo>
                  <a:cubicBezTo>
                    <a:pt x="62027" y="79602"/>
                    <a:pt x="61987" y="79549"/>
                    <a:pt x="61946" y="79497"/>
                  </a:cubicBezTo>
                  <a:lnTo>
                    <a:pt x="61946" y="79497"/>
                  </a:lnTo>
                  <a:cubicBezTo>
                    <a:pt x="61948" y="79498"/>
                    <a:pt x="61952" y="79502"/>
                    <a:pt x="61956" y="79505"/>
                  </a:cubicBezTo>
                  <a:cubicBezTo>
                    <a:pt x="62283" y="79891"/>
                    <a:pt x="62668" y="80218"/>
                    <a:pt x="63189" y="80337"/>
                  </a:cubicBezTo>
                  <a:cubicBezTo>
                    <a:pt x="63402" y="80385"/>
                    <a:pt x="63612" y="80411"/>
                    <a:pt x="63820" y="80411"/>
                  </a:cubicBezTo>
                  <a:cubicBezTo>
                    <a:pt x="64149" y="80411"/>
                    <a:pt x="64471" y="80347"/>
                    <a:pt x="64791" y="80213"/>
                  </a:cubicBezTo>
                  <a:cubicBezTo>
                    <a:pt x="65264" y="80012"/>
                    <a:pt x="65720" y="79672"/>
                    <a:pt x="65967" y="79207"/>
                  </a:cubicBezTo>
                  <a:cubicBezTo>
                    <a:pt x="66057" y="79035"/>
                    <a:pt x="66122" y="78868"/>
                    <a:pt x="66171" y="78700"/>
                  </a:cubicBezTo>
                  <a:cubicBezTo>
                    <a:pt x="66552" y="78593"/>
                    <a:pt x="66907" y="78395"/>
                    <a:pt x="67210" y="78094"/>
                  </a:cubicBezTo>
                  <a:cubicBezTo>
                    <a:pt x="67822" y="77478"/>
                    <a:pt x="68089" y="76534"/>
                    <a:pt x="67843" y="75694"/>
                  </a:cubicBezTo>
                  <a:cubicBezTo>
                    <a:pt x="67583" y="74809"/>
                    <a:pt x="67022" y="74023"/>
                    <a:pt x="66419" y="73343"/>
                  </a:cubicBezTo>
                  <a:cubicBezTo>
                    <a:pt x="65194" y="71970"/>
                    <a:pt x="63441" y="71090"/>
                    <a:pt x="61719" y="70532"/>
                  </a:cubicBezTo>
                  <a:cubicBezTo>
                    <a:pt x="61647" y="70510"/>
                    <a:pt x="61572" y="70492"/>
                    <a:pt x="61500" y="70471"/>
                  </a:cubicBezTo>
                  <a:cubicBezTo>
                    <a:pt x="61429" y="70304"/>
                    <a:pt x="61349" y="70142"/>
                    <a:pt x="61269" y="69981"/>
                  </a:cubicBezTo>
                  <a:lnTo>
                    <a:pt x="61478" y="69981"/>
                  </a:lnTo>
                  <a:cubicBezTo>
                    <a:pt x="62154" y="69981"/>
                    <a:pt x="62777" y="69688"/>
                    <a:pt x="63229" y="69227"/>
                  </a:cubicBezTo>
                  <a:cubicBezTo>
                    <a:pt x="64452" y="68619"/>
                    <a:pt x="65497" y="67666"/>
                    <a:pt x="66169" y="66436"/>
                  </a:cubicBezTo>
                  <a:cubicBezTo>
                    <a:pt x="67342" y="64284"/>
                    <a:pt x="67348" y="61549"/>
                    <a:pt x="66033" y="59453"/>
                  </a:cubicBezTo>
                  <a:cubicBezTo>
                    <a:pt x="65406" y="58454"/>
                    <a:pt x="64559" y="57652"/>
                    <a:pt x="63575" y="57084"/>
                  </a:cubicBezTo>
                  <a:cubicBezTo>
                    <a:pt x="64512" y="55589"/>
                    <a:pt x="64956" y="53922"/>
                    <a:pt x="64956" y="52097"/>
                  </a:cubicBezTo>
                  <a:cubicBezTo>
                    <a:pt x="64956" y="50945"/>
                    <a:pt x="64966" y="49793"/>
                    <a:pt x="64956" y="48640"/>
                  </a:cubicBezTo>
                  <a:cubicBezTo>
                    <a:pt x="64936" y="46272"/>
                    <a:pt x="63975" y="43895"/>
                    <a:pt x="62195" y="42298"/>
                  </a:cubicBezTo>
                  <a:cubicBezTo>
                    <a:pt x="60570" y="40840"/>
                    <a:pt x="58523" y="40027"/>
                    <a:pt x="56335" y="40007"/>
                  </a:cubicBezTo>
                  <a:cubicBezTo>
                    <a:pt x="56254" y="40007"/>
                    <a:pt x="56172" y="40006"/>
                    <a:pt x="56090" y="40006"/>
                  </a:cubicBezTo>
                  <a:cubicBezTo>
                    <a:pt x="55927" y="40006"/>
                    <a:pt x="55764" y="40007"/>
                    <a:pt x="55601" y="40007"/>
                  </a:cubicBezTo>
                  <a:lnTo>
                    <a:pt x="46647" y="40007"/>
                  </a:lnTo>
                  <a:cubicBezTo>
                    <a:pt x="47380" y="39099"/>
                    <a:pt x="48048" y="38132"/>
                    <a:pt x="48654" y="37139"/>
                  </a:cubicBezTo>
                  <a:cubicBezTo>
                    <a:pt x="50463" y="34174"/>
                    <a:pt x="51854" y="30849"/>
                    <a:pt x="52615" y="27456"/>
                  </a:cubicBezTo>
                  <a:cubicBezTo>
                    <a:pt x="53387" y="24025"/>
                    <a:pt x="53642" y="20195"/>
                    <a:pt x="52390" y="16840"/>
                  </a:cubicBezTo>
                  <a:cubicBezTo>
                    <a:pt x="51725" y="15054"/>
                    <a:pt x="50746" y="13409"/>
                    <a:pt x="49351" y="12091"/>
                  </a:cubicBezTo>
                  <a:cubicBezTo>
                    <a:pt x="47519" y="10362"/>
                    <a:pt x="45149" y="9002"/>
                    <a:pt x="42719" y="8331"/>
                  </a:cubicBezTo>
                  <a:cubicBezTo>
                    <a:pt x="41612" y="8025"/>
                    <a:pt x="40457" y="7869"/>
                    <a:pt x="39302" y="7869"/>
                  </a:cubicBezTo>
                  <a:cubicBezTo>
                    <a:pt x="38285" y="7869"/>
                    <a:pt x="37268" y="7990"/>
                    <a:pt x="36284" y="8235"/>
                  </a:cubicBezTo>
                  <a:cubicBezTo>
                    <a:pt x="36493" y="7538"/>
                    <a:pt x="36704" y="6842"/>
                    <a:pt x="36912" y="6146"/>
                  </a:cubicBezTo>
                  <a:cubicBezTo>
                    <a:pt x="37246" y="5034"/>
                    <a:pt x="37398" y="3939"/>
                    <a:pt x="36761" y="2891"/>
                  </a:cubicBezTo>
                  <a:cubicBezTo>
                    <a:pt x="36155" y="1890"/>
                    <a:pt x="35088" y="1342"/>
                    <a:pt x="33966" y="1342"/>
                  </a:cubicBezTo>
                  <a:cubicBezTo>
                    <a:pt x="33687" y="1342"/>
                    <a:pt x="33405" y="1376"/>
                    <a:pt x="33125" y="1445"/>
                  </a:cubicBezTo>
                  <a:cubicBezTo>
                    <a:pt x="32426" y="1619"/>
                    <a:pt x="31841" y="2063"/>
                    <a:pt x="31410" y="2623"/>
                  </a:cubicBezTo>
                  <a:cubicBezTo>
                    <a:pt x="31310" y="2751"/>
                    <a:pt x="31224" y="2887"/>
                    <a:pt x="31149" y="3025"/>
                  </a:cubicBezTo>
                  <a:cubicBezTo>
                    <a:pt x="30802" y="2694"/>
                    <a:pt x="30431" y="2382"/>
                    <a:pt x="30041" y="2094"/>
                  </a:cubicBezTo>
                  <a:cubicBezTo>
                    <a:pt x="28627" y="1046"/>
                    <a:pt x="26865" y="412"/>
                    <a:pt x="25129" y="167"/>
                  </a:cubicBezTo>
                  <a:cubicBezTo>
                    <a:pt x="24591" y="93"/>
                    <a:pt x="24041" y="0"/>
                    <a:pt x="234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2940000" algn="bl" rotWithShape="0">
                <a:schemeClr val="dk2">
                  <a:alpha val="18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6"/>
            <p:cNvSpPr/>
            <p:nvPr/>
          </p:nvSpPr>
          <p:spPr>
            <a:xfrm>
              <a:off x="840650" y="564600"/>
              <a:ext cx="1160300" cy="801175"/>
            </a:xfrm>
            <a:custGeom>
              <a:avLst/>
              <a:gdLst/>
              <a:ahLst/>
              <a:cxnLst/>
              <a:rect l="l" t="t" r="r" b="b"/>
              <a:pathLst>
                <a:path w="46412" h="32047" extrusionOk="0">
                  <a:moveTo>
                    <a:pt x="29661" y="1"/>
                  </a:moveTo>
                  <a:cubicBezTo>
                    <a:pt x="24510" y="1"/>
                    <a:pt x="21190" y="4002"/>
                    <a:pt x="21190" y="4002"/>
                  </a:cubicBezTo>
                  <a:cubicBezTo>
                    <a:pt x="19993" y="1907"/>
                    <a:pt x="17241" y="714"/>
                    <a:pt x="14114" y="714"/>
                  </a:cubicBezTo>
                  <a:cubicBezTo>
                    <a:pt x="11224" y="714"/>
                    <a:pt x="8013" y="1734"/>
                    <a:pt x="5413" y="4002"/>
                  </a:cubicBezTo>
                  <a:cubicBezTo>
                    <a:pt x="0" y="8723"/>
                    <a:pt x="0" y="18743"/>
                    <a:pt x="5413" y="26689"/>
                  </a:cubicBezTo>
                  <a:cubicBezTo>
                    <a:pt x="8264" y="30873"/>
                    <a:pt x="12073" y="31864"/>
                    <a:pt x="15040" y="31864"/>
                  </a:cubicBezTo>
                  <a:cubicBezTo>
                    <a:pt x="17707" y="31864"/>
                    <a:pt x="19693" y="31064"/>
                    <a:pt x="19693" y="31064"/>
                  </a:cubicBezTo>
                  <a:cubicBezTo>
                    <a:pt x="19693" y="31064"/>
                    <a:pt x="22704" y="32047"/>
                    <a:pt x="26231" y="32047"/>
                  </a:cubicBezTo>
                  <a:cubicBezTo>
                    <a:pt x="28194" y="32047"/>
                    <a:pt x="30316" y="31743"/>
                    <a:pt x="32169" y="30796"/>
                  </a:cubicBezTo>
                  <a:cubicBezTo>
                    <a:pt x="37352" y="28147"/>
                    <a:pt x="46412" y="9874"/>
                    <a:pt x="37194" y="2850"/>
                  </a:cubicBezTo>
                  <a:cubicBezTo>
                    <a:pt x="34424" y="739"/>
                    <a:pt x="31873" y="1"/>
                    <a:pt x="29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6"/>
            <p:cNvSpPr/>
            <p:nvPr/>
          </p:nvSpPr>
          <p:spPr>
            <a:xfrm>
              <a:off x="936600" y="655600"/>
              <a:ext cx="406225" cy="315400"/>
            </a:xfrm>
            <a:custGeom>
              <a:avLst/>
              <a:gdLst/>
              <a:ahLst/>
              <a:cxnLst/>
              <a:rect l="l" t="t" r="r" b="b"/>
              <a:pathLst>
                <a:path w="16249" h="12616" extrusionOk="0">
                  <a:moveTo>
                    <a:pt x="8594" y="0"/>
                  </a:moveTo>
                  <a:cubicBezTo>
                    <a:pt x="4767" y="0"/>
                    <a:pt x="2092" y="3138"/>
                    <a:pt x="1153" y="6580"/>
                  </a:cubicBezTo>
                  <a:cubicBezTo>
                    <a:pt x="1" y="10803"/>
                    <a:pt x="3917" y="12383"/>
                    <a:pt x="3917" y="12383"/>
                  </a:cubicBezTo>
                  <a:cubicBezTo>
                    <a:pt x="4416" y="12542"/>
                    <a:pt x="4915" y="12616"/>
                    <a:pt x="5408" y="12616"/>
                  </a:cubicBezTo>
                  <a:cubicBezTo>
                    <a:pt x="11235" y="12616"/>
                    <a:pt x="16248" y="2285"/>
                    <a:pt x="11363" y="516"/>
                  </a:cubicBezTo>
                  <a:cubicBezTo>
                    <a:pt x="10386" y="161"/>
                    <a:pt x="9460" y="0"/>
                    <a:pt x="8594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6"/>
            <p:cNvSpPr/>
            <p:nvPr/>
          </p:nvSpPr>
          <p:spPr>
            <a:xfrm>
              <a:off x="1327375" y="391600"/>
              <a:ext cx="158050" cy="344500"/>
            </a:xfrm>
            <a:custGeom>
              <a:avLst/>
              <a:gdLst/>
              <a:ahLst/>
              <a:cxnLst/>
              <a:rect l="l" t="t" r="r" b="b"/>
              <a:pathLst>
                <a:path w="6322" h="13780" extrusionOk="0">
                  <a:moveTo>
                    <a:pt x="4845" y="0"/>
                  </a:moveTo>
                  <a:cubicBezTo>
                    <a:pt x="4362" y="0"/>
                    <a:pt x="3884" y="258"/>
                    <a:pt x="3705" y="852"/>
                  </a:cubicBezTo>
                  <a:cubicBezTo>
                    <a:pt x="2704" y="4189"/>
                    <a:pt x="1701" y="7525"/>
                    <a:pt x="699" y="10862"/>
                  </a:cubicBezTo>
                  <a:cubicBezTo>
                    <a:pt x="558" y="11336"/>
                    <a:pt x="415" y="11807"/>
                    <a:pt x="272" y="12281"/>
                  </a:cubicBezTo>
                  <a:cubicBezTo>
                    <a:pt x="1" y="13187"/>
                    <a:pt x="745" y="13779"/>
                    <a:pt x="1478" y="13779"/>
                  </a:cubicBezTo>
                  <a:cubicBezTo>
                    <a:pt x="1960" y="13779"/>
                    <a:pt x="2438" y="13522"/>
                    <a:pt x="2617" y="12928"/>
                  </a:cubicBezTo>
                  <a:cubicBezTo>
                    <a:pt x="3618" y="9591"/>
                    <a:pt x="4621" y="6256"/>
                    <a:pt x="5622" y="2919"/>
                  </a:cubicBezTo>
                  <a:cubicBezTo>
                    <a:pt x="5765" y="2445"/>
                    <a:pt x="5907" y="1972"/>
                    <a:pt x="6050" y="1498"/>
                  </a:cubicBezTo>
                  <a:cubicBezTo>
                    <a:pt x="6322" y="593"/>
                    <a:pt x="5578" y="0"/>
                    <a:pt x="4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6"/>
            <p:cNvSpPr/>
            <p:nvPr/>
          </p:nvSpPr>
          <p:spPr>
            <a:xfrm>
              <a:off x="1143900" y="368100"/>
              <a:ext cx="272325" cy="240900"/>
            </a:xfrm>
            <a:custGeom>
              <a:avLst/>
              <a:gdLst/>
              <a:ahLst/>
              <a:cxnLst/>
              <a:rect l="l" t="t" r="r" b="b"/>
              <a:pathLst>
                <a:path w="10893" h="9636" extrusionOk="0">
                  <a:moveTo>
                    <a:pt x="1730" y="0"/>
                  </a:moveTo>
                  <a:cubicBezTo>
                    <a:pt x="1729" y="0"/>
                    <a:pt x="1728" y="0"/>
                    <a:pt x="1728" y="0"/>
                  </a:cubicBezTo>
                  <a:cubicBezTo>
                    <a:pt x="1" y="8521"/>
                    <a:pt x="9713" y="9635"/>
                    <a:pt x="9713" y="9635"/>
                  </a:cubicBezTo>
                  <a:cubicBezTo>
                    <a:pt x="10893" y="38"/>
                    <a:pt x="1873" y="0"/>
                    <a:pt x="1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6"/>
            <p:cNvSpPr/>
            <p:nvPr/>
          </p:nvSpPr>
          <p:spPr>
            <a:xfrm>
              <a:off x="688075" y="1368325"/>
              <a:ext cx="1474100" cy="403625"/>
            </a:xfrm>
            <a:custGeom>
              <a:avLst/>
              <a:gdLst/>
              <a:ahLst/>
              <a:cxnLst/>
              <a:rect l="l" t="t" r="r" b="b"/>
              <a:pathLst>
                <a:path w="58964" h="16145" extrusionOk="0">
                  <a:moveTo>
                    <a:pt x="6141" y="0"/>
                  </a:moveTo>
                  <a:cubicBezTo>
                    <a:pt x="2748" y="0"/>
                    <a:pt x="0" y="2750"/>
                    <a:pt x="0" y="6141"/>
                  </a:cubicBezTo>
                  <a:lnTo>
                    <a:pt x="0" y="10004"/>
                  </a:lnTo>
                  <a:cubicBezTo>
                    <a:pt x="0" y="13395"/>
                    <a:pt x="2748" y="16144"/>
                    <a:pt x="6141" y="16144"/>
                  </a:cubicBezTo>
                  <a:lnTo>
                    <a:pt x="52822" y="16144"/>
                  </a:lnTo>
                  <a:cubicBezTo>
                    <a:pt x="56213" y="16144"/>
                    <a:pt x="58964" y="13395"/>
                    <a:pt x="58962" y="10004"/>
                  </a:cubicBezTo>
                  <a:lnTo>
                    <a:pt x="58962" y="6141"/>
                  </a:lnTo>
                  <a:cubicBezTo>
                    <a:pt x="58962" y="2748"/>
                    <a:pt x="56213" y="0"/>
                    <a:pt x="52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6"/>
            <p:cNvSpPr/>
            <p:nvPr/>
          </p:nvSpPr>
          <p:spPr>
            <a:xfrm>
              <a:off x="960100" y="1426450"/>
              <a:ext cx="909475" cy="296950"/>
            </a:xfrm>
            <a:custGeom>
              <a:avLst/>
              <a:gdLst/>
              <a:ahLst/>
              <a:cxnLst/>
              <a:rect l="l" t="t" r="r" b="b"/>
              <a:pathLst>
                <a:path w="36379" h="11878" extrusionOk="0">
                  <a:moveTo>
                    <a:pt x="1" y="0"/>
                  </a:moveTo>
                  <a:lnTo>
                    <a:pt x="1" y="11878"/>
                  </a:lnTo>
                  <a:lnTo>
                    <a:pt x="36378" y="11878"/>
                  </a:lnTo>
                  <a:lnTo>
                    <a:pt x="363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6"/>
            <p:cNvSpPr/>
            <p:nvPr/>
          </p:nvSpPr>
          <p:spPr>
            <a:xfrm>
              <a:off x="849650" y="1426450"/>
              <a:ext cx="62050" cy="296950"/>
            </a:xfrm>
            <a:custGeom>
              <a:avLst/>
              <a:gdLst/>
              <a:ahLst/>
              <a:cxnLst/>
              <a:rect l="l" t="t" r="r" b="b"/>
              <a:pathLst>
                <a:path w="2482" h="11878" extrusionOk="0">
                  <a:moveTo>
                    <a:pt x="1" y="0"/>
                  </a:moveTo>
                  <a:lnTo>
                    <a:pt x="1" y="11878"/>
                  </a:lnTo>
                  <a:lnTo>
                    <a:pt x="2482" y="11878"/>
                  </a:lnTo>
                  <a:lnTo>
                    <a:pt x="24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6"/>
            <p:cNvSpPr/>
            <p:nvPr/>
          </p:nvSpPr>
          <p:spPr>
            <a:xfrm>
              <a:off x="756850" y="1426450"/>
              <a:ext cx="62050" cy="296950"/>
            </a:xfrm>
            <a:custGeom>
              <a:avLst/>
              <a:gdLst/>
              <a:ahLst/>
              <a:cxnLst/>
              <a:rect l="l" t="t" r="r" b="b"/>
              <a:pathLst>
                <a:path w="2482" h="11878" extrusionOk="0">
                  <a:moveTo>
                    <a:pt x="1" y="0"/>
                  </a:moveTo>
                  <a:lnTo>
                    <a:pt x="1" y="11878"/>
                  </a:lnTo>
                  <a:lnTo>
                    <a:pt x="2482" y="11878"/>
                  </a:lnTo>
                  <a:lnTo>
                    <a:pt x="24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6"/>
            <p:cNvSpPr/>
            <p:nvPr/>
          </p:nvSpPr>
          <p:spPr>
            <a:xfrm>
              <a:off x="1918950" y="1426450"/>
              <a:ext cx="62000" cy="296950"/>
            </a:xfrm>
            <a:custGeom>
              <a:avLst/>
              <a:gdLst/>
              <a:ahLst/>
              <a:cxnLst/>
              <a:rect l="l" t="t" r="r" b="b"/>
              <a:pathLst>
                <a:path w="2480" h="11878" extrusionOk="0">
                  <a:moveTo>
                    <a:pt x="0" y="0"/>
                  </a:moveTo>
                  <a:lnTo>
                    <a:pt x="0" y="11878"/>
                  </a:lnTo>
                  <a:lnTo>
                    <a:pt x="2480" y="11878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6"/>
            <p:cNvSpPr/>
            <p:nvPr/>
          </p:nvSpPr>
          <p:spPr>
            <a:xfrm>
              <a:off x="2016150" y="1426450"/>
              <a:ext cx="62050" cy="296950"/>
            </a:xfrm>
            <a:custGeom>
              <a:avLst/>
              <a:gdLst/>
              <a:ahLst/>
              <a:cxnLst/>
              <a:rect l="l" t="t" r="r" b="b"/>
              <a:pathLst>
                <a:path w="2482" h="11878" extrusionOk="0">
                  <a:moveTo>
                    <a:pt x="1" y="0"/>
                  </a:moveTo>
                  <a:lnTo>
                    <a:pt x="1" y="11878"/>
                  </a:lnTo>
                  <a:lnTo>
                    <a:pt x="2481" y="11878"/>
                  </a:lnTo>
                  <a:lnTo>
                    <a:pt x="24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6"/>
            <p:cNvSpPr/>
            <p:nvPr/>
          </p:nvSpPr>
          <p:spPr>
            <a:xfrm>
              <a:off x="832000" y="1771600"/>
              <a:ext cx="1382450" cy="223000"/>
            </a:xfrm>
            <a:custGeom>
              <a:avLst/>
              <a:gdLst/>
              <a:ahLst/>
              <a:cxnLst/>
              <a:rect l="l" t="t" r="r" b="b"/>
              <a:pathLst>
                <a:path w="55298" h="8920" extrusionOk="0">
                  <a:moveTo>
                    <a:pt x="4460" y="0"/>
                  </a:moveTo>
                  <a:cubicBezTo>
                    <a:pt x="1997" y="0"/>
                    <a:pt x="0" y="1996"/>
                    <a:pt x="0" y="4460"/>
                  </a:cubicBezTo>
                  <a:cubicBezTo>
                    <a:pt x="0" y="6923"/>
                    <a:pt x="1997" y="8919"/>
                    <a:pt x="4460" y="8919"/>
                  </a:cubicBezTo>
                  <a:lnTo>
                    <a:pt x="50837" y="8919"/>
                  </a:lnTo>
                  <a:cubicBezTo>
                    <a:pt x="53300" y="8919"/>
                    <a:pt x="55298" y="6923"/>
                    <a:pt x="55296" y="4460"/>
                  </a:cubicBezTo>
                  <a:cubicBezTo>
                    <a:pt x="55296" y="1996"/>
                    <a:pt x="53300" y="0"/>
                    <a:pt x="50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6"/>
            <p:cNvSpPr/>
            <p:nvPr/>
          </p:nvSpPr>
          <p:spPr>
            <a:xfrm>
              <a:off x="2033175" y="1771600"/>
              <a:ext cx="13300" cy="223000"/>
            </a:xfrm>
            <a:custGeom>
              <a:avLst/>
              <a:gdLst/>
              <a:ahLst/>
              <a:cxnLst/>
              <a:rect l="l" t="t" r="r" b="b"/>
              <a:pathLst>
                <a:path w="532" h="8920" extrusionOk="0">
                  <a:moveTo>
                    <a:pt x="1" y="0"/>
                  </a:moveTo>
                  <a:lnTo>
                    <a:pt x="1" y="2111"/>
                  </a:lnTo>
                  <a:lnTo>
                    <a:pt x="1" y="8085"/>
                  </a:lnTo>
                  <a:lnTo>
                    <a:pt x="1" y="8919"/>
                  </a:lnTo>
                  <a:lnTo>
                    <a:pt x="532" y="8919"/>
                  </a:lnTo>
                  <a:lnTo>
                    <a:pt x="532" y="5679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6"/>
            <p:cNvSpPr/>
            <p:nvPr/>
          </p:nvSpPr>
          <p:spPr>
            <a:xfrm>
              <a:off x="2123425" y="1771550"/>
              <a:ext cx="13325" cy="223050"/>
            </a:xfrm>
            <a:custGeom>
              <a:avLst/>
              <a:gdLst/>
              <a:ahLst/>
              <a:cxnLst/>
              <a:rect l="l" t="t" r="r" b="b"/>
              <a:pathLst>
                <a:path w="533" h="8922" extrusionOk="0">
                  <a:moveTo>
                    <a:pt x="1" y="1"/>
                  </a:moveTo>
                  <a:lnTo>
                    <a:pt x="1" y="3068"/>
                  </a:lnTo>
                  <a:lnTo>
                    <a:pt x="1" y="7100"/>
                  </a:lnTo>
                  <a:lnTo>
                    <a:pt x="1" y="8921"/>
                  </a:lnTo>
                  <a:lnTo>
                    <a:pt x="532" y="8921"/>
                  </a:lnTo>
                  <a:lnTo>
                    <a:pt x="532" y="7578"/>
                  </a:lnTo>
                  <a:lnTo>
                    <a:pt x="532" y="3546"/>
                  </a:lnTo>
                  <a:lnTo>
                    <a:pt x="532" y="59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6"/>
            <p:cNvSpPr/>
            <p:nvPr/>
          </p:nvSpPr>
          <p:spPr>
            <a:xfrm>
              <a:off x="1014050" y="1771525"/>
              <a:ext cx="13375" cy="223025"/>
            </a:xfrm>
            <a:custGeom>
              <a:avLst/>
              <a:gdLst/>
              <a:ahLst/>
              <a:cxnLst/>
              <a:rect l="l" t="t" r="r" b="b"/>
              <a:pathLst>
                <a:path w="535" h="8921" extrusionOk="0">
                  <a:moveTo>
                    <a:pt x="1" y="0"/>
                  </a:moveTo>
                  <a:lnTo>
                    <a:pt x="1" y="2"/>
                  </a:lnTo>
                  <a:lnTo>
                    <a:pt x="1" y="30"/>
                  </a:lnTo>
                  <a:lnTo>
                    <a:pt x="1" y="3366"/>
                  </a:lnTo>
                  <a:lnTo>
                    <a:pt x="1" y="7399"/>
                  </a:lnTo>
                  <a:lnTo>
                    <a:pt x="1" y="8921"/>
                  </a:lnTo>
                  <a:lnTo>
                    <a:pt x="532" y="8921"/>
                  </a:lnTo>
                  <a:lnTo>
                    <a:pt x="532" y="7874"/>
                  </a:lnTo>
                  <a:lnTo>
                    <a:pt x="532" y="3842"/>
                  </a:lnTo>
                  <a:lnTo>
                    <a:pt x="532" y="355"/>
                  </a:lnTo>
                  <a:cubicBezTo>
                    <a:pt x="532" y="237"/>
                    <a:pt x="533" y="118"/>
                    <a:pt x="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6"/>
            <p:cNvSpPr/>
            <p:nvPr/>
          </p:nvSpPr>
          <p:spPr>
            <a:xfrm>
              <a:off x="923750" y="1771600"/>
              <a:ext cx="13325" cy="223025"/>
            </a:xfrm>
            <a:custGeom>
              <a:avLst/>
              <a:gdLst/>
              <a:ahLst/>
              <a:cxnLst/>
              <a:rect l="l" t="t" r="r" b="b"/>
              <a:pathLst>
                <a:path w="533" h="8921" extrusionOk="0">
                  <a:moveTo>
                    <a:pt x="1" y="0"/>
                  </a:moveTo>
                  <a:lnTo>
                    <a:pt x="1" y="2410"/>
                  </a:lnTo>
                  <a:lnTo>
                    <a:pt x="1" y="8384"/>
                  </a:lnTo>
                  <a:lnTo>
                    <a:pt x="1" y="8920"/>
                  </a:lnTo>
                  <a:lnTo>
                    <a:pt x="532" y="8920"/>
                  </a:lnTo>
                  <a:lnTo>
                    <a:pt x="532" y="8919"/>
                  </a:lnTo>
                  <a:lnTo>
                    <a:pt x="532" y="5975"/>
                  </a:lnTo>
                  <a:lnTo>
                    <a:pt x="532" y="1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6"/>
            <p:cNvSpPr/>
            <p:nvPr/>
          </p:nvSpPr>
          <p:spPr>
            <a:xfrm>
              <a:off x="1914200" y="2111350"/>
              <a:ext cx="322375" cy="144275"/>
            </a:xfrm>
            <a:custGeom>
              <a:avLst/>
              <a:gdLst/>
              <a:ahLst/>
              <a:cxnLst/>
              <a:rect l="l" t="t" r="r" b="b"/>
              <a:pathLst>
                <a:path w="12895" h="5771" extrusionOk="0">
                  <a:moveTo>
                    <a:pt x="4176" y="1"/>
                  </a:moveTo>
                  <a:cubicBezTo>
                    <a:pt x="1" y="1"/>
                    <a:pt x="5025" y="3582"/>
                    <a:pt x="5025" y="3582"/>
                  </a:cubicBezTo>
                  <a:cubicBezTo>
                    <a:pt x="5025" y="3582"/>
                    <a:pt x="10114" y="4159"/>
                    <a:pt x="11266" y="5770"/>
                  </a:cubicBezTo>
                  <a:lnTo>
                    <a:pt x="10955" y="3736"/>
                  </a:lnTo>
                  <a:lnTo>
                    <a:pt x="12895" y="4159"/>
                  </a:lnTo>
                  <a:cubicBezTo>
                    <a:pt x="12895" y="4159"/>
                    <a:pt x="11934" y="837"/>
                    <a:pt x="5505" y="89"/>
                  </a:cubicBezTo>
                  <a:cubicBezTo>
                    <a:pt x="4984" y="29"/>
                    <a:pt x="4544" y="1"/>
                    <a:pt x="4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6"/>
            <p:cNvSpPr/>
            <p:nvPr/>
          </p:nvSpPr>
          <p:spPr>
            <a:xfrm>
              <a:off x="688075" y="1994225"/>
              <a:ext cx="1403975" cy="310975"/>
            </a:xfrm>
            <a:custGeom>
              <a:avLst/>
              <a:gdLst/>
              <a:ahLst/>
              <a:cxnLst/>
              <a:rect l="l" t="t" r="r" b="b"/>
              <a:pathLst>
                <a:path w="56159" h="12439" extrusionOk="0">
                  <a:moveTo>
                    <a:pt x="6218" y="1"/>
                  </a:moveTo>
                  <a:cubicBezTo>
                    <a:pt x="2784" y="1"/>
                    <a:pt x="0" y="2785"/>
                    <a:pt x="0" y="6219"/>
                  </a:cubicBezTo>
                  <a:cubicBezTo>
                    <a:pt x="0" y="9654"/>
                    <a:pt x="2784" y="12438"/>
                    <a:pt x="6218" y="12438"/>
                  </a:cubicBezTo>
                  <a:lnTo>
                    <a:pt x="49939" y="12438"/>
                  </a:lnTo>
                  <a:cubicBezTo>
                    <a:pt x="53375" y="12438"/>
                    <a:pt x="56158" y="9653"/>
                    <a:pt x="56158" y="6219"/>
                  </a:cubicBezTo>
                  <a:cubicBezTo>
                    <a:pt x="56158" y="2785"/>
                    <a:pt x="53375" y="1"/>
                    <a:pt x="49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6"/>
            <p:cNvSpPr/>
            <p:nvPr/>
          </p:nvSpPr>
          <p:spPr>
            <a:xfrm>
              <a:off x="787875" y="2034150"/>
              <a:ext cx="1206325" cy="225875"/>
            </a:xfrm>
            <a:custGeom>
              <a:avLst/>
              <a:gdLst/>
              <a:ahLst/>
              <a:cxnLst/>
              <a:rect l="l" t="t" r="r" b="b"/>
              <a:pathLst>
                <a:path w="48253" h="9035" extrusionOk="0">
                  <a:moveTo>
                    <a:pt x="0" y="1"/>
                  </a:moveTo>
                  <a:lnTo>
                    <a:pt x="0" y="9035"/>
                  </a:lnTo>
                  <a:lnTo>
                    <a:pt x="48253" y="9035"/>
                  </a:lnTo>
                  <a:lnTo>
                    <a:pt x="482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36"/>
          <p:cNvGrpSpPr/>
          <p:nvPr/>
        </p:nvGrpSpPr>
        <p:grpSpPr>
          <a:xfrm rot="260837">
            <a:off x="1803453" y="1963634"/>
            <a:ext cx="1169623" cy="696009"/>
            <a:chOff x="2694850" y="3654975"/>
            <a:chExt cx="1169650" cy="696025"/>
          </a:xfrm>
        </p:grpSpPr>
        <p:sp>
          <p:nvSpPr>
            <p:cNvPr id="1594" name="Google Shape;1594;p36"/>
            <p:cNvSpPr/>
            <p:nvPr/>
          </p:nvSpPr>
          <p:spPr>
            <a:xfrm>
              <a:off x="2694850" y="3654975"/>
              <a:ext cx="1169650" cy="696025"/>
            </a:xfrm>
            <a:custGeom>
              <a:avLst/>
              <a:gdLst/>
              <a:ahLst/>
              <a:cxnLst/>
              <a:rect l="l" t="t" r="r" b="b"/>
              <a:pathLst>
                <a:path w="46786" h="27841" extrusionOk="0">
                  <a:moveTo>
                    <a:pt x="5501" y="1"/>
                  </a:moveTo>
                  <a:cubicBezTo>
                    <a:pt x="5218" y="1"/>
                    <a:pt x="4931" y="135"/>
                    <a:pt x="4797" y="389"/>
                  </a:cubicBezTo>
                  <a:cubicBezTo>
                    <a:pt x="4288" y="1359"/>
                    <a:pt x="3779" y="2326"/>
                    <a:pt x="3272" y="3295"/>
                  </a:cubicBezTo>
                  <a:lnTo>
                    <a:pt x="836" y="7934"/>
                  </a:lnTo>
                  <a:cubicBezTo>
                    <a:pt x="647" y="8292"/>
                    <a:pt x="459" y="8652"/>
                    <a:pt x="270" y="9011"/>
                  </a:cubicBezTo>
                  <a:cubicBezTo>
                    <a:pt x="1" y="9524"/>
                    <a:pt x="367" y="10214"/>
                    <a:pt x="933" y="10214"/>
                  </a:cubicBezTo>
                  <a:cubicBezTo>
                    <a:pt x="1007" y="10214"/>
                    <a:pt x="1085" y="10202"/>
                    <a:pt x="1166" y="10176"/>
                  </a:cubicBezTo>
                  <a:cubicBezTo>
                    <a:pt x="3015" y="9580"/>
                    <a:pt x="4863" y="8982"/>
                    <a:pt x="6714" y="8385"/>
                  </a:cubicBezTo>
                  <a:cubicBezTo>
                    <a:pt x="6894" y="9086"/>
                    <a:pt x="7343" y="9707"/>
                    <a:pt x="8034" y="10042"/>
                  </a:cubicBezTo>
                  <a:cubicBezTo>
                    <a:pt x="8301" y="10172"/>
                    <a:pt x="8583" y="10252"/>
                    <a:pt x="8867" y="10290"/>
                  </a:cubicBezTo>
                  <a:cubicBezTo>
                    <a:pt x="8579" y="10909"/>
                    <a:pt x="8342" y="11553"/>
                    <a:pt x="8171" y="12214"/>
                  </a:cubicBezTo>
                  <a:cubicBezTo>
                    <a:pt x="7904" y="13241"/>
                    <a:pt x="7806" y="14278"/>
                    <a:pt x="7842" y="15322"/>
                  </a:cubicBezTo>
                  <a:cubicBezTo>
                    <a:pt x="7633" y="15269"/>
                    <a:pt x="7425" y="15214"/>
                    <a:pt x="7216" y="15160"/>
                  </a:cubicBezTo>
                  <a:cubicBezTo>
                    <a:pt x="6939" y="15088"/>
                    <a:pt x="6644" y="14980"/>
                    <a:pt x="6356" y="14967"/>
                  </a:cubicBezTo>
                  <a:cubicBezTo>
                    <a:pt x="6346" y="14967"/>
                    <a:pt x="6335" y="14966"/>
                    <a:pt x="6325" y="14966"/>
                  </a:cubicBezTo>
                  <a:cubicBezTo>
                    <a:pt x="5933" y="14966"/>
                    <a:pt x="5551" y="15267"/>
                    <a:pt x="5458" y="15650"/>
                  </a:cubicBezTo>
                  <a:cubicBezTo>
                    <a:pt x="5364" y="16037"/>
                    <a:pt x="5504" y="16480"/>
                    <a:pt x="5863" y="16685"/>
                  </a:cubicBezTo>
                  <a:cubicBezTo>
                    <a:pt x="6031" y="16780"/>
                    <a:pt x="6230" y="16835"/>
                    <a:pt x="6428" y="16880"/>
                  </a:cubicBezTo>
                  <a:cubicBezTo>
                    <a:pt x="6312" y="16888"/>
                    <a:pt x="6197" y="16903"/>
                    <a:pt x="6088" y="16932"/>
                  </a:cubicBezTo>
                  <a:cubicBezTo>
                    <a:pt x="5692" y="17038"/>
                    <a:pt x="5411" y="17444"/>
                    <a:pt x="5424" y="17848"/>
                  </a:cubicBezTo>
                  <a:cubicBezTo>
                    <a:pt x="5439" y="18287"/>
                    <a:pt x="5754" y="18671"/>
                    <a:pt x="6194" y="18732"/>
                  </a:cubicBezTo>
                  <a:cubicBezTo>
                    <a:pt x="6218" y="18734"/>
                    <a:pt x="6246" y="18734"/>
                    <a:pt x="6270" y="18736"/>
                  </a:cubicBezTo>
                  <a:cubicBezTo>
                    <a:pt x="5858" y="18890"/>
                    <a:pt x="5583" y="19267"/>
                    <a:pt x="5645" y="19725"/>
                  </a:cubicBezTo>
                  <a:cubicBezTo>
                    <a:pt x="5706" y="20175"/>
                    <a:pt x="6080" y="20523"/>
                    <a:pt x="6537" y="20537"/>
                  </a:cubicBezTo>
                  <a:cubicBezTo>
                    <a:pt x="6548" y="20538"/>
                    <a:pt x="6559" y="20538"/>
                    <a:pt x="6570" y="20538"/>
                  </a:cubicBezTo>
                  <a:cubicBezTo>
                    <a:pt x="6912" y="20538"/>
                    <a:pt x="7296" y="20386"/>
                    <a:pt x="7624" y="20308"/>
                  </a:cubicBezTo>
                  <a:cubicBezTo>
                    <a:pt x="8094" y="20197"/>
                    <a:pt x="8561" y="20083"/>
                    <a:pt x="9030" y="19969"/>
                  </a:cubicBezTo>
                  <a:cubicBezTo>
                    <a:pt x="10965" y="23842"/>
                    <a:pt x="14959" y="26421"/>
                    <a:pt x="19106" y="27372"/>
                  </a:cubicBezTo>
                  <a:cubicBezTo>
                    <a:pt x="20459" y="27683"/>
                    <a:pt x="21858" y="27840"/>
                    <a:pt x="23259" y="27840"/>
                  </a:cubicBezTo>
                  <a:cubicBezTo>
                    <a:pt x="26738" y="27840"/>
                    <a:pt x="30231" y="26871"/>
                    <a:pt x="33082" y="24878"/>
                  </a:cubicBezTo>
                  <a:cubicBezTo>
                    <a:pt x="34917" y="23596"/>
                    <a:pt x="36494" y="21910"/>
                    <a:pt x="37486" y="19895"/>
                  </a:cubicBezTo>
                  <a:cubicBezTo>
                    <a:pt x="37959" y="20006"/>
                    <a:pt x="38430" y="20122"/>
                    <a:pt x="38903" y="20234"/>
                  </a:cubicBezTo>
                  <a:cubicBezTo>
                    <a:pt x="39293" y="20328"/>
                    <a:pt x="39798" y="20512"/>
                    <a:pt x="40241" y="20512"/>
                  </a:cubicBezTo>
                  <a:cubicBezTo>
                    <a:pt x="40611" y="20512"/>
                    <a:pt x="40937" y="20384"/>
                    <a:pt x="41116" y="19966"/>
                  </a:cubicBezTo>
                  <a:cubicBezTo>
                    <a:pt x="41307" y="19523"/>
                    <a:pt x="41129" y="19023"/>
                    <a:pt x="40709" y="18792"/>
                  </a:cubicBezTo>
                  <a:cubicBezTo>
                    <a:pt x="40669" y="18771"/>
                    <a:pt x="40628" y="18750"/>
                    <a:pt x="40587" y="18733"/>
                  </a:cubicBezTo>
                  <a:cubicBezTo>
                    <a:pt x="41040" y="18681"/>
                    <a:pt x="41395" y="18310"/>
                    <a:pt x="41404" y="17844"/>
                  </a:cubicBezTo>
                  <a:cubicBezTo>
                    <a:pt x="41411" y="17437"/>
                    <a:pt x="41141" y="17035"/>
                    <a:pt x="40741" y="16927"/>
                  </a:cubicBezTo>
                  <a:cubicBezTo>
                    <a:pt x="40628" y="16895"/>
                    <a:pt x="40509" y="16881"/>
                    <a:pt x="40386" y="16871"/>
                  </a:cubicBezTo>
                  <a:cubicBezTo>
                    <a:pt x="40888" y="16735"/>
                    <a:pt x="41391" y="16549"/>
                    <a:pt x="41405" y="15920"/>
                  </a:cubicBezTo>
                  <a:cubicBezTo>
                    <a:pt x="41420" y="15358"/>
                    <a:pt x="40966" y="14971"/>
                    <a:pt x="40448" y="14971"/>
                  </a:cubicBezTo>
                  <a:cubicBezTo>
                    <a:pt x="40378" y="14971"/>
                    <a:pt x="40307" y="14978"/>
                    <a:pt x="40236" y="14993"/>
                  </a:cubicBezTo>
                  <a:cubicBezTo>
                    <a:pt x="39702" y="15103"/>
                    <a:pt x="39171" y="15246"/>
                    <a:pt x="38641" y="15393"/>
                  </a:cubicBezTo>
                  <a:cubicBezTo>
                    <a:pt x="38696" y="14085"/>
                    <a:pt x="38533" y="12780"/>
                    <a:pt x="38112" y="11524"/>
                  </a:cubicBezTo>
                  <a:cubicBezTo>
                    <a:pt x="38017" y="11241"/>
                    <a:pt x="37909" y="10963"/>
                    <a:pt x="37792" y="10688"/>
                  </a:cubicBezTo>
                  <a:cubicBezTo>
                    <a:pt x="38263" y="10648"/>
                    <a:pt x="38723" y="10483"/>
                    <a:pt x="39101" y="10198"/>
                  </a:cubicBezTo>
                  <a:cubicBezTo>
                    <a:pt x="39598" y="9825"/>
                    <a:pt x="39924" y="9323"/>
                    <a:pt x="40070" y="8766"/>
                  </a:cubicBezTo>
                  <a:cubicBezTo>
                    <a:pt x="41646" y="9274"/>
                    <a:pt x="43222" y="9783"/>
                    <a:pt x="44797" y="10294"/>
                  </a:cubicBezTo>
                  <a:cubicBezTo>
                    <a:pt x="45070" y="10382"/>
                    <a:pt x="45341" y="10469"/>
                    <a:pt x="45613" y="10557"/>
                  </a:cubicBezTo>
                  <a:cubicBezTo>
                    <a:pt x="45696" y="10584"/>
                    <a:pt x="45776" y="10597"/>
                    <a:pt x="45853" y="10597"/>
                  </a:cubicBezTo>
                  <a:cubicBezTo>
                    <a:pt x="46421" y="10597"/>
                    <a:pt x="46786" y="9909"/>
                    <a:pt x="46515" y="9395"/>
                  </a:cubicBezTo>
                  <a:cubicBezTo>
                    <a:pt x="46007" y="8426"/>
                    <a:pt x="45497" y="7459"/>
                    <a:pt x="44991" y="6491"/>
                  </a:cubicBezTo>
                  <a:lnTo>
                    <a:pt x="42556" y="1851"/>
                  </a:lnTo>
                  <a:cubicBezTo>
                    <a:pt x="42365" y="1492"/>
                    <a:pt x="42177" y="1132"/>
                    <a:pt x="41988" y="775"/>
                  </a:cubicBezTo>
                  <a:cubicBezTo>
                    <a:pt x="41855" y="520"/>
                    <a:pt x="41567" y="385"/>
                    <a:pt x="41284" y="385"/>
                  </a:cubicBezTo>
                  <a:cubicBezTo>
                    <a:pt x="41011" y="385"/>
                    <a:pt x="40741" y="511"/>
                    <a:pt x="40617" y="775"/>
                  </a:cubicBezTo>
                  <a:cubicBezTo>
                    <a:pt x="39859" y="2384"/>
                    <a:pt x="39101" y="3995"/>
                    <a:pt x="38343" y="5604"/>
                  </a:cubicBezTo>
                  <a:cubicBezTo>
                    <a:pt x="38343" y="5606"/>
                    <a:pt x="38342" y="5607"/>
                    <a:pt x="38342" y="5610"/>
                  </a:cubicBezTo>
                  <a:cubicBezTo>
                    <a:pt x="38099" y="5537"/>
                    <a:pt x="37846" y="5501"/>
                    <a:pt x="37593" y="5501"/>
                  </a:cubicBezTo>
                  <a:cubicBezTo>
                    <a:pt x="36658" y="5501"/>
                    <a:pt x="35726" y="5991"/>
                    <a:pt x="35275" y="6860"/>
                  </a:cubicBezTo>
                  <a:cubicBezTo>
                    <a:pt x="35270" y="6869"/>
                    <a:pt x="35267" y="6878"/>
                    <a:pt x="35262" y="6888"/>
                  </a:cubicBezTo>
                  <a:cubicBezTo>
                    <a:pt x="35111" y="6732"/>
                    <a:pt x="34960" y="6580"/>
                    <a:pt x="34804" y="6433"/>
                  </a:cubicBezTo>
                  <a:cubicBezTo>
                    <a:pt x="34447" y="4796"/>
                    <a:pt x="34091" y="3159"/>
                    <a:pt x="33736" y="1521"/>
                  </a:cubicBezTo>
                  <a:cubicBezTo>
                    <a:pt x="33682" y="1283"/>
                    <a:pt x="33632" y="1044"/>
                    <a:pt x="33580" y="806"/>
                  </a:cubicBezTo>
                  <a:cubicBezTo>
                    <a:pt x="33501" y="443"/>
                    <a:pt x="33147" y="227"/>
                    <a:pt x="32799" y="227"/>
                  </a:cubicBezTo>
                  <a:cubicBezTo>
                    <a:pt x="32597" y="227"/>
                    <a:pt x="32397" y="299"/>
                    <a:pt x="32253" y="457"/>
                  </a:cubicBezTo>
                  <a:cubicBezTo>
                    <a:pt x="31397" y="1395"/>
                    <a:pt x="30541" y="2331"/>
                    <a:pt x="29684" y="3269"/>
                  </a:cubicBezTo>
                  <a:cubicBezTo>
                    <a:pt x="28067" y="2667"/>
                    <a:pt x="26407" y="2276"/>
                    <a:pt x="24678" y="2141"/>
                  </a:cubicBezTo>
                  <a:cubicBezTo>
                    <a:pt x="24195" y="2104"/>
                    <a:pt x="23710" y="2085"/>
                    <a:pt x="23225" y="2085"/>
                  </a:cubicBezTo>
                  <a:cubicBezTo>
                    <a:pt x="21852" y="2085"/>
                    <a:pt x="20477" y="2236"/>
                    <a:pt x="19139" y="2546"/>
                  </a:cubicBezTo>
                  <a:cubicBezTo>
                    <a:pt x="18306" y="2739"/>
                    <a:pt x="17499" y="3000"/>
                    <a:pt x="16704" y="3308"/>
                  </a:cubicBezTo>
                  <a:cubicBezTo>
                    <a:pt x="15836" y="2357"/>
                    <a:pt x="14967" y="1407"/>
                    <a:pt x="14100" y="457"/>
                  </a:cubicBezTo>
                  <a:cubicBezTo>
                    <a:pt x="13957" y="299"/>
                    <a:pt x="13757" y="227"/>
                    <a:pt x="13556" y="227"/>
                  </a:cubicBezTo>
                  <a:cubicBezTo>
                    <a:pt x="13207" y="227"/>
                    <a:pt x="12853" y="443"/>
                    <a:pt x="12773" y="806"/>
                  </a:cubicBezTo>
                  <a:cubicBezTo>
                    <a:pt x="12394" y="2551"/>
                    <a:pt x="12014" y="4298"/>
                    <a:pt x="11633" y="6042"/>
                  </a:cubicBezTo>
                  <a:cubicBezTo>
                    <a:pt x="11597" y="6205"/>
                    <a:pt x="11564" y="6367"/>
                    <a:pt x="11528" y="6530"/>
                  </a:cubicBezTo>
                  <a:cubicBezTo>
                    <a:pt x="11350" y="6180"/>
                    <a:pt x="11090" y="5866"/>
                    <a:pt x="10755" y="5612"/>
                  </a:cubicBezTo>
                  <a:cubicBezTo>
                    <a:pt x="10310" y="5278"/>
                    <a:pt x="9761" y="5110"/>
                    <a:pt x="9212" y="5110"/>
                  </a:cubicBezTo>
                  <a:cubicBezTo>
                    <a:pt x="8953" y="5110"/>
                    <a:pt x="8694" y="5147"/>
                    <a:pt x="8446" y="5223"/>
                  </a:cubicBezTo>
                  <a:cubicBezTo>
                    <a:pt x="7793" y="3839"/>
                    <a:pt x="7142" y="2453"/>
                    <a:pt x="6490" y="1070"/>
                  </a:cubicBezTo>
                  <a:cubicBezTo>
                    <a:pt x="6383" y="842"/>
                    <a:pt x="6276" y="616"/>
                    <a:pt x="6168" y="389"/>
                  </a:cubicBezTo>
                  <a:cubicBezTo>
                    <a:pt x="6044" y="126"/>
                    <a:pt x="5774" y="1"/>
                    <a:pt x="5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264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6"/>
            <p:cNvSpPr/>
            <p:nvPr/>
          </p:nvSpPr>
          <p:spPr>
            <a:xfrm>
              <a:off x="2996225" y="3680400"/>
              <a:ext cx="136075" cy="170350"/>
            </a:xfrm>
            <a:custGeom>
              <a:avLst/>
              <a:gdLst/>
              <a:ahLst/>
              <a:cxnLst/>
              <a:rect l="l" t="t" r="r" b="b"/>
              <a:pathLst>
                <a:path w="5443" h="6814" extrusionOk="0">
                  <a:moveTo>
                    <a:pt x="1483" y="0"/>
                  </a:moveTo>
                  <a:lnTo>
                    <a:pt x="1" y="6813"/>
                  </a:lnTo>
                  <a:lnTo>
                    <a:pt x="5443" y="4335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6"/>
            <p:cNvSpPr/>
            <p:nvPr/>
          </p:nvSpPr>
          <p:spPr>
            <a:xfrm>
              <a:off x="3022975" y="3721275"/>
              <a:ext cx="86625" cy="105550"/>
            </a:xfrm>
            <a:custGeom>
              <a:avLst/>
              <a:gdLst/>
              <a:ahLst/>
              <a:cxnLst/>
              <a:rect l="l" t="t" r="r" b="b"/>
              <a:pathLst>
                <a:path w="3465" h="4222" extrusionOk="0">
                  <a:moveTo>
                    <a:pt x="803" y="442"/>
                  </a:moveTo>
                  <a:cubicBezTo>
                    <a:pt x="1262" y="894"/>
                    <a:pt x="2641" y="2251"/>
                    <a:pt x="3077" y="2667"/>
                  </a:cubicBezTo>
                  <a:lnTo>
                    <a:pt x="269" y="3876"/>
                  </a:lnTo>
                  <a:lnTo>
                    <a:pt x="803" y="442"/>
                  </a:lnTo>
                  <a:close/>
                  <a:moveTo>
                    <a:pt x="657" y="0"/>
                  </a:moveTo>
                  <a:lnTo>
                    <a:pt x="1" y="4221"/>
                  </a:lnTo>
                  <a:lnTo>
                    <a:pt x="3465" y="2729"/>
                  </a:lnTo>
                  <a:lnTo>
                    <a:pt x="3336" y="2619"/>
                  </a:lnTo>
                  <a:cubicBezTo>
                    <a:pt x="3155" y="2462"/>
                    <a:pt x="829" y="168"/>
                    <a:pt x="806" y="145"/>
                  </a:cubicBez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6"/>
            <p:cNvSpPr/>
            <p:nvPr/>
          </p:nvSpPr>
          <p:spPr>
            <a:xfrm>
              <a:off x="3416175" y="3680400"/>
              <a:ext cx="136075" cy="170350"/>
            </a:xfrm>
            <a:custGeom>
              <a:avLst/>
              <a:gdLst/>
              <a:ahLst/>
              <a:cxnLst/>
              <a:rect l="l" t="t" r="r" b="b"/>
              <a:pathLst>
                <a:path w="5443" h="6814" extrusionOk="0">
                  <a:moveTo>
                    <a:pt x="3960" y="0"/>
                  </a:moveTo>
                  <a:lnTo>
                    <a:pt x="1" y="4335"/>
                  </a:lnTo>
                  <a:lnTo>
                    <a:pt x="5443" y="6813"/>
                  </a:lnTo>
                  <a:lnTo>
                    <a:pt x="3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6"/>
            <p:cNvSpPr/>
            <p:nvPr/>
          </p:nvSpPr>
          <p:spPr>
            <a:xfrm>
              <a:off x="3438925" y="3721300"/>
              <a:ext cx="86625" cy="105525"/>
            </a:xfrm>
            <a:custGeom>
              <a:avLst/>
              <a:gdLst/>
              <a:ahLst/>
              <a:cxnLst/>
              <a:rect l="l" t="t" r="r" b="b"/>
              <a:pathLst>
                <a:path w="3465" h="4221" extrusionOk="0">
                  <a:moveTo>
                    <a:pt x="2662" y="441"/>
                  </a:moveTo>
                  <a:lnTo>
                    <a:pt x="3198" y="3875"/>
                  </a:lnTo>
                  <a:lnTo>
                    <a:pt x="3198" y="3875"/>
                  </a:lnTo>
                  <a:lnTo>
                    <a:pt x="389" y="2666"/>
                  </a:lnTo>
                  <a:cubicBezTo>
                    <a:pt x="826" y="2250"/>
                    <a:pt x="2204" y="893"/>
                    <a:pt x="2662" y="441"/>
                  </a:cubicBezTo>
                  <a:close/>
                  <a:moveTo>
                    <a:pt x="2808" y="1"/>
                  </a:moveTo>
                  <a:lnTo>
                    <a:pt x="2661" y="145"/>
                  </a:lnTo>
                  <a:cubicBezTo>
                    <a:pt x="2638" y="168"/>
                    <a:pt x="311" y="2462"/>
                    <a:pt x="129" y="2619"/>
                  </a:cubicBezTo>
                  <a:lnTo>
                    <a:pt x="0" y="2729"/>
                  </a:lnTo>
                  <a:lnTo>
                    <a:pt x="3465" y="4220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6"/>
            <p:cNvSpPr/>
            <p:nvPr/>
          </p:nvSpPr>
          <p:spPr>
            <a:xfrm>
              <a:off x="2910175" y="3726750"/>
              <a:ext cx="731575" cy="604425"/>
            </a:xfrm>
            <a:custGeom>
              <a:avLst/>
              <a:gdLst/>
              <a:ahLst/>
              <a:cxnLst/>
              <a:rect l="l" t="t" r="r" b="b"/>
              <a:pathLst>
                <a:path w="29263" h="24177" extrusionOk="0">
                  <a:moveTo>
                    <a:pt x="14631" y="1"/>
                  </a:moveTo>
                  <a:cubicBezTo>
                    <a:pt x="10751" y="1"/>
                    <a:pt x="7030" y="1274"/>
                    <a:pt x="4286" y="3542"/>
                  </a:cubicBezTo>
                  <a:cubicBezTo>
                    <a:pt x="1542" y="5808"/>
                    <a:pt x="0" y="8883"/>
                    <a:pt x="0" y="12089"/>
                  </a:cubicBezTo>
                  <a:cubicBezTo>
                    <a:pt x="0" y="15295"/>
                    <a:pt x="1542" y="18369"/>
                    <a:pt x="4286" y="20636"/>
                  </a:cubicBezTo>
                  <a:cubicBezTo>
                    <a:pt x="7030" y="22903"/>
                    <a:pt x="10751" y="24177"/>
                    <a:pt x="14631" y="24177"/>
                  </a:cubicBezTo>
                  <a:cubicBezTo>
                    <a:pt x="18512" y="24177"/>
                    <a:pt x="22233" y="22903"/>
                    <a:pt x="24977" y="20636"/>
                  </a:cubicBezTo>
                  <a:cubicBezTo>
                    <a:pt x="27721" y="18369"/>
                    <a:pt x="29263" y="15295"/>
                    <a:pt x="29263" y="12089"/>
                  </a:cubicBezTo>
                  <a:cubicBezTo>
                    <a:pt x="29263" y="8883"/>
                    <a:pt x="27721" y="5808"/>
                    <a:pt x="24977" y="3542"/>
                  </a:cubicBezTo>
                  <a:cubicBezTo>
                    <a:pt x="22233" y="1274"/>
                    <a:pt x="18512" y="1"/>
                    <a:pt x="14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6"/>
            <p:cNvSpPr/>
            <p:nvPr/>
          </p:nvSpPr>
          <p:spPr>
            <a:xfrm>
              <a:off x="2918550" y="3920325"/>
              <a:ext cx="356825" cy="368325"/>
            </a:xfrm>
            <a:custGeom>
              <a:avLst/>
              <a:gdLst/>
              <a:ahLst/>
              <a:cxnLst/>
              <a:rect l="l" t="t" r="r" b="b"/>
              <a:pathLst>
                <a:path w="14273" h="14733" extrusionOk="0">
                  <a:moveTo>
                    <a:pt x="3363" y="1"/>
                  </a:moveTo>
                  <a:cubicBezTo>
                    <a:pt x="1592" y="1"/>
                    <a:pt x="1" y="5182"/>
                    <a:pt x="1949" y="9332"/>
                  </a:cubicBezTo>
                  <a:cubicBezTo>
                    <a:pt x="3980" y="13655"/>
                    <a:pt x="8573" y="14638"/>
                    <a:pt x="10851" y="14730"/>
                  </a:cubicBezTo>
                  <a:cubicBezTo>
                    <a:pt x="10883" y="14731"/>
                    <a:pt x="10915" y="14732"/>
                    <a:pt x="10947" y="14732"/>
                  </a:cubicBezTo>
                  <a:cubicBezTo>
                    <a:pt x="13159" y="14732"/>
                    <a:pt x="14273" y="11715"/>
                    <a:pt x="10851" y="10746"/>
                  </a:cubicBezTo>
                  <a:cubicBezTo>
                    <a:pt x="10851" y="10746"/>
                    <a:pt x="6976" y="9486"/>
                    <a:pt x="5936" y="5854"/>
                  </a:cubicBezTo>
                  <a:cubicBezTo>
                    <a:pt x="4894" y="2222"/>
                    <a:pt x="5441" y="490"/>
                    <a:pt x="3586" y="28"/>
                  </a:cubicBezTo>
                  <a:cubicBezTo>
                    <a:pt x="3511" y="10"/>
                    <a:pt x="3437" y="1"/>
                    <a:pt x="336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6"/>
            <p:cNvSpPr/>
            <p:nvPr/>
          </p:nvSpPr>
          <p:spPr>
            <a:xfrm>
              <a:off x="2973050" y="3847850"/>
              <a:ext cx="104650" cy="63225"/>
            </a:xfrm>
            <a:custGeom>
              <a:avLst/>
              <a:gdLst/>
              <a:ahLst/>
              <a:cxnLst/>
              <a:rect l="l" t="t" r="r" b="b"/>
              <a:pathLst>
                <a:path w="4186" h="2529" extrusionOk="0">
                  <a:moveTo>
                    <a:pt x="2284" y="0"/>
                  </a:moveTo>
                  <a:cubicBezTo>
                    <a:pt x="1278" y="0"/>
                    <a:pt x="0" y="671"/>
                    <a:pt x="765" y="2104"/>
                  </a:cubicBezTo>
                  <a:cubicBezTo>
                    <a:pt x="765" y="2104"/>
                    <a:pt x="1188" y="2529"/>
                    <a:pt x="2179" y="2529"/>
                  </a:cubicBezTo>
                  <a:cubicBezTo>
                    <a:pt x="2358" y="2529"/>
                    <a:pt x="2554" y="2515"/>
                    <a:pt x="2770" y="2483"/>
                  </a:cubicBezTo>
                  <a:cubicBezTo>
                    <a:pt x="4186" y="2272"/>
                    <a:pt x="3857" y="534"/>
                    <a:pt x="2947" y="123"/>
                  </a:cubicBezTo>
                  <a:cubicBezTo>
                    <a:pt x="2767" y="41"/>
                    <a:pt x="2534" y="0"/>
                    <a:pt x="228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6"/>
            <p:cNvSpPr/>
            <p:nvPr/>
          </p:nvSpPr>
          <p:spPr>
            <a:xfrm>
              <a:off x="3003525" y="3726825"/>
              <a:ext cx="567575" cy="123950"/>
            </a:xfrm>
            <a:custGeom>
              <a:avLst/>
              <a:gdLst/>
              <a:ahLst/>
              <a:cxnLst/>
              <a:rect l="l" t="t" r="r" b="b"/>
              <a:pathLst>
                <a:path w="22703" h="4958" extrusionOk="0">
                  <a:moveTo>
                    <a:pt x="10897" y="1"/>
                  </a:moveTo>
                  <a:cubicBezTo>
                    <a:pt x="6568" y="1"/>
                    <a:pt x="2681" y="1554"/>
                    <a:pt x="0" y="4025"/>
                  </a:cubicBezTo>
                  <a:cubicBezTo>
                    <a:pt x="1630" y="4436"/>
                    <a:pt x="3029" y="4607"/>
                    <a:pt x="4230" y="4607"/>
                  </a:cubicBezTo>
                  <a:cubicBezTo>
                    <a:pt x="10235" y="4607"/>
                    <a:pt x="11257" y="320"/>
                    <a:pt x="11257" y="320"/>
                  </a:cubicBezTo>
                  <a:cubicBezTo>
                    <a:pt x="12622" y="4309"/>
                    <a:pt x="18484" y="4957"/>
                    <a:pt x="21974" y="4957"/>
                  </a:cubicBezTo>
                  <a:cubicBezTo>
                    <a:pt x="22230" y="4957"/>
                    <a:pt x="22474" y="4954"/>
                    <a:pt x="22702" y="4948"/>
                  </a:cubicBezTo>
                  <a:cubicBezTo>
                    <a:pt x="20039" y="1950"/>
                    <a:pt x="15745" y="1"/>
                    <a:pt x="10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6"/>
            <p:cNvSpPr/>
            <p:nvPr/>
          </p:nvSpPr>
          <p:spPr>
            <a:xfrm>
              <a:off x="3053650" y="3751450"/>
              <a:ext cx="179600" cy="83375"/>
            </a:xfrm>
            <a:custGeom>
              <a:avLst/>
              <a:gdLst/>
              <a:ahLst/>
              <a:cxnLst/>
              <a:rect l="l" t="t" r="r" b="b"/>
              <a:pathLst>
                <a:path w="7184" h="3335" extrusionOk="0">
                  <a:moveTo>
                    <a:pt x="5825" y="1673"/>
                  </a:moveTo>
                  <a:lnTo>
                    <a:pt x="5825" y="1673"/>
                  </a:lnTo>
                  <a:cubicBezTo>
                    <a:pt x="5866" y="1675"/>
                    <a:pt x="5883" y="1676"/>
                    <a:pt x="5876" y="1676"/>
                  </a:cubicBezTo>
                  <a:cubicBezTo>
                    <a:pt x="5872" y="1676"/>
                    <a:pt x="5855" y="1675"/>
                    <a:pt x="5826" y="1675"/>
                  </a:cubicBezTo>
                  <a:lnTo>
                    <a:pt x="5825" y="1673"/>
                  </a:lnTo>
                  <a:close/>
                  <a:moveTo>
                    <a:pt x="5757" y="0"/>
                  </a:moveTo>
                  <a:cubicBezTo>
                    <a:pt x="5196" y="0"/>
                    <a:pt x="4601" y="199"/>
                    <a:pt x="4090" y="337"/>
                  </a:cubicBezTo>
                  <a:cubicBezTo>
                    <a:pt x="3427" y="514"/>
                    <a:pt x="2773" y="728"/>
                    <a:pt x="2134" y="973"/>
                  </a:cubicBezTo>
                  <a:cubicBezTo>
                    <a:pt x="1792" y="1105"/>
                    <a:pt x="1456" y="1246"/>
                    <a:pt x="1121" y="1392"/>
                  </a:cubicBezTo>
                  <a:cubicBezTo>
                    <a:pt x="764" y="1549"/>
                    <a:pt x="376" y="1688"/>
                    <a:pt x="182" y="2051"/>
                  </a:cubicBezTo>
                  <a:cubicBezTo>
                    <a:pt x="115" y="2180"/>
                    <a:pt x="87" y="2311"/>
                    <a:pt x="89" y="2438"/>
                  </a:cubicBezTo>
                  <a:cubicBezTo>
                    <a:pt x="29" y="2534"/>
                    <a:pt x="1" y="2649"/>
                    <a:pt x="16" y="2750"/>
                  </a:cubicBezTo>
                  <a:cubicBezTo>
                    <a:pt x="51" y="2980"/>
                    <a:pt x="226" y="3112"/>
                    <a:pt x="452" y="3134"/>
                  </a:cubicBezTo>
                  <a:cubicBezTo>
                    <a:pt x="621" y="3151"/>
                    <a:pt x="777" y="3212"/>
                    <a:pt x="947" y="3231"/>
                  </a:cubicBezTo>
                  <a:cubicBezTo>
                    <a:pt x="1112" y="3248"/>
                    <a:pt x="1278" y="3255"/>
                    <a:pt x="1443" y="3268"/>
                  </a:cubicBezTo>
                  <a:cubicBezTo>
                    <a:pt x="1802" y="3293"/>
                    <a:pt x="2163" y="3320"/>
                    <a:pt x="2524" y="3329"/>
                  </a:cubicBezTo>
                  <a:cubicBezTo>
                    <a:pt x="2637" y="3332"/>
                    <a:pt x="2752" y="3334"/>
                    <a:pt x="2867" y="3334"/>
                  </a:cubicBezTo>
                  <a:cubicBezTo>
                    <a:pt x="3469" y="3334"/>
                    <a:pt x="4092" y="3281"/>
                    <a:pt x="4654" y="3086"/>
                  </a:cubicBezTo>
                  <a:cubicBezTo>
                    <a:pt x="5310" y="2858"/>
                    <a:pt x="5916" y="2521"/>
                    <a:pt x="6489" y="2134"/>
                  </a:cubicBezTo>
                  <a:cubicBezTo>
                    <a:pt x="6856" y="1885"/>
                    <a:pt x="7183" y="1588"/>
                    <a:pt x="7183" y="1109"/>
                  </a:cubicBezTo>
                  <a:cubicBezTo>
                    <a:pt x="7180" y="568"/>
                    <a:pt x="6755" y="207"/>
                    <a:pt x="6270" y="67"/>
                  </a:cubicBezTo>
                  <a:cubicBezTo>
                    <a:pt x="6105" y="20"/>
                    <a:pt x="5933" y="0"/>
                    <a:pt x="5757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6"/>
            <p:cNvSpPr/>
            <p:nvPr/>
          </p:nvSpPr>
          <p:spPr>
            <a:xfrm>
              <a:off x="3232800" y="3972300"/>
              <a:ext cx="94625" cy="35200"/>
            </a:xfrm>
            <a:custGeom>
              <a:avLst/>
              <a:gdLst/>
              <a:ahLst/>
              <a:cxnLst/>
              <a:rect l="l" t="t" r="r" b="b"/>
              <a:pathLst>
                <a:path w="3785" h="1408" extrusionOk="0">
                  <a:moveTo>
                    <a:pt x="1686" y="1"/>
                  </a:moveTo>
                  <a:cubicBezTo>
                    <a:pt x="847" y="1"/>
                    <a:pt x="0" y="116"/>
                    <a:pt x="49" y="330"/>
                  </a:cubicBezTo>
                  <a:cubicBezTo>
                    <a:pt x="128" y="690"/>
                    <a:pt x="1625" y="1408"/>
                    <a:pt x="1625" y="1408"/>
                  </a:cubicBezTo>
                  <a:cubicBezTo>
                    <a:pt x="1625" y="1408"/>
                    <a:pt x="3785" y="448"/>
                    <a:pt x="3105" y="168"/>
                  </a:cubicBezTo>
                  <a:cubicBezTo>
                    <a:pt x="2829" y="55"/>
                    <a:pt x="2260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6"/>
            <p:cNvSpPr/>
            <p:nvPr/>
          </p:nvSpPr>
          <p:spPr>
            <a:xfrm>
              <a:off x="3269050" y="3983300"/>
              <a:ext cx="9300" cy="41500"/>
            </a:xfrm>
            <a:custGeom>
              <a:avLst/>
              <a:gdLst/>
              <a:ahLst/>
              <a:cxnLst/>
              <a:rect l="l" t="t" r="r" b="b"/>
              <a:pathLst>
                <a:path w="372" h="1660" extrusionOk="0">
                  <a:moveTo>
                    <a:pt x="187" y="1"/>
                  </a:moveTo>
                  <a:cubicBezTo>
                    <a:pt x="86" y="2"/>
                    <a:pt x="1" y="87"/>
                    <a:pt x="1" y="187"/>
                  </a:cubicBezTo>
                  <a:lnTo>
                    <a:pt x="1" y="1314"/>
                  </a:lnTo>
                  <a:lnTo>
                    <a:pt x="1" y="1473"/>
                  </a:lnTo>
                  <a:cubicBezTo>
                    <a:pt x="1" y="1573"/>
                    <a:pt x="86" y="1659"/>
                    <a:pt x="187" y="1659"/>
                  </a:cubicBezTo>
                  <a:cubicBezTo>
                    <a:pt x="288" y="1659"/>
                    <a:pt x="372" y="1574"/>
                    <a:pt x="372" y="1473"/>
                  </a:cubicBezTo>
                  <a:lnTo>
                    <a:pt x="372" y="346"/>
                  </a:lnTo>
                  <a:lnTo>
                    <a:pt x="372" y="187"/>
                  </a:lnTo>
                  <a:cubicBezTo>
                    <a:pt x="372" y="87"/>
                    <a:pt x="288" y="1"/>
                    <a:pt x="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6"/>
            <p:cNvSpPr/>
            <p:nvPr/>
          </p:nvSpPr>
          <p:spPr>
            <a:xfrm>
              <a:off x="2973925" y="3864025"/>
              <a:ext cx="215775" cy="215775"/>
            </a:xfrm>
            <a:custGeom>
              <a:avLst/>
              <a:gdLst/>
              <a:ahLst/>
              <a:cxnLst/>
              <a:rect l="l" t="t" r="r" b="b"/>
              <a:pathLst>
                <a:path w="8631" h="8631" extrusionOk="0">
                  <a:moveTo>
                    <a:pt x="4315" y="1"/>
                  </a:moveTo>
                  <a:cubicBezTo>
                    <a:pt x="1932" y="1"/>
                    <a:pt x="1" y="1932"/>
                    <a:pt x="1" y="4316"/>
                  </a:cubicBezTo>
                  <a:cubicBezTo>
                    <a:pt x="1" y="6697"/>
                    <a:pt x="1932" y="8630"/>
                    <a:pt x="4315" y="8630"/>
                  </a:cubicBezTo>
                  <a:cubicBezTo>
                    <a:pt x="6699" y="8630"/>
                    <a:pt x="8630" y="6697"/>
                    <a:pt x="8630" y="4316"/>
                  </a:cubicBezTo>
                  <a:cubicBezTo>
                    <a:pt x="8630" y="1932"/>
                    <a:pt x="6699" y="1"/>
                    <a:pt x="4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6"/>
            <p:cNvSpPr/>
            <p:nvPr/>
          </p:nvSpPr>
          <p:spPr>
            <a:xfrm>
              <a:off x="3008300" y="3899900"/>
              <a:ext cx="147075" cy="147100"/>
            </a:xfrm>
            <a:custGeom>
              <a:avLst/>
              <a:gdLst/>
              <a:ahLst/>
              <a:cxnLst/>
              <a:rect l="l" t="t" r="r" b="b"/>
              <a:pathLst>
                <a:path w="5883" h="5884" extrusionOk="0">
                  <a:moveTo>
                    <a:pt x="2940" y="1"/>
                  </a:moveTo>
                  <a:cubicBezTo>
                    <a:pt x="1317" y="1"/>
                    <a:pt x="0" y="1317"/>
                    <a:pt x="0" y="2941"/>
                  </a:cubicBezTo>
                  <a:cubicBezTo>
                    <a:pt x="0" y="4567"/>
                    <a:pt x="1317" y="5883"/>
                    <a:pt x="2940" y="5883"/>
                  </a:cubicBezTo>
                  <a:cubicBezTo>
                    <a:pt x="4564" y="5883"/>
                    <a:pt x="5882" y="4567"/>
                    <a:pt x="5882" y="2941"/>
                  </a:cubicBezTo>
                  <a:cubicBezTo>
                    <a:pt x="5882" y="1317"/>
                    <a:pt x="4564" y="1"/>
                    <a:pt x="2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6"/>
            <p:cNvSpPr/>
            <p:nvPr/>
          </p:nvSpPr>
          <p:spPr>
            <a:xfrm>
              <a:off x="3013025" y="3896850"/>
              <a:ext cx="53175" cy="46875"/>
            </a:xfrm>
            <a:custGeom>
              <a:avLst/>
              <a:gdLst/>
              <a:ahLst/>
              <a:cxnLst/>
              <a:rect l="l" t="t" r="r" b="b"/>
              <a:pathLst>
                <a:path w="2127" h="1875" extrusionOk="0">
                  <a:moveTo>
                    <a:pt x="1064" y="1"/>
                  </a:moveTo>
                  <a:cubicBezTo>
                    <a:pt x="697" y="1"/>
                    <a:pt x="349" y="218"/>
                    <a:pt x="199" y="579"/>
                  </a:cubicBezTo>
                  <a:cubicBezTo>
                    <a:pt x="0" y="1057"/>
                    <a:pt x="228" y="1605"/>
                    <a:pt x="706" y="1803"/>
                  </a:cubicBezTo>
                  <a:cubicBezTo>
                    <a:pt x="823" y="1852"/>
                    <a:pt x="945" y="1874"/>
                    <a:pt x="1064" y="1874"/>
                  </a:cubicBezTo>
                  <a:cubicBezTo>
                    <a:pt x="1431" y="1874"/>
                    <a:pt x="1779" y="1657"/>
                    <a:pt x="1929" y="1296"/>
                  </a:cubicBezTo>
                  <a:cubicBezTo>
                    <a:pt x="2126" y="819"/>
                    <a:pt x="1900" y="270"/>
                    <a:pt x="1422" y="72"/>
                  </a:cubicBezTo>
                  <a:cubicBezTo>
                    <a:pt x="1305" y="24"/>
                    <a:pt x="1183" y="1"/>
                    <a:pt x="1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6"/>
            <p:cNvSpPr/>
            <p:nvPr/>
          </p:nvSpPr>
          <p:spPr>
            <a:xfrm>
              <a:off x="3345450" y="3864025"/>
              <a:ext cx="215750" cy="215775"/>
            </a:xfrm>
            <a:custGeom>
              <a:avLst/>
              <a:gdLst/>
              <a:ahLst/>
              <a:cxnLst/>
              <a:rect l="l" t="t" r="r" b="b"/>
              <a:pathLst>
                <a:path w="8630" h="8631" extrusionOk="0">
                  <a:moveTo>
                    <a:pt x="4315" y="1"/>
                  </a:moveTo>
                  <a:cubicBezTo>
                    <a:pt x="1932" y="1"/>
                    <a:pt x="1" y="1932"/>
                    <a:pt x="1" y="4316"/>
                  </a:cubicBezTo>
                  <a:cubicBezTo>
                    <a:pt x="1" y="6697"/>
                    <a:pt x="1932" y="8630"/>
                    <a:pt x="4315" y="8630"/>
                  </a:cubicBezTo>
                  <a:cubicBezTo>
                    <a:pt x="6698" y="8630"/>
                    <a:pt x="8630" y="6697"/>
                    <a:pt x="8630" y="4316"/>
                  </a:cubicBezTo>
                  <a:cubicBezTo>
                    <a:pt x="8630" y="1932"/>
                    <a:pt x="6698" y="1"/>
                    <a:pt x="43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6"/>
            <p:cNvSpPr/>
            <p:nvPr/>
          </p:nvSpPr>
          <p:spPr>
            <a:xfrm>
              <a:off x="3372550" y="3899875"/>
              <a:ext cx="161450" cy="147075"/>
            </a:xfrm>
            <a:custGeom>
              <a:avLst/>
              <a:gdLst/>
              <a:ahLst/>
              <a:cxnLst/>
              <a:rect l="l" t="t" r="r" b="b"/>
              <a:pathLst>
                <a:path w="6458" h="5883" extrusionOk="0">
                  <a:moveTo>
                    <a:pt x="3229" y="0"/>
                  </a:moveTo>
                  <a:cubicBezTo>
                    <a:pt x="2476" y="0"/>
                    <a:pt x="1723" y="288"/>
                    <a:pt x="1150" y="862"/>
                  </a:cubicBezTo>
                  <a:cubicBezTo>
                    <a:pt x="1" y="2011"/>
                    <a:pt x="1" y="3873"/>
                    <a:pt x="1150" y="5022"/>
                  </a:cubicBezTo>
                  <a:cubicBezTo>
                    <a:pt x="1723" y="5596"/>
                    <a:pt x="2476" y="5883"/>
                    <a:pt x="3229" y="5883"/>
                  </a:cubicBezTo>
                  <a:cubicBezTo>
                    <a:pt x="3982" y="5883"/>
                    <a:pt x="4735" y="5596"/>
                    <a:pt x="5308" y="5022"/>
                  </a:cubicBezTo>
                  <a:cubicBezTo>
                    <a:pt x="6457" y="3873"/>
                    <a:pt x="6457" y="2011"/>
                    <a:pt x="5308" y="862"/>
                  </a:cubicBezTo>
                  <a:cubicBezTo>
                    <a:pt x="4735" y="288"/>
                    <a:pt x="3982" y="0"/>
                    <a:pt x="3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6"/>
            <p:cNvSpPr/>
            <p:nvPr/>
          </p:nvSpPr>
          <p:spPr>
            <a:xfrm>
              <a:off x="3385900" y="3897075"/>
              <a:ext cx="50125" cy="46850"/>
            </a:xfrm>
            <a:custGeom>
              <a:avLst/>
              <a:gdLst/>
              <a:ahLst/>
              <a:cxnLst/>
              <a:rect l="l" t="t" r="r" b="b"/>
              <a:pathLst>
                <a:path w="2005" h="1874" extrusionOk="0">
                  <a:moveTo>
                    <a:pt x="1005" y="1"/>
                  </a:moveTo>
                  <a:cubicBezTo>
                    <a:pt x="959" y="1"/>
                    <a:pt x="912" y="4"/>
                    <a:pt x="865" y="11"/>
                  </a:cubicBezTo>
                  <a:cubicBezTo>
                    <a:pt x="354" y="86"/>
                    <a:pt x="1" y="563"/>
                    <a:pt x="76" y="1075"/>
                  </a:cubicBezTo>
                  <a:cubicBezTo>
                    <a:pt x="145" y="1539"/>
                    <a:pt x="545" y="1874"/>
                    <a:pt x="1000" y="1874"/>
                  </a:cubicBezTo>
                  <a:cubicBezTo>
                    <a:pt x="1046" y="1874"/>
                    <a:pt x="1093" y="1870"/>
                    <a:pt x="1140" y="1863"/>
                  </a:cubicBezTo>
                  <a:cubicBezTo>
                    <a:pt x="1652" y="1788"/>
                    <a:pt x="2004" y="1312"/>
                    <a:pt x="1929" y="799"/>
                  </a:cubicBezTo>
                  <a:cubicBezTo>
                    <a:pt x="1860" y="335"/>
                    <a:pt x="1460" y="1"/>
                    <a:pt x="10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6"/>
            <p:cNvSpPr/>
            <p:nvPr/>
          </p:nvSpPr>
          <p:spPr>
            <a:xfrm>
              <a:off x="2848775" y="4048900"/>
              <a:ext cx="115650" cy="34275"/>
            </a:xfrm>
            <a:custGeom>
              <a:avLst/>
              <a:gdLst/>
              <a:ahLst/>
              <a:cxnLst/>
              <a:rect l="l" t="t" r="r" b="b"/>
              <a:pathLst>
                <a:path w="4626" h="1371" extrusionOk="0">
                  <a:moveTo>
                    <a:pt x="189" y="0"/>
                  </a:moveTo>
                  <a:cubicBezTo>
                    <a:pt x="49" y="0"/>
                    <a:pt x="1" y="224"/>
                    <a:pt x="155" y="264"/>
                  </a:cubicBezTo>
                  <a:cubicBezTo>
                    <a:pt x="1397" y="586"/>
                    <a:pt x="2637" y="907"/>
                    <a:pt x="3878" y="1229"/>
                  </a:cubicBezTo>
                  <a:cubicBezTo>
                    <a:pt x="4053" y="1274"/>
                    <a:pt x="4226" y="1319"/>
                    <a:pt x="4401" y="1365"/>
                  </a:cubicBezTo>
                  <a:cubicBezTo>
                    <a:pt x="4414" y="1369"/>
                    <a:pt x="4426" y="1370"/>
                    <a:pt x="4438" y="1370"/>
                  </a:cubicBezTo>
                  <a:cubicBezTo>
                    <a:pt x="4576" y="1370"/>
                    <a:pt x="4626" y="1147"/>
                    <a:pt x="4471" y="1107"/>
                  </a:cubicBezTo>
                  <a:cubicBezTo>
                    <a:pt x="3230" y="785"/>
                    <a:pt x="1990" y="463"/>
                    <a:pt x="749" y="141"/>
                  </a:cubicBezTo>
                  <a:cubicBezTo>
                    <a:pt x="574" y="96"/>
                    <a:pt x="401" y="51"/>
                    <a:pt x="226" y="5"/>
                  </a:cubicBezTo>
                  <a:cubicBezTo>
                    <a:pt x="213" y="2"/>
                    <a:pt x="201" y="0"/>
                    <a:pt x="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6"/>
            <p:cNvSpPr/>
            <p:nvPr/>
          </p:nvSpPr>
          <p:spPr>
            <a:xfrm>
              <a:off x="2849175" y="4091775"/>
              <a:ext cx="106925" cy="12100"/>
            </a:xfrm>
            <a:custGeom>
              <a:avLst/>
              <a:gdLst/>
              <a:ahLst/>
              <a:cxnLst/>
              <a:rect l="l" t="t" r="r" b="b"/>
              <a:pathLst>
                <a:path w="4277" h="484" extrusionOk="0">
                  <a:moveTo>
                    <a:pt x="4111" y="1"/>
                  </a:moveTo>
                  <a:cubicBezTo>
                    <a:pt x="4109" y="1"/>
                    <a:pt x="4106" y="1"/>
                    <a:pt x="4103" y="1"/>
                  </a:cubicBezTo>
                  <a:cubicBezTo>
                    <a:pt x="2958" y="63"/>
                    <a:pt x="1814" y="126"/>
                    <a:pt x="668" y="187"/>
                  </a:cubicBezTo>
                  <a:cubicBezTo>
                    <a:pt x="504" y="196"/>
                    <a:pt x="338" y="206"/>
                    <a:pt x="174" y="214"/>
                  </a:cubicBezTo>
                  <a:cubicBezTo>
                    <a:pt x="5" y="223"/>
                    <a:pt x="1" y="483"/>
                    <a:pt x="166" y="483"/>
                  </a:cubicBezTo>
                  <a:cubicBezTo>
                    <a:pt x="168" y="483"/>
                    <a:pt x="171" y="483"/>
                    <a:pt x="174" y="483"/>
                  </a:cubicBezTo>
                  <a:cubicBezTo>
                    <a:pt x="1320" y="422"/>
                    <a:pt x="2463" y="359"/>
                    <a:pt x="3609" y="297"/>
                  </a:cubicBezTo>
                  <a:cubicBezTo>
                    <a:pt x="3774" y="288"/>
                    <a:pt x="3940" y="279"/>
                    <a:pt x="4103" y="271"/>
                  </a:cubicBezTo>
                  <a:cubicBezTo>
                    <a:pt x="4272" y="261"/>
                    <a:pt x="4276" y="1"/>
                    <a:pt x="4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6"/>
            <p:cNvSpPr/>
            <p:nvPr/>
          </p:nvSpPr>
          <p:spPr>
            <a:xfrm>
              <a:off x="2854000" y="4116400"/>
              <a:ext cx="114675" cy="32175"/>
            </a:xfrm>
            <a:custGeom>
              <a:avLst/>
              <a:gdLst/>
              <a:ahLst/>
              <a:cxnLst/>
              <a:rect l="l" t="t" r="r" b="b"/>
              <a:pathLst>
                <a:path w="4587" h="1287" extrusionOk="0">
                  <a:moveTo>
                    <a:pt x="4411" y="0"/>
                  </a:moveTo>
                  <a:cubicBezTo>
                    <a:pt x="4397" y="0"/>
                    <a:pt x="4383" y="3"/>
                    <a:pt x="4368" y="8"/>
                  </a:cubicBezTo>
                  <a:cubicBezTo>
                    <a:pt x="3888" y="156"/>
                    <a:pt x="3383" y="249"/>
                    <a:pt x="2895" y="366"/>
                  </a:cubicBezTo>
                  <a:cubicBezTo>
                    <a:pt x="2155" y="545"/>
                    <a:pt x="1416" y="721"/>
                    <a:pt x="674" y="900"/>
                  </a:cubicBezTo>
                  <a:cubicBezTo>
                    <a:pt x="501" y="941"/>
                    <a:pt x="329" y="983"/>
                    <a:pt x="156" y="1025"/>
                  </a:cubicBezTo>
                  <a:cubicBezTo>
                    <a:pt x="1" y="1061"/>
                    <a:pt x="50" y="1287"/>
                    <a:pt x="191" y="1287"/>
                  </a:cubicBezTo>
                  <a:cubicBezTo>
                    <a:pt x="202" y="1287"/>
                    <a:pt x="214" y="1285"/>
                    <a:pt x="226" y="1282"/>
                  </a:cubicBezTo>
                  <a:cubicBezTo>
                    <a:pt x="1439" y="992"/>
                    <a:pt x="2651" y="702"/>
                    <a:pt x="3864" y="407"/>
                  </a:cubicBezTo>
                  <a:cubicBezTo>
                    <a:pt x="4053" y="360"/>
                    <a:pt x="4249" y="324"/>
                    <a:pt x="4436" y="264"/>
                  </a:cubicBezTo>
                  <a:cubicBezTo>
                    <a:pt x="4586" y="217"/>
                    <a:pt x="4542" y="0"/>
                    <a:pt x="4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6"/>
            <p:cNvSpPr/>
            <p:nvPr/>
          </p:nvSpPr>
          <p:spPr>
            <a:xfrm>
              <a:off x="3596200" y="4048900"/>
              <a:ext cx="115600" cy="34275"/>
            </a:xfrm>
            <a:custGeom>
              <a:avLst/>
              <a:gdLst/>
              <a:ahLst/>
              <a:cxnLst/>
              <a:rect l="l" t="t" r="r" b="b"/>
              <a:pathLst>
                <a:path w="4624" h="1371" extrusionOk="0">
                  <a:moveTo>
                    <a:pt x="4438" y="0"/>
                  </a:moveTo>
                  <a:cubicBezTo>
                    <a:pt x="4426" y="0"/>
                    <a:pt x="4414" y="2"/>
                    <a:pt x="4401" y="5"/>
                  </a:cubicBezTo>
                  <a:cubicBezTo>
                    <a:pt x="3160" y="327"/>
                    <a:pt x="1920" y="651"/>
                    <a:pt x="678" y="971"/>
                  </a:cubicBezTo>
                  <a:cubicBezTo>
                    <a:pt x="504" y="1016"/>
                    <a:pt x="331" y="1062"/>
                    <a:pt x="154" y="1107"/>
                  </a:cubicBezTo>
                  <a:cubicBezTo>
                    <a:pt x="0" y="1147"/>
                    <a:pt x="48" y="1370"/>
                    <a:pt x="188" y="1370"/>
                  </a:cubicBezTo>
                  <a:cubicBezTo>
                    <a:pt x="199" y="1370"/>
                    <a:pt x="212" y="1369"/>
                    <a:pt x="225" y="1365"/>
                  </a:cubicBezTo>
                  <a:cubicBezTo>
                    <a:pt x="1467" y="1043"/>
                    <a:pt x="2707" y="720"/>
                    <a:pt x="3948" y="399"/>
                  </a:cubicBezTo>
                  <a:cubicBezTo>
                    <a:pt x="4123" y="355"/>
                    <a:pt x="4296" y="308"/>
                    <a:pt x="4471" y="264"/>
                  </a:cubicBezTo>
                  <a:cubicBezTo>
                    <a:pt x="4624" y="224"/>
                    <a:pt x="4576" y="0"/>
                    <a:pt x="4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6"/>
            <p:cNvSpPr/>
            <p:nvPr/>
          </p:nvSpPr>
          <p:spPr>
            <a:xfrm>
              <a:off x="3604500" y="4091775"/>
              <a:ext cx="106900" cy="12100"/>
            </a:xfrm>
            <a:custGeom>
              <a:avLst/>
              <a:gdLst/>
              <a:ahLst/>
              <a:cxnLst/>
              <a:rect l="l" t="t" r="r" b="b"/>
              <a:pathLst>
                <a:path w="4276" h="484" extrusionOk="0">
                  <a:moveTo>
                    <a:pt x="165" y="1"/>
                  </a:moveTo>
                  <a:cubicBezTo>
                    <a:pt x="0" y="1"/>
                    <a:pt x="4" y="261"/>
                    <a:pt x="173" y="271"/>
                  </a:cubicBezTo>
                  <a:cubicBezTo>
                    <a:pt x="1319" y="331"/>
                    <a:pt x="2463" y="395"/>
                    <a:pt x="3609" y="456"/>
                  </a:cubicBezTo>
                  <a:cubicBezTo>
                    <a:pt x="3773" y="466"/>
                    <a:pt x="3939" y="474"/>
                    <a:pt x="4102" y="483"/>
                  </a:cubicBezTo>
                  <a:cubicBezTo>
                    <a:pt x="4105" y="483"/>
                    <a:pt x="4108" y="483"/>
                    <a:pt x="4111" y="483"/>
                  </a:cubicBezTo>
                  <a:cubicBezTo>
                    <a:pt x="4276" y="483"/>
                    <a:pt x="4271" y="224"/>
                    <a:pt x="4102" y="214"/>
                  </a:cubicBezTo>
                  <a:cubicBezTo>
                    <a:pt x="2958" y="152"/>
                    <a:pt x="1813" y="90"/>
                    <a:pt x="667" y="28"/>
                  </a:cubicBezTo>
                  <a:cubicBezTo>
                    <a:pt x="504" y="20"/>
                    <a:pt x="338" y="11"/>
                    <a:pt x="173" y="1"/>
                  </a:cubicBezTo>
                  <a:cubicBezTo>
                    <a:pt x="170" y="1"/>
                    <a:pt x="168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6"/>
            <p:cNvSpPr/>
            <p:nvPr/>
          </p:nvSpPr>
          <p:spPr>
            <a:xfrm>
              <a:off x="3591925" y="4116400"/>
              <a:ext cx="114725" cy="32175"/>
            </a:xfrm>
            <a:custGeom>
              <a:avLst/>
              <a:gdLst/>
              <a:ahLst/>
              <a:cxnLst/>
              <a:rect l="l" t="t" r="r" b="b"/>
              <a:pathLst>
                <a:path w="4589" h="1287" extrusionOk="0">
                  <a:moveTo>
                    <a:pt x="178" y="0"/>
                  </a:moveTo>
                  <a:cubicBezTo>
                    <a:pt x="44" y="0"/>
                    <a:pt x="0" y="217"/>
                    <a:pt x="149" y="264"/>
                  </a:cubicBezTo>
                  <a:cubicBezTo>
                    <a:pt x="627" y="415"/>
                    <a:pt x="1132" y="507"/>
                    <a:pt x="1622" y="624"/>
                  </a:cubicBezTo>
                  <a:cubicBezTo>
                    <a:pt x="2361" y="803"/>
                    <a:pt x="3101" y="979"/>
                    <a:pt x="3843" y="1158"/>
                  </a:cubicBezTo>
                  <a:cubicBezTo>
                    <a:pt x="4016" y="1200"/>
                    <a:pt x="4187" y="1242"/>
                    <a:pt x="4360" y="1282"/>
                  </a:cubicBezTo>
                  <a:cubicBezTo>
                    <a:pt x="4372" y="1285"/>
                    <a:pt x="4384" y="1286"/>
                    <a:pt x="4395" y="1286"/>
                  </a:cubicBezTo>
                  <a:cubicBezTo>
                    <a:pt x="4538" y="1286"/>
                    <a:pt x="4589" y="1061"/>
                    <a:pt x="4431" y="1025"/>
                  </a:cubicBezTo>
                  <a:cubicBezTo>
                    <a:pt x="3218" y="734"/>
                    <a:pt x="2006" y="443"/>
                    <a:pt x="793" y="149"/>
                  </a:cubicBezTo>
                  <a:cubicBezTo>
                    <a:pt x="604" y="103"/>
                    <a:pt x="408" y="67"/>
                    <a:pt x="222" y="8"/>
                  </a:cubicBezTo>
                  <a:cubicBezTo>
                    <a:pt x="206" y="3"/>
                    <a:pt x="192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6"/>
            <p:cNvSpPr/>
            <p:nvPr/>
          </p:nvSpPr>
          <p:spPr>
            <a:xfrm>
              <a:off x="3189700" y="4074250"/>
              <a:ext cx="176575" cy="169025"/>
            </a:xfrm>
            <a:custGeom>
              <a:avLst/>
              <a:gdLst/>
              <a:ahLst/>
              <a:cxnLst/>
              <a:rect l="l" t="t" r="r" b="b"/>
              <a:pathLst>
                <a:path w="7063" h="6761" extrusionOk="0">
                  <a:moveTo>
                    <a:pt x="3531" y="0"/>
                  </a:moveTo>
                  <a:cubicBezTo>
                    <a:pt x="1581" y="0"/>
                    <a:pt x="0" y="1513"/>
                    <a:pt x="0" y="3380"/>
                  </a:cubicBezTo>
                  <a:cubicBezTo>
                    <a:pt x="0" y="5246"/>
                    <a:pt x="1581" y="6760"/>
                    <a:pt x="3531" y="6760"/>
                  </a:cubicBezTo>
                  <a:cubicBezTo>
                    <a:pt x="5481" y="6760"/>
                    <a:pt x="7062" y="5246"/>
                    <a:pt x="7062" y="3380"/>
                  </a:cubicBezTo>
                  <a:cubicBezTo>
                    <a:pt x="7062" y="1513"/>
                    <a:pt x="5481" y="0"/>
                    <a:pt x="35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6"/>
            <p:cNvSpPr/>
            <p:nvPr/>
          </p:nvSpPr>
          <p:spPr>
            <a:xfrm>
              <a:off x="3199275" y="4166575"/>
              <a:ext cx="133175" cy="76625"/>
            </a:xfrm>
            <a:custGeom>
              <a:avLst/>
              <a:gdLst/>
              <a:ahLst/>
              <a:cxnLst/>
              <a:rect l="l" t="t" r="r" b="b"/>
              <a:pathLst>
                <a:path w="5327" h="3065" extrusionOk="0">
                  <a:moveTo>
                    <a:pt x="2524" y="1"/>
                  </a:moveTo>
                  <a:cubicBezTo>
                    <a:pt x="2444" y="1"/>
                    <a:pt x="2362" y="3"/>
                    <a:pt x="2278" y="8"/>
                  </a:cubicBezTo>
                  <a:cubicBezTo>
                    <a:pt x="1178" y="75"/>
                    <a:pt x="416" y="543"/>
                    <a:pt x="0" y="1214"/>
                  </a:cubicBezTo>
                  <a:cubicBezTo>
                    <a:pt x="583" y="2312"/>
                    <a:pt x="1773" y="3064"/>
                    <a:pt x="3147" y="3064"/>
                  </a:cubicBezTo>
                  <a:cubicBezTo>
                    <a:pt x="3970" y="3064"/>
                    <a:pt x="4726" y="2793"/>
                    <a:pt x="5327" y="2341"/>
                  </a:cubicBezTo>
                  <a:cubicBezTo>
                    <a:pt x="5193" y="1140"/>
                    <a:pt x="4242" y="1"/>
                    <a:pt x="25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6"/>
            <p:cNvSpPr/>
            <p:nvPr/>
          </p:nvSpPr>
          <p:spPr>
            <a:xfrm>
              <a:off x="3654325" y="3684325"/>
              <a:ext cx="186350" cy="215575"/>
            </a:xfrm>
            <a:custGeom>
              <a:avLst/>
              <a:gdLst/>
              <a:ahLst/>
              <a:cxnLst/>
              <a:rect l="l" t="t" r="r" b="b"/>
              <a:pathLst>
                <a:path w="7454" h="8623" extrusionOk="0">
                  <a:moveTo>
                    <a:pt x="2924" y="0"/>
                  </a:moveTo>
                  <a:lnTo>
                    <a:pt x="0" y="6213"/>
                  </a:lnTo>
                  <a:lnTo>
                    <a:pt x="7453" y="8622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6"/>
            <p:cNvSpPr/>
            <p:nvPr/>
          </p:nvSpPr>
          <p:spPr>
            <a:xfrm>
              <a:off x="3582550" y="3812025"/>
              <a:ext cx="103025" cy="90925"/>
            </a:xfrm>
            <a:custGeom>
              <a:avLst/>
              <a:gdLst/>
              <a:ahLst/>
              <a:cxnLst/>
              <a:rect l="l" t="t" r="r" b="b"/>
              <a:pathLst>
                <a:path w="4121" h="3637" extrusionOk="0">
                  <a:moveTo>
                    <a:pt x="2060" y="1"/>
                  </a:moveTo>
                  <a:cubicBezTo>
                    <a:pt x="1338" y="1"/>
                    <a:pt x="656" y="434"/>
                    <a:pt x="373" y="1147"/>
                  </a:cubicBezTo>
                  <a:cubicBezTo>
                    <a:pt x="0" y="2080"/>
                    <a:pt x="455" y="3135"/>
                    <a:pt x="1389" y="3507"/>
                  </a:cubicBezTo>
                  <a:cubicBezTo>
                    <a:pt x="1609" y="3595"/>
                    <a:pt x="1837" y="3636"/>
                    <a:pt x="2060" y="3636"/>
                  </a:cubicBezTo>
                  <a:cubicBezTo>
                    <a:pt x="2782" y="3636"/>
                    <a:pt x="3465" y="3203"/>
                    <a:pt x="3749" y="2491"/>
                  </a:cubicBezTo>
                  <a:cubicBezTo>
                    <a:pt x="4120" y="1558"/>
                    <a:pt x="3665" y="502"/>
                    <a:pt x="2733" y="131"/>
                  </a:cubicBezTo>
                  <a:cubicBezTo>
                    <a:pt x="2512" y="43"/>
                    <a:pt x="2284" y="1"/>
                    <a:pt x="20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6"/>
            <p:cNvSpPr/>
            <p:nvPr/>
          </p:nvSpPr>
          <p:spPr>
            <a:xfrm>
              <a:off x="3602350" y="3856600"/>
              <a:ext cx="52075" cy="32325"/>
            </a:xfrm>
            <a:custGeom>
              <a:avLst/>
              <a:gdLst/>
              <a:ahLst/>
              <a:cxnLst/>
              <a:rect l="l" t="t" r="r" b="b"/>
              <a:pathLst>
                <a:path w="2083" h="1293" extrusionOk="0">
                  <a:moveTo>
                    <a:pt x="609" y="61"/>
                  </a:moveTo>
                  <a:lnTo>
                    <a:pt x="609" y="61"/>
                  </a:lnTo>
                  <a:cubicBezTo>
                    <a:pt x="616" y="62"/>
                    <a:pt x="624" y="63"/>
                    <a:pt x="631" y="64"/>
                  </a:cubicBezTo>
                  <a:lnTo>
                    <a:pt x="631" y="64"/>
                  </a:lnTo>
                  <a:cubicBezTo>
                    <a:pt x="624" y="63"/>
                    <a:pt x="616" y="62"/>
                    <a:pt x="609" y="61"/>
                  </a:cubicBezTo>
                  <a:close/>
                  <a:moveTo>
                    <a:pt x="1475" y="76"/>
                  </a:moveTo>
                  <a:lnTo>
                    <a:pt x="1478" y="76"/>
                  </a:lnTo>
                  <a:lnTo>
                    <a:pt x="1478" y="76"/>
                  </a:lnTo>
                  <a:cubicBezTo>
                    <a:pt x="1477" y="76"/>
                    <a:pt x="1476" y="76"/>
                    <a:pt x="1475" y="76"/>
                  </a:cubicBezTo>
                  <a:close/>
                  <a:moveTo>
                    <a:pt x="707" y="75"/>
                  </a:moveTo>
                  <a:cubicBezTo>
                    <a:pt x="717" y="77"/>
                    <a:pt x="727" y="78"/>
                    <a:pt x="737" y="80"/>
                  </a:cubicBezTo>
                  <a:cubicBezTo>
                    <a:pt x="727" y="79"/>
                    <a:pt x="717" y="77"/>
                    <a:pt x="707" y="75"/>
                  </a:cubicBezTo>
                  <a:close/>
                  <a:moveTo>
                    <a:pt x="933" y="114"/>
                  </a:moveTo>
                  <a:lnTo>
                    <a:pt x="933" y="114"/>
                  </a:lnTo>
                  <a:cubicBezTo>
                    <a:pt x="946" y="115"/>
                    <a:pt x="959" y="117"/>
                    <a:pt x="971" y="119"/>
                  </a:cubicBezTo>
                  <a:cubicBezTo>
                    <a:pt x="958" y="118"/>
                    <a:pt x="946" y="116"/>
                    <a:pt x="933" y="114"/>
                  </a:cubicBezTo>
                  <a:close/>
                  <a:moveTo>
                    <a:pt x="436" y="1"/>
                  </a:moveTo>
                  <a:cubicBezTo>
                    <a:pt x="330" y="1"/>
                    <a:pt x="222" y="40"/>
                    <a:pt x="152" y="118"/>
                  </a:cubicBezTo>
                  <a:cubicBezTo>
                    <a:pt x="30" y="253"/>
                    <a:pt x="1" y="444"/>
                    <a:pt x="89" y="605"/>
                  </a:cubicBezTo>
                  <a:cubicBezTo>
                    <a:pt x="145" y="708"/>
                    <a:pt x="203" y="808"/>
                    <a:pt x="274" y="898"/>
                  </a:cubicBezTo>
                  <a:cubicBezTo>
                    <a:pt x="340" y="985"/>
                    <a:pt x="430" y="1050"/>
                    <a:pt x="521" y="1108"/>
                  </a:cubicBezTo>
                  <a:cubicBezTo>
                    <a:pt x="600" y="1161"/>
                    <a:pt x="692" y="1206"/>
                    <a:pt x="780" y="1233"/>
                  </a:cubicBezTo>
                  <a:cubicBezTo>
                    <a:pt x="851" y="1255"/>
                    <a:pt x="926" y="1264"/>
                    <a:pt x="998" y="1272"/>
                  </a:cubicBezTo>
                  <a:cubicBezTo>
                    <a:pt x="1073" y="1284"/>
                    <a:pt x="1146" y="1293"/>
                    <a:pt x="1221" y="1293"/>
                  </a:cubicBezTo>
                  <a:cubicBezTo>
                    <a:pt x="1322" y="1293"/>
                    <a:pt x="1423" y="1277"/>
                    <a:pt x="1522" y="1262"/>
                  </a:cubicBezTo>
                  <a:cubicBezTo>
                    <a:pt x="1667" y="1241"/>
                    <a:pt x="1795" y="1170"/>
                    <a:pt x="1899" y="1069"/>
                  </a:cubicBezTo>
                  <a:cubicBezTo>
                    <a:pt x="1967" y="1004"/>
                    <a:pt x="2023" y="903"/>
                    <a:pt x="2049" y="812"/>
                  </a:cubicBezTo>
                  <a:cubicBezTo>
                    <a:pt x="2082" y="686"/>
                    <a:pt x="2071" y="555"/>
                    <a:pt x="2020" y="435"/>
                  </a:cubicBezTo>
                  <a:cubicBezTo>
                    <a:pt x="1980" y="340"/>
                    <a:pt x="1922" y="266"/>
                    <a:pt x="1841" y="203"/>
                  </a:cubicBezTo>
                  <a:cubicBezTo>
                    <a:pt x="1805" y="167"/>
                    <a:pt x="1762" y="141"/>
                    <a:pt x="1713" y="129"/>
                  </a:cubicBezTo>
                  <a:cubicBezTo>
                    <a:pt x="1650" y="96"/>
                    <a:pt x="1579" y="78"/>
                    <a:pt x="1506" y="78"/>
                  </a:cubicBezTo>
                  <a:cubicBezTo>
                    <a:pt x="1502" y="78"/>
                    <a:pt x="1498" y="78"/>
                    <a:pt x="1494" y="78"/>
                  </a:cubicBezTo>
                  <a:lnTo>
                    <a:pt x="1494" y="78"/>
                  </a:lnTo>
                  <a:lnTo>
                    <a:pt x="1478" y="76"/>
                  </a:lnTo>
                  <a:lnTo>
                    <a:pt x="1478" y="76"/>
                  </a:lnTo>
                  <a:cubicBezTo>
                    <a:pt x="1481" y="77"/>
                    <a:pt x="1485" y="79"/>
                    <a:pt x="1489" y="79"/>
                  </a:cubicBezTo>
                  <a:cubicBezTo>
                    <a:pt x="1491" y="78"/>
                    <a:pt x="1493" y="78"/>
                    <a:pt x="1494" y="78"/>
                  </a:cubicBezTo>
                  <a:lnTo>
                    <a:pt x="1494" y="78"/>
                  </a:lnTo>
                  <a:lnTo>
                    <a:pt x="1516" y="81"/>
                  </a:lnTo>
                  <a:lnTo>
                    <a:pt x="1516" y="81"/>
                  </a:lnTo>
                  <a:cubicBezTo>
                    <a:pt x="1490" y="79"/>
                    <a:pt x="1466" y="77"/>
                    <a:pt x="1441" y="77"/>
                  </a:cubicBezTo>
                  <a:cubicBezTo>
                    <a:pt x="1393" y="77"/>
                    <a:pt x="1345" y="83"/>
                    <a:pt x="1287" y="100"/>
                  </a:cubicBezTo>
                  <a:lnTo>
                    <a:pt x="1234" y="116"/>
                  </a:lnTo>
                  <a:cubicBezTo>
                    <a:pt x="1221" y="119"/>
                    <a:pt x="1208" y="122"/>
                    <a:pt x="1196" y="125"/>
                  </a:cubicBezTo>
                  <a:lnTo>
                    <a:pt x="1196" y="125"/>
                  </a:lnTo>
                  <a:cubicBezTo>
                    <a:pt x="1173" y="127"/>
                    <a:pt x="1150" y="127"/>
                    <a:pt x="1127" y="127"/>
                  </a:cubicBezTo>
                  <a:cubicBezTo>
                    <a:pt x="1078" y="127"/>
                    <a:pt x="1030" y="124"/>
                    <a:pt x="982" y="118"/>
                  </a:cubicBezTo>
                  <a:lnTo>
                    <a:pt x="982" y="118"/>
                  </a:lnTo>
                  <a:cubicBezTo>
                    <a:pt x="993" y="119"/>
                    <a:pt x="1004" y="121"/>
                    <a:pt x="1015" y="122"/>
                  </a:cubicBezTo>
                  <a:lnTo>
                    <a:pt x="1015" y="122"/>
                  </a:lnTo>
                  <a:cubicBezTo>
                    <a:pt x="982" y="118"/>
                    <a:pt x="948" y="114"/>
                    <a:pt x="915" y="110"/>
                  </a:cubicBezTo>
                  <a:lnTo>
                    <a:pt x="915" y="110"/>
                  </a:lnTo>
                  <a:cubicBezTo>
                    <a:pt x="892" y="106"/>
                    <a:pt x="869" y="100"/>
                    <a:pt x="845" y="94"/>
                  </a:cubicBezTo>
                  <a:cubicBezTo>
                    <a:pt x="790" y="80"/>
                    <a:pt x="733" y="75"/>
                    <a:pt x="676" y="69"/>
                  </a:cubicBezTo>
                  <a:lnTo>
                    <a:pt x="676" y="69"/>
                  </a:lnTo>
                  <a:cubicBezTo>
                    <a:pt x="669" y="68"/>
                    <a:pt x="662" y="66"/>
                    <a:pt x="655" y="65"/>
                  </a:cubicBezTo>
                  <a:lnTo>
                    <a:pt x="655" y="65"/>
                  </a:lnTo>
                  <a:cubicBezTo>
                    <a:pt x="649" y="61"/>
                    <a:pt x="643" y="58"/>
                    <a:pt x="637" y="54"/>
                  </a:cubicBezTo>
                  <a:cubicBezTo>
                    <a:pt x="579" y="19"/>
                    <a:pt x="508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6"/>
            <p:cNvSpPr/>
            <p:nvPr/>
          </p:nvSpPr>
          <p:spPr>
            <a:xfrm>
              <a:off x="2718750" y="3674725"/>
              <a:ext cx="186275" cy="215500"/>
            </a:xfrm>
            <a:custGeom>
              <a:avLst/>
              <a:gdLst/>
              <a:ahLst/>
              <a:cxnLst/>
              <a:rect l="l" t="t" r="r" b="b"/>
              <a:pathLst>
                <a:path w="7451" h="8620" extrusionOk="0">
                  <a:moveTo>
                    <a:pt x="4528" y="0"/>
                  </a:moveTo>
                  <a:lnTo>
                    <a:pt x="1" y="8619"/>
                  </a:lnTo>
                  <a:lnTo>
                    <a:pt x="7451" y="6213"/>
                  </a:lnTo>
                  <a:lnTo>
                    <a:pt x="4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6"/>
            <p:cNvSpPr/>
            <p:nvPr/>
          </p:nvSpPr>
          <p:spPr>
            <a:xfrm>
              <a:off x="2873800" y="3802375"/>
              <a:ext cx="103000" cy="90925"/>
            </a:xfrm>
            <a:custGeom>
              <a:avLst/>
              <a:gdLst/>
              <a:ahLst/>
              <a:cxnLst/>
              <a:rect l="l" t="t" r="r" b="b"/>
              <a:pathLst>
                <a:path w="4120" h="3637" extrusionOk="0">
                  <a:moveTo>
                    <a:pt x="2060" y="1"/>
                  </a:moveTo>
                  <a:cubicBezTo>
                    <a:pt x="1837" y="1"/>
                    <a:pt x="1609" y="42"/>
                    <a:pt x="1389" y="130"/>
                  </a:cubicBezTo>
                  <a:cubicBezTo>
                    <a:pt x="455" y="502"/>
                    <a:pt x="0" y="1559"/>
                    <a:pt x="373" y="2490"/>
                  </a:cubicBezTo>
                  <a:cubicBezTo>
                    <a:pt x="656" y="3203"/>
                    <a:pt x="1338" y="3636"/>
                    <a:pt x="2060" y="3636"/>
                  </a:cubicBezTo>
                  <a:cubicBezTo>
                    <a:pt x="2284" y="3636"/>
                    <a:pt x="2512" y="3595"/>
                    <a:pt x="2733" y="3506"/>
                  </a:cubicBezTo>
                  <a:cubicBezTo>
                    <a:pt x="3665" y="3135"/>
                    <a:pt x="4120" y="2079"/>
                    <a:pt x="3749" y="1146"/>
                  </a:cubicBezTo>
                  <a:cubicBezTo>
                    <a:pt x="3465" y="434"/>
                    <a:pt x="2782" y="1"/>
                    <a:pt x="20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6"/>
            <p:cNvSpPr/>
            <p:nvPr/>
          </p:nvSpPr>
          <p:spPr>
            <a:xfrm>
              <a:off x="2886025" y="3818725"/>
              <a:ext cx="41525" cy="63325"/>
            </a:xfrm>
            <a:custGeom>
              <a:avLst/>
              <a:gdLst/>
              <a:ahLst/>
              <a:cxnLst/>
              <a:rect l="l" t="t" r="r" b="b"/>
              <a:pathLst>
                <a:path w="1661" h="2533" extrusionOk="0">
                  <a:moveTo>
                    <a:pt x="854" y="885"/>
                  </a:moveTo>
                  <a:cubicBezTo>
                    <a:pt x="854" y="889"/>
                    <a:pt x="854" y="893"/>
                    <a:pt x="854" y="898"/>
                  </a:cubicBezTo>
                  <a:cubicBezTo>
                    <a:pt x="854" y="894"/>
                    <a:pt x="854" y="890"/>
                    <a:pt x="854" y="885"/>
                  </a:cubicBezTo>
                  <a:close/>
                  <a:moveTo>
                    <a:pt x="712" y="0"/>
                  </a:moveTo>
                  <a:cubicBezTo>
                    <a:pt x="638" y="0"/>
                    <a:pt x="564" y="30"/>
                    <a:pt x="503" y="100"/>
                  </a:cubicBezTo>
                  <a:cubicBezTo>
                    <a:pt x="152" y="499"/>
                    <a:pt x="0" y="1054"/>
                    <a:pt x="179" y="1565"/>
                  </a:cubicBezTo>
                  <a:cubicBezTo>
                    <a:pt x="262" y="1801"/>
                    <a:pt x="395" y="2021"/>
                    <a:pt x="575" y="2197"/>
                  </a:cubicBezTo>
                  <a:cubicBezTo>
                    <a:pt x="744" y="2362"/>
                    <a:pt x="970" y="2533"/>
                    <a:pt x="1211" y="2533"/>
                  </a:cubicBezTo>
                  <a:cubicBezTo>
                    <a:pt x="1263" y="2533"/>
                    <a:pt x="1316" y="2525"/>
                    <a:pt x="1369" y="2507"/>
                  </a:cubicBezTo>
                  <a:cubicBezTo>
                    <a:pt x="1552" y="2447"/>
                    <a:pt x="1660" y="2233"/>
                    <a:pt x="1552" y="2057"/>
                  </a:cubicBezTo>
                  <a:cubicBezTo>
                    <a:pt x="1484" y="1944"/>
                    <a:pt x="1399" y="1868"/>
                    <a:pt x="1287" y="1800"/>
                  </a:cubicBezTo>
                  <a:cubicBezTo>
                    <a:pt x="1251" y="1778"/>
                    <a:pt x="1217" y="1757"/>
                    <a:pt x="1181" y="1734"/>
                  </a:cubicBezTo>
                  <a:cubicBezTo>
                    <a:pt x="1180" y="1733"/>
                    <a:pt x="1178" y="1732"/>
                    <a:pt x="1177" y="1731"/>
                  </a:cubicBezTo>
                  <a:lnTo>
                    <a:pt x="1177" y="1731"/>
                  </a:lnTo>
                  <a:cubicBezTo>
                    <a:pt x="1161" y="1715"/>
                    <a:pt x="1142" y="1701"/>
                    <a:pt x="1126" y="1684"/>
                  </a:cubicBezTo>
                  <a:cubicBezTo>
                    <a:pt x="1096" y="1656"/>
                    <a:pt x="1067" y="1625"/>
                    <a:pt x="1040" y="1595"/>
                  </a:cubicBezTo>
                  <a:cubicBezTo>
                    <a:pt x="1033" y="1587"/>
                    <a:pt x="1028" y="1582"/>
                    <a:pt x="1024" y="1578"/>
                  </a:cubicBezTo>
                  <a:lnTo>
                    <a:pt x="1024" y="1578"/>
                  </a:lnTo>
                  <a:cubicBezTo>
                    <a:pt x="1014" y="1564"/>
                    <a:pt x="1006" y="1549"/>
                    <a:pt x="998" y="1537"/>
                  </a:cubicBezTo>
                  <a:cubicBezTo>
                    <a:pt x="975" y="1503"/>
                    <a:pt x="953" y="1467"/>
                    <a:pt x="936" y="1429"/>
                  </a:cubicBezTo>
                  <a:cubicBezTo>
                    <a:pt x="934" y="1426"/>
                    <a:pt x="931" y="1419"/>
                    <a:pt x="927" y="1412"/>
                  </a:cubicBezTo>
                  <a:lnTo>
                    <a:pt x="927" y="1412"/>
                  </a:lnTo>
                  <a:cubicBezTo>
                    <a:pt x="923" y="1401"/>
                    <a:pt x="909" y="1369"/>
                    <a:pt x="907" y="1365"/>
                  </a:cubicBezTo>
                  <a:cubicBezTo>
                    <a:pt x="893" y="1324"/>
                    <a:pt x="881" y="1282"/>
                    <a:pt x="871" y="1241"/>
                  </a:cubicBezTo>
                  <a:cubicBezTo>
                    <a:pt x="869" y="1236"/>
                    <a:pt x="863" y="1212"/>
                    <a:pt x="859" y="1193"/>
                  </a:cubicBezTo>
                  <a:lnTo>
                    <a:pt x="859" y="1193"/>
                  </a:lnTo>
                  <a:cubicBezTo>
                    <a:pt x="859" y="1190"/>
                    <a:pt x="858" y="1186"/>
                    <a:pt x="858" y="1182"/>
                  </a:cubicBezTo>
                  <a:cubicBezTo>
                    <a:pt x="852" y="1090"/>
                    <a:pt x="849" y="996"/>
                    <a:pt x="856" y="904"/>
                  </a:cubicBezTo>
                  <a:cubicBezTo>
                    <a:pt x="858" y="886"/>
                    <a:pt x="858" y="873"/>
                    <a:pt x="857" y="869"/>
                  </a:cubicBezTo>
                  <a:lnTo>
                    <a:pt x="857" y="869"/>
                  </a:lnTo>
                  <a:cubicBezTo>
                    <a:pt x="861" y="855"/>
                    <a:pt x="865" y="840"/>
                    <a:pt x="867" y="826"/>
                  </a:cubicBezTo>
                  <a:cubicBezTo>
                    <a:pt x="875" y="782"/>
                    <a:pt x="887" y="742"/>
                    <a:pt x="901" y="699"/>
                  </a:cubicBezTo>
                  <a:cubicBezTo>
                    <a:pt x="902" y="693"/>
                    <a:pt x="920" y="644"/>
                    <a:pt x="920" y="644"/>
                  </a:cubicBezTo>
                  <a:lnTo>
                    <a:pt x="920" y="644"/>
                  </a:lnTo>
                  <a:cubicBezTo>
                    <a:pt x="920" y="644"/>
                    <a:pt x="919" y="648"/>
                    <a:pt x="916" y="657"/>
                  </a:cubicBezTo>
                  <a:cubicBezTo>
                    <a:pt x="913" y="664"/>
                    <a:pt x="912" y="667"/>
                    <a:pt x="912" y="667"/>
                  </a:cubicBezTo>
                  <a:cubicBezTo>
                    <a:pt x="914" y="667"/>
                    <a:pt x="936" y="616"/>
                    <a:pt x="936" y="616"/>
                  </a:cubicBezTo>
                  <a:cubicBezTo>
                    <a:pt x="958" y="573"/>
                    <a:pt x="982" y="533"/>
                    <a:pt x="1009" y="491"/>
                  </a:cubicBezTo>
                  <a:cubicBezTo>
                    <a:pt x="1158" y="263"/>
                    <a:pt x="935" y="0"/>
                    <a:pt x="712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6"/>
            <p:cNvSpPr/>
            <p:nvPr/>
          </p:nvSpPr>
          <p:spPr>
            <a:xfrm>
              <a:off x="2928750" y="3866025"/>
              <a:ext cx="20300" cy="15750"/>
            </a:xfrm>
            <a:custGeom>
              <a:avLst/>
              <a:gdLst/>
              <a:ahLst/>
              <a:cxnLst/>
              <a:rect l="l" t="t" r="r" b="b"/>
              <a:pathLst>
                <a:path w="812" h="630" extrusionOk="0">
                  <a:moveTo>
                    <a:pt x="406" y="0"/>
                  </a:moveTo>
                  <a:cubicBezTo>
                    <a:pt x="1" y="0"/>
                    <a:pt x="1" y="630"/>
                    <a:pt x="406" y="630"/>
                  </a:cubicBezTo>
                  <a:cubicBezTo>
                    <a:pt x="812" y="630"/>
                    <a:pt x="812" y="0"/>
                    <a:pt x="406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6"/>
            <p:cNvSpPr/>
            <p:nvPr/>
          </p:nvSpPr>
          <p:spPr>
            <a:xfrm>
              <a:off x="2746025" y="3793400"/>
              <a:ext cx="131225" cy="64450"/>
            </a:xfrm>
            <a:custGeom>
              <a:avLst/>
              <a:gdLst/>
              <a:ahLst/>
              <a:cxnLst/>
              <a:rect l="l" t="t" r="r" b="b"/>
              <a:pathLst>
                <a:path w="5249" h="2578" extrusionOk="0">
                  <a:moveTo>
                    <a:pt x="2838" y="0"/>
                  </a:moveTo>
                  <a:cubicBezTo>
                    <a:pt x="2389" y="0"/>
                    <a:pt x="1967" y="91"/>
                    <a:pt x="1715" y="362"/>
                  </a:cubicBezTo>
                  <a:cubicBezTo>
                    <a:pt x="998" y="1131"/>
                    <a:pt x="0" y="2578"/>
                    <a:pt x="655" y="2578"/>
                  </a:cubicBezTo>
                  <a:cubicBezTo>
                    <a:pt x="692" y="2578"/>
                    <a:pt x="735" y="2573"/>
                    <a:pt x="784" y="2563"/>
                  </a:cubicBezTo>
                  <a:cubicBezTo>
                    <a:pt x="1680" y="2380"/>
                    <a:pt x="4783" y="1426"/>
                    <a:pt x="4957" y="1163"/>
                  </a:cubicBezTo>
                  <a:cubicBezTo>
                    <a:pt x="5130" y="899"/>
                    <a:pt x="5248" y="511"/>
                    <a:pt x="4749" y="362"/>
                  </a:cubicBezTo>
                  <a:cubicBezTo>
                    <a:pt x="4749" y="362"/>
                    <a:pt x="3737" y="0"/>
                    <a:pt x="283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kit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9" end="26373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0793" y="1353642"/>
            <a:ext cx="609600" cy="609600"/>
          </a:xfrm>
          <a:prstGeom prst="rect">
            <a:avLst/>
          </a:prstGeom>
        </p:spPr>
      </p:pic>
      <p:pic>
        <p:nvPicPr>
          <p:cNvPr id="90" name="bik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14" end="23731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0793" y="2033442"/>
            <a:ext cx="609600" cy="609600"/>
          </a:xfrm>
          <a:prstGeom prst="rect">
            <a:avLst/>
          </a:prstGeom>
        </p:spPr>
      </p:pic>
      <p:pic>
        <p:nvPicPr>
          <p:cNvPr id="91" name="trai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72" end="20857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0793" y="266326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22" y="2846758"/>
            <a:ext cx="2330985" cy="1793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95" y="874683"/>
            <a:ext cx="1852715" cy="651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4" name="full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70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1614" y="3337694"/>
            <a:ext cx="609600" cy="609600"/>
          </a:xfrm>
          <a:prstGeom prst="rect">
            <a:avLst/>
          </a:prstGeom>
        </p:spPr>
      </p:pic>
      <p:sp>
        <p:nvSpPr>
          <p:cNvPr id="97" name="Google Shape;1799;p38"/>
          <p:cNvSpPr txBox="1">
            <a:spLocks/>
          </p:cNvSpPr>
          <p:nvPr/>
        </p:nvSpPr>
        <p:spPr>
          <a:xfrm>
            <a:off x="2649668" y="92356"/>
            <a:ext cx="374005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latin typeface="Gorditas" panose="020B0604020202020204" charset="0"/>
              </a:rPr>
              <a:t>Listen and point</a:t>
            </a:r>
            <a:endParaRPr lang="en-US" sz="2800" b="1" dirty="0">
              <a:latin typeface="Gorditas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19" b="100000" l="510" r="97449">
                        <a14:foregroundMark x1="23980" y1="59589" x2="27551" y2="91096"/>
                        <a14:foregroundMark x1="69388" y1="71233" x2="82143" y2="856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728" y="2702972"/>
            <a:ext cx="2491169" cy="1855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8264" y="1291734"/>
            <a:ext cx="1742857" cy="628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41" b="59184" l="1064" r="100000">
                        <a14:foregroundMark x1="8511" y1="48980" x2="94681" y2="41327"/>
                        <a14:foregroundMark x1="7979" y1="55612" x2="87234" y2="39796"/>
                        <a14:foregroundMark x1="4787" y1="50510" x2="94149" y2="37755"/>
                      </a14:backgroundRemoval>
                    </a14:imgEffect>
                  </a14:imgLayer>
                </a14:imgProps>
              </a:ext>
            </a:extLst>
          </a:blip>
          <a:srcRect b="40098"/>
          <a:stretch/>
        </p:blipFill>
        <p:spPr>
          <a:xfrm>
            <a:off x="6226191" y="2957938"/>
            <a:ext cx="2135775" cy="1472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5353" y="1078258"/>
            <a:ext cx="1733333" cy="609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Google Shape;1799;p38"/>
          <p:cNvSpPr txBox="1">
            <a:spLocks/>
          </p:cNvSpPr>
          <p:nvPr/>
        </p:nvSpPr>
        <p:spPr>
          <a:xfrm>
            <a:off x="2729503" y="116398"/>
            <a:ext cx="374005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Gorditas" panose="020B0604020202020204" charset="0"/>
              </a:rPr>
              <a:t>Listen and repeat</a:t>
            </a:r>
            <a:endParaRPr lang="en-US" sz="2800" b="1" dirty="0">
              <a:solidFill>
                <a:srgbClr val="FF0000"/>
              </a:solidFill>
              <a:latin typeface="Gorditas" panose="020B0604020202020204" charset="0"/>
            </a:endParaRPr>
          </a:p>
        </p:txBody>
      </p:sp>
      <p:sp>
        <p:nvSpPr>
          <p:cNvPr id="83" name="Google Shape;1799;p38"/>
          <p:cNvSpPr txBox="1">
            <a:spLocks/>
          </p:cNvSpPr>
          <p:nvPr/>
        </p:nvSpPr>
        <p:spPr>
          <a:xfrm>
            <a:off x="2486141" y="4484258"/>
            <a:ext cx="634175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Click on the picture to repeat.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6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xit" presetSubtype="1" fill="hold" grpId="0" nodeType="withEffect">
                                  <p:stCondLst>
                                    <p:cond delay="20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16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9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07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7" grpId="0"/>
      <p:bldP spid="82" grpId="0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3" name="Google Shape;2743;p44"/>
          <p:cNvSpPr txBox="1">
            <a:spLocks noGrp="1"/>
          </p:cNvSpPr>
          <p:nvPr>
            <p:ph type="title"/>
          </p:nvPr>
        </p:nvSpPr>
        <p:spPr>
          <a:xfrm>
            <a:off x="2193175" y="2513662"/>
            <a:ext cx="4772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GAMETIME!</a:t>
            </a:r>
            <a:endParaRPr sz="6000" dirty="0"/>
          </a:p>
        </p:txBody>
      </p:sp>
      <p:grpSp>
        <p:nvGrpSpPr>
          <p:cNvPr id="2745" name="Google Shape;2745;p44"/>
          <p:cNvGrpSpPr/>
          <p:nvPr/>
        </p:nvGrpSpPr>
        <p:grpSpPr>
          <a:xfrm>
            <a:off x="256875" y="2571750"/>
            <a:ext cx="1528075" cy="2312750"/>
            <a:chOff x="564925" y="2663475"/>
            <a:chExt cx="1528075" cy="2312750"/>
          </a:xfrm>
        </p:grpSpPr>
        <p:sp>
          <p:nvSpPr>
            <p:cNvPr id="2746" name="Google Shape;2746;p44"/>
            <p:cNvSpPr/>
            <p:nvPr/>
          </p:nvSpPr>
          <p:spPr>
            <a:xfrm>
              <a:off x="564925" y="2663475"/>
              <a:ext cx="1473750" cy="2312750"/>
            </a:xfrm>
            <a:custGeom>
              <a:avLst/>
              <a:gdLst/>
              <a:ahLst/>
              <a:cxnLst/>
              <a:rect l="l" t="t" r="r" b="b"/>
              <a:pathLst>
                <a:path w="58950" h="92510" extrusionOk="0">
                  <a:moveTo>
                    <a:pt x="27863" y="0"/>
                  </a:moveTo>
                  <a:cubicBezTo>
                    <a:pt x="26730" y="0"/>
                    <a:pt x="25681" y="274"/>
                    <a:pt x="24802" y="801"/>
                  </a:cubicBezTo>
                  <a:cubicBezTo>
                    <a:pt x="23812" y="369"/>
                    <a:pt x="22556" y="45"/>
                    <a:pt x="21008" y="45"/>
                  </a:cubicBezTo>
                  <a:cubicBezTo>
                    <a:pt x="18093" y="45"/>
                    <a:pt x="14778" y="1164"/>
                    <a:pt x="10887" y="3465"/>
                  </a:cubicBezTo>
                  <a:cubicBezTo>
                    <a:pt x="6755" y="5909"/>
                    <a:pt x="4121" y="8640"/>
                    <a:pt x="2835" y="11815"/>
                  </a:cubicBezTo>
                  <a:cubicBezTo>
                    <a:pt x="1678" y="14669"/>
                    <a:pt x="1912" y="17205"/>
                    <a:pt x="2060" y="18882"/>
                  </a:cubicBezTo>
                  <a:cubicBezTo>
                    <a:pt x="2074" y="19049"/>
                    <a:pt x="2093" y="19239"/>
                    <a:pt x="2107" y="19420"/>
                  </a:cubicBezTo>
                  <a:cubicBezTo>
                    <a:pt x="1521" y="19900"/>
                    <a:pt x="1053" y="20463"/>
                    <a:pt x="718" y="21094"/>
                  </a:cubicBezTo>
                  <a:cubicBezTo>
                    <a:pt x="143" y="22179"/>
                    <a:pt x="1" y="23421"/>
                    <a:pt x="313" y="24587"/>
                  </a:cubicBezTo>
                  <a:cubicBezTo>
                    <a:pt x="592" y="25624"/>
                    <a:pt x="1214" y="26545"/>
                    <a:pt x="2088" y="27237"/>
                  </a:cubicBezTo>
                  <a:cubicBezTo>
                    <a:pt x="1973" y="27976"/>
                    <a:pt x="2043" y="28752"/>
                    <a:pt x="2319" y="29505"/>
                  </a:cubicBezTo>
                  <a:cubicBezTo>
                    <a:pt x="2796" y="30808"/>
                    <a:pt x="3881" y="31949"/>
                    <a:pt x="5371" y="32716"/>
                  </a:cubicBezTo>
                  <a:cubicBezTo>
                    <a:pt x="6571" y="33333"/>
                    <a:pt x="7969" y="33673"/>
                    <a:pt x="9308" y="33673"/>
                  </a:cubicBezTo>
                  <a:cubicBezTo>
                    <a:pt x="9363" y="33673"/>
                    <a:pt x="9419" y="33673"/>
                    <a:pt x="9478" y="33667"/>
                  </a:cubicBezTo>
                  <a:cubicBezTo>
                    <a:pt x="9779" y="34041"/>
                    <a:pt x="10133" y="34379"/>
                    <a:pt x="10535" y="34672"/>
                  </a:cubicBezTo>
                  <a:lnTo>
                    <a:pt x="10538" y="34677"/>
                  </a:lnTo>
                  <a:cubicBezTo>
                    <a:pt x="11286" y="35221"/>
                    <a:pt x="12125" y="35537"/>
                    <a:pt x="12990" y="35723"/>
                  </a:cubicBezTo>
                  <a:cubicBezTo>
                    <a:pt x="12614" y="36407"/>
                    <a:pt x="12332" y="37110"/>
                    <a:pt x="12142" y="37838"/>
                  </a:cubicBezTo>
                  <a:cubicBezTo>
                    <a:pt x="12072" y="38114"/>
                    <a:pt x="12005" y="38402"/>
                    <a:pt x="11944" y="38695"/>
                  </a:cubicBezTo>
                  <a:cubicBezTo>
                    <a:pt x="11378" y="39308"/>
                    <a:pt x="10856" y="39944"/>
                    <a:pt x="10379" y="40611"/>
                  </a:cubicBezTo>
                  <a:cubicBezTo>
                    <a:pt x="8808" y="42801"/>
                    <a:pt x="7745" y="45253"/>
                    <a:pt x="7213" y="47901"/>
                  </a:cubicBezTo>
                  <a:cubicBezTo>
                    <a:pt x="7073" y="48598"/>
                    <a:pt x="7031" y="49522"/>
                    <a:pt x="7324" y="50582"/>
                  </a:cubicBezTo>
                  <a:cubicBezTo>
                    <a:pt x="6998" y="52805"/>
                    <a:pt x="7065" y="55115"/>
                    <a:pt x="7525" y="57199"/>
                  </a:cubicBezTo>
                  <a:cubicBezTo>
                    <a:pt x="8524" y="61716"/>
                    <a:pt x="11277" y="64732"/>
                    <a:pt x="15083" y="65479"/>
                  </a:cubicBezTo>
                  <a:cubicBezTo>
                    <a:pt x="15311" y="65524"/>
                    <a:pt x="15543" y="65555"/>
                    <a:pt x="15772" y="65577"/>
                  </a:cubicBezTo>
                  <a:cubicBezTo>
                    <a:pt x="15755" y="66551"/>
                    <a:pt x="15827" y="67312"/>
                    <a:pt x="15995" y="67937"/>
                  </a:cubicBezTo>
                  <a:cubicBezTo>
                    <a:pt x="16419" y="69527"/>
                    <a:pt x="17451" y="70250"/>
                    <a:pt x="18031" y="70540"/>
                  </a:cubicBezTo>
                  <a:cubicBezTo>
                    <a:pt x="18059" y="70554"/>
                    <a:pt x="18093" y="70568"/>
                    <a:pt x="18123" y="70585"/>
                  </a:cubicBezTo>
                  <a:cubicBezTo>
                    <a:pt x="17791" y="71581"/>
                    <a:pt x="17468" y="72501"/>
                    <a:pt x="17175" y="73333"/>
                  </a:cubicBezTo>
                  <a:cubicBezTo>
                    <a:pt x="17063" y="73642"/>
                    <a:pt x="16963" y="73938"/>
                    <a:pt x="16865" y="74217"/>
                  </a:cubicBezTo>
                  <a:cubicBezTo>
                    <a:pt x="16759" y="74337"/>
                    <a:pt x="16659" y="74465"/>
                    <a:pt x="16558" y="74605"/>
                  </a:cubicBezTo>
                  <a:cubicBezTo>
                    <a:pt x="16274" y="74992"/>
                    <a:pt x="16000" y="75464"/>
                    <a:pt x="15707" y="76044"/>
                  </a:cubicBezTo>
                  <a:cubicBezTo>
                    <a:pt x="15624" y="76212"/>
                    <a:pt x="15543" y="76385"/>
                    <a:pt x="15465" y="76544"/>
                  </a:cubicBezTo>
                  <a:cubicBezTo>
                    <a:pt x="15364" y="76622"/>
                    <a:pt x="15267" y="76700"/>
                    <a:pt x="15169" y="76783"/>
                  </a:cubicBezTo>
                  <a:cubicBezTo>
                    <a:pt x="14541" y="77322"/>
                    <a:pt x="13981" y="78011"/>
                    <a:pt x="13551" y="78778"/>
                  </a:cubicBezTo>
                  <a:cubicBezTo>
                    <a:pt x="12379" y="80865"/>
                    <a:pt x="12335" y="83186"/>
                    <a:pt x="13428" y="84985"/>
                  </a:cubicBezTo>
                  <a:cubicBezTo>
                    <a:pt x="14430" y="86629"/>
                    <a:pt x="16553" y="88411"/>
                    <a:pt x="17733" y="89324"/>
                  </a:cubicBezTo>
                  <a:cubicBezTo>
                    <a:pt x="19200" y="90465"/>
                    <a:pt x="21307" y="91918"/>
                    <a:pt x="23019" y="92370"/>
                  </a:cubicBezTo>
                  <a:cubicBezTo>
                    <a:pt x="23377" y="92462"/>
                    <a:pt x="23736" y="92509"/>
                    <a:pt x="24094" y="92509"/>
                  </a:cubicBezTo>
                  <a:cubicBezTo>
                    <a:pt x="25488" y="92509"/>
                    <a:pt x="26744" y="91792"/>
                    <a:pt x="27455" y="90598"/>
                  </a:cubicBezTo>
                  <a:cubicBezTo>
                    <a:pt x="28225" y="89296"/>
                    <a:pt x="28108" y="87878"/>
                    <a:pt x="27949" y="86922"/>
                  </a:cubicBezTo>
                  <a:cubicBezTo>
                    <a:pt x="27832" y="86205"/>
                    <a:pt x="27614" y="85354"/>
                    <a:pt x="27302" y="84400"/>
                  </a:cubicBezTo>
                  <a:cubicBezTo>
                    <a:pt x="27104" y="83794"/>
                    <a:pt x="26883" y="83186"/>
                    <a:pt x="26663" y="82628"/>
                  </a:cubicBezTo>
                  <a:cubicBezTo>
                    <a:pt x="26777" y="82447"/>
                    <a:pt x="26872" y="82285"/>
                    <a:pt x="26945" y="82154"/>
                  </a:cubicBezTo>
                  <a:cubicBezTo>
                    <a:pt x="27277" y="81565"/>
                    <a:pt x="27514" y="81024"/>
                    <a:pt x="27662" y="80513"/>
                  </a:cubicBezTo>
                  <a:cubicBezTo>
                    <a:pt x="29899" y="77520"/>
                    <a:pt x="31433" y="74945"/>
                    <a:pt x="32482" y="72780"/>
                  </a:cubicBezTo>
                  <a:cubicBezTo>
                    <a:pt x="32563" y="72666"/>
                    <a:pt x="32644" y="72549"/>
                    <a:pt x="32717" y="72420"/>
                  </a:cubicBezTo>
                  <a:cubicBezTo>
                    <a:pt x="33185" y="72451"/>
                    <a:pt x="33554" y="72468"/>
                    <a:pt x="33791" y="72468"/>
                  </a:cubicBezTo>
                  <a:cubicBezTo>
                    <a:pt x="34332" y="72468"/>
                    <a:pt x="34862" y="72356"/>
                    <a:pt x="35353" y="72141"/>
                  </a:cubicBezTo>
                  <a:cubicBezTo>
                    <a:pt x="35392" y="73550"/>
                    <a:pt x="35468" y="74970"/>
                    <a:pt x="35574" y="76248"/>
                  </a:cubicBezTo>
                  <a:cubicBezTo>
                    <a:pt x="35710" y="77883"/>
                    <a:pt x="35850" y="78817"/>
                    <a:pt x="35984" y="79409"/>
                  </a:cubicBezTo>
                  <a:cubicBezTo>
                    <a:pt x="35919" y="79964"/>
                    <a:pt x="35911" y="80536"/>
                    <a:pt x="35925" y="81096"/>
                  </a:cubicBezTo>
                  <a:cubicBezTo>
                    <a:pt x="35933" y="81353"/>
                    <a:pt x="35942" y="81596"/>
                    <a:pt x="35953" y="81819"/>
                  </a:cubicBezTo>
                  <a:cubicBezTo>
                    <a:pt x="35797" y="82232"/>
                    <a:pt x="35677" y="82673"/>
                    <a:pt x="35607" y="83147"/>
                  </a:cubicBezTo>
                  <a:cubicBezTo>
                    <a:pt x="35426" y="84330"/>
                    <a:pt x="35537" y="85596"/>
                    <a:pt x="35919" y="86709"/>
                  </a:cubicBezTo>
                  <a:cubicBezTo>
                    <a:pt x="36469" y="88319"/>
                    <a:pt x="37565" y="89555"/>
                    <a:pt x="39002" y="90191"/>
                  </a:cubicBezTo>
                  <a:cubicBezTo>
                    <a:pt x="39898" y="90590"/>
                    <a:pt x="41100" y="90883"/>
                    <a:pt x="42674" y="91089"/>
                  </a:cubicBezTo>
                  <a:cubicBezTo>
                    <a:pt x="43940" y="91251"/>
                    <a:pt x="45355" y="91343"/>
                    <a:pt x="46666" y="91343"/>
                  </a:cubicBezTo>
                  <a:cubicBezTo>
                    <a:pt x="47377" y="91343"/>
                    <a:pt x="49548" y="91343"/>
                    <a:pt x="51090" y="90777"/>
                  </a:cubicBezTo>
                  <a:cubicBezTo>
                    <a:pt x="52625" y="90216"/>
                    <a:pt x="53637" y="88886"/>
                    <a:pt x="53727" y="87304"/>
                  </a:cubicBezTo>
                  <a:cubicBezTo>
                    <a:pt x="53836" y="85401"/>
                    <a:pt x="52555" y="84045"/>
                    <a:pt x="52134" y="83599"/>
                  </a:cubicBezTo>
                  <a:cubicBezTo>
                    <a:pt x="51629" y="83060"/>
                    <a:pt x="50956" y="82472"/>
                    <a:pt x="50136" y="81847"/>
                  </a:cubicBezTo>
                  <a:cubicBezTo>
                    <a:pt x="49578" y="81423"/>
                    <a:pt x="48984" y="81007"/>
                    <a:pt x="48434" y="80642"/>
                  </a:cubicBezTo>
                  <a:lnTo>
                    <a:pt x="48434" y="80530"/>
                  </a:lnTo>
                  <a:cubicBezTo>
                    <a:pt x="48432" y="80187"/>
                    <a:pt x="48412" y="79866"/>
                    <a:pt x="48379" y="79568"/>
                  </a:cubicBezTo>
                  <a:cubicBezTo>
                    <a:pt x="48465" y="79211"/>
                    <a:pt x="48552" y="78823"/>
                    <a:pt x="48641" y="78410"/>
                  </a:cubicBezTo>
                  <a:cubicBezTo>
                    <a:pt x="48953" y="76948"/>
                    <a:pt x="49288" y="75098"/>
                    <a:pt x="49634" y="72906"/>
                  </a:cubicBezTo>
                  <a:cubicBezTo>
                    <a:pt x="49785" y="72649"/>
                    <a:pt x="49905" y="72373"/>
                    <a:pt x="49991" y="72077"/>
                  </a:cubicBezTo>
                  <a:cubicBezTo>
                    <a:pt x="50039" y="71901"/>
                    <a:pt x="50106" y="71673"/>
                    <a:pt x="50167" y="71017"/>
                  </a:cubicBezTo>
                  <a:cubicBezTo>
                    <a:pt x="51208" y="70551"/>
                    <a:pt x="51933" y="69848"/>
                    <a:pt x="52332" y="68916"/>
                  </a:cubicBezTo>
                  <a:cubicBezTo>
                    <a:pt x="52800" y="67828"/>
                    <a:pt x="52895" y="66475"/>
                    <a:pt x="52156" y="61733"/>
                  </a:cubicBezTo>
                  <a:cubicBezTo>
                    <a:pt x="52036" y="60965"/>
                    <a:pt x="51911" y="60215"/>
                    <a:pt x="51796" y="59554"/>
                  </a:cubicBezTo>
                  <a:cubicBezTo>
                    <a:pt x="52061" y="59202"/>
                    <a:pt x="52276" y="58801"/>
                    <a:pt x="52421" y="58340"/>
                  </a:cubicBezTo>
                  <a:cubicBezTo>
                    <a:pt x="52630" y="57673"/>
                    <a:pt x="52678" y="56934"/>
                    <a:pt x="52591" y="55709"/>
                  </a:cubicBezTo>
                  <a:cubicBezTo>
                    <a:pt x="52547" y="55076"/>
                    <a:pt x="52463" y="54315"/>
                    <a:pt x="52349" y="53486"/>
                  </a:cubicBezTo>
                  <a:cubicBezTo>
                    <a:pt x="52533" y="53126"/>
                    <a:pt x="52692" y="52722"/>
                    <a:pt x="52823" y="52264"/>
                  </a:cubicBezTo>
                  <a:cubicBezTo>
                    <a:pt x="53102" y="51254"/>
                    <a:pt x="53202" y="50041"/>
                    <a:pt x="53138" y="48339"/>
                  </a:cubicBezTo>
                  <a:cubicBezTo>
                    <a:pt x="53113" y="47633"/>
                    <a:pt x="52946" y="46481"/>
                    <a:pt x="51855" y="43778"/>
                  </a:cubicBezTo>
                  <a:cubicBezTo>
                    <a:pt x="51673" y="43323"/>
                    <a:pt x="51473" y="42846"/>
                    <a:pt x="51255" y="42352"/>
                  </a:cubicBezTo>
                  <a:cubicBezTo>
                    <a:pt x="51637" y="41934"/>
                    <a:pt x="52003" y="41507"/>
                    <a:pt x="52337" y="41085"/>
                  </a:cubicBezTo>
                  <a:cubicBezTo>
                    <a:pt x="53417" y="39693"/>
                    <a:pt x="54106" y="38513"/>
                    <a:pt x="54430" y="37425"/>
                  </a:cubicBezTo>
                  <a:cubicBezTo>
                    <a:pt x="55370" y="36323"/>
                    <a:pt x="56171" y="35124"/>
                    <a:pt x="56821" y="33835"/>
                  </a:cubicBezTo>
                  <a:cubicBezTo>
                    <a:pt x="58257" y="30984"/>
                    <a:pt x="58949" y="27736"/>
                    <a:pt x="58866" y="24182"/>
                  </a:cubicBezTo>
                  <a:cubicBezTo>
                    <a:pt x="58768" y="19964"/>
                    <a:pt x="57585" y="16323"/>
                    <a:pt x="56915" y="14583"/>
                  </a:cubicBezTo>
                  <a:cubicBezTo>
                    <a:pt x="56971" y="14178"/>
                    <a:pt x="57019" y="13695"/>
                    <a:pt x="57038" y="13190"/>
                  </a:cubicBezTo>
                  <a:cubicBezTo>
                    <a:pt x="57069" y="12281"/>
                    <a:pt x="56991" y="11441"/>
                    <a:pt x="56809" y="10696"/>
                  </a:cubicBezTo>
                  <a:cubicBezTo>
                    <a:pt x="56497" y="9405"/>
                    <a:pt x="55872" y="8364"/>
                    <a:pt x="54954" y="7605"/>
                  </a:cubicBezTo>
                  <a:cubicBezTo>
                    <a:pt x="54156" y="6947"/>
                    <a:pt x="53361" y="6699"/>
                    <a:pt x="52742" y="6626"/>
                  </a:cubicBezTo>
                  <a:cubicBezTo>
                    <a:pt x="52636" y="6501"/>
                    <a:pt x="52533" y="6381"/>
                    <a:pt x="52421" y="6272"/>
                  </a:cubicBezTo>
                  <a:cubicBezTo>
                    <a:pt x="51542" y="5385"/>
                    <a:pt x="50597" y="5106"/>
                    <a:pt x="49960" y="5025"/>
                  </a:cubicBezTo>
                  <a:cubicBezTo>
                    <a:pt x="49804" y="5002"/>
                    <a:pt x="49648" y="4997"/>
                    <a:pt x="49492" y="4997"/>
                  </a:cubicBezTo>
                  <a:cubicBezTo>
                    <a:pt x="48669" y="4997"/>
                    <a:pt x="47890" y="5256"/>
                    <a:pt x="47249" y="5739"/>
                  </a:cubicBezTo>
                  <a:cubicBezTo>
                    <a:pt x="47093" y="5722"/>
                    <a:pt x="46934" y="5714"/>
                    <a:pt x="46777" y="5714"/>
                  </a:cubicBezTo>
                  <a:cubicBezTo>
                    <a:pt x="45391" y="5714"/>
                    <a:pt x="44141" y="6411"/>
                    <a:pt x="43432" y="7577"/>
                  </a:cubicBezTo>
                  <a:cubicBezTo>
                    <a:pt x="43354" y="7706"/>
                    <a:pt x="43285" y="7840"/>
                    <a:pt x="43220" y="7979"/>
                  </a:cubicBezTo>
                  <a:cubicBezTo>
                    <a:pt x="42436" y="8375"/>
                    <a:pt x="41809" y="9034"/>
                    <a:pt x="41457" y="9871"/>
                  </a:cubicBezTo>
                  <a:cubicBezTo>
                    <a:pt x="40690" y="11692"/>
                    <a:pt x="41572" y="13355"/>
                    <a:pt x="41862" y="13902"/>
                  </a:cubicBezTo>
                  <a:cubicBezTo>
                    <a:pt x="42157" y="14460"/>
                    <a:pt x="42559" y="15082"/>
                    <a:pt x="43089" y="15799"/>
                  </a:cubicBezTo>
                  <a:cubicBezTo>
                    <a:pt x="43563" y="16446"/>
                    <a:pt x="44052" y="17046"/>
                    <a:pt x="44378" y="17436"/>
                  </a:cubicBezTo>
                  <a:cubicBezTo>
                    <a:pt x="44771" y="18525"/>
                    <a:pt x="44780" y="19668"/>
                    <a:pt x="44409" y="20913"/>
                  </a:cubicBezTo>
                  <a:cubicBezTo>
                    <a:pt x="44013" y="22243"/>
                    <a:pt x="43201" y="23672"/>
                    <a:pt x="41990" y="25159"/>
                  </a:cubicBezTo>
                  <a:cubicBezTo>
                    <a:pt x="41700" y="25513"/>
                    <a:pt x="41404" y="25853"/>
                    <a:pt x="41108" y="26177"/>
                  </a:cubicBezTo>
                  <a:cubicBezTo>
                    <a:pt x="40888" y="26325"/>
                    <a:pt x="40657" y="26489"/>
                    <a:pt x="40419" y="26671"/>
                  </a:cubicBezTo>
                  <a:cubicBezTo>
                    <a:pt x="40445" y="26618"/>
                    <a:pt x="40470" y="26567"/>
                    <a:pt x="40498" y="26517"/>
                  </a:cubicBezTo>
                  <a:cubicBezTo>
                    <a:pt x="41042" y="25379"/>
                    <a:pt x="41192" y="23995"/>
                    <a:pt x="40958" y="22285"/>
                  </a:cubicBezTo>
                  <a:cubicBezTo>
                    <a:pt x="40790" y="21069"/>
                    <a:pt x="40419" y="19682"/>
                    <a:pt x="39887" y="18273"/>
                  </a:cubicBezTo>
                  <a:cubicBezTo>
                    <a:pt x="39089" y="16162"/>
                    <a:pt x="37992" y="14153"/>
                    <a:pt x="36723" y="12460"/>
                  </a:cubicBezTo>
                  <a:cubicBezTo>
                    <a:pt x="36369" y="11985"/>
                    <a:pt x="36006" y="11542"/>
                    <a:pt x="35632" y="11134"/>
                  </a:cubicBezTo>
                  <a:cubicBezTo>
                    <a:pt x="35495" y="10434"/>
                    <a:pt x="35253" y="9653"/>
                    <a:pt x="34840" y="8844"/>
                  </a:cubicBezTo>
                  <a:cubicBezTo>
                    <a:pt x="35730" y="8105"/>
                    <a:pt x="36048" y="7206"/>
                    <a:pt x="36159" y="6643"/>
                  </a:cubicBezTo>
                  <a:cubicBezTo>
                    <a:pt x="36371" y="5580"/>
                    <a:pt x="36120" y="4486"/>
                    <a:pt x="35454" y="3571"/>
                  </a:cubicBezTo>
                  <a:cubicBezTo>
                    <a:pt x="35141" y="3133"/>
                    <a:pt x="34728" y="2737"/>
                    <a:pt x="34198" y="2349"/>
                  </a:cubicBezTo>
                  <a:cubicBezTo>
                    <a:pt x="32159" y="854"/>
                    <a:pt x="29846" y="0"/>
                    <a:pt x="27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300000" algn="bl" rotWithShape="0">
                <a:schemeClr val="dk2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1517850" y="4200650"/>
              <a:ext cx="238150" cy="507675"/>
            </a:xfrm>
            <a:custGeom>
              <a:avLst/>
              <a:gdLst/>
              <a:ahLst/>
              <a:cxnLst/>
              <a:rect l="l" t="t" r="r" b="b"/>
              <a:pathLst>
                <a:path w="9526" h="20307" extrusionOk="0">
                  <a:moveTo>
                    <a:pt x="7252" y="1"/>
                  </a:moveTo>
                  <a:cubicBezTo>
                    <a:pt x="5397" y="1"/>
                    <a:pt x="2914" y="161"/>
                    <a:pt x="1834" y="943"/>
                  </a:cubicBezTo>
                  <a:cubicBezTo>
                    <a:pt x="1" y="2268"/>
                    <a:pt x="779" y="16058"/>
                    <a:pt x="1351" y="17414"/>
                  </a:cubicBezTo>
                  <a:cubicBezTo>
                    <a:pt x="1803" y="18485"/>
                    <a:pt x="3409" y="20306"/>
                    <a:pt x="4823" y="20306"/>
                  </a:cubicBezTo>
                  <a:cubicBezTo>
                    <a:pt x="5199" y="20306"/>
                    <a:pt x="5561" y="20178"/>
                    <a:pt x="5884" y="19872"/>
                  </a:cubicBezTo>
                  <a:cubicBezTo>
                    <a:pt x="7427" y="18418"/>
                    <a:pt x="9525" y="78"/>
                    <a:pt x="9525" y="78"/>
                  </a:cubicBezTo>
                  <a:cubicBezTo>
                    <a:pt x="9525" y="78"/>
                    <a:pt x="8540" y="1"/>
                    <a:pt x="725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4"/>
            <p:cNvSpPr/>
            <p:nvPr/>
          </p:nvSpPr>
          <p:spPr>
            <a:xfrm>
              <a:off x="1045825" y="4227000"/>
              <a:ext cx="314025" cy="463975"/>
            </a:xfrm>
            <a:custGeom>
              <a:avLst/>
              <a:gdLst/>
              <a:ahLst/>
              <a:cxnLst/>
              <a:rect l="l" t="t" r="r" b="b"/>
              <a:pathLst>
                <a:path w="12561" h="18559" extrusionOk="0">
                  <a:moveTo>
                    <a:pt x="5508" y="0"/>
                  </a:moveTo>
                  <a:cubicBezTo>
                    <a:pt x="4880" y="0"/>
                    <a:pt x="4442" y="196"/>
                    <a:pt x="4358" y="704"/>
                  </a:cubicBezTo>
                  <a:cubicBezTo>
                    <a:pt x="3145" y="8119"/>
                    <a:pt x="1" y="14326"/>
                    <a:pt x="123" y="15796"/>
                  </a:cubicBezTo>
                  <a:cubicBezTo>
                    <a:pt x="215" y="16911"/>
                    <a:pt x="1614" y="18558"/>
                    <a:pt x="2867" y="18558"/>
                  </a:cubicBezTo>
                  <a:cubicBezTo>
                    <a:pt x="3261" y="18558"/>
                    <a:pt x="3640" y="18396"/>
                    <a:pt x="3959" y="18003"/>
                  </a:cubicBezTo>
                  <a:cubicBezTo>
                    <a:pt x="12560" y="7421"/>
                    <a:pt x="11941" y="2258"/>
                    <a:pt x="11941" y="2258"/>
                  </a:cubicBezTo>
                  <a:cubicBezTo>
                    <a:pt x="11941" y="2258"/>
                    <a:pt x="7636" y="0"/>
                    <a:pt x="55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4"/>
            <p:cNvSpPr/>
            <p:nvPr/>
          </p:nvSpPr>
          <p:spPr>
            <a:xfrm>
              <a:off x="1529850" y="4347525"/>
              <a:ext cx="206125" cy="101575"/>
            </a:xfrm>
            <a:custGeom>
              <a:avLst/>
              <a:gdLst/>
              <a:ahLst/>
              <a:cxnLst/>
              <a:rect l="l" t="t" r="r" b="b"/>
              <a:pathLst>
                <a:path w="8245" h="4063" extrusionOk="0">
                  <a:moveTo>
                    <a:pt x="8244" y="0"/>
                  </a:moveTo>
                  <a:lnTo>
                    <a:pt x="8244" y="0"/>
                  </a:lnTo>
                  <a:cubicBezTo>
                    <a:pt x="8244" y="0"/>
                    <a:pt x="282" y="140"/>
                    <a:pt x="140" y="703"/>
                  </a:cubicBezTo>
                  <a:cubicBezTo>
                    <a:pt x="1" y="1270"/>
                    <a:pt x="210" y="4018"/>
                    <a:pt x="210" y="4018"/>
                  </a:cubicBezTo>
                  <a:cubicBezTo>
                    <a:pt x="210" y="4018"/>
                    <a:pt x="1840" y="4063"/>
                    <a:pt x="3612" y="4063"/>
                  </a:cubicBezTo>
                  <a:cubicBezTo>
                    <a:pt x="5687" y="4063"/>
                    <a:pt x="7957" y="4001"/>
                    <a:pt x="8032" y="3733"/>
                  </a:cubicBezTo>
                  <a:cubicBezTo>
                    <a:pt x="8172" y="3242"/>
                    <a:pt x="8244" y="0"/>
                    <a:pt x="8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4"/>
            <p:cNvSpPr/>
            <p:nvPr/>
          </p:nvSpPr>
          <p:spPr>
            <a:xfrm>
              <a:off x="1114100" y="4334975"/>
              <a:ext cx="218400" cy="104500"/>
            </a:xfrm>
            <a:custGeom>
              <a:avLst/>
              <a:gdLst/>
              <a:ahLst/>
              <a:cxnLst/>
              <a:rect l="l" t="t" r="r" b="b"/>
              <a:pathLst>
                <a:path w="8736" h="4180" extrusionOk="0">
                  <a:moveTo>
                    <a:pt x="843" y="0"/>
                  </a:moveTo>
                  <a:cubicBezTo>
                    <a:pt x="764" y="0"/>
                    <a:pt x="715" y="5"/>
                    <a:pt x="701" y="14"/>
                  </a:cubicBezTo>
                  <a:cubicBezTo>
                    <a:pt x="492" y="151"/>
                    <a:pt x="1" y="3111"/>
                    <a:pt x="1" y="3111"/>
                  </a:cubicBezTo>
                  <a:cubicBezTo>
                    <a:pt x="1" y="3111"/>
                    <a:pt x="5900" y="4180"/>
                    <a:pt x="7155" y="4180"/>
                  </a:cubicBezTo>
                  <a:cubicBezTo>
                    <a:pt x="7229" y="4180"/>
                    <a:pt x="7287" y="4176"/>
                    <a:pt x="7327" y="4168"/>
                  </a:cubicBezTo>
                  <a:cubicBezTo>
                    <a:pt x="8030" y="4029"/>
                    <a:pt x="8736" y="857"/>
                    <a:pt x="8736" y="857"/>
                  </a:cubicBezTo>
                  <a:cubicBezTo>
                    <a:pt x="8736" y="857"/>
                    <a:pt x="1932" y="0"/>
                    <a:pt x="84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4"/>
            <p:cNvSpPr/>
            <p:nvPr/>
          </p:nvSpPr>
          <p:spPr>
            <a:xfrm>
              <a:off x="920975" y="3418525"/>
              <a:ext cx="741150" cy="646825"/>
            </a:xfrm>
            <a:custGeom>
              <a:avLst/>
              <a:gdLst/>
              <a:ahLst/>
              <a:cxnLst/>
              <a:rect l="l" t="t" r="r" b="b"/>
              <a:pathLst>
                <a:path w="29646" h="25873" extrusionOk="0">
                  <a:moveTo>
                    <a:pt x="18414" y="1"/>
                  </a:moveTo>
                  <a:cubicBezTo>
                    <a:pt x="18321" y="1"/>
                    <a:pt x="18228" y="2"/>
                    <a:pt x="18134" y="3"/>
                  </a:cubicBezTo>
                  <a:cubicBezTo>
                    <a:pt x="11737" y="118"/>
                    <a:pt x="2556" y="3491"/>
                    <a:pt x="1276" y="8493"/>
                  </a:cubicBezTo>
                  <a:cubicBezTo>
                    <a:pt x="1" y="13492"/>
                    <a:pt x="347" y="22793"/>
                    <a:pt x="3951" y="25000"/>
                  </a:cubicBezTo>
                  <a:cubicBezTo>
                    <a:pt x="4946" y="25608"/>
                    <a:pt x="6851" y="25873"/>
                    <a:pt x="9158" y="25873"/>
                  </a:cubicBezTo>
                  <a:cubicBezTo>
                    <a:pt x="15213" y="25873"/>
                    <a:pt x="24032" y="24051"/>
                    <a:pt x="26392" y="21861"/>
                  </a:cubicBezTo>
                  <a:cubicBezTo>
                    <a:pt x="29645" y="18837"/>
                    <a:pt x="26970" y="3725"/>
                    <a:pt x="26970" y="3725"/>
                  </a:cubicBezTo>
                  <a:cubicBezTo>
                    <a:pt x="26970" y="3725"/>
                    <a:pt x="24600" y="1"/>
                    <a:pt x="184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4"/>
            <p:cNvSpPr/>
            <p:nvPr/>
          </p:nvSpPr>
          <p:spPr>
            <a:xfrm>
              <a:off x="1527425" y="4718850"/>
              <a:ext cx="329350" cy="140525"/>
            </a:xfrm>
            <a:custGeom>
              <a:avLst/>
              <a:gdLst/>
              <a:ahLst/>
              <a:cxnLst/>
              <a:rect l="l" t="t" r="r" b="b"/>
              <a:pathLst>
                <a:path w="13174" h="5621" extrusionOk="0">
                  <a:moveTo>
                    <a:pt x="3983" y="0"/>
                  </a:moveTo>
                  <a:cubicBezTo>
                    <a:pt x="2653" y="0"/>
                    <a:pt x="1359" y="156"/>
                    <a:pt x="1359" y="156"/>
                  </a:cubicBezTo>
                  <a:cubicBezTo>
                    <a:pt x="279" y="279"/>
                    <a:pt x="0" y="3923"/>
                    <a:pt x="1911" y="4768"/>
                  </a:cubicBezTo>
                  <a:cubicBezTo>
                    <a:pt x="3117" y="5300"/>
                    <a:pt x="5855" y="5620"/>
                    <a:pt x="8164" y="5620"/>
                  </a:cubicBezTo>
                  <a:cubicBezTo>
                    <a:pt x="9520" y="5620"/>
                    <a:pt x="10727" y="5510"/>
                    <a:pt x="11388" y="5267"/>
                  </a:cubicBezTo>
                  <a:cubicBezTo>
                    <a:pt x="13173" y="4612"/>
                    <a:pt x="7689" y="985"/>
                    <a:pt x="6405" y="343"/>
                  </a:cubicBezTo>
                  <a:cubicBezTo>
                    <a:pt x="5876" y="78"/>
                    <a:pt x="4921" y="0"/>
                    <a:pt x="39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4"/>
            <p:cNvSpPr/>
            <p:nvPr/>
          </p:nvSpPr>
          <p:spPr>
            <a:xfrm>
              <a:off x="1658525" y="4734050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2" y="0"/>
                  </a:moveTo>
                  <a:cubicBezTo>
                    <a:pt x="478" y="243"/>
                    <a:pt x="20" y="1448"/>
                    <a:pt x="1" y="1501"/>
                  </a:cubicBezTo>
                  <a:lnTo>
                    <a:pt x="397" y="1646"/>
                  </a:lnTo>
                  <a:cubicBezTo>
                    <a:pt x="403" y="1638"/>
                    <a:pt x="793" y="614"/>
                    <a:pt x="1870" y="416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4"/>
            <p:cNvSpPr/>
            <p:nvPr/>
          </p:nvSpPr>
          <p:spPr>
            <a:xfrm>
              <a:off x="1695575" y="4752450"/>
              <a:ext cx="44650" cy="34775"/>
            </a:xfrm>
            <a:custGeom>
              <a:avLst/>
              <a:gdLst/>
              <a:ahLst/>
              <a:cxnLst/>
              <a:rect l="l" t="t" r="r" b="b"/>
              <a:pathLst>
                <a:path w="1786" h="1391" extrusionOk="0">
                  <a:moveTo>
                    <a:pt x="1786" y="1"/>
                  </a:moveTo>
                  <a:cubicBezTo>
                    <a:pt x="1189" y="210"/>
                    <a:pt x="0" y="1390"/>
                    <a:pt x="0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4"/>
            <p:cNvSpPr/>
            <p:nvPr/>
          </p:nvSpPr>
          <p:spPr>
            <a:xfrm>
              <a:off x="1691950" y="474757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1"/>
                  </a:moveTo>
                  <a:cubicBezTo>
                    <a:pt x="1239" y="213"/>
                    <a:pt x="123" y="1309"/>
                    <a:pt x="0" y="1434"/>
                  </a:cubicBezTo>
                  <a:lnTo>
                    <a:pt x="296" y="1733"/>
                  </a:lnTo>
                  <a:cubicBezTo>
                    <a:pt x="617" y="1418"/>
                    <a:pt x="1551" y="556"/>
                    <a:pt x="2003" y="402"/>
                  </a:cubicBezTo>
                  <a:lnTo>
                    <a:pt x="18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4"/>
            <p:cNvSpPr/>
            <p:nvPr/>
          </p:nvSpPr>
          <p:spPr>
            <a:xfrm>
              <a:off x="1725500" y="4777500"/>
              <a:ext cx="44650" cy="34675"/>
            </a:xfrm>
            <a:custGeom>
              <a:avLst/>
              <a:gdLst/>
              <a:ahLst/>
              <a:cxnLst/>
              <a:rect l="l" t="t" r="r" b="b"/>
              <a:pathLst>
                <a:path w="1786" h="1387" extrusionOk="0">
                  <a:moveTo>
                    <a:pt x="1785" y="0"/>
                  </a:moveTo>
                  <a:cubicBezTo>
                    <a:pt x="1188" y="210"/>
                    <a:pt x="0" y="1387"/>
                    <a:pt x="0" y="1387"/>
                  </a:cubicBezTo>
                  <a:lnTo>
                    <a:pt x="178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4"/>
            <p:cNvSpPr/>
            <p:nvPr/>
          </p:nvSpPr>
          <p:spPr>
            <a:xfrm>
              <a:off x="1721800" y="4772625"/>
              <a:ext cx="50175" cy="43325"/>
            </a:xfrm>
            <a:custGeom>
              <a:avLst/>
              <a:gdLst/>
              <a:ahLst/>
              <a:cxnLst/>
              <a:rect l="l" t="t" r="r" b="b"/>
              <a:pathLst>
                <a:path w="2007" h="1733" extrusionOk="0">
                  <a:moveTo>
                    <a:pt x="1867" y="0"/>
                  </a:moveTo>
                  <a:cubicBezTo>
                    <a:pt x="1242" y="212"/>
                    <a:pt x="126" y="1308"/>
                    <a:pt x="0" y="1434"/>
                  </a:cubicBezTo>
                  <a:lnTo>
                    <a:pt x="299" y="1733"/>
                  </a:lnTo>
                  <a:cubicBezTo>
                    <a:pt x="622" y="1414"/>
                    <a:pt x="1557" y="555"/>
                    <a:pt x="2006" y="396"/>
                  </a:cubicBezTo>
                  <a:lnTo>
                    <a:pt x="18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4"/>
            <p:cNvSpPr/>
            <p:nvPr/>
          </p:nvSpPr>
          <p:spPr>
            <a:xfrm>
              <a:off x="1543375" y="4635475"/>
              <a:ext cx="149150" cy="95675"/>
            </a:xfrm>
            <a:custGeom>
              <a:avLst/>
              <a:gdLst/>
              <a:ahLst/>
              <a:cxnLst/>
              <a:rect l="l" t="t" r="r" b="b"/>
              <a:pathLst>
                <a:path w="5966" h="3827" extrusionOk="0">
                  <a:moveTo>
                    <a:pt x="3117" y="1"/>
                  </a:moveTo>
                  <a:cubicBezTo>
                    <a:pt x="2075" y="1"/>
                    <a:pt x="1027" y="65"/>
                    <a:pt x="693" y="88"/>
                  </a:cubicBezTo>
                  <a:cubicBezTo>
                    <a:pt x="1" y="130"/>
                    <a:pt x="369" y="3648"/>
                    <a:pt x="369" y="3648"/>
                  </a:cubicBezTo>
                  <a:cubicBezTo>
                    <a:pt x="439" y="3780"/>
                    <a:pt x="1066" y="3827"/>
                    <a:pt x="1856" y="3827"/>
                  </a:cubicBezTo>
                  <a:cubicBezTo>
                    <a:pt x="3236" y="3827"/>
                    <a:pt x="5114" y="3682"/>
                    <a:pt x="5391" y="3592"/>
                  </a:cubicBezTo>
                  <a:cubicBezTo>
                    <a:pt x="5826" y="3447"/>
                    <a:pt x="5965" y="891"/>
                    <a:pt x="5561" y="356"/>
                  </a:cubicBezTo>
                  <a:cubicBezTo>
                    <a:pt x="5351" y="75"/>
                    <a:pt x="4238" y="1"/>
                    <a:pt x="3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4"/>
            <p:cNvSpPr/>
            <p:nvPr/>
          </p:nvSpPr>
          <p:spPr>
            <a:xfrm>
              <a:off x="950050" y="4638275"/>
              <a:ext cx="253850" cy="250400"/>
            </a:xfrm>
            <a:custGeom>
              <a:avLst/>
              <a:gdLst/>
              <a:ahLst/>
              <a:cxnLst/>
              <a:rect l="l" t="t" r="r" b="b"/>
              <a:pathLst>
                <a:path w="10154" h="10016" extrusionOk="0">
                  <a:moveTo>
                    <a:pt x="2921" y="0"/>
                  </a:moveTo>
                  <a:cubicBezTo>
                    <a:pt x="1870" y="0"/>
                    <a:pt x="0" y="2523"/>
                    <a:pt x="1000" y="4163"/>
                  </a:cubicBezTo>
                  <a:cubicBezTo>
                    <a:pt x="2088" y="5949"/>
                    <a:pt x="6652" y="9506"/>
                    <a:pt x="8493" y="9988"/>
                  </a:cubicBezTo>
                  <a:cubicBezTo>
                    <a:pt x="8563" y="10006"/>
                    <a:pt x="8626" y="10015"/>
                    <a:pt x="8683" y="10015"/>
                  </a:cubicBezTo>
                  <a:cubicBezTo>
                    <a:pt x="10154" y="10015"/>
                    <a:pt x="7876" y="4311"/>
                    <a:pt x="7213" y="3100"/>
                  </a:cubicBezTo>
                  <a:cubicBezTo>
                    <a:pt x="6526" y="1842"/>
                    <a:pt x="3179" y="62"/>
                    <a:pt x="3179" y="62"/>
                  </a:cubicBezTo>
                  <a:cubicBezTo>
                    <a:pt x="3101" y="20"/>
                    <a:pt x="3014" y="0"/>
                    <a:pt x="2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4"/>
            <p:cNvSpPr/>
            <p:nvPr/>
          </p:nvSpPr>
          <p:spPr>
            <a:xfrm>
              <a:off x="1081475" y="4724925"/>
              <a:ext cx="58175" cy="19125"/>
            </a:xfrm>
            <a:custGeom>
              <a:avLst/>
              <a:gdLst/>
              <a:ahLst/>
              <a:cxnLst/>
              <a:rect l="l" t="t" r="r" b="b"/>
              <a:pathLst>
                <a:path w="2327" h="765" extrusionOk="0">
                  <a:moveTo>
                    <a:pt x="1384" y="0"/>
                  </a:moveTo>
                  <a:cubicBezTo>
                    <a:pt x="607" y="0"/>
                    <a:pt x="33" y="393"/>
                    <a:pt x="0" y="416"/>
                  </a:cubicBezTo>
                  <a:lnTo>
                    <a:pt x="240" y="764"/>
                  </a:lnTo>
                  <a:cubicBezTo>
                    <a:pt x="246" y="758"/>
                    <a:pt x="736" y="426"/>
                    <a:pt x="1390" y="426"/>
                  </a:cubicBezTo>
                  <a:cubicBezTo>
                    <a:pt x="1627" y="426"/>
                    <a:pt x="1886" y="470"/>
                    <a:pt x="2151" y="589"/>
                  </a:cubicBezTo>
                  <a:lnTo>
                    <a:pt x="2327" y="206"/>
                  </a:lnTo>
                  <a:cubicBezTo>
                    <a:pt x="1996" y="56"/>
                    <a:pt x="1676" y="0"/>
                    <a:pt x="13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4"/>
            <p:cNvSpPr/>
            <p:nvPr/>
          </p:nvSpPr>
          <p:spPr>
            <a:xfrm>
              <a:off x="1102950" y="4765000"/>
              <a:ext cx="56375" cy="4300"/>
            </a:xfrm>
            <a:custGeom>
              <a:avLst/>
              <a:gdLst/>
              <a:ahLst/>
              <a:cxnLst/>
              <a:rect l="l" t="t" r="r" b="b"/>
              <a:pathLst>
                <a:path w="2255" h="172" extrusionOk="0">
                  <a:moveTo>
                    <a:pt x="1709" y="0"/>
                  </a:moveTo>
                  <a:cubicBezTo>
                    <a:pt x="983" y="0"/>
                    <a:pt x="0" y="171"/>
                    <a:pt x="0" y="171"/>
                  </a:cubicBezTo>
                  <a:lnTo>
                    <a:pt x="2254" y="54"/>
                  </a:lnTo>
                  <a:cubicBezTo>
                    <a:pt x="2117" y="15"/>
                    <a:pt x="1924" y="0"/>
                    <a:pt x="1709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4"/>
            <p:cNvSpPr/>
            <p:nvPr/>
          </p:nvSpPr>
          <p:spPr>
            <a:xfrm>
              <a:off x="1101975" y="4759750"/>
              <a:ext cx="58750" cy="14775"/>
            </a:xfrm>
            <a:custGeom>
              <a:avLst/>
              <a:gdLst/>
              <a:ahLst/>
              <a:cxnLst/>
              <a:rect l="l" t="t" r="r" b="b"/>
              <a:pathLst>
                <a:path w="2350" h="591" extrusionOk="0">
                  <a:moveTo>
                    <a:pt x="1745" y="1"/>
                  </a:moveTo>
                  <a:cubicBezTo>
                    <a:pt x="1035" y="1"/>
                    <a:pt x="130" y="152"/>
                    <a:pt x="0" y="178"/>
                  </a:cubicBezTo>
                  <a:lnTo>
                    <a:pt x="73" y="590"/>
                  </a:lnTo>
                  <a:cubicBezTo>
                    <a:pt x="404" y="534"/>
                    <a:pt x="1183" y="423"/>
                    <a:pt x="1749" y="423"/>
                  </a:cubicBezTo>
                  <a:cubicBezTo>
                    <a:pt x="1946" y="423"/>
                    <a:pt x="2117" y="437"/>
                    <a:pt x="2235" y="470"/>
                  </a:cubicBezTo>
                  <a:lnTo>
                    <a:pt x="2349" y="60"/>
                  </a:lnTo>
                  <a:cubicBezTo>
                    <a:pt x="2192" y="17"/>
                    <a:pt x="1979" y="1"/>
                    <a:pt x="17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4"/>
            <p:cNvSpPr/>
            <p:nvPr/>
          </p:nvSpPr>
          <p:spPr>
            <a:xfrm>
              <a:off x="1113200" y="4802650"/>
              <a:ext cx="56450" cy="4300"/>
            </a:xfrm>
            <a:custGeom>
              <a:avLst/>
              <a:gdLst/>
              <a:ahLst/>
              <a:cxnLst/>
              <a:rect l="l" t="t" r="r" b="b"/>
              <a:pathLst>
                <a:path w="2258" h="172" extrusionOk="0">
                  <a:moveTo>
                    <a:pt x="1712" y="1"/>
                  </a:moveTo>
                  <a:cubicBezTo>
                    <a:pt x="985" y="1"/>
                    <a:pt x="0" y="172"/>
                    <a:pt x="0" y="172"/>
                  </a:cubicBezTo>
                  <a:lnTo>
                    <a:pt x="2257" y="54"/>
                  </a:lnTo>
                  <a:cubicBezTo>
                    <a:pt x="2120" y="16"/>
                    <a:pt x="1927" y="1"/>
                    <a:pt x="1712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4"/>
            <p:cNvSpPr/>
            <p:nvPr/>
          </p:nvSpPr>
          <p:spPr>
            <a:xfrm>
              <a:off x="1112225" y="4797400"/>
              <a:ext cx="58825" cy="14775"/>
            </a:xfrm>
            <a:custGeom>
              <a:avLst/>
              <a:gdLst/>
              <a:ahLst/>
              <a:cxnLst/>
              <a:rect l="l" t="t" r="r" b="b"/>
              <a:pathLst>
                <a:path w="2353" h="591" extrusionOk="0">
                  <a:moveTo>
                    <a:pt x="1744" y="0"/>
                  </a:moveTo>
                  <a:cubicBezTo>
                    <a:pt x="1034" y="0"/>
                    <a:pt x="132" y="153"/>
                    <a:pt x="0" y="178"/>
                  </a:cubicBezTo>
                  <a:lnTo>
                    <a:pt x="76" y="591"/>
                  </a:lnTo>
                  <a:cubicBezTo>
                    <a:pt x="406" y="533"/>
                    <a:pt x="1181" y="423"/>
                    <a:pt x="1747" y="423"/>
                  </a:cubicBezTo>
                  <a:cubicBezTo>
                    <a:pt x="1946" y="423"/>
                    <a:pt x="2119" y="437"/>
                    <a:pt x="2238" y="471"/>
                  </a:cubicBezTo>
                  <a:lnTo>
                    <a:pt x="2352" y="61"/>
                  </a:lnTo>
                  <a:cubicBezTo>
                    <a:pt x="2194" y="17"/>
                    <a:pt x="1979" y="0"/>
                    <a:pt x="17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4"/>
            <p:cNvSpPr/>
            <p:nvPr/>
          </p:nvSpPr>
          <p:spPr>
            <a:xfrm>
              <a:off x="1018775" y="4568575"/>
              <a:ext cx="155525" cy="144975"/>
            </a:xfrm>
            <a:custGeom>
              <a:avLst/>
              <a:gdLst/>
              <a:ahLst/>
              <a:cxnLst/>
              <a:rect l="l" t="t" r="r" b="b"/>
              <a:pathLst>
                <a:path w="6221" h="5799" extrusionOk="0">
                  <a:moveTo>
                    <a:pt x="1753" y="1"/>
                  </a:moveTo>
                  <a:cubicBezTo>
                    <a:pt x="1132" y="1"/>
                    <a:pt x="50" y="2781"/>
                    <a:pt x="50" y="2781"/>
                  </a:cubicBezTo>
                  <a:cubicBezTo>
                    <a:pt x="0" y="3185"/>
                    <a:pt x="3911" y="5665"/>
                    <a:pt x="4352" y="5794"/>
                  </a:cubicBezTo>
                  <a:cubicBezTo>
                    <a:pt x="4364" y="5797"/>
                    <a:pt x="4377" y="5799"/>
                    <a:pt x="4391" y="5799"/>
                  </a:cubicBezTo>
                  <a:cubicBezTo>
                    <a:pt x="4871" y="5799"/>
                    <a:pt x="6221" y="3694"/>
                    <a:pt x="6199" y="3040"/>
                  </a:cubicBezTo>
                  <a:cubicBezTo>
                    <a:pt x="6174" y="2365"/>
                    <a:pt x="2452" y="390"/>
                    <a:pt x="1855" y="30"/>
                  </a:cubicBezTo>
                  <a:cubicBezTo>
                    <a:pt x="1823" y="10"/>
                    <a:pt x="1788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4"/>
            <p:cNvSpPr/>
            <p:nvPr/>
          </p:nvSpPr>
          <p:spPr>
            <a:xfrm>
              <a:off x="1030975" y="4080450"/>
              <a:ext cx="773775" cy="307125"/>
            </a:xfrm>
            <a:custGeom>
              <a:avLst/>
              <a:gdLst/>
              <a:ahLst/>
              <a:cxnLst/>
              <a:rect l="l" t="t" r="r" b="b"/>
              <a:pathLst>
                <a:path w="30951" h="12285" extrusionOk="0">
                  <a:moveTo>
                    <a:pt x="7089" y="0"/>
                  </a:moveTo>
                  <a:cubicBezTo>
                    <a:pt x="4381" y="0"/>
                    <a:pt x="2466" y="136"/>
                    <a:pt x="2221" y="501"/>
                  </a:cubicBezTo>
                  <a:cubicBezTo>
                    <a:pt x="1281" y="1915"/>
                    <a:pt x="0" y="10262"/>
                    <a:pt x="946" y="10731"/>
                  </a:cubicBezTo>
                  <a:cubicBezTo>
                    <a:pt x="1886" y="11202"/>
                    <a:pt x="13570" y="12285"/>
                    <a:pt x="15143" y="12285"/>
                  </a:cubicBezTo>
                  <a:cubicBezTo>
                    <a:pt x="16714" y="12285"/>
                    <a:pt x="17185" y="4426"/>
                    <a:pt x="17185" y="4426"/>
                  </a:cubicBezTo>
                  <a:cubicBezTo>
                    <a:pt x="17185" y="4426"/>
                    <a:pt x="17601" y="12084"/>
                    <a:pt x="18385" y="12243"/>
                  </a:cubicBezTo>
                  <a:cubicBezTo>
                    <a:pt x="18485" y="12263"/>
                    <a:pt x="18748" y="12273"/>
                    <a:pt x="19132" y="12273"/>
                  </a:cubicBezTo>
                  <a:cubicBezTo>
                    <a:pt x="21762" y="12273"/>
                    <a:pt x="30065" y="11805"/>
                    <a:pt x="30476" y="10848"/>
                  </a:cubicBezTo>
                  <a:cubicBezTo>
                    <a:pt x="30950" y="9743"/>
                    <a:pt x="29288" y="1126"/>
                    <a:pt x="29288" y="1126"/>
                  </a:cubicBezTo>
                  <a:cubicBezTo>
                    <a:pt x="29288" y="1126"/>
                    <a:pt x="14894" y="0"/>
                    <a:pt x="70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4"/>
            <p:cNvSpPr/>
            <p:nvPr/>
          </p:nvSpPr>
          <p:spPr>
            <a:xfrm>
              <a:off x="1535150" y="2875425"/>
              <a:ext cx="557850" cy="770275"/>
            </a:xfrm>
            <a:custGeom>
              <a:avLst/>
              <a:gdLst/>
              <a:ahLst/>
              <a:cxnLst/>
              <a:rect l="l" t="t" r="r" b="b"/>
              <a:pathLst>
                <a:path w="22314" h="30811" extrusionOk="0">
                  <a:moveTo>
                    <a:pt x="10675" y="1"/>
                  </a:moveTo>
                  <a:cubicBezTo>
                    <a:pt x="9651" y="1"/>
                    <a:pt x="11057" y="5184"/>
                    <a:pt x="11057" y="5184"/>
                  </a:cubicBezTo>
                  <a:cubicBezTo>
                    <a:pt x="11057" y="5184"/>
                    <a:pt x="9779" y="916"/>
                    <a:pt x="8052" y="720"/>
                  </a:cubicBezTo>
                  <a:cubicBezTo>
                    <a:pt x="8020" y="717"/>
                    <a:pt x="7991" y="715"/>
                    <a:pt x="7962" y="715"/>
                  </a:cubicBezTo>
                  <a:cubicBezTo>
                    <a:pt x="6788" y="715"/>
                    <a:pt x="8208" y="3703"/>
                    <a:pt x="8926" y="5082"/>
                  </a:cubicBezTo>
                  <a:lnTo>
                    <a:pt x="8926" y="5082"/>
                  </a:lnTo>
                  <a:cubicBezTo>
                    <a:pt x="8379" y="4138"/>
                    <a:pt x="7300" y="2549"/>
                    <a:pt x="6238" y="2549"/>
                  </a:cubicBezTo>
                  <a:cubicBezTo>
                    <a:pt x="6218" y="2549"/>
                    <a:pt x="6199" y="2549"/>
                    <a:pt x="6180" y="2550"/>
                  </a:cubicBezTo>
                  <a:cubicBezTo>
                    <a:pt x="4654" y="2634"/>
                    <a:pt x="8579" y="7109"/>
                    <a:pt x="8579" y="7109"/>
                  </a:cubicBezTo>
                  <a:cubicBezTo>
                    <a:pt x="12558" y="15891"/>
                    <a:pt x="1" y="24302"/>
                    <a:pt x="1" y="24302"/>
                  </a:cubicBezTo>
                  <a:lnTo>
                    <a:pt x="7639" y="30811"/>
                  </a:lnTo>
                  <a:cubicBezTo>
                    <a:pt x="22313" y="23150"/>
                    <a:pt x="14496" y="6495"/>
                    <a:pt x="14496" y="6495"/>
                  </a:cubicBezTo>
                  <a:cubicBezTo>
                    <a:pt x="14496" y="6495"/>
                    <a:pt x="15339" y="2980"/>
                    <a:pt x="13925" y="1811"/>
                  </a:cubicBezTo>
                  <a:cubicBezTo>
                    <a:pt x="13749" y="1666"/>
                    <a:pt x="13602" y="1603"/>
                    <a:pt x="13480" y="1603"/>
                  </a:cubicBezTo>
                  <a:cubicBezTo>
                    <a:pt x="12624" y="1603"/>
                    <a:pt x="12990" y="4732"/>
                    <a:pt x="12990" y="4732"/>
                  </a:cubicBezTo>
                  <a:cubicBezTo>
                    <a:pt x="12990" y="4732"/>
                    <a:pt x="11815" y="137"/>
                    <a:pt x="10716" y="3"/>
                  </a:cubicBezTo>
                  <a:cubicBezTo>
                    <a:pt x="10702" y="1"/>
                    <a:pt x="10688" y="1"/>
                    <a:pt x="1067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4"/>
            <p:cNvSpPr/>
            <p:nvPr/>
          </p:nvSpPr>
          <p:spPr>
            <a:xfrm>
              <a:off x="587325" y="2750325"/>
              <a:ext cx="849225" cy="731400"/>
            </a:xfrm>
            <a:custGeom>
              <a:avLst/>
              <a:gdLst/>
              <a:ahLst/>
              <a:cxnLst/>
              <a:rect l="l" t="t" r="r" b="b"/>
              <a:pathLst>
                <a:path w="33969" h="29256" extrusionOk="0">
                  <a:moveTo>
                    <a:pt x="26960" y="0"/>
                  </a:moveTo>
                  <a:cubicBezTo>
                    <a:pt x="25867" y="0"/>
                    <a:pt x="25059" y="487"/>
                    <a:pt x="24894" y="1584"/>
                  </a:cubicBezTo>
                  <a:cubicBezTo>
                    <a:pt x="24845" y="1905"/>
                    <a:pt x="24784" y="2033"/>
                    <a:pt x="24684" y="2033"/>
                  </a:cubicBezTo>
                  <a:cubicBezTo>
                    <a:pt x="24290" y="2033"/>
                    <a:pt x="23295" y="46"/>
                    <a:pt x="20105" y="46"/>
                  </a:cubicBezTo>
                  <a:cubicBezTo>
                    <a:pt x="18210" y="46"/>
                    <a:pt x="15539" y="748"/>
                    <a:pt x="11759" y="2985"/>
                  </a:cubicBezTo>
                  <a:cubicBezTo>
                    <a:pt x="0" y="9937"/>
                    <a:pt x="6874" y="16574"/>
                    <a:pt x="3864" y="18323"/>
                  </a:cubicBezTo>
                  <a:cubicBezTo>
                    <a:pt x="1709" y="19578"/>
                    <a:pt x="2957" y="21546"/>
                    <a:pt x="4991" y="21546"/>
                  </a:cubicBezTo>
                  <a:cubicBezTo>
                    <a:pt x="5797" y="21546"/>
                    <a:pt x="6726" y="21237"/>
                    <a:pt x="7617" y="20452"/>
                  </a:cubicBezTo>
                  <a:lnTo>
                    <a:pt x="7617" y="20452"/>
                  </a:lnTo>
                  <a:cubicBezTo>
                    <a:pt x="7617" y="20452"/>
                    <a:pt x="7371" y="21629"/>
                    <a:pt x="5103" y="23551"/>
                  </a:cubicBezTo>
                  <a:cubicBezTo>
                    <a:pt x="3569" y="24849"/>
                    <a:pt x="6026" y="26699"/>
                    <a:pt x="8409" y="26699"/>
                  </a:cubicBezTo>
                  <a:cubicBezTo>
                    <a:pt x="9548" y="26699"/>
                    <a:pt x="10671" y="26276"/>
                    <a:pt x="11332" y="25167"/>
                  </a:cubicBezTo>
                  <a:lnTo>
                    <a:pt x="11332" y="25167"/>
                  </a:lnTo>
                  <a:cubicBezTo>
                    <a:pt x="11225" y="25351"/>
                    <a:pt x="10167" y="27258"/>
                    <a:pt x="11695" y="28377"/>
                  </a:cubicBezTo>
                  <a:cubicBezTo>
                    <a:pt x="12427" y="28911"/>
                    <a:pt x="13767" y="28999"/>
                    <a:pt x="15208" y="28999"/>
                  </a:cubicBezTo>
                  <a:cubicBezTo>
                    <a:pt x="15913" y="28999"/>
                    <a:pt x="16643" y="28978"/>
                    <a:pt x="17337" y="28978"/>
                  </a:cubicBezTo>
                  <a:cubicBezTo>
                    <a:pt x="18346" y="28978"/>
                    <a:pt x="19280" y="29022"/>
                    <a:pt x="19959" y="29239"/>
                  </a:cubicBezTo>
                  <a:cubicBezTo>
                    <a:pt x="19993" y="29250"/>
                    <a:pt x="20029" y="29256"/>
                    <a:pt x="20065" y="29256"/>
                  </a:cubicBezTo>
                  <a:cubicBezTo>
                    <a:pt x="22209" y="29256"/>
                    <a:pt x="27648" y="10649"/>
                    <a:pt x="31009" y="10649"/>
                  </a:cubicBezTo>
                  <a:cubicBezTo>
                    <a:pt x="31074" y="10649"/>
                    <a:pt x="31138" y="10656"/>
                    <a:pt x="31201" y="10671"/>
                  </a:cubicBezTo>
                  <a:cubicBezTo>
                    <a:pt x="31201" y="10671"/>
                    <a:pt x="32301" y="7646"/>
                    <a:pt x="29343" y="5111"/>
                  </a:cubicBezTo>
                  <a:cubicBezTo>
                    <a:pt x="26386" y="2575"/>
                    <a:pt x="33969" y="3682"/>
                    <a:pt x="31235" y="1679"/>
                  </a:cubicBezTo>
                  <a:cubicBezTo>
                    <a:pt x="29787" y="618"/>
                    <a:pt x="28192" y="0"/>
                    <a:pt x="269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4"/>
            <p:cNvSpPr/>
            <p:nvPr/>
          </p:nvSpPr>
          <p:spPr>
            <a:xfrm>
              <a:off x="1535150" y="3375375"/>
              <a:ext cx="314925" cy="367525"/>
            </a:xfrm>
            <a:custGeom>
              <a:avLst/>
              <a:gdLst/>
              <a:ahLst/>
              <a:cxnLst/>
              <a:rect l="l" t="t" r="r" b="b"/>
              <a:pathLst>
                <a:path w="12597" h="14701" extrusionOk="0">
                  <a:moveTo>
                    <a:pt x="5535" y="1"/>
                  </a:moveTo>
                  <a:cubicBezTo>
                    <a:pt x="4222" y="1"/>
                    <a:pt x="1" y="4304"/>
                    <a:pt x="1" y="4304"/>
                  </a:cubicBezTo>
                  <a:cubicBezTo>
                    <a:pt x="1" y="4304"/>
                    <a:pt x="3747" y="14700"/>
                    <a:pt x="5591" y="14700"/>
                  </a:cubicBezTo>
                  <a:cubicBezTo>
                    <a:pt x="5603" y="14700"/>
                    <a:pt x="5615" y="14700"/>
                    <a:pt x="5628" y="14699"/>
                  </a:cubicBezTo>
                  <a:cubicBezTo>
                    <a:pt x="7461" y="14560"/>
                    <a:pt x="12597" y="9055"/>
                    <a:pt x="12340" y="7387"/>
                  </a:cubicBezTo>
                  <a:cubicBezTo>
                    <a:pt x="12080" y="5716"/>
                    <a:pt x="6813" y="254"/>
                    <a:pt x="5636" y="11"/>
                  </a:cubicBezTo>
                  <a:cubicBezTo>
                    <a:pt x="5605" y="4"/>
                    <a:pt x="5571" y="1"/>
                    <a:pt x="5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4"/>
            <p:cNvSpPr/>
            <p:nvPr/>
          </p:nvSpPr>
          <p:spPr>
            <a:xfrm>
              <a:off x="789925" y="3789650"/>
              <a:ext cx="293150" cy="426450"/>
            </a:xfrm>
            <a:custGeom>
              <a:avLst/>
              <a:gdLst/>
              <a:ahLst/>
              <a:cxnLst/>
              <a:rect l="l" t="t" r="r" b="b"/>
              <a:pathLst>
                <a:path w="11726" h="17058" extrusionOk="0">
                  <a:moveTo>
                    <a:pt x="5808" y="0"/>
                  </a:moveTo>
                  <a:cubicBezTo>
                    <a:pt x="5317" y="0"/>
                    <a:pt x="4816" y="157"/>
                    <a:pt x="4314" y="522"/>
                  </a:cubicBezTo>
                  <a:cubicBezTo>
                    <a:pt x="687" y="3152"/>
                    <a:pt x="1" y="15678"/>
                    <a:pt x="6755" y="17001"/>
                  </a:cubicBezTo>
                  <a:cubicBezTo>
                    <a:pt x="6951" y="17039"/>
                    <a:pt x="7140" y="17058"/>
                    <a:pt x="7320" y="17058"/>
                  </a:cubicBezTo>
                  <a:cubicBezTo>
                    <a:pt x="11726" y="17058"/>
                    <a:pt x="11523" y="6068"/>
                    <a:pt x="11523" y="6068"/>
                  </a:cubicBezTo>
                  <a:cubicBezTo>
                    <a:pt x="11523" y="6068"/>
                    <a:pt x="8860" y="0"/>
                    <a:pt x="58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4"/>
            <p:cNvSpPr/>
            <p:nvPr/>
          </p:nvSpPr>
          <p:spPr>
            <a:xfrm>
              <a:off x="922650" y="3483775"/>
              <a:ext cx="881475" cy="708000"/>
            </a:xfrm>
            <a:custGeom>
              <a:avLst/>
              <a:gdLst/>
              <a:ahLst/>
              <a:cxnLst/>
              <a:rect l="l" t="t" r="r" b="b"/>
              <a:pathLst>
                <a:path w="35259" h="28320" extrusionOk="0">
                  <a:moveTo>
                    <a:pt x="21734" y="1"/>
                  </a:moveTo>
                  <a:cubicBezTo>
                    <a:pt x="15140" y="1"/>
                    <a:pt x="6657" y="4301"/>
                    <a:pt x="6657" y="4301"/>
                  </a:cubicBezTo>
                  <a:cubicBezTo>
                    <a:pt x="1396" y="6402"/>
                    <a:pt x="1" y="28298"/>
                    <a:pt x="6096" y="28318"/>
                  </a:cubicBezTo>
                  <a:cubicBezTo>
                    <a:pt x="6359" y="28319"/>
                    <a:pt x="6619" y="28319"/>
                    <a:pt x="6877" y="28319"/>
                  </a:cubicBezTo>
                  <a:cubicBezTo>
                    <a:pt x="24791" y="28319"/>
                    <a:pt x="34308" y="25961"/>
                    <a:pt x="34781" y="24463"/>
                  </a:cubicBezTo>
                  <a:cubicBezTo>
                    <a:pt x="35258" y="22939"/>
                    <a:pt x="32265" y="3868"/>
                    <a:pt x="25912" y="814"/>
                  </a:cubicBezTo>
                  <a:cubicBezTo>
                    <a:pt x="24710" y="235"/>
                    <a:pt x="23274" y="1"/>
                    <a:pt x="21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4"/>
            <p:cNvSpPr/>
            <p:nvPr/>
          </p:nvSpPr>
          <p:spPr>
            <a:xfrm>
              <a:off x="846100" y="3249275"/>
              <a:ext cx="234975" cy="200525"/>
            </a:xfrm>
            <a:custGeom>
              <a:avLst/>
              <a:gdLst/>
              <a:ahLst/>
              <a:cxnLst/>
              <a:rect l="l" t="t" r="r" b="b"/>
              <a:pathLst>
                <a:path w="9399" h="8021" extrusionOk="0">
                  <a:moveTo>
                    <a:pt x="4799" y="0"/>
                  </a:moveTo>
                  <a:cubicBezTo>
                    <a:pt x="4344" y="0"/>
                    <a:pt x="3841" y="129"/>
                    <a:pt x="3289" y="435"/>
                  </a:cubicBezTo>
                  <a:cubicBezTo>
                    <a:pt x="0" y="2262"/>
                    <a:pt x="2560" y="8020"/>
                    <a:pt x="5765" y="8020"/>
                  </a:cubicBezTo>
                  <a:cubicBezTo>
                    <a:pt x="5863" y="8020"/>
                    <a:pt x="5962" y="8015"/>
                    <a:pt x="6062" y="8004"/>
                  </a:cubicBezTo>
                  <a:cubicBezTo>
                    <a:pt x="9398" y="7633"/>
                    <a:pt x="8204" y="3387"/>
                    <a:pt x="8204" y="3387"/>
                  </a:cubicBezTo>
                  <a:cubicBezTo>
                    <a:pt x="8204" y="3387"/>
                    <a:pt x="7137" y="0"/>
                    <a:pt x="479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4"/>
            <p:cNvSpPr/>
            <p:nvPr/>
          </p:nvSpPr>
          <p:spPr>
            <a:xfrm>
              <a:off x="873275" y="2933575"/>
              <a:ext cx="654725" cy="680625"/>
            </a:xfrm>
            <a:custGeom>
              <a:avLst/>
              <a:gdLst/>
              <a:ahLst/>
              <a:cxnLst/>
              <a:rect l="l" t="t" r="r" b="b"/>
              <a:pathLst>
                <a:path w="26189" h="27225" extrusionOk="0">
                  <a:moveTo>
                    <a:pt x="15559" y="0"/>
                  </a:moveTo>
                  <a:cubicBezTo>
                    <a:pt x="10427" y="0"/>
                    <a:pt x="3072" y="5159"/>
                    <a:pt x="3072" y="5159"/>
                  </a:cubicBezTo>
                  <a:cubicBezTo>
                    <a:pt x="1" y="7073"/>
                    <a:pt x="1566" y="12017"/>
                    <a:pt x="4757" y="18280"/>
                  </a:cubicBezTo>
                  <a:cubicBezTo>
                    <a:pt x="6747" y="22182"/>
                    <a:pt x="8901" y="23078"/>
                    <a:pt x="10601" y="23078"/>
                  </a:cubicBezTo>
                  <a:cubicBezTo>
                    <a:pt x="11627" y="23078"/>
                    <a:pt x="12487" y="22751"/>
                    <a:pt x="13046" y="22562"/>
                  </a:cubicBezTo>
                  <a:cubicBezTo>
                    <a:pt x="13541" y="22393"/>
                    <a:pt x="13813" y="22264"/>
                    <a:pt x="14006" y="22264"/>
                  </a:cubicBezTo>
                  <a:cubicBezTo>
                    <a:pt x="14394" y="22264"/>
                    <a:pt x="14465" y="22782"/>
                    <a:pt x="15381" y="24537"/>
                  </a:cubicBezTo>
                  <a:cubicBezTo>
                    <a:pt x="16202" y="26113"/>
                    <a:pt x="18341" y="27225"/>
                    <a:pt x="20176" y="27225"/>
                  </a:cubicBezTo>
                  <a:cubicBezTo>
                    <a:pt x="21407" y="27225"/>
                    <a:pt x="22502" y="26724"/>
                    <a:pt x="22969" y="25528"/>
                  </a:cubicBezTo>
                  <a:cubicBezTo>
                    <a:pt x="24693" y="21100"/>
                    <a:pt x="22330" y="22958"/>
                    <a:pt x="21217" y="18670"/>
                  </a:cubicBezTo>
                  <a:cubicBezTo>
                    <a:pt x="20810" y="17089"/>
                    <a:pt x="23323" y="17730"/>
                    <a:pt x="25011" y="14198"/>
                  </a:cubicBezTo>
                  <a:cubicBezTo>
                    <a:pt x="26188" y="11741"/>
                    <a:pt x="22581" y="2453"/>
                    <a:pt x="17699" y="389"/>
                  </a:cubicBezTo>
                  <a:cubicBezTo>
                    <a:pt x="17058" y="118"/>
                    <a:pt x="16334" y="0"/>
                    <a:pt x="1555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4"/>
            <p:cNvSpPr/>
            <p:nvPr/>
          </p:nvSpPr>
          <p:spPr>
            <a:xfrm>
              <a:off x="1136188" y="3190013"/>
              <a:ext cx="55324" cy="55324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70" y="0"/>
                    <a:pt x="0" y="767"/>
                    <a:pt x="0" y="1716"/>
                  </a:cubicBezTo>
                  <a:cubicBezTo>
                    <a:pt x="0" y="2662"/>
                    <a:pt x="770" y="3432"/>
                    <a:pt x="1716" y="3432"/>
                  </a:cubicBezTo>
                  <a:cubicBezTo>
                    <a:pt x="2664" y="3432"/>
                    <a:pt x="3432" y="2662"/>
                    <a:pt x="3432" y="1716"/>
                  </a:cubicBezTo>
                  <a:cubicBezTo>
                    <a:pt x="3432" y="767"/>
                    <a:pt x="2664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4"/>
            <p:cNvSpPr/>
            <p:nvPr/>
          </p:nvSpPr>
          <p:spPr>
            <a:xfrm>
              <a:off x="1301988" y="3095242"/>
              <a:ext cx="54723" cy="54739"/>
            </a:xfrm>
            <a:custGeom>
              <a:avLst/>
              <a:gdLst/>
              <a:ahLst/>
              <a:cxnLst/>
              <a:rect l="l" t="t" r="r" b="b"/>
              <a:pathLst>
                <a:path w="3432" h="3433" extrusionOk="0">
                  <a:moveTo>
                    <a:pt x="1716" y="1"/>
                  </a:moveTo>
                  <a:cubicBezTo>
                    <a:pt x="767" y="1"/>
                    <a:pt x="0" y="771"/>
                    <a:pt x="0" y="1716"/>
                  </a:cubicBezTo>
                  <a:cubicBezTo>
                    <a:pt x="0" y="2665"/>
                    <a:pt x="767" y="3432"/>
                    <a:pt x="1716" y="3432"/>
                  </a:cubicBezTo>
                  <a:cubicBezTo>
                    <a:pt x="2662" y="3432"/>
                    <a:pt x="3432" y="2665"/>
                    <a:pt x="3432" y="1716"/>
                  </a:cubicBezTo>
                  <a:cubicBezTo>
                    <a:pt x="3432" y="771"/>
                    <a:pt x="2662" y="1"/>
                    <a:pt x="1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4"/>
            <p:cNvSpPr/>
            <p:nvPr/>
          </p:nvSpPr>
          <p:spPr>
            <a:xfrm>
              <a:off x="1064450" y="3287825"/>
              <a:ext cx="112650" cy="112650"/>
            </a:xfrm>
            <a:custGeom>
              <a:avLst/>
              <a:gdLst/>
              <a:ahLst/>
              <a:cxnLst/>
              <a:rect l="l" t="t" r="r" b="b"/>
              <a:pathLst>
                <a:path w="4506" h="4506" extrusionOk="0">
                  <a:moveTo>
                    <a:pt x="2255" y="0"/>
                  </a:moveTo>
                  <a:cubicBezTo>
                    <a:pt x="1010" y="0"/>
                    <a:pt x="0" y="1010"/>
                    <a:pt x="0" y="2252"/>
                  </a:cubicBezTo>
                  <a:cubicBezTo>
                    <a:pt x="0" y="3496"/>
                    <a:pt x="1010" y="4506"/>
                    <a:pt x="2255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0"/>
                    <a:pt x="2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4"/>
            <p:cNvSpPr/>
            <p:nvPr/>
          </p:nvSpPr>
          <p:spPr>
            <a:xfrm>
              <a:off x="1364850" y="3155725"/>
              <a:ext cx="112575" cy="112675"/>
            </a:xfrm>
            <a:custGeom>
              <a:avLst/>
              <a:gdLst/>
              <a:ahLst/>
              <a:cxnLst/>
              <a:rect l="l" t="t" r="r" b="b"/>
              <a:pathLst>
                <a:path w="4503" h="4507" extrusionOk="0">
                  <a:moveTo>
                    <a:pt x="2251" y="1"/>
                  </a:moveTo>
                  <a:cubicBezTo>
                    <a:pt x="1007" y="1"/>
                    <a:pt x="0" y="1011"/>
                    <a:pt x="0" y="2255"/>
                  </a:cubicBezTo>
                  <a:cubicBezTo>
                    <a:pt x="0" y="3499"/>
                    <a:pt x="1007" y="4506"/>
                    <a:pt x="2251" y="4506"/>
                  </a:cubicBezTo>
                  <a:cubicBezTo>
                    <a:pt x="3496" y="4506"/>
                    <a:pt x="4503" y="3499"/>
                    <a:pt x="4503" y="2255"/>
                  </a:cubicBezTo>
                  <a:cubicBezTo>
                    <a:pt x="4503" y="1011"/>
                    <a:pt x="3496" y="1"/>
                    <a:pt x="2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4"/>
            <p:cNvSpPr/>
            <p:nvPr/>
          </p:nvSpPr>
          <p:spPr>
            <a:xfrm>
              <a:off x="1261175" y="3377300"/>
              <a:ext cx="180750" cy="126675"/>
            </a:xfrm>
            <a:custGeom>
              <a:avLst/>
              <a:gdLst/>
              <a:ahLst/>
              <a:cxnLst/>
              <a:rect l="l" t="t" r="r" b="b"/>
              <a:pathLst>
                <a:path w="7230" h="5067" extrusionOk="0">
                  <a:moveTo>
                    <a:pt x="7230" y="3756"/>
                  </a:moveTo>
                  <a:lnTo>
                    <a:pt x="7230" y="3756"/>
                  </a:lnTo>
                  <a:cubicBezTo>
                    <a:pt x="7230" y="3756"/>
                    <a:pt x="7230" y="3756"/>
                    <a:pt x="7230" y="3756"/>
                  </a:cubicBezTo>
                  <a:lnTo>
                    <a:pt x="7230" y="3756"/>
                  </a:lnTo>
                  <a:cubicBezTo>
                    <a:pt x="7230" y="3756"/>
                    <a:pt x="7230" y="3756"/>
                    <a:pt x="7230" y="3756"/>
                  </a:cubicBezTo>
                  <a:cubicBezTo>
                    <a:pt x="7230" y="3756"/>
                    <a:pt x="7230" y="3756"/>
                    <a:pt x="7230" y="3756"/>
                  </a:cubicBezTo>
                  <a:close/>
                  <a:moveTo>
                    <a:pt x="5938" y="1"/>
                  </a:moveTo>
                  <a:cubicBezTo>
                    <a:pt x="5938" y="1"/>
                    <a:pt x="1544" y="3033"/>
                    <a:pt x="635" y="3195"/>
                  </a:cubicBezTo>
                  <a:cubicBezTo>
                    <a:pt x="1" y="3306"/>
                    <a:pt x="713" y="5066"/>
                    <a:pt x="3095" y="5066"/>
                  </a:cubicBezTo>
                  <a:cubicBezTo>
                    <a:pt x="4141" y="5066"/>
                    <a:pt x="5511" y="4726"/>
                    <a:pt x="7230" y="3756"/>
                  </a:cubicBezTo>
                  <a:lnTo>
                    <a:pt x="7230" y="3756"/>
                  </a:lnTo>
                  <a:cubicBezTo>
                    <a:pt x="7228" y="3754"/>
                    <a:pt x="5849" y="1013"/>
                    <a:pt x="593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4"/>
            <p:cNvSpPr/>
            <p:nvPr/>
          </p:nvSpPr>
          <p:spPr>
            <a:xfrm>
              <a:off x="1220600" y="3139350"/>
              <a:ext cx="108900" cy="114750"/>
            </a:xfrm>
            <a:custGeom>
              <a:avLst/>
              <a:gdLst/>
              <a:ahLst/>
              <a:cxnLst/>
              <a:rect l="l" t="t" r="r" b="b"/>
              <a:pathLst>
                <a:path w="4356" h="4590" extrusionOk="0">
                  <a:moveTo>
                    <a:pt x="324" y="0"/>
                  </a:moveTo>
                  <a:lnTo>
                    <a:pt x="1" y="273"/>
                  </a:lnTo>
                  <a:lnTo>
                    <a:pt x="2300" y="3010"/>
                  </a:lnTo>
                  <a:lnTo>
                    <a:pt x="2459" y="2829"/>
                  </a:lnTo>
                  <a:cubicBezTo>
                    <a:pt x="2846" y="2394"/>
                    <a:pt x="3321" y="2006"/>
                    <a:pt x="3488" y="1975"/>
                  </a:cubicBezTo>
                  <a:cubicBezTo>
                    <a:pt x="3644" y="2302"/>
                    <a:pt x="3839" y="2960"/>
                    <a:pt x="3625" y="3482"/>
                  </a:cubicBezTo>
                  <a:cubicBezTo>
                    <a:pt x="3488" y="3808"/>
                    <a:pt x="3206" y="4045"/>
                    <a:pt x="2779" y="4190"/>
                  </a:cubicBezTo>
                  <a:lnTo>
                    <a:pt x="2916" y="4589"/>
                  </a:lnTo>
                  <a:cubicBezTo>
                    <a:pt x="3460" y="4408"/>
                    <a:pt x="3831" y="4087"/>
                    <a:pt x="4015" y="3643"/>
                  </a:cubicBezTo>
                  <a:cubicBezTo>
                    <a:pt x="4356" y="2815"/>
                    <a:pt x="3906" y="1866"/>
                    <a:pt x="3853" y="1760"/>
                  </a:cubicBezTo>
                  <a:cubicBezTo>
                    <a:pt x="3795" y="1646"/>
                    <a:pt x="3694" y="1573"/>
                    <a:pt x="3569" y="1557"/>
                  </a:cubicBezTo>
                  <a:cubicBezTo>
                    <a:pt x="3552" y="1554"/>
                    <a:pt x="3535" y="1553"/>
                    <a:pt x="3517" y="1553"/>
                  </a:cubicBezTo>
                  <a:cubicBezTo>
                    <a:pt x="3153" y="1553"/>
                    <a:pt x="2633" y="2033"/>
                    <a:pt x="2313" y="2369"/>
                  </a:cubicBezTo>
                  <a:lnTo>
                    <a:pt x="3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4"/>
            <p:cNvSpPr/>
            <p:nvPr/>
          </p:nvSpPr>
          <p:spPr>
            <a:xfrm>
              <a:off x="1242300" y="3257900"/>
              <a:ext cx="93900" cy="67600"/>
            </a:xfrm>
            <a:custGeom>
              <a:avLst/>
              <a:gdLst/>
              <a:ahLst/>
              <a:cxnLst/>
              <a:rect l="l" t="t" r="r" b="b"/>
              <a:pathLst>
                <a:path w="3756" h="2704" extrusionOk="0">
                  <a:moveTo>
                    <a:pt x="3334" y="1"/>
                  </a:moveTo>
                  <a:cubicBezTo>
                    <a:pt x="3306" y="1309"/>
                    <a:pt x="3050" y="2087"/>
                    <a:pt x="2589" y="2246"/>
                  </a:cubicBezTo>
                  <a:cubicBezTo>
                    <a:pt x="2521" y="2271"/>
                    <a:pt x="2449" y="2282"/>
                    <a:pt x="2374" y="2282"/>
                  </a:cubicBezTo>
                  <a:cubicBezTo>
                    <a:pt x="1664" y="2282"/>
                    <a:pt x="680" y="1295"/>
                    <a:pt x="327" y="874"/>
                  </a:cubicBezTo>
                  <a:lnTo>
                    <a:pt x="0" y="1144"/>
                  </a:lnTo>
                  <a:cubicBezTo>
                    <a:pt x="145" y="1320"/>
                    <a:pt x="1334" y="2704"/>
                    <a:pt x="2380" y="2704"/>
                  </a:cubicBezTo>
                  <a:cubicBezTo>
                    <a:pt x="2497" y="2704"/>
                    <a:pt x="2614" y="2684"/>
                    <a:pt x="2729" y="2645"/>
                  </a:cubicBezTo>
                  <a:cubicBezTo>
                    <a:pt x="3387" y="2414"/>
                    <a:pt x="3725" y="1555"/>
                    <a:pt x="3755" y="12"/>
                  </a:cubicBezTo>
                  <a:lnTo>
                    <a:pt x="3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4"/>
            <p:cNvSpPr/>
            <p:nvPr/>
          </p:nvSpPr>
          <p:spPr>
            <a:xfrm>
              <a:off x="1068425" y="3127525"/>
              <a:ext cx="47100" cy="47350"/>
            </a:xfrm>
            <a:custGeom>
              <a:avLst/>
              <a:gdLst/>
              <a:ahLst/>
              <a:cxnLst/>
              <a:rect l="l" t="t" r="r" b="b"/>
              <a:pathLst>
                <a:path w="1884" h="1894" extrusionOk="0">
                  <a:moveTo>
                    <a:pt x="1706" y="1"/>
                  </a:moveTo>
                  <a:cubicBezTo>
                    <a:pt x="1235" y="1"/>
                    <a:pt x="852" y="142"/>
                    <a:pt x="567" y="423"/>
                  </a:cubicBezTo>
                  <a:cubicBezTo>
                    <a:pt x="0" y="972"/>
                    <a:pt x="34" y="1854"/>
                    <a:pt x="37" y="1893"/>
                  </a:cubicBezTo>
                  <a:lnTo>
                    <a:pt x="461" y="1874"/>
                  </a:lnTo>
                  <a:cubicBezTo>
                    <a:pt x="461" y="1865"/>
                    <a:pt x="427" y="1143"/>
                    <a:pt x="860" y="724"/>
                  </a:cubicBezTo>
                  <a:cubicBezTo>
                    <a:pt x="1067" y="525"/>
                    <a:pt x="1347" y="423"/>
                    <a:pt x="1704" y="423"/>
                  </a:cubicBezTo>
                  <a:cubicBezTo>
                    <a:pt x="1751" y="423"/>
                    <a:pt x="1800" y="425"/>
                    <a:pt x="1850" y="428"/>
                  </a:cubicBezTo>
                  <a:lnTo>
                    <a:pt x="1884" y="7"/>
                  </a:lnTo>
                  <a:cubicBezTo>
                    <a:pt x="1823" y="3"/>
                    <a:pt x="1764" y="1"/>
                    <a:pt x="17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4"/>
            <p:cNvSpPr/>
            <p:nvPr/>
          </p:nvSpPr>
          <p:spPr>
            <a:xfrm>
              <a:off x="1251850" y="3015175"/>
              <a:ext cx="63275" cy="31425"/>
            </a:xfrm>
            <a:custGeom>
              <a:avLst/>
              <a:gdLst/>
              <a:ahLst/>
              <a:cxnLst/>
              <a:rect l="l" t="t" r="r" b="b"/>
              <a:pathLst>
                <a:path w="2531" h="1257" extrusionOk="0">
                  <a:moveTo>
                    <a:pt x="1547" y="1"/>
                  </a:moveTo>
                  <a:cubicBezTo>
                    <a:pt x="1426" y="1"/>
                    <a:pt x="1305" y="17"/>
                    <a:pt x="1186" y="49"/>
                  </a:cubicBezTo>
                  <a:cubicBezTo>
                    <a:pt x="422" y="250"/>
                    <a:pt x="17" y="1031"/>
                    <a:pt x="1" y="1067"/>
                  </a:cubicBezTo>
                  <a:lnTo>
                    <a:pt x="377" y="1257"/>
                  </a:lnTo>
                  <a:cubicBezTo>
                    <a:pt x="380" y="1251"/>
                    <a:pt x="718" y="607"/>
                    <a:pt x="1292" y="456"/>
                  </a:cubicBezTo>
                  <a:cubicBezTo>
                    <a:pt x="1372" y="436"/>
                    <a:pt x="1452" y="425"/>
                    <a:pt x="1534" y="425"/>
                  </a:cubicBezTo>
                  <a:cubicBezTo>
                    <a:pt x="1777" y="425"/>
                    <a:pt x="2031" y="515"/>
                    <a:pt x="2297" y="690"/>
                  </a:cubicBezTo>
                  <a:lnTo>
                    <a:pt x="2531" y="336"/>
                  </a:lnTo>
                  <a:cubicBezTo>
                    <a:pt x="2199" y="113"/>
                    <a:pt x="1869" y="1"/>
                    <a:pt x="15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4"/>
            <p:cNvSpPr/>
            <p:nvPr/>
          </p:nvSpPr>
          <p:spPr>
            <a:xfrm>
              <a:off x="825700" y="2957300"/>
              <a:ext cx="297000" cy="336275"/>
            </a:xfrm>
            <a:custGeom>
              <a:avLst/>
              <a:gdLst/>
              <a:ahLst/>
              <a:cxnLst/>
              <a:rect l="l" t="t" r="r" b="b"/>
              <a:pathLst>
                <a:path w="11880" h="13451" extrusionOk="0">
                  <a:moveTo>
                    <a:pt x="10733" y="0"/>
                  </a:moveTo>
                  <a:cubicBezTo>
                    <a:pt x="9102" y="0"/>
                    <a:pt x="5186" y="1010"/>
                    <a:pt x="3212" y="2701"/>
                  </a:cubicBezTo>
                  <a:cubicBezTo>
                    <a:pt x="1" y="5460"/>
                    <a:pt x="2612" y="11592"/>
                    <a:pt x="2612" y="11592"/>
                  </a:cubicBezTo>
                  <a:cubicBezTo>
                    <a:pt x="2612" y="11592"/>
                    <a:pt x="4366" y="13450"/>
                    <a:pt x="6200" y="13450"/>
                  </a:cubicBezTo>
                  <a:cubicBezTo>
                    <a:pt x="6733" y="13450"/>
                    <a:pt x="7273" y="13293"/>
                    <a:pt x="7779" y="12887"/>
                  </a:cubicBezTo>
                  <a:cubicBezTo>
                    <a:pt x="9994" y="11110"/>
                    <a:pt x="5494" y="3745"/>
                    <a:pt x="9885" y="1365"/>
                  </a:cubicBezTo>
                  <a:cubicBezTo>
                    <a:pt x="9944" y="1334"/>
                    <a:pt x="10008" y="1301"/>
                    <a:pt x="10069" y="1270"/>
                  </a:cubicBezTo>
                  <a:cubicBezTo>
                    <a:pt x="11880" y="396"/>
                    <a:pt x="11755" y="0"/>
                    <a:pt x="10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4"/>
            <p:cNvSpPr/>
            <p:nvPr/>
          </p:nvSpPr>
          <p:spPr>
            <a:xfrm>
              <a:off x="919925" y="3312100"/>
              <a:ext cx="89450" cy="90475"/>
            </a:xfrm>
            <a:custGeom>
              <a:avLst/>
              <a:gdLst/>
              <a:ahLst/>
              <a:cxnLst/>
              <a:rect l="l" t="t" r="r" b="b"/>
              <a:pathLst>
                <a:path w="3578" h="3619" extrusionOk="0">
                  <a:moveTo>
                    <a:pt x="881" y="0"/>
                  </a:moveTo>
                  <a:cubicBezTo>
                    <a:pt x="476" y="0"/>
                    <a:pt x="160" y="172"/>
                    <a:pt x="1" y="321"/>
                  </a:cubicBezTo>
                  <a:lnTo>
                    <a:pt x="288" y="628"/>
                  </a:lnTo>
                  <a:cubicBezTo>
                    <a:pt x="292" y="623"/>
                    <a:pt x="514" y="421"/>
                    <a:pt x="880" y="421"/>
                  </a:cubicBezTo>
                  <a:cubicBezTo>
                    <a:pt x="1097" y="421"/>
                    <a:pt x="1364" y="492"/>
                    <a:pt x="1666" y="715"/>
                  </a:cubicBezTo>
                  <a:cubicBezTo>
                    <a:pt x="2403" y="1256"/>
                    <a:pt x="3114" y="2475"/>
                    <a:pt x="3003" y="3005"/>
                  </a:cubicBezTo>
                  <a:cubicBezTo>
                    <a:pt x="2978" y="3125"/>
                    <a:pt x="2919" y="3181"/>
                    <a:pt x="2796" y="3209"/>
                  </a:cubicBezTo>
                  <a:lnTo>
                    <a:pt x="2888" y="3619"/>
                  </a:lnTo>
                  <a:cubicBezTo>
                    <a:pt x="3170" y="3557"/>
                    <a:pt x="3360" y="3368"/>
                    <a:pt x="3418" y="3094"/>
                  </a:cubicBezTo>
                  <a:cubicBezTo>
                    <a:pt x="3577" y="2344"/>
                    <a:pt x="2727" y="968"/>
                    <a:pt x="1918" y="374"/>
                  </a:cubicBezTo>
                  <a:cubicBezTo>
                    <a:pt x="1541" y="97"/>
                    <a:pt x="1186" y="0"/>
                    <a:pt x="8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4"/>
            <p:cNvSpPr/>
            <p:nvPr/>
          </p:nvSpPr>
          <p:spPr>
            <a:xfrm>
              <a:off x="1504400" y="3458125"/>
              <a:ext cx="303825" cy="522450"/>
            </a:xfrm>
            <a:custGeom>
              <a:avLst/>
              <a:gdLst/>
              <a:ahLst/>
              <a:cxnLst/>
              <a:rect l="l" t="t" r="r" b="b"/>
              <a:pathLst>
                <a:path w="12153" h="20898" extrusionOk="0">
                  <a:moveTo>
                    <a:pt x="1895" y="1"/>
                  </a:moveTo>
                  <a:cubicBezTo>
                    <a:pt x="677" y="1"/>
                    <a:pt x="0" y="813"/>
                    <a:pt x="0" y="813"/>
                  </a:cubicBezTo>
                  <a:cubicBezTo>
                    <a:pt x="0" y="813"/>
                    <a:pt x="2252" y="4049"/>
                    <a:pt x="5895" y="8744"/>
                  </a:cubicBezTo>
                  <a:cubicBezTo>
                    <a:pt x="9442" y="13314"/>
                    <a:pt x="9726" y="20898"/>
                    <a:pt x="10725" y="20898"/>
                  </a:cubicBezTo>
                  <a:cubicBezTo>
                    <a:pt x="10753" y="20898"/>
                    <a:pt x="10782" y="20892"/>
                    <a:pt x="10811" y="20880"/>
                  </a:cubicBezTo>
                  <a:cubicBezTo>
                    <a:pt x="11882" y="20433"/>
                    <a:pt x="12153" y="19131"/>
                    <a:pt x="12066" y="16656"/>
                  </a:cubicBezTo>
                  <a:cubicBezTo>
                    <a:pt x="11980" y="14184"/>
                    <a:pt x="5931" y="1812"/>
                    <a:pt x="3633" y="509"/>
                  </a:cubicBezTo>
                  <a:cubicBezTo>
                    <a:pt x="2971" y="134"/>
                    <a:pt x="2388" y="1"/>
                    <a:pt x="1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4"/>
            <p:cNvSpPr/>
            <p:nvPr/>
          </p:nvSpPr>
          <p:spPr>
            <a:xfrm>
              <a:off x="814275" y="3565675"/>
              <a:ext cx="326025" cy="504125"/>
            </a:xfrm>
            <a:custGeom>
              <a:avLst/>
              <a:gdLst/>
              <a:ahLst/>
              <a:cxnLst/>
              <a:rect l="l" t="t" r="r" b="b"/>
              <a:pathLst>
                <a:path w="13041" h="20165" extrusionOk="0">
                  <a:moveTo>
                    <a:pt x="12041" y="1"/>
                  </a:moveTo>
                  <a:cubicBezTo>
                    <a:pt x="12041" y="1"/>
                    <a:pt x="2564" y="3017"/>
                    <a:pt x="659" y="12488"/>
                  </a:cubicBezTo>
                  <a:cubicBezTo>
                    <a:pt x="0" y="15774"/>
                    <a:pt x="7622" y="19700"/>
                    <a:pt x="9461" y="20146"/>
                  </a:cubicBezTo>
                  <a:cubicBezTo>
                    <a:pt x="9513" y="20159"/>
                    <a:pt x="9565" y="20165"/>
                    <a:pt x="9617" y="20165"/>
                  </a:cubicBezTo>
                  <a:cubicBezTo>
                    <a:pt x="11397" y="20165"/>
                    <a:pt x="13040" y="12878"/>
                    <a:pt x="12965" y="10086"/>
                  </a:cubicBezTo>
                  <a:cubicBezTo>
                    <a:pt x="12886" y="7215"/>
                    <a:pt x="12041" y="1"/>
                    <a:pt x="120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4"/>
            <p:cNvSpPr/>
            <p:nvPr/>
          </p:nvSpPr>
          <p:spPr>
            <a:xfrm>
              <a:off x="1004125" y="3522750"/>
              <a:ext cx="251725" cy="629675"/>
            </a:xfrm>
            <a:custGeom>
              <a:avLst/>
              <a:gdLst/>
              <a:ahLst/>
              <a:cxnLst/>
              <a:rect l="l" t="t" r="r" b="b"/>
              <a:pathLst>
                <a:path w="10069" h="25187" extrusionOk="0">
                  <a:moveTo>
                    <a:pt x="6382" y="0"/>
                  </a:moveTo>
                  <a:cubicBezTo>
                    <a:pt x="5655" y="0"/>
                    <a:pt x="4447" y="1718"/>
                    <a:pt x="4447" y="1718"/>
                  </a:cubicBezTo>
                  <a:cubicBezTo>
                    <a:pt x="4447" y="1718"/>
                    <a:pt x="3164" y="20122"/>
                    <a:pt x="162" y="21877"/>
                  </a:cubicBezTo>
                  <a:cubicBezTo>
                    <a:pt x="162" y="21877"/>
                    <a:pt x="0" y="24494"/>
                    <a:pt x="974" y="25135"/>
                  </a:cubicBezTo>
                  <a:cubicBezTo>
                    <a:pt x="1027" y="25170"/>
                    <a:pt x="1101" y="25187"/>
                    <a:pt x="1194" y="25187"/>
                  </a:cubicBezTo>
                  <a:cubicBezTo>
                    <a:pt x="2812" y="25187"/>
                    <a:pt x="10069" y="19997"/>
                    <a:pt x="8467" y="11546"/>
                  </a:cubicBezTo>
                  <a:cubicBezTo>
                    <a:pt x="7234" y="5015"/>
                    <a:pt x="7209" y="245"/>
                    <a:pt x="6506" y="19"/>
                  </a:cubicBezTo>
                  <a:cubicBezTo>
                    <a:pt x="6467" y="6"/>
                    <a:pt x="6425" y="0"/>
                    <a:pt x="6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4"/>
            <p:cNvSpPr/>
            <p:nvPr/>
          </p:nvSpPr>
          <p:spPr>
            <a:xfrm>
              <a:off x="722500" y="3702400"/>
              <a:ext cx="527350" cy="491725"/>
            </a:xfrm>
            <a:custGeom>
              <a:avLst/>
              <a:gdLst/>
              <a:ahLst/>
              <a:cxnLst/>
              <a:rect l="l" t="t" r="r" b="b"/>
              <a:pathLst>
                <a:path w="21094" h="19669" extrusionOk="0">
                  <a:moveTo>
                    <a:pt x="16438" y="1"/>
                  </a:moveTo>
                  <a:cubicBezTo>
                    <a:pt x="15117" y="1"/>
                    <a:pt x="13611" y="507"/>
                    <a:pt x="12256" y="2014"/>
                  </a:cubicBezTo>
                  <a:cubicBezTo>
                    <a:pt x="9351" y="5245"/>
                    <a:pt x="0" y="18147"/>
                    <a:pt x="10716" y="19651"/>
                  </a:cubicBezTo>
                  <a:cubicBezTo>
                    <a:pt x="10799" y="19663"/>
                    <a:pt x="10880" y="19669"/>
                    <a:pt x="10959" y="19669"/>
                  </a:cubicBezTo>
                  <a:cubicBezTo>
                    <a:pt x="14389" y="19669"/>
                    <a:pt x="13736" y="8905"/>
                    <a:pt x="16340" y="7956"/>
                  </a:cubicBezTo>
                  <a:cubicBezTo>
                    <a:pt x="19004" y="6988"/>
                    <a:pt x="21094" y="6461"/>
                    <a:pt x="19771" y="5203"/>
                  </a:cubicBezTo>
                  <a:cubicBezTo>
                    <a:pt x="19449" y="4897"/>
                    <a:pt x="19245" y="4751"/>
                    <a:pt x="19134" y="4687"/>
                  </a:cubicBezTo>
                  <a:lnTo>
                    <a:pt x="19134" y="4687"/>
                  </a:lnTo>
                  <a:cubicBezTo>
                    <a:pt x="19155" y="4690"/>
                    <a:pt x="19179" y="4692"/>
                    <a:pt x="19205" y="4692"/>
                  </a:cubicBezTo>
                  <a:cubicBezTo>
                    <a:pt x="19382" y="4692"/>
                    <a:pt x="19671" y="4597"/>
                    <a:pt x="19983" y="4146"/>
                  </a:cubicBezTo>
                  <a:cubicBezTo>
                    <a:pt x="20840" y="2910"/>
                    <a:pt x="18555" y="2006"/>
                    <a:pt x="18555" y="2006"/>
                  </a:cubicBezTo>
                  <a:lnTo>
                    <a:pt x="18555" y="2006"/>
                  </a:lnTo>
                  <a:cubicBezTo>
                    <a:pt x="18555" y="2006"/>
                    <a:pt x="18878" y="2056"/>
                    <a:pt x="19218" y="2056"/>
                  </a:cubicBezTo>
                  <a:cubicBezTo>
                    <a:pt x="19766" y="2056"/>
                    <a:pt x="20361" y="1926"/>
                    <a:pt x="19743" y="1247"/>
                  </a:cubicBezTo>
                  <a:cubicBezTo>
                    <a:pt x="19213" y="660"/>
                    <a:pt x="17946" y="1"/>
                    <a:pt x="1643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4"/>
            <p:cNvSpPr/>
            <p:nvPr/>
          </p:nvSpPr>
          <p:spPr>
            <a:xfrm>
              <a:off x="1761975" y="3038075"/>
              <a:ext cx="76250" cy="57500"/>
            </a:xfrm>
            <a:custGeom>
              <a:avLst/>
              <a:gdLst/>
              <a:ahLst/>
              <a:cxnLst/>
              <a:rect l="l" t="t" r="r" b="b"/>
              <a:pathLst>
                <a:path w="3050" h="2300" extrusionOk="0">
                  <a:moveTo>
                    <a:pt x="1023" y="0"/>
                  </a:moveTo>
                  <a:cubicBezTo>
                    <a:pt x="697" y="0"/>
                    <a:pt x="355" y="110"/>
                    <a:pt x="0" y="332"/>
                  </a:cubicBezTo>
                  <a:lnTo>
                    <a:pt x="226" y="689"/>
                  </a:lnTo>
                  <a:cubicBezTo>
                    <a:pt x="511" y="511"/>
                    <a:pt x="772" y="423"/>
                    <a:pt x="1018" y="423"/>
                  </a:cubicBezTo>
                  <a:cubicBezTo>
                    <a:pt x="1146" y="423"/>
                    <a:pt x="1269" y="446"/>
                    <a:pt x="1389" y="494"/>
                  </a:cubicBezTo>
                  <a:cubicBezTo>
                    <a:pt x="2249" y="837"/>
                    <a:pt x="2634" y="2285"/>
                    <a:pt x="2639" y="2299"/>
                  </a:cubicBezTo>
                  <a:lnTo>
                    <a:pt x="3049" y="2190"/>
                  </a:lnTo>
                  <a:cubicBezTo>
                    <a:pt x="3033" y="2121"/>
                    <a:pt x="2611" y="522"/>
                    <a:pt x="1551" y="101"/>
                  </a:cubicBezTo>
                  <a:cubicBezTo>
                    <a:pt x="1380" y="34"/>
                    <a:pt x="1204" y="0"/>
                    <a:pt x="10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4"/>
            <p:cNvSpPr/>
            <p:nvPr/>
          </p:nvSpPr>
          <p:spPr>
            <a:xfrm>
              <a:off x="1036900" y="2813100"/>
              <a:ext cx="171250" cy="116475"/>
            </a:xfrm>
            <a:custGeom>
              <a:avLst/>
              <a:gdLst/>
              <a:ahLst/>
              <a:cxnLst/>
              <a:rect l="l" t="t" r="r" b="b"/>
              <a:pathLst>
                <a:path w="6850" h="4659" extrusionOk="0">
                  <a:moveTo>
                    <a:pt x="1138" y="1"/>
                  </a:moveTo>
                  <a:cubicBezTo>
                    <a:pt x="426" y="1"/>
                    <a:pt x="7" y="379"/>
                    <a:pt x="0" y="384"/>
                  </a:cubicBezTo>
                  <a:lnTo>
                    <a:pt x="288" y="697"/>
                  </a:lnTo>
                  <a:cubicBezTo>
                    <a:pt x="310" y="676"/>
                    <a:pt x="604" y="419"/>
                    <a:pt x="1125" y="419"/>
                  </a:cubicBezTo>
                  <a:cubicBezTo>
                    <a:pt x="1530" y="419"/>
                    <a:pt x="2072" y="575"/>
                    <a:pt x="2729" y="1121"/>
                  </a:cubicBezTo>
                  <a:cubicBezTo>
                    <a:pt x="3343" y="1631"/>
                    <a:pt x="3822" y="2223"/>
                    <a:pt x="4291" y="2792"/>
                  </a:cubicBezTo>
                  <a:cubicBezTo>
                    <a:pt x="5086" y="3768"/>
                    <a:pt x="5775" y="4608"/>
                    <a:pt x="6830" y="4658"/>
                  </a:cubicBezTo>
                  <a:lnTo>
                    <a:pt x="6849" y="4240"/>
                  </a:lnTo>
                  <a:cubicBezTo>
                    <a:pt x="5985" y="4198"/>
                    <a:pt x="5351" y="3423"/>
                    <a:pt x="4618" y="2527"/>
                  </a:cubicBezTo>
                  <a:cubicBezTo>
                    <a:pt x="4163" y="1966"/>
                    <a:pt x="3647" y="1333"/>
                    <a:pt x="2999" y="797"/>
                  </a:cubicBezTo>
                  <a:cubicBezTo>
                    <a:pt x="2265" y="183"/>
                    <a:pt x="1631" y="1"/>
                    <a:pt x="1138" y="1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4"/>
            <p:cNvSpPr/>
            <p:nvPr/>
          </p:nvSpPr>
          <p:spPr>
            <a:xfrm>
              <a:off x="1069825" y="4303575"/>
              <a:ext cx="335350" cy="49275"/>
            </a:xfrm>
            <a:custGeom>
              <a:avLst/>
              <a:gdLst/>
              <a:ahLst/>
              <a:cxnLst/>
              <a:rect l="l" t="t" r="r" b="b"/>
              <a:pathLst>
                <a:path w="13414" h="1971" extrusionOk="0">
                  <a:moveTo>
                    <a:pt x="17" y="1"/>
                  </a:moveTo>
                  <a:lnTo>
                    <a:pt x="0" y="422"/>
                  </a:lnTo>
                  <a:cubicBezTo>
                    <a:pt x="45" y="425"/>
                    <a:pt x="4793" y="640"/>
                    <a:pt x="6799" y="1053"/>
                  </a:cubicBezTo>
                  <a:cubicBezTo>
                    <a:pt x="8830" y="1471"/>
                    <a:pt x="13327" y="1965"/>
                    <a:pt x="13372" y="1970"/>
                  </a:cubicBezTo>
                  <a:lnTo>
                    <a:pt x="13414" y="1552"/>
                  </a:lnTo>
                  <a:cubicBezTo>
                    <a:pt x="13372" y="1544"/>
                    <a:pt x="8891" y="1053"/>
                    <a:pt x="6883" y="637"/>
                  </a:cubicBezTo>
                  <a:cubicBezTo>
                    <a:pt x="4849" y="216"/>
                    <a:pt x="212" y="9"/>
                    <a:pt x="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4"/>
            <p:cNvSpPr/>
            <p:nvPr/>
          </p:nvSpPr>
          <p:spPr>
            <a:xfrm>
              <a:off x="1118775" y="4050200"/>
              <a:ext cx="629475" cy="84200"/>
            </a:xfrm>
            <a:custGeom>
              <a:avLst/>
              <a:gdLst/>
              <a:ahLst/>
              <a:cxnLst/>
              <a:rect l="l" t="t" r="r" b="b"/>
              <a:pathLst>
                <a:path w="25179" h="3368" extrusionOk="0">
                  <a:moveTo>
                    <a:pt x="25028" y="1"/>
                  </a:moveTo>
                  <a:cubicBezTo>
                    <a:pt x="24957" y="33"/>
                    <a:pt x="18010" y="2670"/>
                    <a:pt x="11499" y="2670"/>
                  </a:cubicBezTo>
                  <a:cubicBezTo>
                    <a:pt x="11338" y="2670"/>
                    <a:pt x="11178" y="2668"/>
                    <a:pt x="11018" y="2665"/>
                  </a:cubicBezTo>
                  <a:cubicBezTo>
                    <a:pt x="10062" y="2645"/>
                    <a:pt x="9156" y="2636"/>
                    <a:pt x="8304" y="2636"/>
                  </a:cubicBezTo>
                  <a:cubicBezTo>
                    <a:pt x="3187" y="2636"/>
                    <a:pt x="37" y="2945"/>
                    <a:pt x="1" y="2949"/>
                  </a:cubicBezTo>
                  <a:lnTo>
                    <a:pt x="42" y="3368"/>
                  </a:lnTo>
                  <a:cubicBezTo>
                    <a:pt x="81" y="3363"/>
                    <a:pt x="3173" y="3058"/>
                    <a:pt x="8217" y="3058"/>
                  </a:cubicBezTo>
                  <a:cubicBezTo>
                    <a:pt x="9090" y="3058"/>
                    <a:pt x="10022" y="3067"/>
                    <a:pt x="11006" y="3089"/>
                  </a:cubicBezTo>
                  <a:cubicBezTo>
                    <a:pt x="11160" y="3092"/>
                    <a:pt x="11314" y="3093"/>
                    <a:pt x="11469" y="3093"/>
                  </a:cubicBezTo>
                  <a:cubicBezTo>
                    <a:pt x="18056" y="3093"/>
                    <a:pt x="25108" y="424"/>
                    <a:pt x="25179" y="397"/>
                  </a:cubicBezTo>
                  <a:lnTo>
                    <a:pt x="25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4"/>
            <p:cNvSpPr/>
            <p:nvPr/>
          </p:nvSpPr>
          <p:spPr>
            <a:xfrm>
              <a:off x="1506900" y="4300225"/>
              <a:ext cx="255500" cy="35050"/>
            </a:xfrm>
            <a:custGeom>
              <a:avLst/>
              <a:gdLst/>
              <a:ahLst/>
              <a:cxnLst/>
              <a:rect l="l" t="t" r="r" b="b"/>
              <a:pathLst>
                <a:path w="10220" h="1402" extrusionOk="0">
                  <a:moveTo>
                    <a:pt x="10080" y="1"/>
                  </a:moveTo>
                  <a:cubicBezTo>
                    <a:pt x="7324" y="966"/>
                    <a:pt x="73" y="977"/>
                    <a:pt x="1" y="977"/>
                  </a:cubicBezTo>
                  <a:lnTo>
                    <a:pt x="1" y="1401"/>
                  </a:lnTo>
                  <a:cubicBezTo>
                    <a:pt x="302" y="1401"/>
                    <a:pt x="7397" y="1387"/>
                    <a:pt x="10220" y="400"/>
                  </a:cubicBezTo>
                  <a:lnTo>
                    <a:pt x="1008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4"/>
            <p:cNvSpPr/>
            <p:nvPr/>
          </p:nvSpPr>
          <p:spPr>
            <a:xfrm>
              <a:off x="1654700" y="3399625"/>
              <a:ext cx="170275" cy="182825"/>
            </a:xfrm>
            <a:custGeom>
              <a:avLst/>
              <a:gdLst/>
              <a:ahLst/>
              <a:cxnLst/>
              <a:rect l="l" t="t" r="r" b="b"/>
              <a:pathLst>
                <a:path w="6811" h="7313" extrusionOk="0">
                  <a:moveTo>
                    <a:pt x="299" y="0"/>
                  </a:moveTo>
                  <a:lnTo>
                    <a:pt x="0" y="299"/>
                  </a:lnTo>
                  <a:cubicBezTo>
                    <a:pt x="53" y="352"/>
                    <a:pt x="5354" y="5658"/>
                    <a:pt x="6456" y="7313"/>
                  </a:cubicBezTo>
                  <a:lnTo>
                    <a:pt x="6810" y="7078"/>
                  </a:lnTo>
                  <a:cubicBezTo>
                    <a:pt x="5683" y="5390"/>
                    <a:pt x="519" y="218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4"/>
            <p:cNvSpPr/>
            <p:nvPr/>
          </p:nvSpPr>
          <p:spPr>
            <a:xfrm>
              <a:off x="850250" y="3859375"/>
              <a:ext cx="40775" cy="67125"/>
            </a:xfrm>
            <a:custGeom>
              <a:avLst/>
              <a:gdLst/>
              <a:ahLst/>
              <a:cxnLst/>
              <a:rect l="l" t="t" r="r" b="b"/>
              <a:pathLst>
                <a:path w="1631" h="2685" extrusionOk="0">
                  <a:moveTo>
                    <a:pt x="392" y="1"/>
                  </a:moveTo>
                  <a:lnTo>
                    <a:pt x="1" y="163"/>
                  </a:lnTo>
                  <a:cubicBezTo>
                    <a:pt x="475" y="1312"/>
                    <a:pt x="1139" y="2684"/>
                    <a:pt x="1605" y="2684"/>
                  </a:cubicBezTo>
                  <a:lnTo>
                    <a:pt x="1630" y="2272"/>
                  </a:lnTo>
                  <a:cubicBezTo>
                    <a:pt x="1410" y="2177"/>
                    <a:pt x="810" y="1022"/>
                    <a:pt x="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4"/>
            <p:cNvSpPr/>
            <p:nvPr/>
          </p:nvSpPr>
          <p:spPr>
            <a:xfrm>
              <a:off x="1189425" y="3944400"/>
              <a:ext cx="534000" cy="94875"/>
            </a:xfrm>
            <a:custGeom>
              <a:avLst/>
              <a:gdLst/>
              <a:ahLst/>
              <a:cxnLst/>
              <a:rect l="l" t="t" r="r" b="b"/>
              <a:pathLst>
                <a:path w="21360" h="3795" extrusionOk="0">
                  <a:moveTo>
                    <a:pt x="21225" y="0"/>
                  </a:moveTo>
                  <a:cubicBezTo>
                    <a:pt x="21189" y="14"/>
                    <a:pt x="17389" y="1273"/>
                    <a:pt x="13646" y="1967"/>
                  </a:cubicBezTo>
                  <a:cubicBezTo>
                    <a:pt x="9896" y="2662"/>
                    <a:pt x="98" y="3365"/>
                    <a:pt x="1" y="3371"/>
                  </a:cubicBezTo>
                  <a:lnTo>
                    <a:pt x="31" y="3795"/>
                  </a:lnTo>
                  <a:cubicBezTo>
                    <a:pt x="129" y="3786"/>
                    <a:pt x="9952" y="3080"/>
                    <a:pt x="13721" y="2383"/>
                  </a:cubicBezTo>
                  <a:cubicBezTo>
                    <a:pt x="17495" y="1685"/>
                    <a:pt x="21320" y="413"/>
                    <a:pt x="21359" y="399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4"/>
            <p:cNvSpPr/>
            <p:nvPr/>
          </p:nvSpPr>
          <p:spPr>
            <a:xfrm>
              <a:off x="1231000" y="3508275"/>
              <a:ext cx="287500" cy="149300"/>
            </a:xfrm>
            <a:custGeom>
              <a:avLst/>
              <a:gdLst/>
              <a:ahLst/>
              <a:cxnLst/>
              <a:rect l="l" t="t" r="r" b="b"/>
              <a:pathLst>
                <a:path w="11500" h="5972" extrusionOk="0">
                  <a:moveTo>
                    <a:pt x="10825" y="1"/>
                  </a:moveTo>
                  <a:lnTo>
                    <a:pt x="10406" y="60"/>
                  </a:lnTo>
                  <a:cubicBezTo>
                    <a:pt x="10412" y="107"/>
                    <a:pt x="11026" y="4629"/>
                    <a:pt x="7405" y="5410"/>
                  </a:cubicBezTo>
                  <a:cubicBezTo>
                    <a:pt x="6964" y="5505"/>
                    <a:pt x="6543" y="5548"/>
                    <a:pt x="6141" y="5548"/>
                  </a:cubicBezTo>
                  <a:cubicBezTo>
                    <a:pt x="2447" y="5548"/>
                    <a:pt x="391" y="1938"/>
                    <a:pt x="369" y="1898"/>
                  </a:cubicBezTo>
                  <a:lnTo>
                    <a:pt x="0" y="2104"/>
                  </a:lnTo>
                  <a:cubicBezTo>
                    <a:pt x="23" y="2149"/>
                    <a:pt x="2196" y="5971"/>
                    <a:pt x="6135" y="5971"/>
                  </a:cubicBezTo>
                  <a:cubicBezTo>
                    <a:pt x="6562" y="5971"/>
                    <a:pt x="7020" y="5926"/>
                    <a:pt x="7491" y="5829"/>
                  </a:cubicBezTo>
                  <a:cubicBezTo>
                    <a:pt x="11500" y="4967"/>
                    <a:pt x="10830" y="51"/>
                    <a:pt x="10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4"/>
            <p:cNvSpPr/>
            <p:nvPr/>
          </p:nvSpPr>
          <p:spPr>
            <a:xfrm>
              <a:off x="1242300" y="3849200"/>
              <a:ext cx="452450" cy="84425"/>
            </a:xfrm>
            <a:custGeom>
              <a:avLst/>
              <a:gdLst/>
              <a:ahLst/>
              <a:cxnLst/>
              <a:rect l="l" t="t" r="r" b="b"/>
              <a:pathLst>
                <a:path w="18098" h="3377" extrusionOk="0">
                  <a:moveTo>
                    <a:pt x="18014" y="0"/>
                  </a:moveTo>
                  <a:cubicBezTo>
                    <a:pt x="17972" y="6"/>
                    <a:pt x="13740" y="854"/>
                    <a:pt x="10253" y="1691"/>
                  </a:cubicBezTo>
                  <a:cubicBezTo>
                    <a:pt x="6788" y="2522"/>
                    <a:pt x="67" y="2949"/>
                    <a:pt x="0" y="2952"/>
                  </a:cubicBezTo>
                  <a:lnTo>
                    <a:pt x="28" y="3376"/>
                  </a:lnTo>
                  <a:cubicBezTo>
                    <a:pt x="95" y="3370"/>
                    <a:pt x="6849" y="2944"/>
                    <a:pt x="10356" y="2101"/>
                  </a:cubicBezTo>
                  <a:cubicBezTo>
                    <a:pt x="13832" y="1270"/>
                    <a:pt x="18056" y="424"/>
                    <a:pt x="18098" y="413"/>
                  </a:cubicBezTo>
                  <a:lnTo>
                    <a:pt x="18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4"/>
            <p:cNvSpPr/>
            <p:nvPr/>
          </p:nvSpPr>
          <p:spPr>
            <a:xfrm>
              <a:off x="1238450" y="3743400"/>
              <a:ext cx="424575" cy="91525"/>
            </a:xfrm>
            <a:custGeom>
              <a:avLst/>
              <a:gdLst/>
              <a:ahLst/>
              <a:cxnLst/>
              <a:rect l="l" t="t" r="r" b="b"/>
              <a:pathLst>
                <a:path w="16983" h="3661" extrusionOk="0">
                  <a:moveTo>
                    <a:pt x="16901" y="0"/>
                  </a:moveTo>
                  <a:cubicBezTo>
                    <a:pt x="16860" y="11"/>
                    <a:pt x="12496" y="860"/>
                    <a:pt x="9843" y="1557"/>
                  </a:cubicBezTo>
                  <a:cubicBezTo>
                    <a:pt x="7207" y="2249"/>
                    <a:pt x="71" y="3231"/>
                    <a:pt x="1" y="3242"/>
                  </a:cubicBezTo>
                  <a:lnTo>
                    <a:pt x="57" y="3661"/>
                  </a:lnTo>
                  <a:cubicBezTo>
                    <a:pt x="126" y="3649"/>
                    <a:pt x="7288" y="2662"/>
                    <a:pt x="9947" y="1964"/>
                  </a:cubicBezTo>
                  <a:cubicBezTo>
                    <a:pt x="12588" y="1270"/>
                    <a:pt x="16935" y="427"/>
                    <a:pt x="16982" y="416"/>
                  </a:cubicBezTo>
                  <a:lnTo>
                    <a:pt x="169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4"/>
            <p:cNvSpPr/>
            <p:nvPr/>
          </p:nvSpPr>
          <p:spPr>
            <a:xfrm>
              <a:off x="1015475" y="3621125"/>
              <a:ext cx="33025" cy="96550"/>
            </a:xfrm>
            <a:custGeom>
              <a:avLst/>
              <a:gdLst/>
              <a:ahLst/>
              <a:cxnLst/>
              <a:rect l="l" t="t" r="r" b="b"/>
              <a:pathLst>
                <a:path w="1321" h="3862" extrusionOk="0">
                  <a:moveTo>
                    <a:pt x="419" y="1"/>
                  </a:moveTo>
                  <a:lnTo>
                    <a:pt x="1" y="57"/>
                  </a:lnTo>
                  <a:cubicBezTo>
                    <a:pt x="73" y="612"/>
                    <a:pt x="467" y="3407"/>
                    <a:pt x="1072" y="3862"/>
                  </a:cubicBezTo>
                  <a:lnTo>
                    <a:pt x="1321" y="3522"/>
                  </a:lnTo>
                  <a:cubicBezTo>
                    <a:pt x="983" y="3268"/>
                    <a:pt x="590" y="1306"/>
                    <a:pt x="4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4"/>
            <p:cNvSpPr/>
            <p:nvPr/>
          </p:nvSpPr>
          <p:spPr>
            <a:xfrm>
              <a:off x="1248850" y="3648675"/>
              <a:ext cx="369175" cy="94950"/>
            </a:xfrm>
            <a:custGeom>
              <a:avLst/>
              <a:gdLst/>
              <a:ahLst/>
              <a:cxnLst/>
              <a:rect l="l" t="t" r="r" b="b"/>
              <a:pathLst>
                <a:path w="14767" h="3798" extrusionOk="0">
                  <a:moveTo>
                    <a:pt x="14655" y="1"/>
                  </a:moveTo>
                  <a:cubicBezTo>
                    <a:pt x="14455" y="54"/>
                    <a:pt x="9768" y="1326"/>
                    <a:pt x="7910" y="2132"/>
                  </a:cubicBezTo>
                  <a:cubicBezTo>
                    <a:pt x="6096" y="2916"/>
                    <a:pt x="59" y="3368"/>
                    <a:pt x="1" y="3376"/>
                  </a:cubicBezTo>
                  <a:lnTo>
                    <a:pt x="31" y="3798"/>
                  </a:lnTo>
                  <a:cubicBezTo>
                    <a:pt x="282" y="3781"/>
                    <a:pt x="6197" y="3335"/>
                    <a:pt x="8077" y="2517"/>
                  </a:cubicBezTo>
                  <a:cubicBezTo>
                    <a:pt x="9913" y="1728"/>
                    <a:pt x="14717" y="422"/>
                    <a:pt x="14767" y="408"/>
                  </a:cubicBezTo>
                  <a:lnTo>
                    <a:pt x="146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4"/>
            <p:cNvSpPr/>
            <p:nvPr/>
          </p:nvSpPr>
          <p:spPr>
            <a:xfrm>
              <a:off x="1210075" y="3622525"/>
              <a:ext cx="91875" cy="35175"/>
            </a:xfrm>
            <a:custGeom>
              <a:avLst/>
              <a:gdLst/>
              <a:ahLst/>
              <a:cxnLst/>
              <a:rect l="l" t="t" r="r" b="b"/>
              <a:pathLst>
                <a:path w="3675" h="1407" extrusionOk="0">
                  <a:moveTo>
                    <a:pt x="3488" y="1"/>
                  </a:moveTo>
                  <a:cubicBezTo>
                    <a:pt x="3027" y="232"/>
                    <a:pt x="1005" y="754"/>
                    <a:pt x="0" y="994"/>
                  </a:cubicBezTo>
                  <a:lnTo>
                    <a:pt x="101" y="1407"/>
                  </a:lnTo>
                  <a:cubicBezTo>
                    <a:pt x="224" y="1379"/>
                    <a:pt x="3061" y="690"/>
                    <a:pt x="3675" y="377"/>
                  </a:cubicBezTo>
                  <a:lnTo>
                    <a:pt x="34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4"/>
            <p:cNvSpPr/>
            <p:nvPr/>
          </p:nvSpPr>
          <p:spPr>
            <a:xfrm>
              <a:off x="1493800" y="3553200"/>
              <a:ext cx="49900" cy="27300"/>
            </a:xfrm>
            <a:custGeom>
              <a:avLst/>
              <a:gdLst/>
              <a:ahLst/>
              <a:cxnLst/>
              <a:rect l="l" t="t" r="r" b="b"/>
              <a:pathLst>
                <a:path w="1996" h="1092" extrusionOk="0">
                  <a:moveTo>
                    <a:pt x="1669" y="1"/>
                  </a:moveTo>
                  <a:cubicBezTo>
                    <a:pt x="1557" y="129"/>
                    <a:pt x="717" y="461"/>
                    <a:pt x="0" y="692"/>
                  </a:cubicBezTo>
                  <a:lnTo>
                    <a:pt x="131" y="1091"/>
                  </a:lnTo>
                  <a:cubicBezTo>
                    <a:pt x="620" y="935"/>
                    <a:pt x="1780" y="542"/>
                    <a:pt x="1995" y="266"/>
                  </a:cubicBez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4"/>
            <p:cNvSpPr/>
            <p:nvPr/>
          </p:nvSpPr>
          <p:spPr>
            <a:xfrm>
              <a:off x="927675" y="3690450"/>
              <a:ext cx="67250" cy="93275"/>
            </a:xfrm>
            <a:custGeom>
              <a:avLst/>
              <a:gdLst/>
              <a:ahLst/>
              <a:cxnLst/>
              <a:rect l="l" t="t" r="r" b="b"/>
              <a:pathLst>
                <a:path w="2690" h="3731" extrusionOk="0">
                  <a:moveTo>
                    <a:pt x="377" y="1"/>
                  </a:moveTo>
                  <a:lnTo>
                    <a:pt x="1" y="196"/>
                  </a:lnTo>
                  <a:cubicBezTo>
                    <a:pt x="171" y="525"/>
                    <a:pt x="1677" y="3410"/>
                    <a:pt x="2539" y="3731"/>
                  </a:cubicBezTo>
                  <a:lnTo>
                    <a:pt x="2690" y="3335"/>
                  </a:lnTo>
                  <a:cubicBezTo>
                    <a:pt x="2154" y="3131"/>
                    <a:pt x="988" y="1181"/>
                    <a:pt x="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4"/>
            <p:cNvSpPr/>
            <p:nvPr/>
          </p:nvSpPr>
          <p:spPr>
            <a:xfrm>
              <a:off x="868325" y="3765925"/>
              <a:ext cx="85325" cy="75700"/>
            </a:xfrm>
            <a:custGeom>
              <a:avLst/>
              <a:gdLst/>
              <a:ahLst/>
              <a:cxnLst/>
              <a:rect l="l" t="t" r="r" b="b"/>
              <a:pathLst>
                <a:path w="3413" h="3028" extrusionOk="0">
                  <a:moveTo>
                    <a:pt x="274" y="0"/>
                  </a:moveTo>
                  <a:lnTo>
                    <a:pt x="0" y="321"/>
                  </a:lnTo>
                  <a:cubicBezTo>
                    <a:pt x="3" y="324"/>
                    <a:pt x="360" y="636"/>
                    <a:pt x="1301" y="1574"/>
                  </a:cubicBezTo>
                  <a:cubicBezTo>
                    <a:pt x="2274" y="2547"/>
                    <a:pt x="3186" y="3005"/>
                    <a:pt x="3225" y="3027"/>
                  </a:cubicBezTo>
                  <a:lnTo>
                    <a:pt x="3412" y="2648"/>
                  </a:lnTo>
                  <a:cubicBezTo>
                    <a:pt x="3407" y="2645"/>
                    <a:pt x="2520" y="2193"/>
                    <a:pt x="1599" y="1273"/>
                  </a:cubicBezTo>
                  <a:cubicBezTo>
                    <a:pt x="645" y="321"/>
                    <a:pt x="288" y="14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4"/>
            <p:cNvSpPr/>
            <p:nvPr/>
          </p:nvSpPr>
          <p:spPr>
            <a:xfrm>
              <a:off x="1614025" y="3429275"/>
              <a:ext cx="148175" cy="225350"/>
            </a:xfrm>
            <a:custGeom>
              <a:avLst/>
              <a:gdLst/>
              <a:ahLst/>
              <a:cxnLst/>
              <a:rect l="l" t="t" r="r" b="b"/>
              <a:pathLst>
                <a:path w="5927" h="9014" extrusionOk="0">
                  <a:moveTo>
                    <a:pt x="308" y="0"/>
                  </a:moveTo>
                  <a:lnTo>
                    <a:pt x="1" y="287"/>
                  </a:lnTo>
                  <a:cubicBezTo>
                    <a:pt x="29" y="315"/>
                    <a:pt x="2537" y="2977"/>
                    <a:pt x="3681" y="4369"/>
                  </a:cubicBezTo>
                  <a:cubicBezTo>
                    <a:pt x="4794" y="5725"/>
                    <a:pt x="5508" y="8983"/>
                    <a:pt x="5516" y="9014"/>
                  </a:cubicBezTo>
                  <a:lnTo>
                    <a:pt x="5926" y="8922"/>
                  </a:lnTo>
                  <a:cubicBezTo>
                    <a:pt x="5899" y="8788"/>
                    <a:pt x="5184" y="5538"/>
                    <a:pt x="4004" y="4101"/>
                  </a:cubicBezTo>
                  <a:cubicBezTo>
                    <a:pt x="2852" y="2698"/>
                    <a:pt x="333" y="28"/>
                    <a:pt x="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4"/>
            <p:cNvSpPr/>
            <p:nvPr/>
          </p:nvSpPr>
          <p:spPr>
            <a:xfrm>
              <a:off x="879625" y="2853500"/>
              <a:ext cx="211900" cy="106200"/>
            </a:xfrm>
            <a:custGeom>
              <a:avLst/>
              <a:gdLst/>
              <a:ahLst/>
              <a:cxnLst/>
              <a:rect l="l" t="t" r="r" b="b"/>
              <a:pathLst>
                <a:path w="8476" h="4248" extrusionOk="0">
                  <a:moveTo>
                    <a:pt x="1693" y="0"/>
                  </a:moveTo>
                  <a:cubicBezTo>
                    <a:pt x="585" y="0"/>
                    <a:pt x="34" y="533"/>
                    <a:pt x="0" y="565"/>
                  </a:cubicBezTo>
                  <a:lnTo>
                    <a:pt x="299" y="866"/>
                  </a:lnTo>
                  <a:cubicBezTo>
                    <a:pt x="326" y="841"/>
                    <a:pt x="770" y="424"/>
                    <a:pt x="1688" y="424"/>
                  </a:cubicBezTo>
                  <a:cubicBezTo>
                    <a:pt x="2180" y="424"/>
                    <a:pt x="2808" y="544"/>
                    <a:pt x="3583" y="908"/>
                  </a:cubicBezTo>
                  <a:cubicBezTo>
                    <a:pt x="5915" y="2005"/>
                    <a:pt x="8147" y="4222"/>
                    <a:pt x="8172" y="4248"/>
                  </a:cubicBezTo>
                  <a:lnTo>
                    <a:pt x="8476" y="3949"/>
                  </a:lnTo>
                  <a:cubicBezTo>
                    <a:pt x="8381" y="3854"/>
                    <a:pt x="6166" y="1653"/>
                    <a:pt x="3764" y="523"/>
                  </a:cubicBezTo>
                  <a:cubicBezTo>
                    <a:pt x="2933" y="132"/>
                    <a:pt x="2244" y="0"/>
                    <a:pt x="1693" y="0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4"/>
            <p:cNvSpPr/>
            <p:nvPr/>
          </p:nvSpPr>
          <p:spPr>
            <a:xfrm>
              <a:off x="754700" y="2960575"/>
              <a:ext cx="262900" cy="164625"/>
            </a:xfrm>
            <a:custGeom>
              <a:avLst/>
              <a:gdLst/>
              <a:ahLst/>
              <a:cxnLst/>
              <a:rect l="l" t="t" r="r" b="b"/>
              <a:pathLst>
                <a:path w="10516" h="6585" extrusionOk="0">
                  <a:moveTo>
                    <a:pt x="6313" y="0"/>
                  </a:moveTo>
                  <a:cubicBezTo>
                    <a:pt x="5830" y="0"/>
                    <a:pt x="5253" y="50"/>
                    <a:pt x="4548" y="168"/>
                  </a:cubicBezTo>
                  <a:cubicBezTo>
                    <a:pt x="196" y="896"/>
                    <a:pt x="4" y="6518"/>
                    <a:pt x="1" y="6574"/>
                  </a:cubicBezTo>
                  <a:lnTo>
                    <a:pt x="422" y="6585"/>
                  </a:lnTo>
                  <a:cubicBezTo>
                    <a:pt x="428" y="6532"/>
                    <a:pt x="609" y="1256"/>
                    <a:pt x="4621" y="587"/>
                  </a:cubicBezTo>
                  <a:cubicBezTo>
                    <a:pt x="5294" y="474"/>
                    <a:pt x="5842" y="428"/>
                    <a:pt x="6297" y="428"/>
                  </a:cubicBezTo>
                  <a:cubicBezTo>
                    <a:pt x="7503" y="428"/>
                    <a:pt x="8059" y="754"/>
                    <a:pt x="8566" y="1050"/>
                  </a:cubicBezTo>
                  <a:cubicBezTo>
                    <a:pt x="9036" y="1325"/>
                    <a:pt x="9480" y="1583"/>
                    <a:pt x="10296" y="1583"/>
                  </a:cubicBezTo>
                  <a:cubicBezTo>
                    <a:pt x="10367" y="1583"/>
                    <a:pt x="10440" y="1581"/>
                    <a:pt x="10516" y="1577"/>
                  </a:cubicBezTo>
                  <a:lnTo>
                    <a:pt x="10491" y="1153"/>
                  </a:lnTo>
                  <a:cubicBezTo>
                    <a:pt x="10418" y="1157"/>
                    <a:pt x="10349" y="1159"/>
                    <a:pt x="10283" y="1159"/>
                  </a:cubicBezTo>
                  <a:cubicBezTo>
                    <a:pt x="9583" y="1159"/>
                    <a:pt x="9208" y="939"/>
                    <a:pt x="8775" y="684"/>
                  </a:cubicBezTo>
                  <a:cubicBezTo>
                    <a:pt x="8221" y="359"/>
                    <a:pt x="7613" y="0"/>
                    <a:pt x="6313" y="0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4"/>
            <p:cNvSpPr/>
            <p:nvPr/>
          </p:nvSpPr>
          <p:spPr>
            <a:xfrm>
              <a:off x="825150" y="3095200"/>
              <a:ext cx="139875" cy="119425"/>
            </a:xfrm>
            <a:custGeom>
              <a:avLst/>
              <a:gdLst/>
              <a:ahLst/>
              <a:cxnLst/>
              <a:rect l="l" t="t" r="r" b="b"/>
              <a:pathLst>
                <a:path w="5595" h="4777" extrusionOk="0">
                  <a:moveTo>
                    <a:pt x="3" y="4374"/>
                  </a:moveTo>
                  <a:lnTo>
                    <a:pt x="5" y="4378"/>
                  </a:lnTo>
                  <a:lnTo>
                    <a:pt x="5" y="4378"/>
                  </a:lnTo>
                  <a:cubicBezTo>
                    <a:pt x="5" y="4378"/>
                    <a:pt x="5" y="4378"/>
                    <a:pt x="5" y="4378"/>
                  </a:cubicBezTo>
                  <a:lnTo>
                    <a:pt x="5" y="4378"/>
                  </a:lnTo>
                  <a:lnTo>
                    <a:pt x="3" y="4374"/>
                  </a:lnTo>
                  <a:close/>
                  <a:moveTo>
                    <a:pt x="5" y="4378"/>
                  </a:moveTo>
                  <a:lnTo>
                    <a:pt x="5" y="4378"/>
                  </a:lnTo>
                  <a:cubicBezTo>
                    <a:pt x="2" y="4379"/>
                    <a:pt x="1" y="4380"/>
                    <a:pt x="1" y="4380"/>
                  </a:cubicBezTo>
                  <a:lnTo>
                    <a:pt x="70" y="4578"/>
                  </a:lnTo>
                  <a:lnTo>
                    <a:pt x="70" y="4578"/>
                  </a:lnTo>
                  <a:lnTo>
                    <a:pt x="5" y="4378"/>
                  </a:lnTo>
                  <a:close/>
                  <a:moveTo>
                    <a:pt x="5536" y="0"/>
                  </a:moveTo>
                  <a:cubicBezTo>
                    <a:pt x="5413" y="17"/>
                    <a:pt x="2453" y="460"/>
                    <a:pt x="1571" y="2377"/>
                  </a:cubicBezTo>
                  <a:cubicBezTo>
                    <a:pt x="815" y="4011"/>
                    <a:pt x="66" y="4350"/>
                    <a:pt x="5" y="4378"/>
                  </a:cubicBezTo>
                  <a:lnTo>
                    <a:pt x="5" y="4378"/>
                  </a:lnTo>
                  <a:lnTo>
                    <a:pt x="137" y="4776"/>
                  </a:lnTo>
                  <a:cubicBezTo>
                    <a:pt x="176" y="4762"/>
                    <a:pt x="1083" y="4444"/>
                    <a:pt x="1951" y="2553"/>
                  </a:cubicBezTo>
                  <a:cubicBezTo>
                    <a:pt x="2737" y="845"/>
                    <a:pt x="5566" y="421"/>
                    <a:pt x="5594" y="419"/>
                  </a:cubicBezTo>
                  <a:lnTo>
                    <a:pt x="5536" y="0"/>
                  </a:ln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4"/>
            <p:cNvSpPr/>
            <p:nvPr/>
          </p:nvSpPr>
          <p:spPr>
            <a:xfrm>
              <a:off x="1219550" y="2819200"/>
              <a:ext cx="54725" cy="91550"/>
            </a:xfrm>
            <a:custGeom>
              <a:avLst/>
              <a:gdLst/>
              <a:ahLst/>
              <a:cxnLst/>
              <a:rect l="l" t="t" r="r" b="b"/>
              <a:pathLst>
                <a:path w="2189" h="3662" extrusionOk="0">
                  <a:moveTo>
                    <a:pt x="1312" y="1"/>
                  </a:moveTo>
                  <a:cubicBezTo>
                    <a:pt x="1298" y="20"/>
                    <a:pt x="1" y="2090"/>
                    <a:pt x="1920" y="3661"/>
                  </a:cubicBezTo>
                  <a:lnTo>
                    <a:pt x="2188" y="3332"/>
                  </a:lnTo>
                  <a:cubicBezTo>
                    <a:pt x="567" y="2004"/>
                    <a:pt x="1622" y="299"/>
                    <a:pt x="1669" y="230"/>
                  </a:cubicBezTo>
                  <a:lnTo>
                    <a:pt x="1312" y="1"/>
                  </a:ln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1" name="Google Shape;2811;p44"/>
          <p:cNvGrpSpPr/>
          <p:nvPr/>
        </p:nvGrpSpPr>
        <p:grpSpPr>
          <a:xfrm>
            <a:off x="7409425" y="2322900"/>
            <a:ext cx="1261150" cy="2501900"/>
            <a:chOff x="2523375" y="0"/>
            <a:chExt cx="1261150" cy="2501900"/>
          </a:xfrm>
        </p:grpSpPr>
        <p:sp>
          <p:nvSpPr>
            <p:cNvPr id="2812" name="Google Shape;2812;p44"/>
            <p:cNvSpPr/>
            <p:nvPr/>
          </p:nvSpPr>
          <p:spPr>
            <a:xfrm>
              <a:off x="2523375" y="0"/>
              <a:ext cx="1261150" cy="2501900"/>
            </a:xfrm>
            <a:custGeom>
              <a:avLst/>
              <a:gdLst/>
              <a:ahLst/>
              <a:cxnLst/>
              <a:rect l="l" t="t" r="r" b="b"/>
              <a:pathLst>
                <a:path w="50446" h="100076" extrusionOk="0">
                  <a:moveTo>
                    <a:pt x="27198" y="0"/>
                  </a:moveTo>
                  <a:cubicBezTo>
                    <a:pt x="25259" y="0"/>
                    <a:pt x="23967" y="1150"/>
                    <a:pt x="22832" y="2165"/>
                  </a:cubicBezTo>
                  <a:cubicBezTo>
                    <a:pt x="21627" y="3239"/>
                    <a:pt x="20134" y="4573"/>
                    <a:pt x="17183" y="5714"/>
                  </a:cubicBezTo>
                  <a:cubicBezTo>
                    <a:pt x="14337" y="6816"/>
                    <a:pt x="12501" y="8057"/>
                    <a:pt x="11410" y="9620"/>
                  </a:cubicBezTo>
                  <a:cubicBezTo>
                    <a:pt x="10180" y="11377"/>
                    <a:pt x="10186" y="13087"/>
                    <a:pt x="10194" y="14108"/>
                  </a:cubicBezTo>
                  <a:lnTo>
                    <a:pt x="10194" y="14485"/>
                  </a:lnTo>
                  <a:cubicBezTo>
                    <a:pt x="8693" y="15738"/>
                    <a:pt x="7823" y="17381"/>
                    <a:pt x="7669" y="19239"/>
                  </a:cubicBezTo>
                  <a:cubicBezTo>
                    <a:pt x="7547" y="20720"/>
                    <a:pt x="7887" y="22255"/>
                    <a:pt x="8682" y="23803"/>
                  </a:cubicBezTo>
                  <a:cubicBezTo>
                    <a:pt x="8459" y="24481"/>
                    <a:pt x="8325" y="25206"/>
                    <a:pt x="8283" y="25962"/>
                  </a:cubicBezTo>
                  <a:cubicBezTo>
                    <a:pt x="8191" y="27591"/>
                    <a:pt x="8540" y="29254"/>
                    <a:pt x="9268" y="30646"/>
                  </a:cubicBezTo>
                  <a:cubicBezTo>
                    <a:pt x="9776" y="31609"/>
                    <a:pt x="10440" y="32415"/>
                    <a:pt x="11229" y="33020"/>
                  </a:cubicBezTo>
                  <a:cubicBezTo>
                    <a:pt x="10660" y="33531"/>
                    <a:pt x="10183" y="34133"/>
                    <a:pt x="9809" y="34817"/>
                  </a:cubicBezTo>
                  <a:cubicBezTo>
                    <a:pt x="9499" y="35386"/>
                    <a:pt x="9262" y="36005"/>
                    <a:pt x="9101" y="36669"/>
                  </a:cubicBezTo>
                  <a:cubicBezTo>
                    <a:pt x="7240" y="37813"/>
                    <a:pt x="5580" y="39334"/>
                    <a:pt x="4157" y="41194"/>
                  </a:cubicBezTo>
                  <a:cubicBezTo>
                    <a:pt x="2455" y="43418"/>
                    <a:pt x="1518" y="45585"/>
                    <a:pt x="1024" y="47005"/>
                  </a:cubicBezTo>
                  <a:cubicBezTo>
                    <a:pt x="519" y="48476"/>
                    <a:pt x="0" y="50596"/>
                    <a:pt x="402" y="52331"/>
                  </a:cubicBezTo>
                  <a:cubicBezTo>
                    <a:pt x="555" y="52995"/>
                    <a:pt x="840" y="53592"/>
                    <a:pt x="1244" y="54100"/>
                  </a:cubicBezTo>
                  <a:cubicBezTo>
                    <a:pt x="1127" y="54658"/>
                    <a:pt x="1077" y="55244"/>
                    <a:pt x="1105" y="55844"/>
                  </a:cubicBezTo>
                  <a:cubicBezTo>
                    <a:pt x="1169" y="57197"/>
                    <a:pt x="1607" y="58589"/>
                    <a:pt x="2346" y="59769"/>
                  </a:cubicBezTo>
                  <a:cubicBezTo>
                    <a:pt x="2709" y="60346"/>
                    <a:pt x="3128" y="60846"/>
                    <a:pt x="3591" y="61256"/>
                  </a:cubicBezTo>
                  <a:cubicBezTo>
                    <a:pt x="3847" y="64232"/>
                    <a:pt x="4171" y="66620"/>
                    <a:pt x="4283" y="67184"/>
                  </a:cubicBezTo>
                  <a:cubicBezTo>
                    <a:pt x="4411" y="67823"/>
                    <a:pt x="4776" y="68746"/>
                    <a:pt x="5800" y="69511"/>
                  </a:cubicBezTo>
                  <a:cubicBezTo>
                    <a:pt x="6074" y="69717"/>
                    <a:pt x="6394" y="69912"/>
                    <a:pt x="6782" y="70105"/>
                  </a:cubicBezTo>
                  <a:cubicBezTo>
                    <a:pt x="6908" y="70166"/>
                    <a:pt x="7039" y="70230"/>
                    <a:pt x="7184" y="70295"/>
                  </a:cubicBezTo>
                  <a:cubicBezTo>
                    <a:pt x="7150" y="70629"/>
                    <a:pt x="7125" y="70961"/>
                    <a:pt x="7103" y="71285"/>
                  </a:cubicBezTo>
                  <a:cubicBezTo>
                    <a:pt x="7039" y="72217"/>
                    <a:pt x="7025" y="73012"/>
                    <a:pt x="7061" y="73642"/>
                  </a:cubicBezTo>
                  <a:cubicBezTo>
                    <a:pt x="7086" y="74114"/>
                    <a:pt x="7137" y="74515"/>
                    <a:pt x="7220" y="74867"/>
                  </a:cubicBezTo>
                  <a:cubicBezTo>
                    <a:pt x="7653" y="76714"/>
                    <a:pt x="8986" y="77395"/>
                    <a:pt x="9536" y="77601"/>
                  </a:cubicBezTo>
                  <a:cubicBezTo>
                    <a:pt x="9854" y="77718"/>
                    <a:pt x="10147" y="77810"/>
                    <a:pt x="11779" y="78064"/>
                  </a:cubicBezTo>
                  <a:cubicBezTo>
                    <a:pt x="11790" y="78120"/>
                    <a:pt x="11804" y="78176"/>
                    <a:pt x="11815" y="78231"/>
                  </a:cubicBezTo>
                  <a:lnTo>
                    <a:pt x="11815" y="78240"/>
                  </a:lnTo>
                  <a:cubicBezTo>
                    <a:pt x="11843" y="78630"/>
                    <a:pt x="11876" y="79029"/>
                    <a:pt x="11913" y="79439"/>
                  </a:cubicBezTo>
                  <a:cubicBezTo>
                    <a:pt x="12211" y="82874"/>
                    <a:pt x="12680" y="86068"/>
                    <a:pt x="12928" y="87641"/>
                  </a:cubicBezTo>
                  <a:cubicBezTo>
                    <a:pt x="12822" y="88007"/>
                    <a:pt x="12741" y="88411"/>
                    <a:pt x="12680" y="88861"/>
                  </a:cubicBezTo>
                  <a:cubicBezTo>
                    <a:pt x="12066" y="89142"/>
                    <a:pt x="11408" y="89474"/>
                    <a:pt x="10772" y="89820"/>
                  </a:cubicBezTo>
                  <a:cubicBezTo>
                    <a:pt x="9868" y="90314"/>
                    <a:pt x="9114" y="90799"/>
                    <a:pt x="8534" y="91254"/>
                  </a:cubicBezTo>
                  <a:cubicBezTo>
                    <a:pt x="8052" y="91634"/>
                    <a:pt x="6584" y="92786"/>
                    <a:pt x="6406" y="94683"/>
                  </a:cubicBezTo>
                  <a:cubicBezTo>
                    <a:pt x="6261" y="96259"/>
                    <a:pt x="7058" y="97726"/>
                    <a:pt x="8495" y="98513"/>
                  </a:cubicBezTo>
                  <a:cubicBezTo>
                    <a:pt x="9449" y="99038"/>
                    <a:pt x="10822" y="99431"/>
                    <a:pt x="12694" y="99718"/>
                  </a:cubicBezTo>
                  <a:cubicBezTo>
                    <a:pt x="14184" y="99947"/>
                    <a:pt x="15846" y="100075"/>
                    <a:pt x="17266" y="100075"/>
                  </a:cubicBezTo>
                  <a:cubicBezTo>
                    <a:pt x="18619" y="100075"/>
                    <a:pt x="19688" y="99964"/>
                    <a:pt x="20533" y="99735"/>
                  </a:cubicBezTo>
                  <a:cubicBezTo>
                    <a:pt x="22045" y="99319"/>
                    <a:pt x="23315" y="98259"/>
                    <a:pt x="24101" y="96753"/>
                  </a:cubicBezTo>
                  <a:cubicBezTo>
                    <a:pt x="24645" y="95709"/>
                    <a:pt x="24941" y="94476"/>
                    <a:pt x="24938" y="93280"/>
                  </a:cubicBezTo>
                  <a:cubicBezTo>
                    <a:pt x="24938" y="92802"/>
                    <a:pt x="24888" y="92345"/>
                    <a:pt x="24793" y="91915"/>
                  </a:cubicBezTo>
                  <a:cubicBezTo>
                    <a:pt x="24841" y="91698"/>
                    <a:pt x="24888" y="91455"/>
                    <a:pt x="24930" y="91204"/>
                  </a:cubicBezTo>
                  <a:cubicBezTo>
                    <a:pt x="25041" y="90562"/>
                    <a:pt x="25128" y="89912"/>
                    <a:pt x="25125" y="89265"/>
                  </a:cubicBezTo>
                  <a:cubicBezTo>
                    <a:pt x="25390" y="88531"/>
                    <a:pt x="25708" y="87480"/>
                    <a:pt x="26099" y="85915"/>
                  </a:cubicBezTo>
                  <a:cubicBezTo>
                    <a:pt x="26269" y="85228"/>
                    <a:pt x="26436" y="84522"/>
                    <a:pt x="26590" y="83831"/>
                  </a:cubicBezTo>
                  <a:cubicBezTo>
                    <a:pt x="26799" y="84774"/>
                    <a:pt x="27025" y="85744"/>
                    <a:pt x="27262" y="86668"/>
                  </a:cubicBezTo>
                  <a:cubicBezTo>
                    <a:pt x="27452" y="87401"/>
                    <a:pt x="27630" y="88029"/>
                    <a:pt x="27798" y="88565"/>
                  </a:cubicBezTo>
                  <a:cubicBezTo>
                    <a:pt x="27748" y="89123"/>
                    <a:pt x="27803" y="89628"/>
                    <a:pt x="27870" y="90029"/>
                  </a:cubicBezTo>
                  <a:cubicBezTo>
                    <a:pt x="27946" y="90493"/>
                    <a:pt x="28071" y="91014"/>
                    <a:pt x="28258" y="91620"/>
                  </a:cubicBezTo>
                  <a:cubicBezTo>
                    <a:pt x="28317" y="91818"/>
                    <a:pt x="28378" y="92010"/>
                    <a:pt x="28439" y="92189"/>
                  </a:cubicBezTo>
                  <a:cubicBezTo>
                    <a:pt x="28378" y="92537"/>
                    <a:pt x="28347" y="92903"/>
                    <a:pt x="28347" y="93280"/>
                  </a:cubicBezTo>
                  <a:cubicBezTo>
                    <a:pt x="28345" y="94476"/>
                    <a:pt x="28643" y="95709"/>
                    <a:pt x="29184" y="96753"/>
                  </a:cubicBezTo>
                  <a:cubicBezTo>
                    <a:pt x="29968" y="98262"/>
                    <a:pt x="31235" y="99319"/>
                    <a:pt x="32752" y="99735"/>
                  </a:cubicBezTo>
                  <a:cubicBezTo>
                    <a:pt x="33595" y="99964"/>
                    <a:pt x="34666" y="100075"/>
                    <a:pt x="36019" y="100075"/>
                  </a:cubicBezTo>
                  <a:cubicBezTo>
                    <a:pt x="37439" y="100075"/>
                    <a:pt x="39105" y="99944"/>
                    <a:pt x="40592" y="99718"/>
                  </a:cubicBezTo>
                  <a:cubicBezTo>
                    <a:pt x="42464" y="99428"/>
                    <a:pt x="43833" y="99035"/>
                    <a:pt x="44793" y="98510"/>
                  </a:cubicBezTo>
                  <a:cubicBezTo>
                    <a:pt x="46227" y="97726"/>
                    <a:pt x="47028" y="96259"/>
                    <a:pt x="46880" y="94683"/>
                  </a:cubicBezTo>
                  <a:cubicBezTo>
                    <a:pt x="46701" y="92786"/>
                    <a:pt x="45234" y="91634"/>
                    <a:pt x="44751" y="91254"/>
                  </a:cubicBezTo>
                  <a:cubicBezTo>
                    <a:pt x="44168" y="90797"/>
                    <a:pt x="43415" y="90317"/>
                    <a:pt x="42514" y="89820"/>
                  </a:cubicBezTo>
                  <a:cubicBezTo>
                    <a:pt x="41881" y="89474"/>
                    <a:pt x="41219" y="89145"/>
                    <a:pt x="40606" y="88861"/>
                  </a:cubicBezTo>
                  <a:cubicBezTo>
                    <a:pt x="40542" y="88411"/>
                    <a:pt x="40463" y="88007"/>
                    <a:pt x="40357" y="87641"/>
                  </a:cubicBezTo>
                  <a:cubicBezTo>
                    <a:pt x="40603" y="86096"/>
                    <a:pt x="41055" y="82985"/>
                    <a:pt x="41356" y="79618"/>
                  </a:cubicBezTo>
                  <a:cubicBezTo>
                    <a:pt x="41518" y="79236"/>
                    <a:pt x="41621" y="78828"/>
                    <a:pt x="41641" y="78404"/>
                  </a:cubicBezTo>
                  <a:cubicBezTo>
                    <a:pt x="41652" y="78298"/>
                    <a:pt x="41683" y="78075"/>
                    <a:pt x="41708" y="77891"/>
                  </a:cubicBezTo>
                  <a:cubicBezTo>
                    <a:pt x="41794" y="77222"/>
                    <a:pt x="41917" y="76307"/>
                    <a:pt x="41970" y="75467"/>
                  </a:cubicBezTo>
                  <a:cubicBezTo>
                    <a:pt x="42006" y="74878"/>
                    <a:pt x="42003" y="74407"/>
                    <a:pt x="41964" y="73985"/>
                  </a:cubicBezTo>
                  <a:cubicBezTo>
                    <a:pt x="41917" y="73453"/>
                    <a:pt x="41794" y="72995"/>
                    <a:pt x="41630" y="72607"/>
                  </a:cubicBezTo>
                  <a:cubicBezTo>
                    <a:pt x="41627" y="72462"/>
                    <a:pt x="41621" y="72317"/>
                    <a:pt x="41613" y="72178"/>
                  </a:cubicBezTo>
                  <a:cubicBezTo>
                    <a:pt x="41582" y="71472"/>
                    <a:pt x="41529" y="70822"/>
                    <a:pt x="41454" y="70222"/>
                  </a:cubicBezTo>
                  <a:cubicBezTo>
                    <a:pt x="41987" y="69979"/>
                    <a:pt x="42475" y="69728"/>
                    <a:pt x="42924" y="69472"/>
                  </a:cubicBezTo>
                  <a:cubicBezTo>
                    <a:pt x="43984" y="68869"/>
                    <a:pt x="44818" y="68241"/>
                    <a:pt x="45465" y="67547"/>
                  </a:cubicBezTo>
                  <a:cubicBezTo>
                    <a:pt x="46715" y="66219"/>
                    <a:pt x="47050" y="64882"/>
                    <a:pt x="47111" y="63998"/>
                  </a:cubicBezTo>
                  <a:lnTo>
                    <a:pt x="47134" y="63680"/>
                  </a:lnTo>
                  <a:lnTo>
                    <a:pt x="47098" y="63368"/>
                  </a:lnTo>
                  <a:cubicBezTo>
                    <a:pt x="47098" y="63359"/>
                    <a:pt x="47095" y="63342"/>
                    <a:pt x="47092" y="63317"/>
                  </a:cubicBezTo>
                  <a:cubicBezTo>
                    <a:pt x="47410" y="63024"/>
                    <a:pt x="47708" y="62698"/>
                    <a:pt x="47985" y="62335"/>
                  </a:cubicBezTo>
                  <a:cubicBezTo>
                    <a:pt x="48908" y="61116"/>
                    <a:pt x="49525" y="59573"/>
                    <a:pt x="49726" y="57983"/>
                  </a:cubicBezTo>
                  <a:cubicBezTo>
                    <a:pt x="49832" y="57113"/>
                    <a:pt x="49854" y="55866"/>
                    <a:pt x="49795" y="54510"/>
                  </a:cubicBezTo>
                  <a:cubicBezTo>
                    <a:pt x="49926" y="54225"/>
                    <a:pt x="50032" y="53924"/>
                    <a:pt x="50105" y="53609"/>
                  </a:cubicBezTo>
                  <a:cubicBezTo>
                    <a:pt x="50445" y="52147"/>
                    <a:pt x="50300" y="49832"/>
                    <a:pt x="49720" y="47413"/>
                  </a:cubicBezTo>
                  <a:cubicBezTo>
                    <a:pt x="49226" y="45346"/>
                    <a:pt x="48191" y="42321"/>
                    <a:pt x="46076" y="39663"/>
                  </a:cubicBezTo>
                  <a:cubicBezTo>
                    <a:pt x="43967" y="37010"/>
                    <a:pt x="41245" y="35297"/>
                    <a:pt x="38084" y="34608"/>
                  </a:cubicBezTo>
                  <a:cubicBezTo>
                    <a:pt x="38921" y="33746"/>
                    <a:pt x="39501" y="32524"/>
                    <a:pt x="39852" y="30883"/>
                  </a:cubicBezTo>
                  <a:cubicBezTo>
                    <a:pt x="39897" y="30674"/>
                    <a:pt x="39939" y="30457"/>
                    <a:pt x="39975" y="30233"/>
                  </a:cubicBezTo>
                  <a:cubicBezTo>
                    <a:pt x="41002" y="29600"/>
                    <a:pt x="41864" y="28657"/>
                    <a:pt x="42480" y="27474"/>
                  </a:cubicBezTo>
                  <a:cubicBezTo>
                    <a:pt x="43211" y="26085"/>
                    <a:pt x="43563" y="24419"/>
                    <a:pt x="43468" y="22793"/>
                  </a:cubicBezTo>
                  <a:cubicBezTo>
                    <a:pt x="43393" y="21418"/>
                    <a:pt x="43005" y="20145"/>
                    <a:pt x="42349" y="19083"/>
                  </a:cubicBezTo>
                  <a:cubicBezTo>
                    <a:pt x="42425" y="18837"/>
                    <a:pt x="42489" y="18589"/>
                    <a:pt x="42533" y="18335"/>
                  </a:cubicBezTo>
                  <a:cubicBezTo>
                    <a:pt x="42824" y="16798"/>
                    <a:pt x="42556" y="15135"/>
                    <a:pt x="41763" y="13528"/>
                  </a:cubicBezTo>
                  <a:cubicBezTo>
                    <a:pt x="41063" y="12100"/>
                    <a:pt x="40123" y="11040"/>
                    <a:pt x="39459" y="10401"/>
                  </a:cubicBezTo>
                  <a:cubicBezTo>
                    <a:pt x="39426" y="10373"/>
                    <a:pt x="39398" y="10345"/>
                    <a:pt x="39370" y="10317"/>
                  </a:cubicBezTo>
                  <a:cubicBezTo>
                    <a:pt x="39459" y="7870"/>
                    <a:pt x="38474" y="5639"/>
                    <a:pt x="36507" y="4023"/>
                  </a:cubicBezTo>
                  <a:cubicBezTo>
                    <a:pt x="35241" y="2980"/>
                    <a:pt x="33885" y="2450"/>
                    <a:pt x="32479" y="2450"/>
                  </a:cubicBezTo>
                  <a:cubicBezTo>
                    <a:pt x="32250" y="2450"/>
                    <a:pt x="31974" y="2469"/>
                    <a:pt x="31670" y="2514"/>
                  </a:cubicBezTo>
                  <a:cubicBezTo>
                    <a:pt x="31614" y="2447"/>
                    <a:pt x="31556" y="2377"/>
                    <a:pt x="31500" y="2310"/>
                  </a:cubicBezTo>
                  <a:cubicBezTo>
                    <a:pt x="30638" y="1320"/>
                    <a:pt x="29251" y="0"/>
                    <a:pt x="27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300000" algn="bl" rotWithShape="0">
                <a:schemeClr val="dk2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4"/>
            <p:cNvSpPr/>
            <p:nvPr/>
          </p:nvSpPr>
          <p:spPr>
            <a:xfrm>
              <a:off x="2847950" y="1683575"/>
              <a:ext cx="319950" cy="555900"/>
            </a:xfrm>
            <a:custGeom>
              <a:avLst/>
              <a:gdLst/>
              <a:ahLst/>
              <a:cxnLst/>
              <a:rect l="l" t="t" r="r" b="b"/>
              <a:pathLst>
                <a:path w="12798" h="22236" extrusionOk="0">
                  <a:moveTo>
                    <a:pt x="4405" y="0"/>
                  </a:moveTo>
                  <a:cubicBezTo>
                    <a:pt x="4326" y="0"/>
                    <a:pt x="4246" y="1"/>
                    <a:pt x="4166" y="3"/>
                  </a:cubicBezTo>
                  <a:cubicBezTo>
                    <a:pt x="1" y="92"/>
                    <a:pt x="3547" y="20734"/>
                    <a:pt x="3547" y="20734"/>
                  </a:cubicBezTo>
                  <a:cubicBezTo>
                    <a:pt x="3547" y="20734"/>
                    <a:pt x="5745" y="22235"/>
                    <a:pt x="7277" y="22235"/>
                  </a:cubicBezTo>
                  <a:cubicBezTo>
                    <a:pt x="7783" y="22235"/>
                    <a:pt x="8216" y="22071"/>
                    <a:pt x="8474" y="21635"/>
                  </a:cubicBezTo>
                  <a:cubicBezTo>
                    <a:pt x="9871" y="19258"/>
                    <a:pt x="12798" y="3119"/>
                    <a:pt x="12284" y="2689"/>
                  </a:cubicBezTo>
                  <a:cubicBezTo>
                    <a:pt x="11784" y="2271"/>
                    <a:pt x="8465" y="0"/>
                    <a:pt x="4405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4"/>
            <p:cNvSpPr/>
            <p:nvPr/>
          </p:nvSpPr>
          <p:spPr>
            <a:xfrm>
              <a:off x="3210975" y="1683575"/>
              <a:ext cx="319950" cy="570700"/>
            </a:xfrm>
            <a:custGeom>
              <a:avLst/>
              <a:gdLst/>
              <a:ahLst/>
              <a:cxnLst/>
              <a:rect l="l" t="t" r="r" b="b"/>
              <a:pathLst>
                <a:path w="12798" h="22828" extrusionOk="0">
                  <a:moveTo>
                    <a:pt x="8391" y="0"/>
                  </a:moveTo>
                  <a:cubicBezTo>
                    <a:pt x="4334" y="0"/>
                    <a:pt x="1015" y="2271"/>
                    <a:pt x="511" y="2689"/>
                  </a:cubicBezTo>
                  <a:cubicBezTo>
                    <a:pt x="1" y="3119"/>
                    <a:pt x="2883" y="20229"/>
                    <a:pt x="4537" y="22377"/>
                  </a:cubicBezTo>
                  <a:cubicBezTo>
                    <a:pt x="4784" y="22698"/>
                    <a:pt x="5120" y="22827"/>
                    <a:pt x="5498" y="22827"/>
                  </a:cubicBezTo>
                  <a:cubicBezTo>
                    <a:pt x="7024" y="22827"/>
                    <a:pt x="9252" y="20734"/>
                    <a:pt x="9252" y="20734"/>
                  </a:cubicBezTo>
                  <a:cubicBezTo>
                    <a:pt x="9252" y="20734"/>
                    <a:pt x="12798" y="92"/>
                    <a:pt x="8630" y="3"/>
                  </a:cubicBezTo>
                  <a:cubicBezTo>
                    <a:pt x="8550" y="1"/>
                    <a:pt x="8470" y="0"/>
                    <a:pt x="8391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4"/>
            <p:cNvSpPr/>
            <p:nvPr/>
          </p:nvSpPr>
          <p:spPr>
            <a:xfrm>
              <a:off x="2892400" y="1819200"/>
              <a:ext cx="254225" cy="159300"/>
            </a:xfrm>
            <a:custGeom>
              <a:avLst/>
              <a:gdLst/>
              <a:ahLst/>
              <a:cxnLst/>
              <a:rect l="l" t="t" r="r" b="b"/>
              <a:pathLst>
                <a:path w="10169" h="6372" extrusionOk="0">
                  <a:moveTo>
                    <a:pt x="747" y="0"/>
                  </a:moveTo>
                  <a:cubicBezTo>
                    <a:pt x="523" y="0"/>
                    <a:pt x="401" y="25"/>
                    <a:pt x="410" y="82"/>
                  </a:cubicBezTo>
                  <a:cubicBezTo>
                    <a:pt x="497" y="579"/>
                    <a:pt x="0" y="4878"/>
                    <a:pt x="742" y="5210"/>
                  </a:cubicBezTo>
                  <a:cubicBezTo>
                    <a:pt x="742" y="5210"/>
                    <a:pt x="8092" y="6371"/>
                    <a:pt x="8947" y="6371"/>
                  </a:cubicBezTo>
                  <a:cubicBezTo>
                    <a:pt x="8976" y="6371"/>
                    <a:pt x="8998" y="6370"/>
                    <a:pt x="9011" y="6367"/>
                  </a:cubicBezTo>
                  <a:cubicBezTo>
                    <a:pt x="9424" y="6286"/>
                    <a:pt x="10169" y="1488"/>
                    <a:pt x="10169" y="1488"/>
                  </a:cubicBezTo>
                  <a:cubicBezTo>
                    <a:pt x="10169" y="1488"/>
                    <a:pt x="2465" y="0"/>
                    <a:pt x="74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4"/>
            <p:cNvSpPr/>
            <p:nvPr/>
          </p:nvSpPr>
          <p:spPr>
            <a:xfrm>
              <a:off x="3228075" y="1845150"/>
              <a:ext cx="265825" cy="131225"/>
            </a:xfrm>
            <a:custGeom>
              <a:avLst/>
              <a:gdLst/>
              <a:ahLst/>
              <a:cxnLst/>
              <a:rect l="l" t="t" r="r" b="b"/>
              <a:pathLst>
                <a:path w="10633" h="5249" extrusionOk="0">
                  <a:moveTo>
                    <a:pt x="9673" y="1"/>
                  </a:moveTo>
                  <a:cubicBezTo>
                    <a:pt x="7658" y="1"/>
                    <a:pt x="0" y="836"/>
                    <a:pt x="296" y="1281"/>
                  </a:cubicBezTo>
                  <a:cubicBezTo>
                    <a:pt x="628" y="1775"/>
                    <a:pt x="628" y="5003"/>
                    <a:pt x="1205" y="5248"/>
                  </a:cubicBezTo>
                  <a:cubicBezTo>
                    <a:pt x="1205" y="5248"/>
                    <a:pt x="9968" y="4838"/>
                    <a:pt x="9968" y="4423"/>
                  </a:cubicBezTo>
                  <a:cubicBezTo>
                    <a:pt x="9968" y="4013"/>
                    <a:pt x="10632" y="291"/>
                    <a:pt x="10133" y="40"/>
                  </a:cubicBezTo>
                  <a:cubicBezTo>
                    <a:pt x="10079" y="13"/>
                    <a:pt x="9918" y="1"/>
                    <a:pt x="96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4"/>
            <p:cNvSpPr/>
            <p:nvPr/>
          </p:nvSpPr>
          <p:spPr>
            <a:xfrm>
              <a:off x="2735800" y="2280625"/>
              <a:ext cx="335100" cy="134375"/>
            </a:xfrm>
            <a:custGeom>
              <a:avLst/>
              <a:gdLst/>
              <a:ahLst/>
              <a:cxnLst/>
              <a:rect l="l" t="t" r="r" b="b"/>
              <a:pathLst>
                <a:path w="13404" h="5375" extrusionOk="0">
                  <a:moveTo>
                    <a:pt x="8259" y="0"/>
                  </a:moveTo>
                  <a:cubicBezTo>
                    <a:pt x="7899" y="0"/>
                    <a:pt x="7578" y="33"/>
                    <a:pt x="7333" y="113"/>
                  </a:cubicBezTo>
                  <a:cubicBezTo>
                    <a:pt x="5968" y="556"/>
                    <a:pt x="1" y="3324"/>
                    <a:pt x="1672" y="4239"/>
                  </a:cubicBezTo>
                  <a:cubicBezTo>
                    <a:pt x="2882" y="4900"/>
                    <a:pt x="6241" y="5374"/>
                    <a:pt x="8766" y="5374"/>
                  </a:cubicBezTo>
                  <a:cubicBezTo>
                    <a:pt x="9723" y="5374"/>
                    <a:pt x="10561" y="5306"/>
                    <a:pt x="11115" y="5154"/>
                  </a:cubicBezTo>
                  <a:cubicBezTo>
                    <a:pt x="13135" y="4602"/>
                    <a:pt x="13403" y="961"/>
                    <a:pt x="12349" y="676"/>
                  </a:cubicBezTo>
                  <a:cubicBezTo>
                    <a:pt x="12349" y="676"/>
                    <a:pt x="9894" y="0"/>
                    <a:pt x="8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4"/>
            <p:cNvSpPr/>
            <p:nvPr/>
          </p:nvSpPr>
          <p:spPr>
            <a:xfrm>
              <a:off x="2899225" y="2287550"/>
              <a:ext cx="42075" cy="45850"/>
            </a:xfrm>
            <a:custGeom>
              <a:avLst/>
              <a:gdLst/>
              <a:ahLst/>
              <a:cxnLst/>
              <a:rect l="l" t="t" r="r" b="b"/>
              <a:pathLst>
                <a:path w="1683" h="1834" extrusionOk="0">
                  <a:moveTo>
                    <a:pt x="134" y="0"/>
                  </a:moveTo>
                  <a:lnTo>
                    <a:pt x="0" y="399"/>
                  </a:lnTo>
                  <a:cubicBezTo>
                    <a:pt x="1027" y="754"/>
                    <a:pt x="1259" y="1789"/>
                    <a:pt x="1270" y="1833"/>
                  </a:cubicBezTo>
                  <a:lnTo>
                    <a:pt x="1683" y="1747"/>
                  </a:lnTo>
                  <a:cubicBezTo>
                    <a:pt x="1674" y="1694"/>
                    <a:pt x="1395" y="433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4"/>
            <p:cNvSpPr/>
            <p:nvPr/>
          </p:nvSpPr>
          <p:spPr>
            <a:xfrm>
              <a:off x="2863300" y="2300250"/>
              <a:ext cx="38950" cy="41025"/>
            </a:xfrm>
            <a:custGeom>
              <a:avLst/>
              <a:gdLst/>
              <a:ahLst/>
              <a:cxnLst/>
              <a:rect l="l" t="t" r="r" b="b"/>
              <a:pathLst>
                <a:path w="1558" h="1641" extrusionOk="0">
                  <a:moveTo>
                    <a:pt x="1" y="0"/>
                  </a:moveTo>
                  <a:lnTo>
                    <a:pt x="1557" y="1641"/>
                  </a:lnTo>
                  <a:cubicBezTo>
                    <a:pt x="1557" y="1641"/>
                    <a:pt x="559" y="296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4"/>
            <p:cNvSpPr/>
            <p:nvPr/>
          </p:nvSpPr>
          <p:spPr>
            <a:xfrm>
              <a:off x="2860875" y="2295650"/>
              <a:ext cx="45775" cy="48775"/>
            </a:xfrm>
            <a:custGeom>
              <a:avLst/>
              <a:gdLst/>
              <a:ahLst/>
              <a:cxnLst/>
              <a:rect l="l" t="t" r="r" b="b"/>
              <a:pathLst>
                <a:path w="1831" h="1951" extrusionOk="0">
                  <a:moveTo>
                    <a:pt x="198" y="0"/>
                  </a:moveTo>
                  <a:lnTo>
                    <a:pt x="0" y="374"/>
                  </a:lnTo>
                  <a:cubicBezTo>
                    <a:pt x="421" y="597"/>
                    <a:pt x="1216" y="1587"/>
                    <a:pt x="1487" y="1950"/>
                  </a:cubicBezTo>
                  <a:lnTo>
                    <a:pt x="1830" y="1699"/>
                  </a:lnTo>
                  <a:cubicBezTo>
                    <a:pt x="1721" y="1554"/>
                    <a:pt x="781" y="307"/>
                    <a:pt x="1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4"/>
            <p:cNvSpPr/>
            <p:nvPr/>
          </p:nvSpPr>
          <p:spPr>
            <a:xfrm>
              <a:off x="2829975" y="2320550"/>
              <a:ext cx="39000" cy="41025"/>
            </a:xfrm>
            <a:custGeom>
              <a:avLst/>
              <a:gdLst/>
              <a:ahLst/>
              <a:cxnLst/>
              <a:rect l="l" t="t" r="r" b="b"/>
              <a:pathLst>
                <a:path w="1560" h="1641" extrusionOk="0">
                  <a:moveTo>
                    <a:pt x="0" y="0"/>
                  </a:moveTo>
                  <a:lnTo>
                    <a:pt x="1560" y="1640"/>
                  </a:lnTo>
                  <a:cubicBezTo>
                    <a:pt x="1560" y="1640"/>
                    <a:pt x="558" y="29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4"/>
            <p:cNvSpPr/>
            <p:nvPr/>
          </p:nvSpPr>
          <p:spPr>
            <a:xfrm>
              <a:off x="2827450" y="2315925"/>
              <a:ext cx="45775" cy="48775"/>
            </a:xfrm>
            <a:custGeom>
              <a:avLst/>
              <a:gdLst/>
              <a:ahLst/>
              <a:cxnLst/>
              <a:rect l="l" t="t" r="r" b="b"/>
              <a:pathLst>
                <a:path w="1831" h="1951" extrusionOk="0">
                  <a:moveTo>
                    <a:pt x="199" y="1"/>
                  </a:moveTo>
                  <a:lnTo>
                    <a:pt x="1" y="375"/>
                  </a:lnTo>
                  <a:cubicBezTo>
                    <a:pt x="422" y="598"/>
                    <a:pt x="1217" y="1588"/>
                    <a:pt x="1490" y="1951"/>
                  </a:cubicBezTo>
                  <a:lnTo>
                    <a:pt x="1831" y="1700"/>
                  </a:lnTo>
                  <a:cubicBezTo>
                    <a:pt x="1722" y="1558"/>
                    <a:pt x="782" y="308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4"/>
            <p:cNvSpPr/>
            <p:nvPr/>
          </p:nvSpPr>
          <p:spPr>
            <a:xfrm>
              <a:off x="2920150" y="2198125"/>
              <a:ext cx="154850" cy="107200"/>
            </a:xfrm>
            <a:custGeom>
              <a:avLst/>
              <a:gdLst/>
              <a:ahLst/>
              <a:cxnLst/>
              <a:rect l="l" t="t" r="r" b="b"/>
              <a:pathLst>
                <a:path w="6194" h="4288" extrusionOk="0">
                  <a:moveTo>
                    <a:pt x="1402" y="0"/>
                  </a:moveTo>
                  <a:cubicBezTo>
                    <a:pt x="1038" y="0"/>
                    <a:pt x="767" y="43"/>
                    <a:pt x="659" y="149"/>
                  </a:cubicBezTo>
                  <a:cubicBezTo>
                    <a:pt x="176" y="620"/>
                    <a:pt x="0" y="3544"/>
                    <a:pt x="410" y="3753"/>
                  </a:cubicBezTo>
                  <a:cubicBezTo>
                    <a:pt x="727" y="3920"/>
                    <a:pt x="3356" y="4287"/>
                    <a:pt x="4629" y="4287"/>
                  </a:cubicBezTo>
                  <a:cubicBezTo>
                    <a:pt x="4995" y="4287"/>
                    <a:pt x="5249" y="4257"/>
                    <a:pt x="5304" y="4183"/>
                  </a:cubicBezTo>
                  <a:cubicBezTo>
                    <a:pt x="5304" y="4183"/>
                    <a:pt x="6194" y="760"/>
                    <a:pt x="5513" y="612"/>
                  </a:cubicBezTo>
                  <a:cubicBezTo>
                    <a:pt x="4988" y="500"/>
                    <a:pt x="2651" y="0"/>
                    <a:pt x="1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4"/>
            <p:cNvSpPr/>
            <p:nvPr/>
          </p:nvSpPr>
          <p:spPr>
            <a:xfrm>
              <a:off x="3308075" y="2280625"/>
              <a:ext cx="335000" cy="134375"/>
            </a:xfrm>
            <a:custGeom>
              <a:avLst/>
              <a:gdLst/>
              <a:ahLst/>
              <a:cxnLst/>
              <a:rect l="l" t="t" r="r" b="b"/>
              <a:pathLst>
                <a:path w="13400" h="5375" extrusionOk="0">
                  <a:moveTo>
                    <a:pt x="5141" y="0"/>
                  </a:moveTo>
                  <a:cubicBezTo>
                    <a:pt x="3504" y="0"/>
                    <a:pt x="1049" y="676"/>
                    <a:pt x="1049" y="676"/>
                  </a:cubicBezTo>
                  <a:cubicBezTo>
                    <a:pt x="0" y="961"/>
                    <a:pt x="268" y="4602"/>
                    <a:pt x="2285" y="5154"/>
                  </a:cubicBezTo>
                  <a:cubicBezTo>
                    <a:pt x="2839" y="5306"/>
                    <a:pt x="3676" y="5374"/>
                    <a:pt x="4633" y="5374"/>
                  </a:cubicBezTo>
                  <a:cubicBezTo>
                    <a:pt x="7157" y="5374"/>
                    <a:pt x="10517" y="4900"/>
                    <a:pt x="11728" y="4239"/>
                  </a:cubicBezTo>
                  <a:cubicBezTo>
                    <a:pt x="13400" y="3324"/>
                    <a:pt x="7432" y="556"/>
                    <a:pt x="6068" y="113"/>
                  </a:cubicBezTo>
                  <a:cubicBezTo>
                    <a:pt x="5822" y="33"/>
                    <a:pt x="5501" y="0"/>
                    <a:pt x="5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4"/>
            <p:cNvSpPr/>
            <p:nvPr/>
          </p:nvSpPr>
          <p:spPr>
            <a:xfrm>
              <a:off x="3437650" y="2287625"/>
              <a:ext cx="42075" cy="45775"/>
            </a:xfrm>
            <a:custGeom>
              <a:avLst/>
              <a:gdLst/>
              <a:ahLst/>
              <a:cxnLst/>
              <a:rect l="l" t="t" r="r" b="b"/>
              <a:pathLst>
                <a:path w="1683" h="1831" extrusionOk="0">
                  <a:moveTo>
                    <a:pt x="1549" y="0"/>
                  </a:moveTo>
                  <a:cubicBezTo>
                    <a:pt x="285" y="433"/>
                    <a:pt x="9" y="1694"/>
                    <a:pt x="1" y="1747"/>
                  </a:cubicBezTo>
                  <a:lnTo>
                    <a:pt x="414" y="1830"/>
                  </a:lnTo>
                  <a:cubicBezTo>
                    <a:pt x="414" y="1819"/>
                    <a:pt x="648" y="753"/>
                    <a:pt x="1683" y="402"/>
                  </a:cubicBezTo>
                  <a:lnTo>
                    <a:pt x="15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4"/>
            <p:cNvSpPr/>
            <p:nvPr/>
          </p:nvSpPr>
          <p:spPr>
            <a:xfrm>
              <a:off x="3476575" y="2300250"/>
              <a:ext cx="39000" cy="41025"/>
            </a:xfrm>
            <a:custGeom>
              <a:avLst/>
              <a:gdLst/>
              <a:ahLst/>
              <a:cxnLst/>
              <a:rect l="l" t="t" r="r" b="b"/>
              <a:pathLst>
                <a:path w="1560" h="1641" extrusionOk="0">
                  <a:moveTo>
                    <a:pt x="1560" y="0"/>
                  </a:moveTo>
                  <a:lnTo>
                    <a:pt x="1560" y="0"/>
                  </a:lnTo>
                  <a:cubicBezTo>
                    <a:pt x="1002" y="296"/>
                    <a:pt x="0" y="1641"/>
                    <a:pt x="0" y="1641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4"/>
            <p:cNvSpPr/>
            <p:nvPr/>
          </p:nvSpPr>
          <p:spPr>
            <a:xfrm>
              <a:off x="3472375" y="2295650"/>
              <a:ext cx="45850" cy="48775"/>
            </a:xfrm>
            <a:custGeom>
              <a:avLst/>
              <a:gdLst/>
              <a:ahLst/>
              <a:cxnLst/>
              <a:rect l="l" t="t" r="r" b="b"/>
              <a:pathLst>
                <a:path w="1834" h="1951" extrusionOk="0">
                  <a:moveTo>
                    <a:pt x="1633" y="0"/>
                  </a:moveTo>
                  <a:cubicBezTo>
                    <a:pt x="1047" y="307"/>
                    <a:pt x="107" y="1560"/>
                    <a:pt x="1" y="1699"/>
                  </a:cubicBezTo>
                  <a:lnTo>
                    <a:pt x="341" y="1950"/>
                  </a:lnTo>
                  <a:cubicBezTo>
                    <a:pt x="609" y="1587"/>
                    <a:pt x="1404" y="597"/>
                    <a:pt x="1834" y="374"/>
                  </a:cubicBezTo>
                  <a:lnTo>
                    <a:pt x="16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4"/>
            <p:cNvSpPr/>
            <p:nvPr/>
          </p:nvSpPr>
          <p:spPr>
            <a:xfrm>
              <a:off x="3509900" y="2320550"/>
              <a:ext cx="39025" cy="41025"/>
            </a:xfrm>
            <a:custGeom>
              <a:avLst/>
              <a:gdLst/>
              <a:ahLst/>
              <a:cxnLst/>
              <a:rect l="l" t="t" r="r" b="b"/>
              <a:pathLst>
                <a:path w="1561" h="1641" extrusionOk="0">
                  <a:moveTo>
                    <a:pt x="1560" y="0"/>
                  </a:moveTo>
                  <a:cubicBezTo>
                    <a:pt x="1002" y="299"/>
                    <a:pt x="1" y="1640"/>
                    <a:pt x="1" y="1640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4"/>
            <p:cNvSpPr/>
            <p:nvPr/>
          </p:nvSpPr>
          <p:spPr>
            <a:xfrm>
              <a:off x="3505725" y="2315925"/>
              <a:ext cx="45775" cy="48775"/>
            </a:xfrm>
            <a:custGeom>
              <a:avLst/>
              <a:gdLst/>
              <a:ahLst/>
              <a:cxnLst/>
              <a:rect l="l" t="t" r="r" b="b"/>
              <a:pathLst>
                <a:path w="1831" h="1951" extrusionOk="0">
                  <a:moveTo>
                    <a:pt x="1632" y="1"/>
                  </a:moveTo>
                  <a:cubicBezTo>
                    <a:pt x="1047" y="308"/>
                    <a:pt x="104" y="1560"/>
                    <a:pt x="0" y="1700"/>
                  </a:cubicBezTo>
                  <a:lnTo>
                    <a:pt x="338" y="1951"/>
                  </a:lnTo>
                  <a:cubicBezTo>
                    <a:pt x="606" y="1588"/>
                    <a:pt x="1407" y="595"/>
                    <a:pt x="1831" y="375"/>
                  </a:cubicBezTo>
                  <a:lnTo>
                    <a:pt x="163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3292925" y="2198225"/>
              <a:ext cx="165825" cy="107100"/>
            </a:xfrm>
            <a:custGeom>
              <a:avLst/>
              <a:gdLst/>
              <a:ahLst/>
              <a:cxnLst/>
              <a:rect l="l" t="t" r="r" b="b"/>
              <a:pathLst>
                <a:path w="6633" h="4284" extrusionOk="0">
                  <a:moveTo>
                    <a:pt x="5192" y="1"/>
                  </a:moveTo>
                  <a:cubicBezTo>
                    <a:pt x="3829" y="1"/>
                    <a:pt x="1209" y="518"/>
                    <a:pt x="679" y="633"/>
                  </a:cubicBezTo>
                  <a:cubicBezTo>
                    <a:pt x="1" y="778"/>
                    <a:pt x="1329" y="4179"/>
                    <a:pt x="1329" y="4179"/>
                  </a:cubicBezTo>
                  <a:cubicBezTo>
                    <a:pt x="1384" y="4253"/>
                    <a:pt x="1641" y="4284"/>
                    <a:pt x="2009" y="4284"/>
                  </a:cubicBezTo>
                  <a:cubicBezTo>
                    <a:pt x="3285" y="4284"/>
                    <a:pt x="5908" y="3919"/>
                    <a:pt x="6222" y="3755"/>
                  </a:cubicBezTo>
                  <a:cubicBezTo>
                    <a:pt x="6632" y="3546"/>
                    <a:pt x="6454" y="619"/>
                    <a:pt x="5974" y="148"/>
                  </a:cubicBezTo>
                  <a:cubicBezTo>
                    <a:pt x="5867" y="43"/>
                    <a:pt x="5581" y="1"/>
                    <a:pt x="5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2793150" y="1614275"/>
              <a:ext cx="711125" cy="298550"/>
            </a:xfrm>
            <a:custGeom>
              <a:avLst/>
              <a:gdLst/>
              <a:ahLst/>
              <a:cxnLst/>
              <a:rect l="l" t="t" r="r" b="b"/>
              <a:pathLst>
                <a:path w="28445" h="11942" extrusionOk="0">
                  <a:moveTo>
                    <a:pt x="13294" y="1"/>
                  </a:moveTo>
                  <a:cubicBezTo>
                    <a:pt x="7728" y="1"/>
                    <a:pt x="2481" y="150"/>
                    <a:pt x="1986" y="264"/>
                  </a:cubicBezTo>
                  <a:cubicBezTo>
                    <a:pt x="912" y="512"/>
                    <a:pt x="0" y="9523"/>
                    <a:pt x="664" y="9769"/>
                  </a:cubicBezTo>
                  <a:cubicBezTo>
                    <a:pt x="1281" y="10001"/>
                    <a:pt x="12353" y="11531"/>
                    <a:pt x="14222" y="11531"/>
                  </a:cubicBezTo>
                  <a:cubicBezTo>
                    <a:pt x="14355" y="11531"/>
                    <a:pt x="14441" y="11523"/>
                    <a:pt x="14474" y="11507"/>
                  </a:cubicBezTo>
                  <a:cubicBezTo>
                    <a:pt x="14973" y="11256"/>
                    <a:pt x="15051" y="6544"/>
                    <a:pt x="15051" y="6544"/>
                  </a:cubicBezTo>
                  <a:cubicBezTo>
                    <a:pt x="15051" y="6544"/>
                    <a:pt x="15712" y="11426"/>
                    <a:pt x="16044" y="11839"/>
                  </a:cubicBezTo>
                  <a:cubicBezTo>
                    <a:pt x="16100" y="11909"/>
                    <a:pt x="16470" y="11941"/>
                    <a:pt x="17046" y="11941"/>
                  </a:cubicBezTo>
                  <a:cubicBezTo>
                    <a:pt x="19848" y="11941"/>
                    <a:pt x="27539" y="11187"/>
                    <a:pt x="27948" y="10433"/>
                  </a:cubicBezTo>
                  <a:cubicBezTo>
                    <a:pt x="28445" y="9520"/>
                    <a:pt x="27039" y="925"/>
                    <a:pt x="27039" y="925"/>
                  </a:cubicBezTo>
                  <a:cubicBezTo>
                    <a:pt x="26859" y="208"/>
                    <a:pt x="19855" y="1"/>
                    <a:pt x="13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2808200" y="861325"/>
              <a:ext cx="664000" cy="484450"/>
            </a:xfrm>
            <a:custGeom>
              <a:avLst/>
              <a:gdLst/>
              <a:ahLst/>
              <a:cxnLst/>
              <a:rect l="l" t="t" r="r" b="b"/>
              <a:pathLst>
                <a:path w="26560" h="19378" extrusionOk="0">
                  <a:moveTo>
                    <a:pt x="8389" y="0"/>
                  </a:moveTo>
                  <a:cubicBezTo>
                    <a:pt x="5991" y="0"/>
                    <a:pt x="3982" y="175"/>
                    <a:pt x="3064" y="587"/>
                  </a:cubicBezTo>
                  <a:cubicBezTo>
                    <a:pt x="1" y="1960"/>
                    <a:pt x="1161" y="6186"/>
                    <a:pt x="1161" y="6186"/>
                  </a:cubicBezTo>
                  <a:cubicBezTo>
                    <a:pt x="1161" y="6186"/>
                    <a:pt x="737" y="17496"/>
                    <a:pt x="2539" y="18553"/>
                  </a:cubicBezTo>
                  <a:cubicBezTo>
                    <a:pt x="3373" y="19046"/>
                    <a:pt x="7877" y="19378"/>
                    <a:pt x="12634" y="19378"/>
                  </a:cubicBezTo>
                  <a:cubicBezTo>
                    <a:pt x="18118" y="19378"/>
                    <a:pt x="23938" y="18936"/>
                    <a:pt x="24852" y="17789"/>
                  </a:cubicBezTo>
                  <a:cubicBezTo>
                    <a:pt x="26560" y="15649"/>
                    <a:pt x="23887" y="3653"/>
                    <a:pt x="22618" y="2066"/>
                  </a:cubicBezTo>
                  <a:cubicBezTo>
                    <a:pt x="21728" y="956"/>
                    <a:pt x="13995" y="0"/>
                    <a:pt x="8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2610000" y="1158400"/>
              <a:ext cx="274675" cy="379825"/>
            </a:xfrm>
            <a:custGeom>
              <a:avLst/>
              <a:gdLst/>
              <a:ahLst/>
              <a:cxnLst/>
              <a:rect l="l" t="t" r="r" b="b"/>
              <a:pathLst>
                <a:path w="10987" h="15193" extrusionOk="0">
                  <a:moveTo>
                    <a:pt x="8153" y="0"/>
                  </a:moveTo>
                  <a:cubicBezTo>
                    <a:pt x="8114" y="0"/>
                    <a:pt x="8075" y="3"/>
                    <a:pt x="8035" y="8"/>
                  </a:cubicBezTo>
                  <a:cubicBezTo>
                    <a:pt x="5705" y="329"/>
                    <a:pt x="0" y="2971"/>
                    <a:pt x="1058" y="5295"/>
                  </a:cubicBezTo>
                  <a:cubicBezTo>
                    <a:pt x="1058" y="5295"/>
                    <a:pt x="954" y="11215"/>
                    <a:pt x="4545" y="14066"/>
                  </a:cubicBezTo>
                  <a:cubicBezTo>
                    <a:pt x="5552" y="14866"/>
                    <a:pt x="6452" y="15192"/>
                    <a:pt x="7232" y="15192"/>
                  </a:cubicBezTo>
                  <a:cubicBezTo>
                    <a:pt x="9235" y="15192"/>
                    <a:pt x="10448" y="13038"/>
                    <a:pt x="10677" y="11215"/>
                  </a:cubicBezTo>
                  <a:cubicBezTo>
                    <a:pt x="10987" y="8723"/>
                    <a:pt x="10380" y="0"/>
                    <a:pt x="8153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3413300" y="1158400"/>
              <a:ext cx="274625" cy="379825"/>
            </a:xfrm>
            <a:custGeom>
              <a:avLst/>
              <a:gdLst/>
              <a:ahLst/>
              <a:cxnLst/>
              <a:rect l="l" t="t" r="r" b="b"/>
              <a:pathLst>
                <a:path w="10985" h="15193" extrusionOk="0">
                  <a:moveTo>
                    <a:pt x="8151" y="0"/>
                  </a:moveTo>
                  <a:cubicBezTo>
                    <a:pt x="8112" y="0"/>
                    <a:pt x="8073" y="3"/>
                    <a:pt x="8033" y="8"/>
                  </a:cubicBezTo>
                  <a:cubicBezTo>
                    <a:pt x="5706" y="329"/>
                    <a:pt x="1" y="2971"/>
                    <a:pt x="1053" y="5295"/>
                  </a:cubicBezTo>
                  <a:cubicBezTo>
                    <a:pt x="1053" y="5295"/>
                    <a:pt x="950" y="11215"/>
                    <a:pt x="4540" y="14066"/>
                  </a:cubicBezTo>
                  <a:cubicBezTo>
                    <a:pt x="5548" y="14866"/>
                    <a:pt x="6447" y="15192"/>
                    <a:pt x="7227" y="15192"/>
                  </a:cubicBezTo>
                  <a:cubicBezTo>
                    <a:pt x="9230" y="15192"/>
                    <a:pt x="10443" y="13038"/>
                    <a:pt x="10672" y="11215"/>
                  </a:cubicBezTo>
                  <a:cubicBezTo>
                    <a:pt x="10985" y="8723"/>
                    <a:pt x="10376" y="0"/>
                    <a:pt x="8151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3168150" y="943750"/>
              <a:ext cx="536975" cy="397425"/>
            </a:xfrm>
            <a:custGeom>
              <a:avLst/>
              <a:gdLst/>
              <a:ahLst/>
              <a:cxnLst/>
              <a:rect l="l" t="t" r="r" b="b"/>
              <a:pathLst>
                <a:path w="21479" h="15897" extrusionOk="0">
                  <a:moveTo>
                    <a:pt x="9012" y="0"/>
                  </a:moveTo>
                  <a:cubicBezTo>
                    <a:pt x="8575" y="0"/>
                    <a:pt x="8123" y="21"/>
                    <a:pt x="7656" y="66"/>
                  </a:cubicBezTo>
                  <a:cubicBezTo>
                    <a:pt x="1" y="797"/>
                    <a:pt x="8181" y="13421"/>
                    <a:pt x="12558" y="13515"/>
                  </a:cubicBezTo>
                  <a:cubicBezTo>
                    <a:pt x="12558" y="13515"/>
                    <a:pt x="17093" y="15896"/>
                    <a:pt x="19498" y="15896"/>
                  </a:cubicBezTo>
                  <a:cubicBezTo>
                    <a:pt x="20243" y="15896"/>
                    <a:pt x="20784" y="15668"/>
                    <a:pt x="20922" y="15069"/>
                  </a:cubicBezTo>
                  <a:cubicBezTo>
                    <a:pt x="21479" y="12642"/>
                    <a:pt x="19627" y="0"/>
                    <a:pt x="9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2691950" y="923950"/>
              <a:ext cx="918425" cy="684475"/>
            </a:xfrm>
            <a:custGeom>
              <a:avLst/>
              <a:gdLst/>
              <a:ahLst/>
              <a:cxnLst/>
              <a:rect l="l" t="t" r="r" b="b"/>
              <a:pathLst>
                <a:path w="36737" h="27379" extrusionOk="0">
                  <a:moveTo>
                    <a:pt x="16598" y="0"/>
                  </a:moveTo>
                  <a:cubicBezTo>
                    <a:pt x="11891" y="0"/>
                    <a:pt x="7317" y="519"/>
                    <a:pt x="5892" y="1536"/>
                  </a:cubicBezTo>
                  <a:cubicBezTo>
                    <a:pt x="2985" y="3611"/>
                    <a:pt x="0" y="16908"/>
                    <a:pt x="421" y="24521"/>
                  </a:cubicBezTo>
                  <a:cubicBezTo>
                    <a:pt x="508" y="26050"/>
                    <a:pt x="7211" y="27379"/>
                    <a:pt x="14407" y="27379"/>
                  </a:cubicBezTo>
                  <a:cubicBezTo>
                    <a:pt x="25034" y="27379"/>
                    <a:pt x="36737" y="24482"/>
                    <a:pt x="29795" y="15061"/>
                  </a:cubicBezTo>
                  <a:cubicBezTo>
                    <a:pt x="29795" y="15061"/>
                    <a:pt x="31843" y="3943"/>
                    <a:pt x="28314" y="1700"/>
                  </a:cubicBezTo>
                  <a:cubicBezTo>
                    <a:pt x="26516" y="559"/>
                    <a:pt x="21486" y="0"/>
                    <a:pt x="16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2755400" y="87300"/>
              <a:ext cx="792900" cy="709075"/>
            </a:xfrm>
            <a:custGeom>
              <a:avLst/>
              <a:gdLst/>
              <a:ahLst/>
              <a:cxnLst/>
              <a:rect l="l" t="t" r="r" b="b"/>
              <a:pathLst>
                <a:path w="31716" h="28363" extrusionOk="0">
                  <a:moveTo>
                    <a:pt x="17920" y="1"/>
                  </a:moveTo>
                  <a:cubicBezTo>
                    <a:pt x="16404" y="1"/>
                    <a:pt x="15089" y="3185"/>
                    <a:pt x="9163" y="5480"/>
                  </a:cubicBezTo>
                  <a:cubicBezTo>
                    <a:pt x="1340" y="8510"/>
                    <a:pt x="6342" y="11049"/>
                    <a:pt x="3173" y="13654"/>
                  </a:cubicBezTo>
                  <a:cubicBezTo>
                    <a:pt x="1" y="16260"/>
                    <a:pt x="3524" y="20277"/>
                    <a:pt x="3524" y="20277"/>
                  </a:cubicBezTo>
                  <a:cubicBezTo>
                    <a:pt x="3524" y="20277"/>
                    <a:pt x="9513" y="28363"/>
                    <a:pt x="16245" y="28363"/>
                  </a:cubicBezTo>
                  <a:cubicBezTo>
                    <a:pt x="17511" y="28363"/>
                    <a:pt x="18803" y="28077"/>
                    <a:pt x="20087" y="27397"/>
                  </a:cubicBezTo>
                  <a:cubicBezTo>
                    <a:pt x="28192" y="23101"/>
                    <a:pt x="22272" y="19083"/>
                    <a:pt x="26992" y="17111"/>
                  </a:cubicBezTo>
                  <a:cubicBezTo>
                    <a:pt x="31715" y="15133"/>
                    <a:pt x="29670" y="11258"/>
                    <a:pt x="27768" y="9428"/>
                  </a:cubicBezTo>
                  <a:cubicBezTo>
                    <a:pt x="27206" y="8887"/>
                    <a:pt x="26792" y="8697"/>
                    <a:pt x="26487" y="8697"/>
                  </a:cubicBezTo>
                  <a:cubicBezTo>
                    <a:pt x="26351" y="8697"/>
                    <a:pt x="26236" y="8735"/>
                    <a:pt x="26140" y="8796"/>
                  </a:cubicBezTo>
                  <a:lnTo>
                    <a:pt x="26140" y="8796"/>
                  </a:lnTo>
                  <a:cubicBezTo>
                    <a:pt x="26678" y="7459"/>
                    <a:pt x="27204" y="5027"/>
                    <a:pt x="25020" y="3229"/>
                  </a:cubicBezTo>
                  <a:cubicBezTo>
                    <a:pt x="24342" y="2671"/>
                    <a:pt x="23737" y="2451"/>
                    <a:pt x="23206" y="2451"/>
                  </a:cubicBezTo>
                  <a:cubicBezTo>
                    <a:pt x="22253" y="2451"/>
                    <a:pt x="21537" y="3158"/>
                    <a:pt x="21053" y="3881"/>
                  </a:cubicBezTo>
                  <a:lnTo>
                    <a:pt x="21053" y="3881"/>
                  </a:lnTo>
                  <a:cubicBezTo>
                    <a:pt x="21008" y="3222"/>
                    <a:pt x="20642" y="2318"/>
                    <a:pt x="19594" y="1112"/>
                  </a:cubicBezTo>
                  <a:cubicBezTo>
                    <a:pt x="18910" y="327"/>
                    <a:pt x="18405" y="1"/>
                    <a:pt x="17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2789100" y="566475"/>
              <a:ext cx="191225" cy="205300"/>
            </a:xfrm>
            <a:custGeom>
              <a:avLst/>
              <a:gdLst/>
              <a:ahLst/>
              <a:cxnLst/>
              <a:rect l="l" t="t" r="r" b="b"/>
              <a:pathLst>
                <a:path w="7649" h="8212" extrusionOk="0">
                  <a:moveTo>
                    <a:pt x="4397" y="1"/>
                  </a:moveTo>
                  <a:cubicBezTo>
                    <a:pt x="4222" y="1"/>
                    <a:pt x="4036" y="14"/>
                    <a:pt x="3839" y="42"/>
                  </a:cubicBezTo>
                  <a:cubicBezTo>
                    <a:pt x="0" y="592"/>
                    <a:pt x="475" y="7262"/>
                    <a:pt x="3725" y="8104"/>
                  </a:cubicBezTo>
                  <a:cubicBezTo>
                    <a:pt x="4009" y="8178"/>
                    <a:pt x="4272" y="8212"/>
                    <a:pt x="4514" y="8212"/>
                  </a:cubicBezTo>
                  <a:cubicBezTo>
                    <a:pt x="7043" y="8212"/>
                    <a:pt x="7379" y="4556"/>
                    <a:pt x="7379" y="4556"/>
                  </a:cubicBezTo>
                  <a:cubicBezTo>
                    <a:pt x="7379" y="4556"/>
                    <a:pt x="7648" y="1"/>
                    <a:pt x="4397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2879475" y="346675"/>
              <a:ext cx="581925" cy="714500"/>
            </a:xfrm>
            <a:custGeom>
              <a:avLst/>
              <a:gdLst/>
              <a:ahLst/>
              <a:cxnLst/>
              <a:rect l="l" t="t" r="r" b="b"/>
              <a:pathLst>
                <a:path w="23277" h="28580" extrusionOk="0">
                  <a:moveTo>
                    <a:pt x="13736" y="1"/>
                  </a:moveTo>
                  <a:cubicBezTo>
                    <a:pt x="9138" y="1"/>
                    <a:pt x="3859" y="1762"/>
                    <a:pt x="3859" y="1762"/>
                  </a:cubicBezTo>
                  <a:cubicBezTo>
                    <a:pt x="308" y="2454"/>
                    <a:pt x="1" y="7629"/>
                    <a:pt x="749" y="14614"/>
                  </a:cubicBezTo>
                  <a:cubicBezTo>
                    <a:pt x="1493" y="21603"/>
                    <a:pt x="5396" y="21513"/>
                    <a:pt x="6961" y="21575"/>
                  </a:cubicBezTo>
                  <a:cubicBezTo>
                    <a:pt x="8529" y="21636"/>
                    <a:pt x="8496" y="21288"/>
                    <a:pt x="8437" y="24256"/>
                  </a:cubicBezTo>
                  <a:cubicBezTo>
                    <a:pt x="8396" y="26203"/>
                    <a:pt x="9653" y="28579"/>
                    <a:pt x="12052" y="28579"/>
                  </a:cubicBezTo>
                  <a:cubicBezTo>
                    <a:pt x="12754" y="28579"/>
                    <a:pt x="13553" y="28376"/>
                    <a:pt x="14446" y="27899"/>
                  </a:cubicBezTo>
                  <a:cubicBezTo>
                    <a:pt x="18640" y="25662"/>
                    <a:pt x="15493" y="25260"/>
                    <a:pt x="15984" y="20858"/>
                  </a:cubicBezTo>
                  <a:cubicBezTo>
                    <a:pt x="16165" y="19240"/>
                    <a:pt x="18458" y="21048"/>
                    <a:pt x="21298" y="18353"/>
                  </a:cubicBezTo>
                  <a:cubicBezTo>
                    <a:pt x="23276" y="16475"/>
                    <a:pt x="23028" y="5260"/>
                    <a:pt x="19206" y="1589"/>
                  </a:cubicBezTo>
                  <a:cubicBezTo>
                    <a:pt x="17971" y="402"/>
                    <a:pt x="15931" y="1"/>
                    <a:pt x="1373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3065638" y="589209"/>
              <a:ext cx="61399" cy="61381"/>
            </a:xfrm>
            <a:custGeom>
              <a:avLst/>
              <a:gdLst/>
              <a:ahLst/>
              <a:cxnLst/>
              <a:rect l="l" t="t" r="r" b="b"/>
              <a:pathLst>
                <a:path w="3433" h="3432" extrusionOk="0">
                  <a:moveTo>
                    <a:pt x="1716" y="0"/>
                  </a:moveTo>
                  <a:cubicBezTo>
                    <a:pt x="768" y="0"/>
                    <a:pt x="1" y="770"/>
                    <a:pt x="1" y="1716"/>
                  </a:cubicBezTo>
                  <a:cubicBezTo>
                    <a:pt x="1" y="2665"/>
                    <a:pt x="768" y="3432"/>
                    <a:pt x="1716" y="3432"/>
                  </a:cubicBezTo>
                  <a:cubicBezTo>
                    <a:pt x="2662" y="3432"/>
                    <a:pt x="3432" y="2665"/>
                    <a:pt x="3432" y="1716"/>
                  </a:cubicBezTo>
                  <a:cubicBezTo>
                    <a:pt x="3432" y="770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3264863" y="576759"/>
              <a:ext cx="61597" cy="61579"/>
            </a:xfrm>
            <a:custGeom>
              <a:avLst/>
              <a:gdLst/>
              <a:ahLst/>
              <a:cxnLst/>
              <a:rect l="l" t="t" r="r" b="b"/>
              <a:pathLst>
                <a:path w="3433" h="3432" extrusionOk="0">
                  <a:moveTo>
                    <a:pt x="1717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5"/>
                    <a:pt x="771" y="3432"/>
                    <a:pt x="1717" y="3432"/>
                  </a:cubicBezTo>
                  <a:cubicBezTo>
                    <a:pt x="2665" y="3432"/>
                    <a:pt x="3432" y="2665"/>
                    <a:pt x="3432" y="1716"/>
                  </a:cubicBezTo>
                  <a:cubicBezTo>
                    <a:pt x="3432" y="768"/>
                    <a:pt x="2665" y="1"/>
                    <a:pt x="17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2978450" y="658400"/>
              <a:ext cx="112675" cy="112650"/>
            </a:xfrm>
            <a:custGeom>
              <a:avLst/>
              <a:gdLst/>
              <a:ahLst/>
              <a:cxnLst/>
              <a:rect l="l" t="t" r="r" b="b"/>
              <a:pathLst>
                <a:path w="4507" h="4506" extrusionOk="0">
                  <a:moveTo>
                    <a:pt x="2252" y="0"/>
                  </a:moveTo>
                  <a:cubicBezTo>
                    <a:pt x="1008" y="0"/>
                    <a:pt x="1" y="1007"/>
                    <a:pt x="1" y="2251"/>
                  </a:cubicBezTo>
                  <a:cubicBezTo>
                    <a:pt x="1" y="3496"/>
                    <a:pt x="1008" y="4506"/>
                    <a:pt x="2252" y="4506"/>
                  </a:cubicBezTo>
                  <a:cubicBezTo>
                    <a:pt x="3496" y="4506"/>
                    <a:pt x="4506" y="3496"/>
                    <a:pt x="4506" y="2251"/>
                  </a:cubicBezTo>
                  <a:cubicBezTo>
                    <a:pt x="4506" y="1007"/>
                    <a:pt x="3496" y="0"/>
                    <a:pt x="2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3120525" y="852550"/>
              <a:ext cx="171725" cy="88700"/>
            </a:xfrm>
            <a:custGeom>
              <a:avLst/>
              <a:gdLst/>
              <a:ahLst/>
              <a:cxnLst/>
              <a:rect l="l" t="t" r="r" b="b"/>
              <a:pathLst>
                <a:path w="6869" h="3548" extrusionOk="0">
                  <a:moveTo>
                    <a:pt x="6869" y="1"/>
                  </a:moveTo>
                  <a:cubicBezTo>
                    <a:pt x="6869" y="1"/>
                    <a:pt x="3655" y="509"/>
                    <a:pt x="796" y="941"/>
                  </a:cubicBezTo>
                  <a:cubicBezTo>
                    <a:pt x="0" y="1060"/>
                    <a:pt x="34" y="3548"/>
                    <a:pt x="4291" y="3548"/>
                  </a:cubicBezTo>
                  <a:cubicBezTo>
                    <a:pt x="4917" y="3548"/>
                    <a:pt x="5634" y="3494"/>
                    <a:pt x="6453" y="3371"/>
                  </a:cubicBezTo>
                  <a:cubicBezTo>
                    <a:pt x="6450" y="3371"/>
                    <a:pt x="6425" y="913"/>
                    <a:pt x="686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3176325" y="569875"/>
              <a:ext cx="63825" cy="133325"/>
            </a:xfrm>
            <a:custGeom>
              <a:avLst/>
              <a:gdLst/>
              <a:ahLst/>
              <a:cxnLst/>
              <a:rect l="l" t="t" r="r" b="b"/>
              <a:pathLst>
                <a:path w="2553" h="5333" extrusionOk="0">
                  <a:moveTo>
                    <a:pt x="921" y="1"/>
                  </a:moveTo>
                  <a:lnTo>
                    <a:pt x="500" y="4"/>
                  </a:lnTo>
                  <a:lnTo>
                    <a:pt x="528" y="3580"/>
                  </a:lnTo>
                  <a:lnTo>
                    <a:pt x="767" y="3541"/>
                  </a:lnTo>
                  <a:cubicBezTo>
                    <a:pt x="1059" y="3497"/>
                    <a:pt x="1357" y="3476"/>
                    <a:pt x="1602" y="3476"/>
                  </a:cubicBezTo>
                  <a:cubicBezTo>
                    <a:pt x="1842" y="3476"/>
                    <a:pt x="2029" y="3497"/>
                    <a:pt x="2104" y="3538"/>
                  </a:cubicBezTo>
                  <a:cubicBezTo>
                    <a:pt x="2017" y="3887"/>
                    <a:pt x="1744" y="4517"/>
                    <a:pt x="1250" y="4782"/>
                  </a:cubicBezTo>
                  <a:cubicBezTo>
                    <a:pt x="1092" y="4868"/>
                    <a:pt x="918" y="4910"/>
                    <a:pt x="730" y="4910"/>
                  </a:cubicBezTo>
                  <a:cubicBezTo>
                    <a:pt x="549" y="4910"/>
                    <a:pt x="356" y="4871"/>
                    <a:pt x="151" y="4794"/>
                  </a:cubicBezTo>
                  <a:lnTo>
                    <a:pt x="0" y="5187"/>
                  </a:lnTo>
                  <a:cubicBezTo>
                    <a:pt x="257" y="5285"/>
                    <a:pt x="502" y="5332"/>
                    <a:pt x="734" y="5332"/>
                  </a:cubicBezTo>
                  <a:cubicBezTo>
                    <a:pt x="988" y="5332"/>
                    <a:pt x="1228" y="5273"/>
                    <a:pt x="1451" y="5156"/>
                  </a:cubicBezTo>
                  <a:cubicBezTo>
                    <a:pt x="2243" y="4732"/>
                    <a:pt x="2497" y="3720"/>
                    <a:pt x="2525" y="3602"/>
                  </a:cubicBezTo>
                  <a:cubicBezTo>
                    <a:pt x="2553" y="3477"/>
                    <a:pt x="2522" y="3360"/>
                    <a:pt x="2436" y="3265"/>
                  </a:cubicBezTo>
                  <a:cubicBezTo>
                    <a:pt x="2282" y="3099"/>
                    <a:pt x="1941" y="3051"/>
                    <a:pt x="1587" y="3051"/>
                  </a:cubicBezTo>
                  <a:cubicBezTo>
                    <a:pt x="1363" y="3051"/>
                    <a:pt x="1134" y="3070"/>
                    <a:pt x="946" y="3092"/>
                  </a:cubicBezTo>
                  <a:lnTo>
                    <a:pt x="92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3143550" y="710000"/>
              <a:ext cx="98000" cy="60700"/>
            </a:xfrm>
            <a:custGeom>
              <a:avLst/>
              <a:gdLst/>
              <a:ahLst/>
              <a:cxnLst/>
              <a:rect l="l" t="t" r="r" b="b"/>
              <a:pathLst>
                <a:path w="3920" h="2428" extrusionOk="0">
                  <a:moveTo>
                    <a:pt x="3512" y="0"/>
                  </a:moveTo>
                  <a:cubicBezTo>
                    <a:pt x="3175" y="1261"/>
                    <a:pt x="2740" y="1953"/>
                    <a:pt x="2254" y="2001"/>
                  </a:cubicBezTo>
                  <a:cubicBezTo>
                    <a:pt x="2235" y="2003"/>
                    <a:pt x="2215" y="2004"/>
                    <a:pt x="2196" y="2004"/>
                  </a:cubicBezTo>
                  <a:cubicBezTo>
                    <a:pt x="1468" y="2004"/>
                    <a:pt x="643" y="661"/>
                    <a:pt x="382" y="129"/>
                  </a:cubicBezTo>
                  <a:lnTo>
                    <a:pt x="0" y="313"/>
                  </a:lnTo>
                  <a:cubicBezTo>
                    <a:pt x="109" y="533"/>
                    <a:pt x="1069" y="2428"/>
                    <a:pt x="2198" y="2428"/>
                  </a:cubicBezTo>
                  <a:cubicBezTo>
                    <a:pt x="2229" y="2428"/>
                    <a:pt x="2260" y="2428"/>
                    <a:pt x="2296" y="2425"/>
                  </a:cubicBezTo>
                  <a:cubicBezTo>
                    <a:pt x="2988" y="2355"/>
                    <a:pt x="3524" y="1596"/>
                    <a:pt x="3920" y="109"/>
                  </a:cubicBezTo>
                  <a:lnTo>
                    <a:pt x="35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3044075" y="507725"/>
              <a:ext cx="65950" cy="23400"/>
            </a:xfrm>
            <a:custGeom>
              <a:avLst/>
              <a:gdLst/>
              <a:ahLst/>
              <a:cxnLst/>
              <a:rect l="l" t="t" r="r" b="b"/>
              <a:pathLst>
                <a:path w="2638" h="936" extrusionOk="0">
                  <a:moveTo>
                    <a:pt x="1376" y="0"/>
                  </a:moveTo>
                  <a:cubicBezTo>
                    <a:pt x="611" y="0"/>
                    <a:pt x="25" y="613"/>
                    <a:pt x="1" y="640"/>
                  </a:cubicBezTo>
                  <a:lnTo>
                    <a:pt x="308" y="933"/>
                  </a:lnTo>
                  <a:cubicBezTo>
                    <a:pt x="316" y="925"/>
                    <a:pt x="797" y="424"/>
                    <a:pt x="1381" y="424"/>
                  </a:cubicBezTo>
                  <a:cubicBezTo>
                    <a:pt x="1393" y="424"/>
                    <a:pt x="1405" y="425"/>
                    <a:pt x="1418" y="425"/>
                  </a:cubicBezTo>
                  <a:cubicBezTo>
                    <a:pt x="1742" y="436"/>
                    <a:pt x="2040" y="612"/>
                    <a:pt x="2314" y="936"/>
                  </a:cubicBezTo>
                  <a:lnTo>
                    <a:pt x="2637" y="659"/>
                  </a:lnTo>
                  <a:cubicBezTo>
                    <a:pt x="2286" y="238"/>
                    <a:pt x="1878" y="15"/>
                    <a:pt x="1426" y="1"/>
                  </a:cubicBezTo>
                  <a:cubicBezTo>
                    <a:pt x="1410" y="0"/>
                    <a:pt x="1393" y="0"/>
                    <a:pt x="13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3256100" y="501575"/>
              <a:ext cx="62875" cy="32075"/>
            </a:xfrm>
            <a:custGeom>
              <a:avLst/>
              <a:gdLst/>
              <a:ahLst/>
              <a:cxnLst/>
              <a:rect l="l" t="t" r="r" b="b"/>
              <a:pathLst>
                <a:path w="2515" h="1283" extrusionOk="0">
                  <a:moveTo>
                    <a:pt x="1551" y="0"/>
                  </a:moveTo>
                  <a:cubicBezTo>
                    <a:pt x="1419" y="0"/>
                    <a:pt x="1289" y="18"/>
                    <a:pt x="1161" y="55"/>
                  </a:cubicBezTo>
                  <a:cubicBezTo>
                    <a:pt x="405" y="272"/>
                    <a:pt x="18" y="1062"/>
                    <a:pt x="1" y="1098"/>
                  </a:cubicBezTo>
                  <a:lnTo>
                    <a:pt x="380" y="1282"/>
                  </a:lnTo>
                  <a:cubicBezTo>
                    <a:pt x="386" y="1277"/>
                    <a:pt x="698" y="626"/>
                    <a:pt x="1279" y="462"/>
                  </a:cubicBezTo>
                  <a:cubicBezTo>
                    <a:pt x="1365" y="437"/>
                    <a:pt x="1453" y="425"/>
                    <a:pt x="1544" y="425"/>
                  </a:cubicBezTo>
                  <a:cubicBezTo>
                    <a:pt x="1779" y="425"/>
                    <a:pt x="2029" y="508"/>
                    <a:pt x="2288" y="671"/>
                  </a:cubicBezTo>
                  <a:lnTo>
                    <a:pt x="2514" y="314"/>
                  </a:lnTo>
                  <a:cubicBezTo>
                    <a:pt x="2188" y="104"/>
                    <a:pt x="1865" y="0"/>
                    <a:pt x="1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2855975" y="618450"/>
              <a:ext cx="65450" cy="105100"/>
            </a:xfrm>
            <a:custGeom>
              <a:avLst/>
              <a:gdLst/>
              <a:ahLst/>
              <a:cxnLst/>
              <a:rect l="l" t="t" r="r" b="b"/>
              <a:pathLst>
                <a:path w="2618" h="4204" extrusionOk="0">
                  <a:moveTo>
                    <a:pt x="434" y="1"/>
                  </a:moveTo>
                  <a:cubicBezTo>
                    <a:pt x="259" y="1"/>
                    <a:pt x="108" y="34"/>
                    <a:pt x="1" y="78"/>
                  </a:cubicBezTo>
                  <a:lnTo>
                    <a:pt x="157" y="468"/>
                  </a:lnTo>
                  <a:cubicBezTo>
                    <a:pt x="168" y="464"/>
                    <a:pt x="277" y="423"/>
                    <a:pt x="439" y="423"/>
                  </a:cubicBezTo>
                  <a:cubicBezTo>
                    <a:pt x="695" y="423"/>
                    <a:pt x="1081" y="526"/>
                    <a:pt x="1412" y="1040"/>
                  </a:cubicBezTo>
                  <a:cubicBezTo>
                    <a:pt x="1903" y="1810"/>
                    <a:pt x="2135" y="3205"/>
                    <a:pt x="1842" y="3660"/>
                  </a:cubicBezTo>
                  <a:cubicBezTo>
                    <a:pt x="1789" y="3740"/>
                    <a:pt x="1725" y="3779"/>
                    <a:pt x="1636" y="3779"/>
                  </a:cubicBezTo>
                  <a:cubicBezTo>
                    <a:pt x="1617" y="3779"/>
                    <a:pt x="1598" y="3777"/>
                    <a:pt x="1577" y="3774"/>
                  </a:cubicBezTo>
                  <a:lnTo>
                    <a:pt x="1513" y="4193"/>
                  </a:lnTo>
                  <a:cubicBezTo>
                    <a:pt x="1555" y="4198"/>
                    <a:pt x="1597" y="4204"/>
                    <a:pt x="1636" y="4204"/>
                  </a:cubicBezTo>
                  <a:cubicBezTo>
                    <a:pt x="1870" y="4204"/>
                    <a:pt x="2065" y="4095"/>
                    <a:pt x="2199" y="3888"/>
                  </a:cubicBezTo>
                  <a:cubicBezTo>
                    <a:pt x="2618" y="3244"/>
                    <a:pt x="2316" y="1657"/>
                    <a:pt x="1772" y="814"/>
                  </a:cubicBezTo>
                  <a:cubicBezTo>
                    <a:pt x="1360" y="177"/>
                    <a:pt x="835" y="1"/>
                    <a:pt x="4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3360075" y="487250"/>
              <a:ext cx="191275" cy="205275"/>
            </a:xfrm>
            <a:custGeom>
              <a:avLst/>
              <a:gdLst/>
              <a:ahLst/>
              <a:cxnLst/>
              <a:rect l="l" t="t" r="r" b="b"/>
              <a:pathLst>
                <a:path w="7651" h="8211" extrusionOk="0">
                  <a:moveTo>
                    <a:pt x="3251" y="0"/>
                  </a:moveTo>
                  <a:cubicBezTo>
                    <a:pt x="1" y="0"/>
                    <a:pt x="272" y="4556"/>
                    <a:pt x="272" y="4556"/>
                  </a:cubicBezTo>
                  <a:cubicBezTo>
                    <a:pt x="272" y="4556"/>
                    <a:pt x="609" y="8211"/>
                    <a:pt x="3139" y="8211"/>
                  </a:cubicBezTo>
                  <a:cubicBezTo>
                    <a:pt x="3381" y="8211"/>
                    <a:pt x="3643" y="8178"/>
                    <a:pt x="3927" y="8104"/>
                  </a:cubicBezTo>
                  <a:cubicBezTo>
                    <a:pt x="7177" y="7262"/>
                    <a:pt x="7651" y="589"/>
                    <a:pt x="3809" y="42"/>
                  </a:cubicBezTo>
                  <a:cubicBezTo>
                    <a:pt x="3613" y="14"/>
                    <a:pt x="3427" y="0"/>
                    <a:pt x="3251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3419025" y="539250"/>
              <a:ext cx="65525" cy="105000"/>
            </a:xfrm>
            <a:custGeom>
              <a:avLst/>
              <a:gdLst/>
              <a:ahLst/>
              <a:cxnLst/>
              <a:rect l="l" t="t" r="r" b="b"/>
              <a:pathLst>
                <a:path w="2621" h="4200" extrusionOk="0">
                  <a:moveTo>
                    <a:pt x="2185" y="0"/>
                  </a:moveTo>
                  <a:cubicBezTo>
                    <a:pt x="1783" y="0"/>
                    <a:pt x="1257" y="179"/>
                    <a:pt x="849" y="816"/>
                  </a:cubicBezTo>
                  <a:cubicBezTo>
                    <a:pt x="305" y="1658"/>
                    <a:pt x="1" y="3246"/>
                    <a:pt x="419" y="3890"/>
                  </a:cubicBezTo>
                  <a:cubicBezTo>
                    <a:pt x="553" y="4094"/>
                    <a:pt x="748" y="4200"/>
                    <a:pt x="983" y="4200"/>
                  </a:cubicBezTo>
                  <a:cubicBezTo>
                    <a:pt x="1025" y="4200"/>
                    <a:pt x="1061" y="4197"/>
                    <a:pt x="1108" y="4194"/>
                  </a:cubicBezTo>
                  <a:lnTo>
                    <a:pt x="1044" y="3776"/>
                  </a:lnTo>
                  <a:cubicBezTo>
                    <a:pt x="1024" y="3778"/>
                    <a:pt x="1005" y="3780"/>
                    <a:pt x="988" y="3780"/>
                  </a:cubicBezTo>
                  <a:cubicBezTo>
                    <a:pt x="896" y="3780"/>
                    <a:pt x="833" y="3743"/>
                    <a:pt x="779" y="3661"/>
                  </a:cubicBezTo>
                  <a:cubicBezTo>
                    <a:pt x="486" y="3204"/>
                    <a:pt x="712" y="1812"/>
                    <a:pt x="1209" y="1042"/>
                  </a:cubicBezTo>
                  <a:cubicBezTo>
                    <a:pt x="1536" y="527"/>
                    <a:pt x="1922" y="423"/>
                    <a:pt x="2178" y="423"/>
                  </a:cubicBezTo>
                  <a:cubicBezTo>
                    <a:pt x="2342" y="423"/>
                    <a:pt x="2453" y="465"/>
                    <a:pt x="2464" y="470"/>
                  </a:cubicBezTo>
                  <a:lnTo>
                    <a:pt x="2620" y="79"/>
                  </a:lnTo>
                  <a:cubicBezTo>
                    <a:pt x="2513" y="34"/>
                    <a:pt x="2361" y="0"/>
                    <a:pt x="21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3294475" y="648975"/>
              <a:ext cx="112650" cy="112650"/>
            </a:xfrm>
            <a:custGeom>
              <a:avLst/>
              <a:gdLst/>
              <a:ahLst/>
              <a:cxnLst/>
              <a:rect l="l" t="t" r="r" b="b"/>
              <a:pathLst>
                <a:path w="4506" h="4506" extrusionOk="0">
                  <a:moveTo>
                    <a:pt x="2252" y="0"/>
                  </a:moveTo>
                  <a:cubicBezTo>
                    <a:pt x="1010" y="0"/>
                    <a:pt x="0" y="1008"/>
                    <a:pt x="0" y="2252"/>
                  </a:cubicBezTo>
                  <a:cubicBezTo>
                    <a:pt x="0" y="3496"/>
                    <a:pt x="1010" y="4506"/>
                    <a:pt x="2252" y="4506"/>
                  </a:cubicBezTo>
                  <a:cubicBezTo>
                    <a:pt x="3496" y="4506"/>
                    <a:pt x="4506" y="3496"/>
                    <a:pt x="4506" y="2252"/>
                  </a:cubicBezTo>
                  <a:cubicBezTo>
                    <a:pt x="4506" y="1008"/>
                    <a:pt x="3496" y="0"/>
                    <a:pt x="22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2882625" y="366450"/>
              <a:ext cx="127250" cy="279900"/>
            </a:xfrm>
            <a:custGeom>
              <a:avLst/>
              <a:gdLst/>
              <a:ahLst/>
              <a:cxnLst/>
              <a:rect l="l" t="t" r="r" b="b"/>
              <a:pathLst>
                <a:path w="5090" h="11196" extrusionOk="0">
                  <a:moveTo>
                    <a:pt x="2698" y="1"/>
                  </a:moveTo>
                  <a:cubicBezTo>
                    <a:pt x="612" y="1"/>
                    <a:pt x="0" y="7326"/>
                    <a:pt x="0" y="7326"/>
                  </a:cubicBezTo>
                  <a:cubicBezTo>
                    <a:pt x="0" y="7326"/>
                    <a:pt x="1055" y="10953"/>
                    <a:pt x="1928" y="11187"/>
                  </a:cubicBezTo>
                  <a:cubicBezTo>
                    <a:pt x="1951" y="11193"/>
                    <a:pt x="1972" y="11196"/>
                    <a:pt x="1991" y="11196"/>
                  </a:cubicBezTo>
                  <a:cubicBezTo>
                    <a:pt x="2725" y="11196"/>
                    <a:pt x="1210" y="6994"/>
                    <a:pt x="2748" y="5513"/>
                  </a:cubicBezTo>
                  <a:cubicBezTo>
                    <a:pt x="4327" y="3992"/>
                    <a:pt x="5089" y="424"/>
                    <a:pt x="2868" y="17"/>
                  </a:cubicBezTo>
                  <a:cubicBezTo>
                    <a:pt x="2810" y="6"/>
                    <a:pt x="2754" y="1"/>
                    <a:pt x="2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3287700" y="321375"/>
              <a:ext cx="167275" cy="220625"/>
            </a:xfrm>
            <a:custGeom>
              <a:avLst/>
              <a:gdLst/>
              <a:ahLst/>
              <a:cxnLst/>
              <a:rect l="l" t="t" r="r" b="b"/>
              <a:pathLst>
                <a:path w="6691" h="8825" extrusionOk="0">
                  <a:moveTo>
                    <a:pt x="633" y="0"/>
                  </a:moveTo>
                  <a:cubicBezTo>
                    <a:pt x="563" y="0"/>
                    <a:pt x="525" y="4"/>
                    <a:pt x="525" y="4"/>
                  </a:cubicBezTo>
                  <a:cubicBezTo>
                    <a:pt x="525" y="4"/>
                    <a:pt x="1" y="3689"/>
                    <a:pt x="3273" y="4331"/>
                  </a:cubicBezTo>
                  <a:cubicBezTo>
                    <a:pt x="4738" y="4615"/>
                    <a:pt x="4562" y="8016"/>
                    <a:pt x="5086" y="8599"/>
                  </a:cubicBezTo>
                  <a:cubicBezTo>
                    <a:pt x="5224" y="8752"/>
                    <a:pt x="5362" y="8824"/>
                    <a:pt x="5491" y="8824"/>
                  </a:cubicBezTo>
                  <a:cubicBezTo>
                    <a:pt x="6242" y="8824"/>
                    <a:pt x="6691" y="6380"/>
                    <a:pt x="5148" y="3335"/>
                  </a:cubicBezTo>
                  <a:cubicBezTo>
                    <a:pt x="3545" y="183"/>
                    <a:pt x="1164" y="0"/>
                    <a:pt x="6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2980475" y="500700"/>
              <a:ext cx="197750" cy="197750"/>
            </a:xfrm>
            <a:custGeom>
              <a:avLst/>
              <a:gdLst/>
              <a:ahLst/>
              <a:cxnLst/>
              <a:rect l="l" t="t" r="r" b="b"/>
              <a:pathLst>
                <a:path w="7910" h="7910" extrusionOk="0">
                  <a:moveTo>
                    <a:pt x="3954" y="422"/>
                  </a:moveTo>
                  <a:cubicBezTo>
                    <a:pt x="5901" y="422"/>
                    <a:pt x="7486" y="2009"/>
                    <a:pt x="7486" y="3953"/>
                  </a:cubicBezTo>
                  <a:cubicBezTo>
                    <a:pt x="7486" y="5903"/>
                    <a:pt x="5901" y="7485"/>
                    <a:pt x="3954" y="7485"/>
                  </a:cubicBezTo>
                  <a:cubicBezTo>
                    <a:pt x="2004" y="7485"/>
                    <a:pt x="422" y="5898"/>
                    <a:pt x="422" y="3953"/>
                  </a:cubicBezTo>
                  <a:cubicBezTo>
                    <a:pt x="422" y="2003"/>
                    <a:pt x="2009" y="422"/>
                    <a:pt x="3954" y="422"/>
                  </a:cubicBezTo>
                  <a:close/>
                  <a:moveTo>
                    <a:pt x="3954" y="0"/>
                  </a:moveTo>
                  <a:cubicBezTo>
                    <a:pt x="1775" y="0"/>
                    <a:pt x="1" y="1775"/>
                    <a:pt x="1" y="3953"/>
                  </a:cubicBezTo>
                  <a:cubicBezTo>
                    <a:pt x="1" y="6132"/>
                    <a:pt x="1775" y="7909"/>
                    <a:pt x="3954" y="7909"/>
                  </a:cubicBezTo>
                  <a:cubicBezTo>
                    <a:pt x="6133" y="7909"/>
                    <a:pt x="7910" y="6132"/>
                    <a:pt x="7910" y="3953"/>
                  </a:cubicBezTo>
                  <a:cubicBezTo>
                    <a:pt x="7910" y="1775"/>
                    <a:pt x="6133" y="0"/>
                    <a:pt x="39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3216625" y="471475"/>
              <a:ext cx="197750" cy="197750"/>
            </a:xfrm>
            <a:custGeom>
              <a:avLst/>
              <a:gdLst/>
              <a:ahLst/>
              <a:cxnLst/>
              <a:rect l="l" t="t" r="r" b="b"/>
              <a:pathLst>
                <a:path w="7910" h="7910" extrusionOk="0">
                  <a:moveTo>
                    <a:pt x="3954" y="424"/>
                  </a:moveTo>
                  <a:cubicBezTo>
                    <a:pt x="5904" y="424"/>
                    <a:pt x="7489" y="2009"/>
                    <a:pt x="7489" y="3959"/>
                  </a:cubicBezTo>
                  <a:cubicBezTo>
                    <a:pt x="7489" y="5906"/>
                    <a:pt x="5901" y="7491"/>
                    <a:pt x="3954" y="7491"/>
                  </a:cubicBezTo>
                  <a:cubicBezTo>
                    <a:pt x="2007" y="7491"/>
                    <a:pt x="422" y="5904"/>
                    <a:pt x="422" y="3959"/>
                  </a:cubicBezTo>
                  <a:cubicBezTo>
                    <a:pt x="422" y="2009"/>
                    <a:pt x="2009" y="424"/>
                    <a:pt x="3954" y="424"/>
                  </a:cubicBezTo>
                  <a:close/>
                  <a:moveTo>
                    <a:pt x="3954" y="0"/>
                  </a:moveTo>
                  <a:cubicBezTo>
                    <a:pt x="1775" y="0"/>
                    <a:pt x="1" y="1775"/>
                    <a:pt x="1" y="3954"/>
                  </a:cubicBezTo>
                  <a:cubicBezTo>
                    <a:pt x="1" y="6135"/>
                    <a:pt x="1775" y="7909"/>
                    <a:pt x="3954" y="7909"/>
                  </a:cubicBezTo>
                  <a:cubicBezTo>
                    <a:pt x="6138" y="7909"/>
                    <a:pt x="7910" y="6135"/>
                    <a:pt x="7910" y="3954"/>
                  </a:cubicBezTo>
                  <a:cubicBezTo>
                    <a:pt x="7910" y="1775"/>
                    <a:pt x="6136" y="0"/>
                    <a:pt x="39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3170675" y="583625"/>
              <a:ext cx="55325" cy="14100"/>
            </a:xfrm>
            <a:custGeom>
              <a:avLst/>
              <a:gdLst/>
              <a:ahLst/>
              <a:cxnLst/>
              <a:rect l="l" t="t" r="r" b="b"/>
              <a:pathLst>
                <a:path w="2213" h="564" extrusionOk="0">
                  <a:moveTo>
                    <a:pt x="2185" y="0"/>
                  </a:moveTo>
                  <a:lnTo>
                    <a:pt x="0" y="143"/>
                  </a:lnTo>
                  <a:lnTo>
                    <a:pt x="28" y="564"/>
                  </a:lnTo>
                  <a:lnTo>
                    <a:pt x="2213" y="422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2881725" y="552300"/>
              <a:ext cx="106800" cy="58900"/>
            </a:xfrm>
            <a:custGeom>
              <a:avLst/>
              <a:gdLst/>
              <a:ahLst/>
              <a:cxnLst/>
              <a:rect l="l" t="t" r="r" b="b"/>
              <a:pathLst>
                <a:path w="4272" h="2356" extrusionOk="0">
                  <a:moveTo>
                    <a:pt x="182" y="1"/>
                  </a:moveTo>
                  <a:lnTo>
                    <a:pt x="0" y="380"/>
                  </a:lnTo>
                  <a:lnTo>
                    <a:pt x="4087" y="2355"/>
                  </a:lnTo>
                  <a:lnTo>
                    <a:pt x="4271" y="1976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3397825" y="479900"/>
              <a:ext cx="50525" cy="59400"/>
            </a:xfrm>
            <a:custGeom>
              <a:avLst/>
              <a:gdLst/>
              <a:ahLst/>
              <a:cxnLst/>
              <a:rect l="l" t="t" r="r" b="b"/>
              <a:pathLst>
                <a:path w="2021" h="2376" extrusionOk="0">
                  <a:moveTo>
                    <a:pt x="1691" y="1"/>
                  </a:moveTo>
                  <a:lnTo>
                    <a:pt x="1" y="2113"/>
                  </a:lnTo>
                  <a:lnTo>
                    <a:pt x="330" y="2375"/>
                  </a:lnTo>
                  <a:lnTo>
                    <a:pt x="2020" y="263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2603850" y="943525"/>
              <a:ext cx="537200" cy="366000"/>
            </a:xfrm>
            <a:custGeom>
              <a:avLst/>
              <a:gdLst/>
              <a:ahLst/>
              <a:cxnLst/>
              <a:rect l="l" t="t" r="r" b="b"/>
              <a:pathLst>
                <a:path w="21488" h="14640" extrusionOk="0">
                  <a:moveTo>
                    <a:pt x="14264" y="0"/>
                  </a:moveTo>
                  <a:cubicBezTo>
                    <a:pt x="14178" y="0"/>
                    <a:pt x="14090" y="2"/>
                    <a:pt x="14000" y="5"/>
                  </a:cubicBezTo>
                  <a:cubicBezTo>
                    <a:pt x="3984" y="396"/>
                    <a:pt x="1" y="11287"/>
                    <a:pt x="581" y="13815"/>
                  </a:cubicBezTo>
                  <a:cubicBezTo>
                    <a:pt x="719" y="14412"/>
                    <a:pt x="1258" y="14640"/>
                    <a:pt x="2002" y="14640"/>
                  </a:cubicBezTo>
                  <a:cubicBezTo>
                    <a:pt x="4407" y="14640"/>
                    <a:pt x="8945" y="12258"/>
                    <a:pt x="8945" y="12258"/>
                  </a:cubicBezTo>
                  <a:cubicBezTo>
                    <a:pt x="13265" y="12161"/>
                    <a:pt x="21487" y="0"/>
                    <a:pt x="14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2749125" y="912950"/>
              <a:ext cx="321850" cy="663125"/>
            </a:xfrm>
            <a:custGeom>
              <a:avLst/>
              <a:gdLst/>
              <a:ahLst/>
              <a:cxnLst/>
              <a:rect l="l" t="t" r="r" b="b"/>
              <a:pathLst>
                <a:path w="12874" h="26525" extrusionOk="0">
                  <a:moveTo>
                    <a:pt x="11132" y="1"/>
                  </a:moveTo>
                  <a:lnTo>
                    <a:pt x="11132" y="1"/>
                  </a:lnTo>
                  <a:cubicBezTo>
                    <a:pt x="11132" y="1"/>
                    <a:pt x="11132" y="1"/>
                    <a:pt x="11132" y="1"/>
                  </a:cubicBezTo>
                  <a:lnTo>
                    <a:pt x="11132" y="1"/>
                  </a:lnTo>
                  <a:cubicBezTo>
                    <a:pt x="11132" y="1"/>
                    <a:pt x="11132" y="1"/>
                    <a:pt x="11132" y="1"/>
                  </a:cubicBezTo>
                  <a:close/>
                  <a:moveTo>
                    <a:pt x="11132" y="1"/>
                  </a:moveTo>
                  <a:cubicBezTo>
                    <a:pt x="11127" y="3"/>
                    <a:pt x="9269" y="439"/>
                    <a:pt x="8426" y="578"/>
                  </a:cubicBezTo>
                  <a:cubicBezTo>
                    <a:pt x="8426" y="578"/>
                    <a:pt x="8141" y="20679"/>
                    <a:pt x="1094" y="22514"/>
                  </a:cubicBezTo>
                  <a:cubicBezTo>
                    <a:pt x="1094" y="22514"/>
                    <a:pt x="1" y="25014"/>
                    <a:pt x="1831" y="26423"/>
                  </a:cubicBezTo>
                  <a:cubicBezTo>
                    <a:pt x="1920" y="26491"/>
                    <a:pt x="2026" y="26524"/>
                    <a:pt x="2148" y="26524"/>
                  </a:cubicBezTo>
                  <a:cubicBezTo>
                    <a:pt x="4539" y="26524"/>
                    <a:pt x="12873" y="13677"/>
                    <a:pt x="111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3355775" y="921925"/>
              <a:ext cx="276700" cy="624700"/>
            </a:xfrm>
            <a:custGeom>
              <a:avLst/>
              <a:gdLst/>
              <a:ahLst/>
              <a:cxnLst/>
              <a:rect l="l" t="t" r="r" b="b"/>
              <a:pathLst>
                <a:path w="11068" h="24988" extrusionOk="0">
                  <a:moveTo>
                    <a:pt x="1010" y="1"/>
                  </a:moveTo>
                  <a:cubicBezTo>
                    <a:pt x="577" y="1"/>
                    <a:pt x="187" y="75"/>
                    <a:pt x="0" y="300"/>
                  </a:cubicBezTo>
                  <a:cubicBezTo>
                    <a:pt x="0" y="300"/>
                    <a:pt x="7619" y="16129"/>
                    <a:pt x="3471" y="22113"/>
                  </a:cubicBezTo>
                  <a:cubicBezTo>
                    <a:pt x="3471" y="22113"/>
                    <a:pt x="3444" y="24988"/>
                    <a:pt x="5611" y="24988"/>
                  </a:cubicBezTo>
                  <a:cubicBezTo>
                    <a:pt x="5656" y="24988"/>
                    <a:pt x="5703" y="24987"/>
                    <a:pt x="5750" y="24984"/>
                  </a:cubicBezTo>
                  <a:cubicBezTo>
                    <a:pt x="8060" y="24859"/>
                    <a:pt x="11068" y="12851"/>
                    <a:pt x="2824" y="275"/>
                  </a:cubicBezTo>
                  <a:cubicBezTo>
                    <a:pt x="2827" y="275"/>
                    <a:pt x="1841" y="1"/>
                    <a:pt x="1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2755900" y="1104925"/>
              <a:ext cx="743550" cy="269350"/>
            </a:xfrm>
            <a:custGeom>
              <a:avLst/>
              <a:gdLst/>
              <a:ahLst/>
              <a:cxnLst/>
              <a:rect l="l" t="t" r="r" b="b"/>
              <a:pathLst>
                <a:path w="29742" h="10774" extrusionOk="0">
                  <a:moveTo>
                    <a:pt x="26825" y="0"/>
                  </a:moveTo>
                  <a:cubicBezTo>
                    <a:pt x="26638" y="0"/>
                    <a:pt x="26436" y="12"/>
                    <a:pt x="26219" y="38"/>
                  </a:cubicBezTo>
                  <a:cubicBezTo>
                    <a:pt x="22606" y="468"/>
                    <a:pt x="17367" y="8290"/>
                    <a:pt x="17367" y="8290"/>
                  </a:cubicBezTo>
                  <a:cubicBezTo>
                    <a:pt x="17367" y="8290"/>
                    <a:pt x="6829" y="807"/>
                    <a:pt x="3313" y="807"/>
                  </a:cubicBezTo>
                  <a:cubicBezTo>
                    <a:pt x="3098" y="807"/>
                    <a:pt x="2910" y="835"/>
                    <a:pt x="2751" y="895"/>
                  </a:cubicBezTo>
                  <a:cubicBezTo>
                    <a:pt x="0" y="1927"/>
                    <a:pt x="0" y="4334"/>
                    <a:pt x="344" y="5197"/>
                  </a:cubicBezTo>
                  <a:cubicBezTo>
                    <a:pt x="667" y="6001"/>
                    <a:pt x="12752" y="10773"/>
                    <a:pt x="16523" y="10773"/>
                  </a:cubicBezTo>
                  <a:cubicBezTo>
                    <a:pt x="16791" y="10773"/>
                    <a:pt x="17017" y="10749"/>
                    <a:pt x="17194" y="10698"/>
                  </a:cubicBezTo>
                  <a:cubicBezTo>
                    <a:pt x="19858" y="9922"/>
                    <a:pt x="29059" y="2962"/>
                    <a:pt x="29059" y="2962"/>
                  </a:cubicBezTo>
                  <a:cubicBezTo>
                    <a:pt x="29059" y="2962"/>
                    <a:pt x="29741" y="0"/>
                    <a:pt x="26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2668225" y="1154350"/>
              <a:ext cx="946050" cy="625350"/>
            </a:xfrm>
            <a:custGeom>
              <a:avLst/>
              <a:gdLst/>
              <a:ahLst/>
              <a:cxnLst/>
              <a:rect l="l" t="t" r="r" b="b"/>
              <a:pathLst>
                <a:path w="37842" h="25014" extrusionOk="0">
                  <a:moveTo>
                    <a:pt x="33287" y="0"/>
                  </a:moveTo>
                  <a:cubicBezTo>
                    <a:pt x="30435" y="0"/>
                    <a:pt x="20720" y="6804"/>
                    <a:pt x="20720" y="6804"/>
                  </a:cubicBezTo>
                  <a:cubicBezTo>
                    <a:pt x="20720" y="6804"/>
                    <a:pt x="9308" y="1109"/>
                    <a:pt x="4094" y="1109"/>
                  </a:cubicBezTo>
                  <a:cubicBezTo>
                    <a:pt x="2895" y="1109"/>
                    <a:pt x="2024" y="1410"/>
                    <a:pt x="1694" y="2151"/>
                  </a:cubicBezTo>
                  <a:cubicBezTo>
                    <a:pt x="1" y="5956"/>
                    <a:pt x="1694" y="19275"/>
                    <a:pt x="1906" y="20329"/>
                  </a:cubicBezTo>
                  <a:cubicBezTo>
                    <a:pt x="2108" y="21334"/>
                    <a:pt x="15486" y="25013"/>
                    <a:pt x="18624" y="25013"/>
                  </a:cubicBezTo>
                  <a:cubicBezTo>
                    <a:pt x="18787" y="25013"/>
                    <a:pt x="18922" y="25003"/>
                    <a:pt x="19027" y="24983"/>
                  </a:cubicBezTo>
                  <a:cubicBezTo>
                    <a:pt x="21142" y="24561"/>
                    <a:pt x="37551" y="21786"/>
                    <a:pt x="37841" y="17584"/>
                  </a:cubicBezTo>
                  <a:cubicBezTo>
                    <a:pt x="37841" y="17584"/>
                    <a:pt x="35939" y="672"/>
                    <a:pt x="33615" y="39"/>
                  </a:cubicBezTo>
                  <a:cubicBezTo>
                    <a:pt x="33519" y="13"/>
                    <a:pt x="33409" y="0"/>
                    <a:pt x="332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3473700" y="1282625"/>
              <a:ext cx="181100" cy="169550"/>
            </a:xfrm>
            <a:custGeom>
              <a:avLst/>
              <a:gdLst/>
              <a:ahLst/>
              <a:cxnLst/>
              <a:rect l="l" t="t" r="r" b="b"/>
              <a:pathLst>
                <a:path w="7244" h="6782" extrusionOk="0">
                  <a:moveTo>
                    <a:pt x="1243" y="1"/>
                  </a:moveTo>
                  <a:cubicBezTo>
                    <a:pt x="785" y="1"/>
                    <a:pt x="439" y="110"/>
                    <a:pt x="347" y="407"/>
                  </a:cubicBezTo>
                  <a:cubicBezTo>
                    <a:pt x="1" y="1526"/>
                    <a:pt x="3870" y="2731"/>
                    <a:pt x="3870" y="2731"/>
                  </a:cubicBezTo>
                  <a:cubicBezTo>
                    <a:pt x="3870" y="2731"/>
                    <a:pt x="2595" y="2563"/>
                    <a:pt x="1576" y="2563"/>
                  </a:cubicBezTo>
                  <a:cubicBezTo>
                    <a:pt x="963" y="2563"/>
                    <a:pt x="443" y="2624"/>
                    <a:pt x="347" y="2817"/>
                  </a:cubicBezTo>
                  <a:cubicBezTo>
                    <a:pt x="87" y="3333"/>
                    <a:pt x="3957" y="4536"/>
                    <a:pt x="3957" y="4536"/>
                  </a:cubicBezTo>
                  <a:cubicBezTo>
                    <a:pt x="3957" y="4536"/>
                    <a:pt x="3192" y="4459"/>
                    <a:pt x="2393" y="4459"/>
                  </a:cubicBezTo>
                  <a:cubicBezTo>
                    <a:pt x="1497" y="4459"/>
                    <a:pt x="558" y="4555"/>
                    <a:pt x="604" y="4965"/>
                  </a:cubicBezTo>
                  <a:cubicBezTo>
                    <a:pt x="672" y="5601"/>
                    <a:pt x="3175" y="6781"/>
                    <a:pt x="4503" y="6781"/>
                  </a:cubicBezTo>
                  <a:cubicBezTo>
                    <a:pt x="4789" y="6781"/>
                    <a:pt x="5021" y="6727"/>
                    <a:pt x="5162" y="6600"/>
                  </a:cubicBezTo>
                  <a:cubicBezTo>
                    <a:pt x="7243" y="4717"/>
                    <a:pt x="6794" y="1266"/>
                    <a:pt x="4646" y="836"/>
                  </a:cubicBezTo>
                  <a:cubicBezTo>
                    <a:pt x="4646" y="836"/>
                    <a:pt x="2513" y="1"/>
                    <a:pt x="1243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3108325" y="1291300"/>
              <a:ext cx="146200" cy="489850"/>
            </a:xfrm>
            <a:custGeom>
              <a:avLst/>
              <a:gdLst/>
              <a:ahLst/>
              <a:cxnLst/>
              <a:rect l="l" t="t" r="r" b="b"/>
              <a:pathLst>
                <a:path w="5848" h="19594" extrusionOk="0">
                  <a:moveTo>
                    <a:pt x="2293" y="1"/>
                  </a:moveTo>
                  <a:cubicBezTo>
                    <a:pt x="1682" y="1"/>
                    <a:pt x="1176" y="58"/>
                    <a:pt x="1032" y="230"/>
                  </a:cubicBezTo>
                  <a:cubicBezTo>
                    <a:pt x="603" y="746"/>
                    <a:pt x="0" y="19228"/>
                    <a:pt x="603" y="19401"/>
                  </a:cubicBezTo>
                  <a:cubicBezTo>
                    <a:pt x="905" y="19488"/>
                    <a:pt x="1824" y="19594"/>
                    <a:pt x="2766" y="19594"/>
                  </a:cubicBezTo>
                  <a:cubicBezTo>
                    <a:pt x="3714" y="19594"/>
                    <a:pt x="4686" y="19486"/>
                    <a:pt x="5075" y="19142"/>
                  </a:cubicBezTo>
                  <a:cubicBezTo>
                    <a:pt x="5848" y="18456"/>
                    <a:pt x="5159" y="230"/>
                    <a:pt x="5159" y="230"/>
                  </a:cubicBezTo>
                  <a:cubicBezTo>
                    <a:pt x="5159" y="230"/>
                    <a:pt x="3516" y="1"/>
                    <a:pt x="22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2599050" y="1316975"/>
              <a:ext cx="214075" cy="162075"/>
            </a:xfrm>
            <a:custGeom>
              <a:avLst/>
              <a:gdLst/>
              <a:ahLst/>
              <a:cxnLst/>
              <a:rect l="l" t="t" r="r" b="b"/>
              <a:pathLst>
                <a:path w="8563" h="6483" extrusionOk="0">
                  <a:moveTo>
                    <a:pt x="5461" y="1"/>
                  </a:moveTo>
                  <a:cubicBezTo>
                    <a:pt x="4557" y="1"/>
                    <a:pt x="3610" y="149"/>
                    <a:pt x="3610" y="149"/>
                  </a:cubicBezTo>
                  <a:cubicBezTo>
                    <a:pt x="0" y="1181"/>
                    <a:pt x="1894" y="6085"/>
                    <a:pt x="3688" y="6426"/>
                  </a:cubicBezTo>
                  <a:cubicBezTo>
                    <a:pt x="3891" y="6464"/>
                    <a:pt x="4089" y="6482"/>
                    <a:pt x="4283" y="6482"/>
                  </a:cubicBezTo>
                  <a:cubicBezTo>
                    <a:pt x="5819" y="6482"/>
                    <a:pt x="7088" y="5355"/>
                    <a:pt x="8160" y="4361"/>
                  </a:cubicBezTo>
                  <a:cubicBezTo>
                    <a:pt x="8562" y="3988"/>
                    <a:pt x="8324" y="3864"/>
                    <a:pt x="7827" y="3864"/>
                  </a:cubicBezTo>
                  <a:cubicBezTo>
                    <a:pt x="6893" y="3864"/>
                    <a:pt x="5046" y="4304"/>
                    <a:pt x="4830" y="4356"/>
                  </a:cubicBezTo>
                  <a:lnTo>
                    <a:pt x="4830" y="4356"/>
                  </a:lnTo>
                  <a:cubicBezTo>
                    <a:pt x="5092" y="4292"/>
                    <a:pt x="7743" y="3603"/>
                    <a:pt x="7987" y="2213"/>
                  </a:cubicBezTo>
                  <a:cubicBezTo>
                    <a:pt x="8074" y="1726"/>
                    <a:pt x="7673" y="1563"/>
                    <a:pt x="7100" y="1563"/>
                  </a:cubicBezTo>
                  <a:cubicBezTo>
                    <a:pt x="5955" y="1563"/>
                    <a:pt x="4121" y="2213"/>
                    <a:pt x="4121" y="2213"/>
                  </a:cubicBezTo>
                  <a:cubicBezTo>
                    <a:pt x="4121" y="2213"/>
                    <a:pt x="7563" y="927"/>
                    <a:pt x="6961" y="325"/>
                  </a:cubicBezTo>
                  <a:cubicBezTo>
                    <a:pt x="6713" y="74"/>
                    <a:pt x="6097" y="1"/>
                    <a:pt x="546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3028950" y="243825"/>
              <a:ext cx="68525" cy="107300"/>
            </a:xfrm>
            <a:custGeom>
              <a:avLst/>
              <a:gdLst/>
              <a:ahLst/>
              <a:cxnLst/>
              <a:rect l="l" t="t" r="r" b="b"/>
              <a:pathLst>
                <a:path w="2741" h="4292" extrusionOk="0">
                  <a:moveTo>
                    <a:pt x="1482" y="1"/>
                  </a:moveTo>
                  <a:lnTo>
                    <a:pt x="1150" y="263"/>
                  </a:lnTo>
                  <a:cubicBezTo>
                    <a:pt x="2190" y="1585"/>
                    <a:pt x="20" y="3979"/>
                    <a:pt x="0" y="4004"/>
                  </a:cubicBezTo>
                  <a:lnTo>
                    <a:pt x="310" y="4291"/>
                  </a:lnTo>
                  <a:cubicBezTo>
                    <a:pt x="408" y="4182"/>
                    <a:pt x="2740" y="1602"/>
                    <a:pt x="14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3146475" y="152050"/>
              <a:ext cx="79050" cy="181625"/>
            </a:xfrm>
            <a:custGeom>
              <a:avLst/>
              <a:gdLst/>
              <a:ahLst/>
              <a:cxnLst/>
              <a:rect l="l" t="t" r="r" b="b"/>
              <a:pathLst>
                <a:path w="3162" h="7265" extrusionOk="0">
                  <a:moveTo>
                    <a:pt x="818" y="0"/>
                  </a:moveTo>
                  <a:lnTo>
                    <a:pt x="449" y="204"/>
                  </a:lnTo>
                  <a:cubicBezTo>
                    <a:pt x="475" y="254"/>
                    <a:pt x="3161" y="5114"/>
                    <a:pt x="0" y="6894"/>
                  </a:cubicBezTo>
                  <a:lnTo>
                    <a:pt x="204" y="7265"/>
                  </a:lnTo>
                  <a:cubicBezTo>
                    <a:pt x="1677" y="6433"/>
                    <a:pt x="2240" y="4902"/>
                    <a:pt x="1847" y="2837"/>
                  </a:cubicBezTo>
                  <a:cubicBezTo>
                    <a:pt x="1551" y="1314"/>
                    <a:pt x="851" y="50"/>
                    <a:pt x="818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3258825" y="211750"/>
              <a:ext cx="86450" cy="106600"/>
            </a:xfrm>
            <a:custGeom>
              <a:avLst/>
              <a:gdLst/>
              <a:ahLst/>
              <a:cxnLst/>
              <a:rect l="l" t="t" r="r" b="b"/>
              <a:pathLst>
                <a:path w="3458" h="4264" extrusionOk="0">
                  <a:moveTo>
                    <a:pt x="2793" y="0"/>
                  </a:moveTo>
                  <a:lnTo>
                    <a:pt x="2378" y="81"/>
                  </a:lnTo>
                  <a:cubicBezTo>
                    <a:pt x="2963" y="3114"/>
                    <a:pt x="121" y="3822"/>
                    <a:pt x="1" y="3850"/>
                  </a:cubicBezTo>
                  <a:lnTo>
                    <a:pt x="98" y="4263"/>
                  </a:lnTo>
                  <a:cubicBezTo>
                    <a:pt x="129" y="4255"/>
                    <a:pt x="3457" y="3434"/>
                    <a:pt x="27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2848175" y="410350"/>
              <a:ext cx="92850" cy="84300"/>
            </a:xfrm>
            <a:custGeom>
              <a:avLst/>
              <a:gdLst/>
              <a:ahLst/>
              <a:cxnLst/>
              <a:rect l="l" t="t" r="r" b="b"/>
              <a:pathLst>
                <a:path w="3714" h="3372" extrusionOk="0">
                  <a:moveTo>
                    <a:pt x="3386" y="0"/>
                  </a:moveTo>
                  <a:cubicBezTo>
                    <a:pt x="1233" y="0"/>
                    <a:pt x="51" y="3088"/>
                    <a:pt x="0" y="3227"/>
                  </a:cubicBezTo>
                  <a:lnTo>
                    <a:pt x="396" y="3372"/>
                  </a:lnTo>
                  <a:cubicBezTo>
                    <a:pt x="410" y="3342"/>
                    <a:pt x="1535" y="424"/>
                    <a:pt x="3400" y="424"/>
                  </a:cubicBezTo>
                  <a:cubicBezTo>
                    <a:pt x="3484" y="424"/>
                    <a:pt x="3569" y="430"/>
                    <a:pt x="3655" y="442"/>
                  </a:cubicBezTo>
                  <a:lnTo>
                    <a:pt x="3714" y="24"/>
                  </a:lnTo>
                  <a:cubicBezTo>
                    <a:pt x="3602" y="8"/>
                    <a:pt x="3493" y="0"/>
                    <a:pt x="3386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3336525" y="352825"/>
              <a:ext cx="113700" cy="77950"/>
            </a:xfrm>
            <a:custGeom>
              <a:avLst/>
              <a:gdLst/>
              <a:ahLst/>
              <a:cxnLst/>
              <a:rect l="l" t="t" r="r" b="b"/>
              <a:pathLst>
                <a:path w="4548" h="3118" extrusionOk="0">
                  <a:moveTo>
                    <a:pt x="14" y="1"/>
                  </a:moveTo>
                  <a:lnTo>
                    <a:pt x="0" y="422"/>
                  </a:lnTo>
                  <a:cubicBezTo>
                    <a:pt x="34" y="422"/>
                    <a:pt x="3446" y="553"/>
                    <a:pt x="4135" y="3117"/>
                  </a:cubicBezTo>
                  <a:lnTo>
                    <a:pt x="4548" y="3008"/>
                  </a:lnTo>
                  <a:cubicBezTo>
                    <a:pt x="3772" y="143"/>
                    <a:pt x="51" y="4"/>
                    <a:pt x="14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2859475" y="1809300"/>
              <a:ext cx="289325" cy="63075"/>
            </a:xfrm>
            <a:custGeom>
              <a:avLst/>
              <a:gdLst/>
              <a:ahLst/>
              <a:cxnLst/>
              <a:rect l="l" t="t" r="r" b="b"/>
              <a:pathLst>
                <a:path w="11573" h="2523" extrusionOk="0">
                  <a:moveTo>
                    <a:pt x="62" y="1"/>
                  </a:moveTo>
                  <a:lnTo>
                    <a:pt x="0" y="419"/>
                  </a:lnTo>
                  <a:cubicBezTo>
                    <a:pt x="101" y="433"/>
                    <a:pt x="10016" y="1979"/>
                    <a:pt x="11424" y="2523"/>
                  </a:cubicBezTo>
                  <a:lnTo>
                    <a:pt x="11572" y="2130"/>
                  </a:lnTo>
                  <a:cubicBezTo>
                    <a:pt x="10122" y="1572"/>
                    <a:pt x="469" y="65"/>
                    <a:pt x="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3250250" y="1837075"/>
              <a:ext cx="262125" cy="30075"/>
            </a:xfrm>
            <a:custGeom>
              <a:avLst/>
              <a:gdLst/>
              <a:ahLst/>
              <a:cxnLst/>
              <a:rect l="l" t="t" r="r" b="b"/>
              <a:pathLst>
                <a:path w="10485" h="1203" extrusionOk="0">
                  <a:moveTo>
                    <a:pt x="10484" y="0"/>
                  </a:moveTo>
                  <a:cubicBezTo>
                    <a:pt x="9486" y="0"/>
                    <a:pt x="388" y="748"/>
                    <a:pt x="0" y="781"/>
                  </a:cubicBezTo>
                  <a:lnTo>
                    <a:pt x="37" y="1203"/>
                  </a:lnTo>
                  <a:cubicBezTo>
                    <a:pt x="132" y="1197"/>
                    <a:pt x="9500" y="424"/>
                    <a:pt x="10484" y="422"/>
                  </a:cubicBezTo>
                  <a:lnTo>
                    <a:pt x="104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3146475" y="152050"/>
              <a:ext cx="79050" cy="181625"/>
            </a:xfrm>
            <a:custGeom>
              <a:avLst/>
              <a:gdLst/>
              <a:ahLst/>
              <a:cxnLst/>
              <a:rect l="l" t="t" r="r" b="b"/>
              <a:pathLst>
                <a:path w="3162" h="7265" extrusionOk="0">
                  <a:moveTo>
                    <a:pt x="818" y="0"/>
                  </a:moveTo>
                  <a:lnTo>
                    <a:pt x="449" y="204"/>
                  </a:lnTo>
                  <a:cubicBezTo>
                    <a:pt x="475" y="254"/>
                    <a:pt x="3161" y="5114"/>
                    <a:pt x="0" y="6894"/>
                  </a:cubicBezTo>
                  <a:lnTo>
                    <a:pt x="204" y="7265"/>
                  </a:lnTo>
                  <a:cubicBezTo>
                    <a:pt x="1677" y="6433"/>
                    <a:pt x="2240" y="4902"/>
                    <a:pt x="1847" y="2837"/>
                  </a:cubicBezTo>
                  <a:cubicBezTo>
                    <a:pt x="1551" y="1314"/>
                    <a:pt x="851" y="50"/>
                    <a:pt x="8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2848175" y="410350"/>
              <a:ext cx="92850" cy="84300"/>
            </a:xfrm>
            <a:custGeom>
              <a:avLst/>
              <a:gdLst/>
              <a:ahLst/>
              <a:cxnLst/>
              <a:rect l="l" t="t" r="r" b="b"/>
              <a:pathLst>
                <a:path w="3714" h="3372" extrusionOk="0">
                  <a:moveTo>
                    <a:pt x="3386" y="0"/>
                  </a:moveTo>
                  <a:cubicBezTo>
                    <a:pt x="1233" y="0"/>
                    <a:pt x="51" y="3088"/>
                    <a:pt x="0" y="3227"/>
                  </a:cubicBezTo>
                  <a:lnTo>
                    <a:pt x="396" y="3372"/>
                  </a:lnTo>
                  <a:cubicBezTo>
                    <a:pt x="410" y="3342"/>
                    <a:pt x="1535" y="424"/>
                    <a:pt x="3400" y="424"/>
                  </a:cubicBezTo>
                  <a:cubicBezTo>
                    <a:pt x="3484" y="424"/>
                    <a:pt x="3569" y="430"/>
                    <a:pt x="3655" y="442"/>
                  </a:cubicBezTo>
                  <a:lnTo>
                    <a:pt x="3714" y="24"/>
                  </a:lnTo>
                  <a:cubicBezTo>
                    <a:pt x="3602" y="8"/>
                    <a:pt x="3493" y="0"/>
                    <a:pt x="33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3336525" y="352825"/>
              <a:ext cx="113700" cy="77950"/>
            </a:xfrm>
            <a:custGeom>
              <a:avLst/>
              <a:gdLst/>
              <a:ahLst/>
              <a:cxnLst/>
              <a:rect l="l" t="t" r="r" b="b"/>
              <a:pathLst>
                <a:path w="4548" h="3118" extrusionOk="0">
                  <a:moveTo>
                    <a:pt x="14" y="1"/>
                  </a:moveTo>
                  <a:lnTo>
                    <a:pt x="0" y="422"/>
                  </a:lnTo>
                  <a:cubicBezTo>
                    <a:pt x="34" y="422"/>
                    <a:pt x="3446" y="553"/>
                    <a:pt x="4135" y="3117"/>
                  </a:cubicBezTo>
                  <a:lnTo>
                    <a:pt x="4548" y="3008"/>
                  </a:lnTo>
                  <a:cubicBezTo>
                    <a:pt x="3772" y="143"/>
                    <a:pt x="51" y="4"/>
                    <a:pt x="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34541"/>
            <a:ext cx="1218010" cy="14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91" y="952501"/>
            <a:ext cx="1415653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65" y="1687116"/>
            <a:ext cx="1416845" cy="138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2" y="103585"/>
            <a:ext cx="1244204" cy="14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69" y="532210"/>
            <a:ext cx="1416844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7" y="1878807"/>
            <a:ext cx="1062038" cy="106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82" y="3289698"/>
            <a:ext cx="1416844" cy="103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1" y="4171951"/>
            <a:ext cx="832247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35" y="3000375"/>
            <a:ext cx="1214438" cy="141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hlinkClick r:id="" action="ppaction://media"/>
          </p:cNvPr>
          <p:cNvPicPr>
            <a:picLocks noChangeAspect="1"/>
          </p:cNvPicPr>
          <p:nvPr/>
        </p:nvPicPr>
        <p:blipFill>
          <a:blip r:embed="rId13"/>
          <a:srcRect l="17705" t="29361" r="16929" b="35846"/>
          <a:stretch>
            <a:fillRect/>
          </a:stretch>
        </p:blipFill>
        <p:spPr>
          <a:xfrm>
            <a:off x="2344696" y="2162564"/>
            <a:ext cx="4461140" cy="1335706"/>
          </a:xfrm>
          <a:custGeom>
            <a:avLst/>
            <a:gdLst/>
            <a:ahLst/>
            <a:cxnLst/>
            <a:rect l="l" t="t" r="r" b="b"/>
            <a:pathLst>
              <a:path w="5312905" h="1590731">
                <a:moveTo>
                  <a:pt x="3037176" y="1136075"/>
                </a:moveTo>
                <a:cubicBezTo>
                  <a:pt x="3018106" y="1136075"/>
                  <a:pt x="3003289" y="1143127"/>
                  <a:pt x="2992724" y="1157230"/>
                </a:cubicBezTo>
                <a:cubicBezTo>
                  <a:pt x="2982561" y="1174202"/>
                  <a:pt x="2977479" y="1192244"/>
                  <a:pt x="2977479" y="1211357"/>
                </a:cubicBezTo>
                <a:cubicBezTo>
                  <a:pt x="2977479" y="1240918"/>
                  <a:pt x="2983525" y="1275220"/>
                  <a:pt x="2995618" y="1314261"/>
                </a:cubicBezTo>
                <a:cubicBezTo>
                  <a:pt x="3007711" y="1353302"/>
                  <a:pt x="3022203" y="1386700"/>
                  <a:pt x="3039094" y="1414454"/>
                </a:cubicBezTo>
                <a:cubicBezTo>
                  <a:pt x="3048247" y="1428915"/>
                  <a:pt x="3058222" y="1439585"/>
                  <a:pt x="3069016" y="1446464"/>
                </a:cubicBezTo>
                <a:cubicBezTo>
                  <a:pt x="3079811" y="1453343"/>
                  <a:pt x="3090708" y="1456782"/>
                  <a:pt x="3101707" y="1456782"/>
                </a:cubicBezTo>
                <a:cubicBezTo>
                  <a:pt x="3119447" y="1456782"/>
                  <a:pt x="3133821" y="1450036"/>
                  <a:pt x="3144829" y="1436542"/>
                </a:cubicBezTo>
                <a:cubicBezTo>
                  <a:pt x="3155836" y="1423049"/>
                  <a:pt x="3161340" y="1404836"/>
                  <a:pt x="3161340" y="1381904"/>
                </a:cubicBezTo>
                <a:cubicBezTo>
                  <a:pt x="3161340" y="1350454"/>
                  <a:pt x="3156217" y="1316340"/>
                  <a:pt x="3145970" y="1279562"/>
                </a:cubicBezTo>
                <a:cubicBezTo>
                  <a:pt x="3135723" y="1242785"/>
                  <a:pt x="3122504" y="1211468"/>
                  <a:pt x="3106312" y="1185611"/>
                </a:cubicBezTo>
                <a:cubicBezTo>
                  <a:pt x="3096749" y="1170258"/>
                  <a:pt x="3085823" y="1158283"/>
                  <a:pt x="3073534" y="1149684"/>
                </a:cubicBezTo>
                <a:cubicBezTo>
                  <a:pt x="3061245" y="1141085"/>
                  <a:pt x="3049126" y="1136549"/>
                  <a:pt x="3037176" y="1136075"/>
                </a:cubicBezTo>
                <a:close/>
                <a:moveTo>
                  <a:pt x="1017876" y="1136075"/>
                </a:moveTo>
                <a:cubicBezTo>
                  <a:pt x="998806" y="1136075"/>
                  <a:pt x="983989" y="1143127"/>
                  <a:pt x="973425" y="1157230"/>
                </a:cubicBezTo>
                <a:cubicBezTo>
                  <a:pt x="963261" y="1174202"/>
                  <a:pt x="958179" y="1192244"/>
                  <a:pt x="958179" y="1211357"/>
                </a:cubicBezTo>
                <a:cubicBezTo>
                  <a:pt x="958179" y="1240918"/>
                  <a:pt x="964225" y="1275220"/>
                  <a:pt x="976318" y="1314261"/>
                </a:cubicBezTo>
                <a:cubicBezTo>
                  <a:pt x="988411" y="1353302"/>
                  <a:pt x="1002903" y="1386700"/>
                  <a:pt x="1019794" y="1414454"/>
                </a:cubicBezTo>
                <a:cubicBezTo>
                  <a:pt x="1028948" y="1428915"/>
                  <a:pt x="1038922" y="1439585"/>
                  <a:pt x="1049716" y="1446464"/>
                </a:cubicBezTo>
                <a:cubicBezTo>
                  <a:pt x="1060511" y="1453343"/>
                  <a:pt x="1071408" y="1456782"/>
                  <a:pt x="1082408" y="1456782"/>
                </a:cubicBezTo>
                <a:cubicBezTo>
                  <a:pt x="1100147" y="1456782"/>
                  <a:pt x="1114521" y="1450036"/>
                  <a:pt x="1125529" y="1436542"/>
                </a:cubicBezTo>
                <a:cubicBezTo>
                  <a:pt x="1136537" y="1423049"/>
                  <a:pt x="1142041" y="1404836"/>
                  <a:pt x="1142041" y="1381904"/>
                </a:cubicBezTo>
                <a:cubicBezTo>
                  <a:pt x="1142041" y="1350454"/>
                  <a:pt x="1136917" y="1316340"/>
                  <a:pt x="1126670" y="1279562"/>
                </a:cubicBezTo>
                <a:cubicBezTo>
                  <a:pt x="1116424" y="1242785"/>
                  <a:pt x="1103204" y="1211468"/>
                  <a:pt x="1087012" y="1185611"/>
                </a:cubicBezTo>
                <a:cubicBezTo>
                  <a:pt x="1077449" y="1170258"/>
                  <a:pt x="1066524" y="1158283"/>
                  <a:pt x="1054235" y="1149684"/>
                </a:cubicBezTo>
                <a:cubicBezTo>
                  <a:pt x="1041946" y="1141085"/>
                  <a:pt x="1029826" y="1136549"/>
                  <a:pt x="1017876" y="1136075"/>
                </a:cubicBezTo>
                <a:close/>
                <a:moveTo>
                  <a:pt x="1876069" y="1008950"/>
                </a:moveTo>
                <a:cubicBezTo>
                  <a:pt x="1888113" y="1008950"/>
                  <a:pt x="1899939" y="1018513"/>
                  <a:pt x="1911548" y="1037638"/>
                </a:cubicBezTo>
                <a:cubicBezTo>
                  <a:pt x="1935090" y="1062902"/>
                  <a:pt x="1946861" y="1094591"/>
                  <a:pt x="1946861" y="1132705"/>
                </a:cubicBezTo>
                <a:cubicBezTo>
                  <a:pt x="1946861" y="1151106"/>
                  <a:pt x="1942269" y="1166166"/>
                  <a:pt x="1933083" y="1177886"/>
                </a:cubicBezTo>
                <a:cubicBezTo>
                  <a:pt x="1923898" y="1189605"/>
                  <a:pt x="1911580" y="1195465"/>
                  <a:pt x="1896130" y="1195465"/>
                </a:cubicBezTo>
                <a:cubicBezTo>
                  <a:pt x="1884781" y="1195465"/>
                  <a:pt x="1876211" y="1193213"/>
                  <a:pt x="1870419" y="1188709"/>
                </a:cubicBezTo>
                <a:cubicBezTo>
                  <a:pt x="1864627" y="1184205"/>
                  <a:pt x="1853883" y="1171476"/>
                  <a:pt x="1838185" y="1150522"/>
                </a:cubicBezTo>
                <a:cubicBezTo>
                  <a:pt x="1823004" y="1136116"/>
                  <a:pt x="1807379" y="1126889"/>
                  <a:pt x="1791310" y="1122841"/>
                </a:cubicBezTo>
                <a:cubicBezTo>
                  <a:pt x="1775242" y="1118793"/>
                  <a:pt x="1744565" y="1116117"/>
                  <a:pt x="1699280" y="1114812"/>
                </a:cubicBezTo>
                <a:cubicBezTo>
                  <a:pt x="1684721" y="1114812"/>
                  <a:pt x="1676022" y="1117916"/>
                  <a:pt x="1673183" y="1124123"/>
                </a:cubicBezTo>
                <a:cubicBezTo>
                  <a:pt x="1670309" y="1130348"/>
                  <a:pt x="1667518" y="1143263"/>
                  <a:pt x="1664808" y="1162870"/>
                </a:cubicBezTo>
                <a:cubicBezTo>
                  <a:pt x="1662099" y="1182477"/>
                  <a:pt x="1660744" y="1200513"/>
                  <a:pt x="1660744" y="1216978"/>
                </a:cubicBezTo>
                <a:cubicBezTo>
                  <a:pt x="1660744" y="1223859"/>
                  <a:pt x="1662909" y="1228562"/>
                  <a:pt x="1667238" y="1231088"/>
                </a:cubicBezTo>
                <a:cubicBezTo>
                  <a:pt x="1671568" y="1233614"/>
                  <a:pt x="1681788" y="1234877"/>
                  <a:pt x="1697899" y="1234877"/>
                </a:cubicBezTo>
                <a:cubicBezTo>
                  <a:pt x="1707909" y="1234877"/>
                  <a:pt x="1714920" y="1233349"/>
                  <a:pt x="1718932" y="1230292"/>
                </a:cubicBezTo>
                <a:cubicBezTo>
                  <a:pt x="1722944" y="1227235"/>
                  <a:pt x="1725819" y="1221574"/>
                  <a:pt x="1727559" y="1213307"/>
                </a:cubicBezTo>
                <a:cubicBezTo>
                  <a:pt x="1734632" y="1179798"/>
                  <a:pt x="1749892" y="1163043"/>
                  <a:pt x="1773340" y="1163043"/>
                </a:cubicBezTo>
                <a:cubicBezTo>
                  <a:pt x="1811706" y="1163043"/>
                  <a:pt x="1830889" y="1204830"/>
                  <a:pt x="1830889" y="1288403"/>
                </a:cubicBezTo>
                <a:cubicBezTo>
                  <a:pt x="1830889" y="1339324"/>
                  <a:pt x="1823353" y="1377157"/>
                  <a:pt x="1808282" y="1401901"/>
                </a:cubicBezTo>
                <a:cubicBezTo>
                  <a:pt x="1798178" y="1418639"/>
                  <a:pt x="1783990" y="1427008"/>
                  <a:pt x="1765718" y="1427008"/>
                </a:cubicBezTo>
                <a:cubicBezTo>
                  <a:pt x="1745015" y="1427008"/>
                  <a:pt x="1733218" y="1414284"/>
                  <a:pt x="1730328" y="1388836"/>
                </a:cubicBezTo>
                <a:cubicBezTo>
                  <a:pt x="1729006" y="1375415"/>
                  <a:pt x="1727498" y="1366329"/>
                  <a:pt x="1725803" y="1361578"/>
                </a:cubicBezTo>
                <a:cubicBezTo>
                  <a:pt x="1724109" y="1356826"/>
                  <a:pt x="1721081" y="1352479"/>
                  <a:pt x="1716719" y="1348535"/>
                </a:cubicBezTo>
                <a:cubicBezTo>
                  <a:pt x="1709186" y="1341462"/>
                  <a:pt x="1698097" y="1337926"/>
                  <a:pt x="1683453" y="1337926"/>
                </a:cubicBezTo>
                <a:cubicBezTo>
                  <a:pt x="1673907" y="1337926"/>
                  <a:pt x="1667803" y="1339253"/>
                  <a:pt x="1665141" y="1341907"/>
                </a:cubicBezTo>
                <a:cubicBezTo>
                  <a:pt x="1662479" y="1344561"/>
                  <a:pt x="1661416" y="1351728"/>
                  <a:pt x="1661953" y="1363410"/>
                </a:cubicBezTo>
                <a:cubicBezTo>
                  <a:pt x="1661953" y="1358243"/>
                  <a:pt x="1661819" y="1367029"/>
                  <a:pt x="1661550" y="1389770"/>
                </a:cubicBezTo>
                <a:cubicBezTo>
                  <a:pt x="1661550" y="1439459"/>
                  <a:pt x="1665328" y="1468289"/>
                  <a:pt x="1672882" y="1476262"/>
                </a:cubicBezTo>
                <a:cubicBezTo>
                  <a:pt x="1675828" y="1479945"/>
                  <a:pt x="1678486" y="1482212"/>
                  <a:pt x="1680856" y="1483063"/>
                </a:cubicBezTo>
                <a:cubicBezTo>
                  <a:pt x="1683227" y="1483913"/>
                  <a:pt x="1691182" y="1485362"/>
                  <a:pt x="1704723" y="1487408"/>
                </a:cubicBezTo>
                <a:cubicBezTo>
                  <a:pt x="1714029" y="1488836"/>
                  <a:pt x="1721734" y="1493450"/>
                  <a:pt x="1727837" y="1501250"/>
                </a:cubicBezTo>
                <a:cubicBezTo>
                  <a:pt x="1733940" y="1509049"/>
                  <a:pt x="1736992" y="1517822"/>
                  <a:pt x="1736992" y="1527568"/>
                </a:cubicBezTo>
                <a:cubicBezTo>
                  <a:pt x="1736992" y="1552466"/>
                  <a:pt x="1724487" y="1567974"/>
                  <a:pt x="1699479" y="1574092"/>
                </a:cubicBezTo>
                <a:cubicBezTo>
                  <a:pt x="1660798" y="1583313"/>
                  <a:pt x="1609576" y="1587924"/>
                  <a:pt x="1545814" y="1587924"/>
                </a:cubicBezTo>
                <a:cubicBezTo>
                  <a:pt x="1489637" y="1587924"/>
                  <a:pt x="1450817" y="1584628"/>
                  <a:pt x="1429356" y="1578037"/>
                </a:cubicBezTo>
                <a:cubicBezTo>
                  <a:pt x="1418429" y="1574618"/>
                  <a:pt x="1409464" y="1568293"/>
                  <a:pt x="1402462" y="1559063"/>
                </a:cubicBezTo>
                <a:cubicBezTo>
                  <a:pt x="1395459" y="1549833"/>
                  <a:pt x="1391958" y="1539604"/>
                  <a:pt x="1391958" y="1528374"/>
                </a:cubicBezTo>
                <a:cubicBezTo>
                  <a:pt x="1391958" y="1514092"/>
                  <a:pt x="1397509" y="1502268"/>
                  <a:pt x="1408610" y="1492901"/>
                </a:cubicBezTo>
                <a:cubicBezTo>
                  <a:pt x="1410823" y="1491243"/>
                  <a:pt x="1418616" y="1487711"/>
                  <a:pt x="1431990" y="1482305"/>
                </a:cubicBezTo>
                <a:cubicBezTo>
                  <a:pt x="1444000" y="1477585"/>
                  <a:pt x="1451363" y="1465345"/>
                  <a:pt x="1454079" y="1445585"/>
                </a:cubicBezTo>
                <a:cubicBezTo>
                  <a:pt x="1458679" y="1414143"/>
                  <a:pt x="1460979" y="1340215"/>
                  <a:pt x="1460979" y="1223801"/>
                </a:cubicBezTo>
                <a:cubicBezTo>
                  <a:pt x="1460979" y="1174151"/>
                  <a:pt x="1459414" y="1142584"/>
                  <a:pt x="1456285" y="1129102"/>
                </a:cubicBezTo>
                <a:cubicBezTo>
                  <a:pt x="1453156" y="1115619"/>
                  <a:pt x="1446174" y="1106494"/>
                  <a:pt x="1435341" y="1101728"/>
                </a:cubicBezTo>
                <a:cubicBezTo>
                  <a:pt x="1420961" y="1095401"/>
                  <a:pt x="1411140" y="1089435"/>
                  <a:pt x="1405877" y="1083828"/>
                </a:cubicBezTo>
                <a:cubicBezTo>
                  <a:pt x="1400614" y="1078222"/>
                  <a:pt x="1397982" y="1070171"/>
                  <a:pt x="1397982" y="1059675"/>
                </a:cubicBezTo>
                <a:cubicBezTo>
                  <a:pt x="1397982" y="1045047"/>
                  <a:pt x="1404681" y="1033138"/>
                  <a:pt x="1418078" y="1023946"/>
                </a:cubicBezTo>
                <a:cubicBezTo>
                  <a:pt x="1431476" y="1014754"/>
                  <a:pt x="1447434" y="1010159"/>
                  <a:pt x="1465954" y="1010159"/>
                </a:cubicBezTo>
                <a:cubicBezTo>
                  <a:pt x="1475917" y="1010159"/>
                  <a:pt x="1493972" y="1011178"/>
                  <a:pt x="1520119" y="1013215"/>
                </a:cubicBezTo>
                <a:cubicBezTo>
                  <a:pt x="1558276" y="1016259"/>
                  <a:pt x="1608039" y="1017781"/>
                  <a:pt x="1669410" y="1017781"/>
                </a:cubicBezTo>
                <a:cubicBezTo>
                  <a:pt x="1766118" y="1017781"/>
                  <a:pt x="1830656" y="1015211"/>
                  <a:pt x="1863023" y="1010069"/>
                </a:cubicBezTo>
                <a:cubicBezTo>
                  <a:pt x="1869346" y="1009323"/>
                  <a:pt x="1873695" y="1008950"/>
                  <a:pt x="1876069" y="1008950"/>
                </a:cubicBezTo>
                <a:close/>
                <a:moveTo>
                  <a:pt x="3584772" y="1007345"/>
                </a:moveTo>
                <a:cubicBezTo>
                  <a:pt x="3637445" y="1007345"/>
                  <a:pt x="3677979" y="1010240"/>
                  <a:pt x="3706372" y="1016029"/>
                </a:cubicBezTo>
                <a:cubicBezTo>
                  <a:pt x="3720595" y="1018753"/>
                  <a:pt x="3732270" y="1024360"/>
                  <a:pt x="3741397" y="1032848"/>
                </a:cubicBezTo>
                <a:cubicBezTo>
                  <a:pt x="3750525" y="1041336"/>
                  <a:pt x="3755089" y="1051214"/>
                  <a:pt x="3755089" y="1062482"/>
                </a:cubicBezTo>
                <a:cubicBezTo>
                  <a:pt x="3755089" y="1071290"/>
                  <a:pt x="3751757" y="1079780"/>
                  <a:pt x="3745094" y="1087953"/>
                </a:cubicBezTo>
                <a:cubicBezTo>
                  <a:pt x="3737309" y="1097925"/>
                  <a:pt x="3733416" y="1104416"/>
                  <a:pt x="3733416" y="1107426"/>
                </a:cubicBezTo>
                <a:cubicBezTo>
                  <a:pt x="3733416" y="1115513"/>
                  <a:pt x="3740459" y="1129318"/>
                  <a:pt x="3754545" y="1148840"/>
                </a:cubicBezTo>
                <a:cubicBezTo>
                  <a:pt x="3762774" y="1160184"/>
                  <a:pt x="3769853" y="1165857"/>
                  <a:pt x="3775783" y="1165857"/>
                </a:cubicBezTo>
                <a:cubicBezTo>
                  <a:pt x="3779530" y="1165857"/>
                  <a:pt x="3783628" y="1164133"/>
                  <a:pt x="3788074" y="1160686"/>
                </a:cubicBezTo>
                <a:cubicBezTo>
                  <a:pt x="3792521" y="1157239"/>
                  <a:pt x="3798711" y="1150530"/>
                  <a:pt x="3806645" y="1140558"/>
                </a:cubicBezTo>
                <a:cubicBezTo>
                  <a:pt x="3815926" y="1128847"/>
                  <a:pt x="3820567" y="1120077"/>
                  <a:pt x="3820567" y="1114249"/>
                </a:cubicBezTo>
                <a:cubicBezTo>
                  <a:pt x="3820567" y="1110881"/>
                  <a:pt x="3820156" y="1108373"/>
                  <a:pt x="3819333" y="1106726"/>
                </a:cubicBezTo>
                <a:cubicBezTo>
                  <a:pt x="3818510" y="1105078"/>
                  <a:pt x="3814453" y="1099829"/>
                  <a:pt x="3807163" y="1090978"/>
                </a:cubicBezTo>
                <a:cubicBezTo>
                  <a:pt x="3800853" y="1083726"/>
                  <a:pt x="3797699" y="1073827"/>
                  <a:pt x="3797699" y="1061280"/>
                </a:cubicBezTo>
                <a:cubicBezTo>
                  <a:pt x="3797699" y="1025592"/>
                  <a:pt x="3841357" y="1007748"/>
                  <a:pt x="3928674" y="1007748"/>
                </a:cubicBezTo>
                <a:cubicBezTo>
                  <a:pt x="3975736" y="1007748"/>
                  <a:pt x="4006639" y="1010016"/>
                  <a:pt x="4021381" y="1014552"/>
                </a:cubicBezTo>
                <a:cubicBezTo>
                  <a:pt x="4031984" y="1017766"/>
                  <a:pt x="4040747" y="1023882"/>
                  <a:pt x="4047671" y="1032899"/>
                </a:cubicBezTo>
                <a:cubicBezTo>
                  <a:pt x="4054595" y="1041916"/>
                  <a:pt x="4058056" y="1051511"/>
                  <a:pt x="4058056" y="1061683"/>
                </a:cubicBezTo>
                <a:cubicBezTo>
                  <a:pt x="4058056" y="1075180"/>
                  <a:pt x="4053927" y="1085398"/>
                  <a:pt x="4045666" y="1092337"/>
                </a:cubicBezTo>
                <a:cubicBezTo>
                  <a:pt x="4037406" y="1099276"/>
                  <a:pt x="4022049" y="1104358"/>
                  <a:pt x="3999594" y="1107586"/>
                </a:cubicBezTo>
                <a:cubicBezTo>
                  <a:pt x="3990155" y="1110165"/>
                  <a:pt x="3980122" y="1115567"/>
                  <a:pt x="3969496" y="1123791"/>
                </a:cubicBezTo>
                <a:cubicBezTo>
                  <a:pt x="3958870" y="1132015"/>
                  <a:pt x="3938761" y="1151977"/>
                  <a:pt x="3909169" y="1183679"/>
                </a:cubicBezTo>
                <a:cubicBezTo>
                  <a:pt x="3873468" y="1222267"/>
                  <a:pt x="3851369" y="1250376"/>
                  <a:pt x="3842873" y="1268006"/>
                </a:cubicBezTo>
                <a:cubicBezTo>
                  <a:pt x="3834376" y="1285637"/>
                  <a:pt x="3830127" y="1312367"/>
                  <a:pt x="3830127" y="1348196"/>
                </a:cubicBezTo>
                <a:cubicBezTo>
                  <a:pt x="3830127" y="1379787"/>
                  <a:pt x="3831287" y="1408332"/>
                  <a:pt x="3833606" y="1433831"/>
                </a:cubicBezTo>
                <a:cubicBezTo>
                  <a:pt x="3834851" y="1449051"/>
                  <a:pt x="3836978" y="1459186"/>
                  <a:pt x="3839985" y="1464236"/>
                </a:cubicBezTo>
                <a:cubicBezTo>
                  <a:pt x="3842993" y="1469286"/>
                  <a:pt x="3849643" y="1474501"/>
                  <a:pt x="3859934" y="1479881"/>
                </a:cubicBezTo>
                <a:cubicBezTo>
                  <a:pt x="3882598" y="1491678"/>
                  <a:pt x="3893930" y="1506772"/>
                  <a:pt x="3893930" y="1525164"/>
                </a:cubicBezTo>
                <a:cubicBezTo>
                  <a:pt x="3893930" y="1567004"/>
                  <a:pt x="3837294" y="1587924"/>
                  <a:pt x="3724022" y="1587924"/>
                </a:cubicBezTo>
                <a:cubicBezTo>
                  <a:pt x="3679078" y="1587924"/>
                  <a:pt x="3636748" y="1583601"/>
                  <a:pt x="3597031" y="1574955"/>
                </a:cubicBezTo>
                <a:cubicBezTo>
                  <a:pt x="3559595" y="1566803"/>
                  <a:pt x="3540877" y="1549806"/>
                  <a:pt x="3540877" y="1523962"/>
                </a:cubicBezTo>
                <a:cubicBezTo>
                  <a:pt x="3540877" y="1503527"/>
                  <a:pt x="3552834" y="1489064"/>
                  <a:pt x="3576746" y="1480572"/>
                </a:cubicBezTo>
                <a:cubicBezTo>
                  <a:pt x="3589800" y="1475993"/>
                  <a:pt x="3597720" y="1470621"/>
                  <a:pt x="3600504" y="1464456"/>
                </a:cubicBezTo>
                <a:cubicBezTo>
                  <a:pt x="3608638" y="1446917"/>
                  <a:pt x="3612705" y="1404418"/>
                  <a:pt x="3612705" y="1336960"/>
                </a:cubicBezTo>
                <a:cubicBezTo>
                  <a:pt x="3612705" y="1316722"/>
                  <a:pt x="3610684" y="1300984"/>
                  <a:pt x="3606643" y="1289746"/>
                </a:cubicBezTo>
                <a:cubicBezTo>
                  <a:pt x="3602601" y="1278508"/>
                  <a:pt x="3596777" y="1264872"/>
                  <a:pt x="3589172" y="1248838"/>
                </a:cubicBezTo>
                <a:cubicBezTo>
                  <a:pt x="3552754" y="1207496"/>
                  <a:pt x="3518740" y="1171282"/>
                  <a:pt x="3487127" y="1140194"/>
                </a:cubicBezTo>
                <a:cubicBezTo>
                  <a:pt x="3474022" y="1127344"/>
                  <a:pt x="3465429" y="1118883"/>
                  <a:pt x="3461349" y="1114812"/>
                </a:cubicBezTo>
                <a:cubicBezTo>
                  <a:pt x="3434716" y="1107590"/>
                  <a:pt x="3419091" y="1102001"/>
                  <a:pt x="3414474" y="1098044"/>
                </a:cubicBezTo>
                <a:cubicBezTo>
                  <a:pt x="3405108" y="1090017"/>
                  <a:pt x="3400425" y="1079367"/>
                  <a:pt x="3400425" y="1066095"/>
                </a:cubicBezTo>
                <a:cubicBezTo>
                  <a:pt x="3400425" y="1044118"/>
                  <a:pt x="3415135" y="1028832"/>
                  <a:pt x="3444556" y="1020237"/>
                </a:cubicBezTo>
                <a:cubicBezTo>
                  <a:pt x="3473977" y="1011642"/>
                  <a:pt x="3520716" y="1007345"/>
                  <a:pt x="3584772" y="1007345"/>
                </a:cubicBezTo>
                <a:close/>
                <a:moveTo>
                  <a:pt x="4324262" y="1004537"/>
                </a:moveTo>
                <a:cubicBezTo>
                  <a:pt x="4352587" y="1004537"/>
                  <a:pt x="4389509" y="1011487"/>
                  <a:pt x="4435029" y="1025385"/>
                </a:cubicBezTo>
                <a:cubicBezTo>
                  <a:pt x="4439535" y="1026736"/>
                  <a:pt x="4443010" y="1027412"/>
                  <a:pt x="4445452" y="1027412"/>
                </a:cubicBezTo>
                <a:cubicBezTo>
                  <a:pt x="4447196" y="1027412"/>
                  <a:pt x="4454263" y="1025195"/>
                  <a:pt x="4466652" y="1020761"/>
                </a:cubicBezTo>
                <a:cubicBezTo>
                  <a:pt x="4472033" y="1018775"/>
                  <a:pt x="4477539" y="1017781"/>
                  <a:pt x="4483170" y="1017781"/>
                </a:cubicBezTo>
                <a:cubicBezTo>
                  <a:pt x="4504069" y="1017781"/>
                  <a:pt x="4525172" y="1032940"/>
                  <a:pt x="4546480" y="1063256"/>
                </a:cubicBezTo>
                <a:cubicBezTo>
                  <a:pt x="4567788" y="1093572"/>
                  <a:pt x="4578442" y="1122341"/>
                  <a:pt x="4578442" y="1149562"/>
                </a:cubicBezTo>
                <a:cubicBezTo>
                  <a:pt x="4578442" y="1166564"/>
                  <a:pt x="4573214" y="1181074"/>
                  <a:pt x="4562758" y="1193093"/>
                </a:cubicBezTo>
                <a:cubicBezTo>
                  <a:pt x="4552303" y="1205111"/>
                  <a:pt x="4539284" y="1211120"/>
                  <a:pt x="4523701" y="1211120"/>
                </a:cubicBezTo>
                <a:cubicBezTo>
                  <a:pt x="4511350" y="1211120"/>
                  <a:pt x="4501397" y="1208703"/>
                  <a:pt x="4493840" y="1203868"/>
                </a:cubicBezTo>
                <a:cubicBezTo>
                  <a:pt x="4486284" y="1199034"/>
                  <a:pt x="4470954" y="1185877"/>
                  <a:pt x="4447851" y="1164399"/>
                </a:cubicBezTo>
                <a:cubicBezTo>
                  <a:pt x="4417304" y="1135886"/>
                  <a:pt x="4387613" y="1121629"/>
                  <a:pt x="4358775" y="1121629"/>
                </a:cubicBezTo>
                <a:cubicBezTo>
                  <a:pt x="4345896" y="1121629"/>
                  <a:pt x="4335881" y="1124510"/>
                  <a:pt x="4328732" y="1130272"/>
                </a:cubicBezTo>
                <a:cubicBezTo>
                  <a:pt x="4321582" y="1136034"/>
                  <a:pt x="4318007" y="1143534"/>
                  <a:pt x="4318007" y="1152773"/>
                </a:cubicBezTo>
                <a:cubicBezTo>
                  <a:pt x="4318007" y="1172055"/>
                  <a:pt x="4338201" y="1187504"/>
                  <a:pt x="4378587" y="1199117"/>
                </a:cubicBezTo>
                <a:cubicBezTo>
                  <a:pt x="4430651" y="1214460"/>
                  <a:pt x="4464714" y="1226010"/>
                  <a:pt x="4480778" y="1233765"/>
                </a:cubicBezTo>
                <a:cubicBezTo>
                  <a:pt x="4552308" y="1268549"/>
                  <a:pt x="4588073" y="1319802"/>
                  <a:pt x="4588073" y="1387525"/>
                </a:cubicBezTo>
                <a:cubicBezTo>
                  <a:pt x="4588073" y="1447118"/>
                  <a:pt x="4563680" y="1495841"/>
                  <a:pt x="4514895" y="1533695"/>
                </a:cubicBezTo>
                <a:cubicBezTo>
                  <a:pt x="4465846" y="1571719"/>
                  <a:pt x="4401901" y="1590731"/>
                  <a:pt x="4323059" y="1590731"/>
                </a:cubicBezTo>
                <a:cubicBezTo>
                  <a:pt x="4288019" y="1590731"/>
                  <a:pt x="4251178" y="1586581"/>
                  <a:pt x="4212535" y="1578280"/>
                </a:cubicBezTo>
                <a:cubicBezTo>
                  <a:pt x="4173893" y="1569980"/>
                  <a:pt x="4144470" y="1558901"/>
                  <a:pt x="4124266" y="1545046"/>
                </a:cubicBezTo>
                <a:cubicBezTo>
                  <a:pt x="4112294" y="1537794"/>
                  <a:pt x="4100941" y="1519181"/>
                  <a:pt x="4090206" y="1489208"/>
                </a:cubicBezTo>
                <a:cubicBezTo>
                  <a:pt x="4079471" y="1459235"/>
                  <a:pt x="4074104" y="1430022"/>
                  <a:pt x="4074104" y="1401568"/>
                </a:cubicBezTo>
                <a:cubicBezTo>
                  <a:pt x="4074104" y="1386626"/>
                  <a:pt x="4076779" y="1377376"/>
                  <a:pt x="4082129" y="1373821"/>
                </a:cubicBezTo>
                <a:cubicBezTo>
                  <a:pt x="4091594" y="1358503"/>
                  <a:pt x="4102749" y="1350844"/>
                  <a:pt x="4115594" y="1350844"/>
                </a:cubicBezTo>
                <a:cubicBezTo>
                  <a:pt x="4128286" y="1350844"/>
                  <a:pt x="4139584" y="1356362"/>
                  <a:pt x="4149487" y="1367400"/>
                </a:cubicBezTo>
                <a:cubicBezTo>
                  <a:pt x="4156552" y="1374801"/>
                  <a:pt x="4170633" y="1394596"/>
                  <a:pt x="4191732" y="1426784"/>
                </a:cubicBezTo>
                <a:cubicBezTo>
                  <a:pt x="4200826" y="1440546"/>
                  <a:pt x="4215460" y="1452063"/>
                  <a:pt x="4235634" y="1461336"/>
                </a:cubicBezTo>
                <a:cubicBezTo>
                  <a:pt x="4255808" y="1470608"/>
                  <a:pt x="4276790" y="1475245"/>
                  <a:pt x="4298579" y="1475245"/>
                </a:cubicBezTo>
                <a:cubicBezTo>
                  <a:pt x="4316993" y="1475245"/>
                  <a:pt x="4331334" y="1472175"/>
                  <a:pt x="4341605" y="1466036"/>
                </a:cubicBezTo>
                <a:cubicBezTo>
                  <a:pt x="4351875" y="1459897"/>
                  <a:pt x="4357010" y="1452585"/>
                  <a:pt x="4357010" y="1444101"/>
                </a:cubicBezTo>
                <a:cubicBezTo>
                  <a:pt x="4357010" y="1436082"/>
                  <a:pt x="4352910" y="1428769"/>
                  <a:pt x="4344709" y="1422163"/>
                </a:cubicBezTo>
                <a:cubicBezTo>
                  <a:pt x="4336509" y="1415557"/>
                  <a:pt x="4320143" y="1408392"/>
                  <a:pt x="4295612" y="1400667"/>
                </a:cubicBezTo>
                <a:cubicBezTo>
                  <a:pt x="4260871" y="1389889"/>
                  <a:pt x="4233149" y="1379326"/>
                  <a:pt x="4212449" y="1368976"/>
                </a:cubicBezTo>
                <a:cubicBezTo>
                  <a:pt x="4191748" y="1358627"/>
                  <a:pt x="4177123" y="1346269"/>
                  <a:pt x="4168570" y="1331902"/>
                </a:cubicBezTo>
                <a:cubicBezTo>
                  <a:pt x="4115223" y="1291498"/>
                  <a:pt x="4088550" y="1246235"/>
                  <a:pt x="4088550" y="1196111"/>
                </a:cubicBezTo>
                <a:cubicBezTo>
                  <a:pt x="4088550" y="1171222"/>
                  <a:pt x="4094286" y="1147094"/>
                  <a:pt x="4105759" y="1123727"/>
                </a:cubicBezTo>
                <a:cubicBezTo>
                  <a:pt x="4117231" y="1100359"/>
                  <a:pt x="4132496" y="1081228"/>
                  <a:pt x="4151553" y="1066332"/>
                </a:cubicBezTo>
                <a:cubicBezTo>
                  <a:pt x="4199895" y="1025136"/>
                  <a:pt x="4257464" y="1004537"/>
                  <a:pt x="4324262" y="1004537"/>
                </a:cubicBezTo>
                <a:close/>
                <a:moveTo>
                  <a:pt x="3075622" y="1004537"/>
                </a:moveTo>
                <a:cubicBezTo>
                  <a:pt x="3146218" y="1004537"/>
                  <a:pt x="3209143" y="1027120"/>
                  <a:pt x="3264395" y="1072286"/>
                </a:cubicBezTo>
                <a:cubicBezTo>
                  <a:pt x="3298028" y="1095512"/>
                  <a:pt x="3325938" y="1129173"/>
                  <a:pt x="3348124" y="1173268"/>
                </a:cubicBezTo>
                <a:cubicBezTo>
                  <a:pt x="3369884" y="1217347"/>
                  <a:pt x="3380764" y="1261344"/>
                  <a:pt x="3380764" y="1305260"/>
                </a:cubicBezTo>
                <a:cubicBezTo>
                  <a:pt x="3380764" y="1370374"/>
                  <a:pt x="3359226" y="1428611"/>
                  <a:pt x="3316149" y="1479971"/>
                </a:cubicBezTo>
                <a:cubicBezTo>
                  <a:pt x="3279980" y="1523269"/>
                  <a:pt x="3232491" y="1554444"/>
                  <a:pt x="3173683" y="1573497"/>
                </a:cubicBezTo>
                <a:cubicBezTo>
                  <a:pt x="3137837" y="1584986"/>
                  <a:pt x="3101805" y="1590731"/>
                  <a:pt x="3065589" y="1590731"/>
                </a:cubicBezTo>
                <a:cubicBezTo>
                  <a:pt x="3017942" y="1590731"/>
                  <a:pt x="2972516" y="1580887"/>
                  <a:pt x="2929312" y="1561199"/>
                </a:cubicBezTo>
                <a:cubicBezTo>
                  <a:pt x="2876720" y="1537244"/>
                  <a:pt x="2835532" y="1500999"/>
                  <a:pt x="2805749" y="1452466"/>
                </a:cubicBezTo>
                <a:cubicBezTo>
                  <a:pt x="2776890" y="1405744"/>
                  <a:pt x="2762461" y="1354135"/>
                  <a:pt x="2762461" y="1297638"/>
                </a:cubicBezTo>
                <a:cubicBezTo>
                  <a:pt x="2762461" y="1232106"/>
                  <a:pt x="2781030" y="1174306"/>
                  <a:pt x="2818168" y="1124238"/>
                </a:cubicBezTo>
                <a:cubicBezTo>
                  <a:pt x="2851157" y="1079700"/>
                  <a:pt x="2895600" y="1046968"/>
                  <a:pt x="2951496" y="1026044"/>
                </a:cubicBezTo>
                <a:cubicBezTo>
                  <a:pt x="2988992" y="1011706"/>
                  <a:pt x="3030367" y="1004537"/>
                  <a:pt x="3075622" y="1004537"/>
                </a:cubicBezTo>
                <a:close/>
                <a:moveTo>
                  <a:pt x="1056323" y="1004537"/>
                </a:moveTo>
                <a:cubicBezTo>
                  <a:pt x="1126919" y="1004537"/>
                  <a:pt x="1189843" y="1027120"/>
                  <a:pt x="1245095" y="1072286"/>
                </a:cubicBezTo>
                <a:cubicBezTo>
                  <a:pt x="1278729" y="1095512"/>
                  <a:pt x="1306638" y="1129173"/>
                  <a:pt x="1328825" y="1173268"/>
                </a:cubicBezTo>
                <a:cubicBezTo>
                  <a:pt x="1350584" y="1217347"/>
                  <a:pt x="1361464" y="1261344"/>
                  <a:pt x="1361464" y="1305260"/>
                </a:cubicBezTo>
                <a:cubicBezTo>
                  <a:pt x="1361464" y="1370374"/>
                  <a:pt x="1339926" y="1428611"/>
                  <a:pt x="1296850" y="1479971"/>
                </a:cubicBezTo>
                <a:cubicBezTo>
                  <a:pt x="1260680" y="1523269"/>
                  <a:pt x="1213191" y="1554444"/>
                  <a:pt x="1154383" y="1573497"/>
                </a:cubicBezTo>
                <a:cubicBezTo>
                  <a:pt x="1118537" y="1584986"/>
                  <a:pt x="1082506" y="1590731"/>
                  <a:pt x="1046289" y="1590731"/>
                </a:cubicBezTo>
                <a:cubicBezTo>
                  <a:pt x="998642" y="1590731"/>
                  <a:pt x="953217" y="1580887"/>
                  <a:pt x="910012" y="1561199"/>
                </a:cubicBezTo>
                <a:cubicBezTo>
                  <a:pt x="857420" y="1537244"/>
                  <a:pt x="816232" y="1500999"/>
                  <a:pt x="786449" y="1452466"/>
                </a:cubicBezTo>
                <a:cubicBezTo>
                  <a:pt x="757591" y="1405744"/>
                  <a:pt x="743162" y="1354135"/>
                  <a:pt x="743162" y="1297638"/>
                </a:cubicBezTo>
                <a:cubicBezTo>
                  <a:pt x="743162" y="1232106"/>
                  <a:pt x="761730" y="1174306"/>
                  <a:pt x="798868" y="1124238"/>
                </a:cubicBezTo>
                <a:cubicBezTo>
                  <a:pt x="831857" y="1079700"/>
                  <a:pt x="876300" y="1046968"/>
                  <a:pt x="932196" y="1026044"/>
                </a:cubicBezTo>
                <a:cubicBezTo>
                  <a:pt x="969692" y="1011706"/>
                  <a:pt x="1011068" y="1004537"/>
                  <a:pt x="1056323" y="1004537"/>
                </a:cubicBezTo>
                <a:close/>
                <a:moveTo>
                  <a:pt x="2633656" y="1003335"/>
                </a:moveTo>
                <a:cubicBezTo>
                  <a:pt x="2658435" y="1003335"/>
                  <a:pt x="2681711" y="1020412"/>
                  <a:pt x="2703486" y="1054565"/>
                </a:cubicBezTo>
                <a:cubicBezTo>
                  <a:pt x="2725261" y="1088718"/>
                  <a:pt x="2736148" y="1123460"/>
                  <a:pt x="2736148" y="1158790"/>
                </a:cubicBezTo>
                <a:cubicBezTo>
                  <a:pt x="2736148" y="1184741"/>
                  <a:pt x="2727895" y="1203945"/>
                  <a:pt x="2711387" y="1216402"/>
                </a:cubicBezTo>
                <a:cubicBezTo>
                  <a:pt x="2699326" y="1225453"/>
                  <a:pt x="2684784" y="1229979"/>
                  <a:pt x="2667761" y="1229979"/>
                </a:cubicBezTo>
                <a:cubicBezTo>
                  <a:pt x="2651612" y="1229979"/>
                  <a:pt x="2637766" y="1225615"/>
                  <a:pt x="2626225" y="1216888"/>
                </a:cubicBezTo>
                <a:cubicBezTo>
                  <a:pt x="2614685" y="1208161"/>
                  <a:pt x="2603197" y="1193406"/>
                  <a:pt x="2591763" y="1172622"/>
                </a:cubicBezTo>
                <a:cubicBezTo>
                  <a:pt x="2583923" y="1158217"/>
                  <a:pt x="2577981" y="1148993"/>
                  <a:pt x="2573937" y="1144952"/>
                </a:cubicBezTo>
                <a:cubicBezTo>
                  <a:pt x="2569893" y="1140910"/>
                  <a:pt x="2565454" y="1138889"/>
                  <a:pt x="2560620" y="1138889"/>
                </a:cubicBezTo>
                <a:cubicBezTo>
                  <a:pt x="2554238" y="1138889"/>
                  <a:pt x="2549459" y="1141964"/>
                  <a:pt x="2546285" y="1148114"/>
                </a:cubicBezTo>
                <a:cubicBezTo>
                  <a:pt x="2543111" y="1154264"/>
                  <a:pt x="2541524" y="1166249"/>
                  <a:pt x="2541524" y="1184069"/>
                </a:cubicBezTo>
                <a:lnTo>
                  <a:pt x="2541524" y="1408788"/>
                </a:lnTo>
                <a:cubicBezTo>
                  <a:pt x="2541524" y="1430744"/>
                  <a:pt x="2543577" y="1446171"/>
                  <a:pt x="2547682" y="1455069"/>
                </a:cubicBezTo>
                <a:cubicBezTo>
                  <a:pt x="2551788" y="1463966"/>
                  <a:pt x="2555646" y="1470557"/>
                  <a:pt x="2559257" y="1474842"/>
                </a:cubicBezTo>
                <a:cubicBezTo>
                  <a:pt x="2582650" y="1482038"/>
                  <a:pt x="2597515" y="1488968"/>
                  <a:pt x="2603853" y="1495632"/>
                </a:cubicBezTo>
                <a:cubicBezTo>
                  <a:pt x="2610190" y="1502295"/>
                  <a:pt x="2613359" y="1511470"/>
                  <a:pt x="2613359" y="1523156"/>
                </a:cubicBezTo>
                <a:cubicBezTo>
                  <a:pt x="2613359" y="1546237"/>
                  <a:pt x="2599175" y="1562869"/>
                  <a:pt x="2570807" y="1573052"/>
                </a:cubicBezTo>
                <a:cubicBezTo>
                  <a:pt x="2542439" y="1583235"/>
                  <a:pt x="2500654" y="1588327"/>
                  <a:pt x="2445453" y="1588327"/>
                </a:cubicBezTo>
                <a:cubicBezTo>
                  <a:pt x="2378067" y="1588327"/>
                  <a:pt x="2327948" y="1582714"/>
                  <a:pt x="2295094" y="1571489"/>
                </a:cubicBezTo>
                <a:cubicBezTo>
                  <a:pt x="2264407" y="1561155"/>
                  <a:pt x="2249064" y="1543839"/>
                  <a:pt x="2249064" y="1519543"/>
                </a:cubicBezTo>
                <a:cubicBezTo>
                  <a:pt x="2249064" y="1505640"/>
                  <a:pt x="2255295" y="1494707"/>
                  <a:pt x="2267756" y="1486743"/>
                </a:cubicBezTo>
                <a:cubicBezTo>
                  <a:pt x="2270757" y="1485080"/>
                  <a:pt x="2280056" y="1481857"/>
                  <a:pt x="2295651" y="1477074"/>
                </a:cubicBezTo>
                <a:cubicBezTo>
                  <a:pt x="2304932" y="1474388"/>
                  <a:pt x="2311148" y="1469676"/>
                  <a:pt x="2314299" y="1462938"/>
                </a:cubicBezTo>
                <a:cubicBezTo>
                  <a:pt x="2317449" y="1456199"/>
                  <a:pt x="2320182" y="1441507"/>
                  <a:pt x="2322497" y="1418860"/>
                </a:cubicBezTo>
                <a:cubicBezTo>
                  <a:pt x="2324658" y="1397787"/>
                  <a:pt x="2326671" y="1364034"/>
                  <a:pt x="2328534" y="1317603"/>
                </a:cubicBezTo>
                <a:cubicBezTo>
                  <a:pt x="2330397" y="1271171"/>
                  <a:pt x="2331328" y="1230940"/>
                  <a:pt x="2331328" y="1196911"/>
                </a:cubicBezTo>
                <a:cubicBezTo>
                  <a:pt x="2331328" y="1174102"/>
                  <a:pt x="2329842" y="1158662"/>
                  <a:pt x="2326868" y="1150592"/>
                </a:cubicBezTo>
                <a:cubicBezTo>
                  <a:pt x="2323894" y="1142521"/>
                  <a:pt x="2320084" y="1138486"/>
                  <a:pt x="2315437" y="1138486"/>
                </a:cubicBezTo>
                <a:cubicBezTo>
                  <a:pt x="2308172" y="1138486"/>
                  <a:pt x="2300379" y="1144783"/>
                  <a:pt x="2292057" y="1157377"/>
                </a:cubicBezTo>
                <a:cubicBezTo>
                  <a:pt x="2273806" y="1185161"/>
                  <a:pt x="2258419" y="1203858"/>
                  <a:pt x="2245898" y="1213467"/>
                </a:cubicBezTo>
                <a:cubicBezTo>
                  <a:pt x="2230806" y="1225008"/>
                  <a:pt x="2215863" y="1230778"/>
                  <a:pt x="2201070" y="1230778"/>
                </a:cubicBezTo>
                <a:cubicBezTo>
                  <a:pt x="2184068" y="1230778"/>
                  <a:pt x="2170159" y="1224523"/>
                  <a:pt x="2159346" y="1212012"/>
                </a:cubicBezTo>
                <a:cubicBezTo>
                  <a:pt x="2148532" y="1199502"/>
                  <a:pt x="2143125" y="1183767"/>
                  <a:pt x="2143125" y="1164808"/>
                </a:cubicBezTo>
                <a:cubicBezTo>
                  <a:pt x="2143125" y="1147256"/>
                  <a:pt x="2147040" y="1128061"/>
                  <a:pt x="2154869" y="1107224"/>
                </a:cubicBezTo>
                <a:cubicBezTo>
                  <a:pt x="2162699" y="1086387"/>
                  <a:pt x="2173072" y="1067312"/>
                  <a:pt x="2185990" y="1049999"/>
                </a:cubicBezTo>
                <a:cubicBezTo>
                  <a:pt x="2207972" y="1020493"/>
                  <a:pt x="2230254" y="1005740"/>
                  <a:pt x="2252837" y="1005740"/>
                </a:cubicBezTo>
                <a:cubicBezTo>
                  <a:pt x="2258703" y="1005740"/>
                  <a:pt x="2266168" y="1006786"/>
                  <a:pt x="2275232" y="1008880"/>
                </a:cubicBezTo>
                <a:cubicBezTo>
                  <a:pt x="2287727" y="1011425"/>
                  <a:pt x="2298394" y="1013210"/>
                  <a:pt x="2307232" y="1014235"/>
                </a:cubicBezTo>
                <a:cubicBezTo>
                  <a:pt x="2316070" y="1015261"/>
                  <a:pt x="2326562" y="1015773"/>
                  <a:pt x="2338708" y="1015773"/>
                </a:cubicBezTo>
                <a:lnTo>
                  <a:pt x="2553431" y="1015773"/>
                </a:lnTo>
                <a:cubicBezTo>
                  <a:pt x="2572966" y="1015087"/>
                  <a:pt x="2591224" y="1012318"/>
                  <a:pt x="2608204" y="1007466"/>
                </a:cubicBezTo>
                <a:cubicBezTo>
                  <a:pt x="2618522" y="1004712"/>
                  <a:pt x="2627005" y="1003335"/>
                  <a:pt x="2633656" y="1003335"/>
                </a:cubicBezTo>
                <a:close/>
                <a:moveTo>
                  <a:pt x="3669362" y="238679"/>
                </a:moveTo>
                <a:cubicBezTo>
                  <a:pt x="3663820" y="238679"/>
                  <a:pt x="3658456" y="245918"/>
                  <a:pt x="3653273" y="260396"/>
                </a:cubicBezTo>
                <a:cubicBezTo>
                  <a:pt x="3651913" y="263449"/>
                  <a:pt x="3647180" y="274670"/>
                  <a:pt x="3639076" y="294059"/>
                </a:cubicBezTo>
                <a:cubicBezTo>
                  <a:pt x="3629952" y="316932"/>
                  <a:pt x="3625391" y="330521"/>
                  <a:pt x="3625391" y="334827"/>
                </a:cubicBezTo>
                <a:cubicBezTo>
                  <a:pt x="3625391" y="336059"/>
                  <a:pt x="3628678" y="336675"/>
                  <a:pt x="3635252" y="336675"/>
                </a:cubicBezTo>
                <a:lnTo>
                  <a:pt x="3713903" y="336675"/>
                </a:lnTo>
                <a:cubicBezTo>
                  <a:pt x="3722895" y="336675"/>
                  <a:pt x="3727390" y="336193"/>
                  <a:pt x="3727390" y="335230"/>
                </a:cubicBezTo>
                <a:cubicBezTo>
                  <a:pt x="3727390" y="328042"/>
                  <a:pt x="3720426" y="309102"/>
                  <a:pt x="3706498" y="278411"/>
                </a:cubicBezTo>
                <a:cubicBezTo>
                  <a:pt x="3692237" y="260398"/>
                  <a:pt x="3683200" y="249273"/>
                  <a:pt x="3679387" y="245035"/>
                </a:cubicBezTo>
                <a:cubicBezTo>
                  <a:pt x="3675573" y="240798"/>
                  <a:pt x="3672231" y="238679"/>
                  <a:pt x="3669362" y="238679"/>
                </a:cubicBezTo>
                <a:close/>
                <a:moveTo>
                  <a:pt x="897588" y="238679"/>
                </a:moveTo>
                <a:cubicBezTo>
                  <a:pt x="892045" y="238679"/>
                  <a:pt x="886682" y="245918"/>
                  <a:pt x="881498" y="260396"/>
                </a:cubicBezTo>
                <a:cubicBezTo>
                  <a:pt x="880138" y="263449"/>
                  <a:pt x="875406" y="274670"/>
                  <a:pt x="867301" y="294059"/>
                </a:cubicBezTo>
                <a:cubicBezTo>
                  <a:pt x="858178" y="316932"/>
                  <a:pt x="853616" y="330521"/>
                  <a:pt x="853616" y="334827"/>
                </a:cubicBezTo>
                <a:cubicBezTo>
                  <a:pt x="853616" y="336059"/>
                  <a:pt x="856903" y="336675"/>
                  <a:pt x="863477" y="336675"/>
                </a:cubicBezTo>
                <a:lnTo>
                  <a:pt x="942128" y="336675"/>
                </a:lnTo>
                <a:cubicBezTo>
                  <a:pt x="951120" y="336675"/>
                  <a:pt x="955615" y="336193"/>
                  <a:pt x="955615" y="335230"/>
                </a:cubicBezTo>
                <a:cubicBezTo>
                  <a:pt x="955615" y="328042"/>
                  <a:pt x="948651" y="309102"/>
                  <a:pt x="934723" y="278411"/>
                </a:cubicBezTo>
                <a:cubicBezTo>
                  <a:pt x="920462" y="260398"/>
                  <a:pt x="911425" y="249273"/>
                  <a:pt x="907612" y="245035"/>
                </a:cubicBezTo>
                <a:cubicBezTo>
                  <a:pt x="903798" y="240798"/>
                  <a:pt x="900457" y="238679"/>
                  <a:pt x="897588" y="238679"/>
                </a:cubicBezTo>
                <a:close/>
                <a:moveTo>
                  <a:pt x="4369397" y="111873"/>
                </a:moveTo>
                <a:cubicBezTo>
                  <a:pt x="4361582" y="111873"/>
                  <a:pt x="4356270" y="113454"/>
                  <a:pt x="4353461" y="116615"/>
                </a:cubicBezTo>
                <a:cubicBezTo>
                  <a:pt x="4350651" y="119776"/>
                  <a:pt x="4348991" y="127206"/>
                  <a:pt x="4348479" y="138905"/>
                </a:cubicBezTo>
                <a:lnTo>
                  <a:pt x="4344214" y="230353"/>
                </a:lnTo>
                <a:cubicBezTo>
                  <a:pt x="4344260" y="230984"/>
                  <a:pt x="4344284" y="232101"/>
                  <a:pt x="4344284" y="233704"/>
                </a:cubicBezTo>
                <a:cubicBezTo>
                  <a:pt x="4344284" y="241390"/>
                  <a:pt x="4344920" y="245961"/>
                  <a:pt x="4346193" y="247414"/>
                </a:cubicBezTo>
                <a:cubicBezTo>
                  <a:pt x="4347465" y="248868"/>
                  <a:pt x="4351054" y="249595"/>
                  <a:pt x="4356959" y="249595"/>
                </a:cubicBezTo>
                <a:cubicBezTo>
                  <a:pt x="4377973" y="249595"/>
                  <a:pt x="4393098" y="244343"/>
                  <a:pt x="4402334" y="233838"/>
                </a:cubicBezTo>
                <a:cubicBezTo>
                  <a:pt x="4411571" y="223333"/>
                  <a:pt x="4416189" y="205766"/>
                  <a:pt x="4416189" y="181137"/>
                </a:cubicBezTo>
                <a:cubicBezTo>
                  <a:pt x="4416189" y="134961"/>
                  <a:pt x="4400592" y="111873"/>
                  <a:pt x="4369397" y="111873"/>
                </a:cubicBezTo>
                <a:close/>
                <a:moveTo>
                  <a:pt x="4434005" y="8825"/>
                </a:moveTo>
                <a:cubicBezTo>
                  <a:pt x="4493060" y="8825"/>
                  <a:pt x="4543276" y="28061"/>
                  <a:pt x="4584651" y="66533"/>
                </a:cubicBezTo>
                <a:cubicBezTo>
                  <a:pt x="4618361" y="83322"/>
                  <a:pt x="4635216" y="115103"/>
                  <a:pt x="4635216" y="161875"/>
                </a:cubicBezTo>
                <a:cubicBezTo>
                  <a:pt x="4635216" y="187920"/>
                  <a:pt x="4628937" y="211716"/>
                  <a:pt x="4616380" y="233262"/>
                </a:cubicBezTo>
                <a:cubicBezTo>
                  <a:pt x="4603822" y="254809"/>
                  <a:pt x="4586418" y="271074"/>
                  <a:pt x="4564168" y="282056"/>
                </a:cubicBezTo>
                <a:cubicBezTo>
                  <a:pt x="4558830" y="284725"/>
                  <a:pt x="4556162" y="287334"/>
                  <a:pt x="4556162" y="289883"/>
                </a:cubicBezTo>
                <a:cubicBezTo>
                  <a:pt x="4556162" y="293908"/>
                  <a:pt x="4562717" y="298736"/>
                  <a:pt x="4575826" y="304368"/>
                </a:cubicBezTo>
                <a:cubicBezTo>
                  <a:pt x="4601952" y="313018"/>
                  <a:pt x="4622003" y="328326"/>
                  <a:pt x="4635980" y="350290"/>
                </a:cubicBezTo>
                <a:cubicBezTo>
                  <a:pt x="4649957" y="372255"/>
                  <a:pt x="4659824" y="405016"/>
                  <a:pt x="4665579" y="448574"/>
                </a:cubicBezTo>
                <a:cubicBezTo>
                  <a:pt x="4667762" y="464617"/>
                  <a:pt x="4670610" y="474653"/>
                  <a:pt x="4674123" y="478682"/>
                </a:cubicBezTo>
                <a:cubicBezTo>
                  <a:pt x="4677636" y="482711"/>
                  <a:pt x="4687847" y="487178"/>
                  <a:pt x="4704755" y="492086"/>
                </a:cubicBezTo>
                <a:cubicBezTo>
                  <a:pt x="4709858" y="493701"/>
                  <a:pt x="4714658" y="497883"/>
                  <a:pt x="4719156" y="504629"/>
                </a:cubicBezTo>
                <a:cubicBezTo>
                  <a:pt x="4723654" y="511376"/>
                  <a:pt x="4725903" y="518714"/>
                  <a:pt x="4725903" y="526644"/>
                </a:cubicBezTo>
                <a:cubicBezTo>
                  <a:pt x="4725903" y="536616"/>
                  <a:pt x="4722186" y="546479"/>
                  <a:pt x="4714753" y="556233"/>
                </a:cubicBezTo>
                <a:cubicBezTo>
                  <a:pt x="4707320" y="565988"/>
                  <a:pt x="4695629" y="573834"/>
                  <a:pt x="4679680" y="579773"/>
                </a:cubicBezTo>
                <a:cubicBezTo>
                  <a:pt x="4660696" y="590205"/>
                  <a:pt x="4630970" y="595422"/>
                  <a:pt x="4590503" y="595422"/>
                </a:cubicBezTo>
                <a:cubicBezTo>
                  <a:pt x="4535672" y="595422"/>
                  <a:pt x="4496222" y="580664"/>
                  <a:pt x="4472151" y="551149"/>
                </a:cubicBezTo>
                <a:cubicBezTo>
                  <a:pt x="4461480" y="538232"/>
                  <a:pt x="4452435" y="521973"/>
                  <a:pt x="4445017" y="502375"/>
                </a:cubicBezTo>
                <a:cubicBezTo>
                  <a:pt x="4437599" y="482777"/>
                  <a:pt x="4429102" y="453292"/>
                  <a:pt x="4419527" y="413920"/>
                </a:cubicBezTo>
                <a:cubicBezTo>
                  <a:pt x="4413699" y="389845"/>
                  <a:pt x="4406638" y="373252"/>
                  <a:pt x="4398344" y="364142"/>
                </a:cubicBezTo>
                <a:cubicBezTo>
                  <a:pt x="4390049" y="355031"/>
                  <a:pt x="4378254" y="350128"/>
                  <a:pt x="4362957" y="349433"/>
                </a:cubicBezTo>
                <a:cubicBezTo>
                  <a:pt x="4356822" y="349433"/>
                  <a:pt x="4352844" y="351428"/>
                  <a:pt x="4351024" y="355419"/>
                </a:cubicBezTo>
                <a:cubicBezTo>
                  <a:pt x="4349204" y="359409"/>
                  <a:pt x="4348294" y="372076"/>
                  <a:pt x="4348294" y="393418"/>
                </a:cubicBezTo>
                <a:cubicBezTo>
                  <a:pt x="4348294" y="426991"/>
                  <a:pt x="4350235" y="452405"/>
                  <a:pt x="4354119" y="469658"/>
                </a:cubicBezTo>
                <a:cubicBezTo>
                  <a:pt x="4355364" y="474617"/>
                  <a:pt x="4356969" y="478177"/>
                  <a:pt x="4358935" y="480341"/>
                </a:cubicBezTo>
                <a:cubicBezTo>
                  <a:pt x="4360900" y="482505"/>
                  <a:pt x="4364257" y="485045"/>
                  <a:pt x="4369007" y="487961"/>
                </a:cubicBezTo>
                <a:cubicBezTo>
                  <a:pt x="4389709" y="499148"/>
                  <a:pt x="4400061" y="513513"/>
                  <a:pt x="4400061" y="531056"/>
                </a:cubicBezTo>
                <a:cubicBezTo>
                  <a:pt x="4400061" y="552620"/>
                  <a:pt x="4387712" y="567468"/>
                  <a:pt x="4363015" y="575600"/>
                </a:cubicBezTo>
                <a:cubicBezTo>
                  <a:pt x="4338317" y="583733"/>
                  <a:pt x="4298845" y="587799"/>
                  <a:pt x="4244599" y="587799"/>
                </a:cubicBezTo>
                <a:cubicBezTo>
                  <a:pt x="4140157" y="587799"/>
                  <a:pt x="4087936" y="566344"/>
                  <a:pt x="4087936" y="523434"/>
                </a:cubicBezTo>
                <a:cubicBezTo>
                  <a:pt x="4087936" y="515235"/>
                  <a:pt x="4089849" y="508614"/>
                  <a:pt x="4093675" y="503571"/>
                </a:cubicBezTo>
                <a:cubicBezTo>
                  <a:pt x="4097501" y="498527"/>
                  <a:pt x="4104942" y="492322"/>
                  <a:pt x="4115997" y="484955"/>
                </a:cubicBezTo>
                <a:cubicBezTo>
                  <a:pt x="4126361" y="478121"/>
                  <a:pt x="4133385" y="470007"/>
                  <a:pt x="4137071" y="460613"/>
                </a:cubicBezTo>
                <a:cubicBezTo>
                  <a:pt x="4140757" y="451219"/>
                  <a:pt x="4143390" y="433744"/>
                  <a:pt x="4144972" y="408190"/>
                </a:cubicBezTo>
                <a:cubicBezTo>
                  <a:pt x="4146272" y="389687"/>
                  <a:pt x="4146923" y="322029"/>
                  <a:pt x="4146923" y="205214"/>
                </a:cubicBezTo>
                <a:cubicBezTo>
                  <a:pt x="4146923" y="168955"/>
                  <a:pt x="4145256" y="144872"/>
                  <a:pt x="4141922" y="132967"/>
                </a:cubicBezTo>
                <a:cubicBezTo>
                  <a:pt x="4138588" y="121062"/>
                  <a:pt x="4130959" y="112127"/>
                  <a:pt x="4119034" y="106163"/>
                </a:cubicBezTo>
                <a:cubicBezTo>
                  <a:pt x="4108082" y="100936"/>
                  <a:pt x="4100093" y="95392"/>
                  <a:pt x="4095069" y="89532"/>
                </a:cubicBezTo>
                <a:cubicBezTo>
                  <a:pt x="4090045" y="83672"/>
                  <a:pt x="4087533" y="75953"/>
                  <a:pt x="4087533" y="66373"/>
                </a:cubicBezTo>
                <a:cubicBezTo>
                  <a:pt x="4087533" y="54116"/>
                  <a:pt x="4092008" y="43669"/>
                  <a:pt x="4100959" y="35031"/>
                </a:cubicBezTo>
                <a:cubicBezTo>
                  <a:pt x="4109910" y="26394"/>
                  <a:pt x="4121927" y="20152"/>
                  <a:pt x="4137011" y="16307"/>
                </a:cubicBezTo>
                <a:cubicBezTo>
                  <a:pt x="4149182" y="13195"/>
                  <a:pt x="4165649" y="11639"/>
                  <a:pt x="4186412" y="11639"/>
                </a:cubicBezTo>
                <a:cubicBezTo>
                  <a:pt x="4194473" y="11639"/>
                  <a:pt x="4216745" y="13018"/>
                  <a:pt x="4253226" y="15776"/>
                </a:cubicBezTo>
                <a:cubicBezTo>
                  <a:pt x="4258871" y="16228"/>
                  <a:pt x="4269237" y="16454"/>
                  <a:pt x="4284325" y="16454"/>
                </a:cubicBezTo>
                <a:cubicBezTo>
                  <a:pt x="4308954" y="16454"/>
                  <a:pt x="4340157" y="14943"/>
                  <a:pt x="4377934" y="11920"/>
                </a:cubicBezTo>
                <a:cubicBezTo>
                  <a:pt x="4405897" y="9857"/>
                  <a:pt x="4424587" y="8825"/>
                  <a:pt x="4434005" y="8825"/>
                </a:cubicBezTo>
                <a:close/>
                <a:moveTo>
                  <a:pt x="1485666" y="7220"/>
                </a:moveTo>
                <a:cubicBezTo>
                  <a:pt x="1528644" y="7220"/>
                  <a:pt x="1561894" y="11862"/>
                  <a:pt x="1585414" y="21148"/>
                </a:cubicBezTo>
                <a:cubicBezTo>
                  <a:pt x="1605166" y="29282"/>
                  <a:pt x="1615042" y="44758"/>
                  <a:pt x="1615042" y="67575"/>
                </a:cubicBezTo>
                <a:cubicBezTo>
                  <a:pt x="1615042" y="77176"/>
                  <a:pt x="1613321" y="84685"/>
                  <a:pt x="1609878" y="90102"/>
                </a:cubicBezTo>
                <a:cubicBezTo>
                  <a:pt x="1606436" y="95518"/>
                  <a:pt x="1598748" y="102971"/>
                  <a:pt x="1586815" y="112462"/>
                </a:cubicBezTo>
                <a:cubicBezTo>
                  <a:pt x="1583379" y="115467"/>
                  <a:pt x="1580001" y="123484"/>
                  <a:pt x="1576682" y="136513"/>
                </a:cubicBezTo>
                <a:cubicBezTo>
                  <a:pt x="1573363" y="149542"/>
                  <a:pt x="1571703" y="162545"/>
                  <a:pt x="1571703" y="175522"/>
                </a:cubicBezTo>
                <a:cubicBezTo>
                  <a:pt x="1571703" y="192537"/>
                  <a:pt x="1573922" y="201045"/>
                  <a:pt x="1578361" y="201045"/>
                </a:cubicBezTo>
                <a:cubicBezTo>
                  <a:pt x="1582411" y="201045"/>
                  <a:pt x="1586800" y="198846"/>
                  <a:pt x="1591528" y="194448"/>
                </a:cubicBezTo>
                <a:cubicBezTo>
                  <a:pt x="1596256" y="190050"/>
                  <a:pt x="1607257" y="177221"/>
                  <a:pt x="1624532" y="155960"/>
                </a:cubicBezTo>
                <a:cubicBezTo>
                  <a:pt x="1643402" y="132559"/>
                  <a:pt x="1652836" y="117275"/>
                  <a:pt x="1652836" y="110108"/>
                </a:cubicBezTo>
                <a:cubicBezTo>
                  <a:pt x="1652836" y="106723"/>
                  <a:pt x="1650594" y="100780"/>
                  <a:pt x="1646109" y="92279"/>
                </a:cubicBezTo>
                <a:cubicBezTo>
                  <a:pt x="1642033" y="84443"/>
                  <a:pt x="1639995" y="77010"/>
                  <a:pt x="1639995" y="69980"/>
                </a:cubicBezTo>
                <a:cubicBezTo>
                  <a:pt x="1639995" y="46489"/>
                  <a:pt x="1651850" y="30223"/>
                  <a:pt x="1675561" y="21183"/>
                </a:cubicBezTo>
                <a:cubicBezTo>
                  <a:pt x="1699271" y="12143"/>
                  <a:pt x="1737362" y="7623"/>
                  <a:pt x="1789836" y="7623"/>
                </a:cubicBezTo>
                <a:cubicBezTo>
                  <a:pt x="1831522" y="7623"/>
                  <a:pt x="1862736" y="10426"/>
                  <a:pt x="1883477" y="16032"/>
                </a:cubicBezTo>
                <a:cubicBezTo>
                  <a:pt x="1912117" y="23902"/>
                  <a:pt x="1926438" y="40682"/>
                  <a:pt x="1926438" y="66373"/>
                </a:cubicBezTo>
                <a:cubicBezTo>
                  <a:pt x="1926438" y="76533"/>
                  <a:pt x="1923363" y="86064"/>
                  <a:pt x="1917213" y="94968"/>
                </a:cubicBezTo>
                <a:cubicBezTo>
                  <a:pt x="1911063" y="103872"/>
                  <a:pt x="1903250" y="109678"/>
                  <a:pt x="1893773" y="112385"/>
                </a:cubicBezTo>
                <a:cubicBezTo>
                  <a:pt x="1887612" y="114440"/>
                  <a:pt x="1873878" y="115608"/>
                  <a:pt x="1852570" y="115889"/>
                </a:cubicBezTo>
                <a:cubicBezTo>
                  <a:pt x="1839614" y="116132"/>
                  <a:pt x="1830111" y="117567"/>
                  <a:pt x="1824061" y="120193"/>
                </a:cubicBezTo>
                <a:cubicBezTo>
                  <a:pt x="1818012" y="122819"/>
                  <a:pt x="1809643" y="129221"/>
                  <a:pt x="1798955" y="139397"/>
                </a:cubicBezTo>
                <a:lnTo>
                  <a:pt x="1756019" y="180728"/>
                </a:lnTo>
                <a:cubicBezTo>
                  <a:pt x="1742027" y="194008"/>
                  <a:pt x="1735031" y="205649"/>
                  <a:pt x="1735031" y="215651"/>
                </a:cubicBezTo>
                <a:cubicBezTo>
                  <a:pt x="1735031" y="221103"/>
                  <a:pt x="1736618" y="226771"/>
                  <a:pt x="1739792" y="232655"/>
                </a:cubicBezTo>
                <a:cubicBezTo>
                  <a:pt x="1742965" y="238538"/>
                  <a:pt x="1749223" y="246905"/>
                  <a:pt x="1758564" y="257755"/>
                </a:cubicBezTo>
                <a:lnTo>
                  <a:pt x="1908641" y="431512"/>
                </a:lnTo>
                <a:cubicBezTo>
                  <a:pt x="1921733" y="446698"/>
                  <a:pt x="1930572" y="456163"/>
                  <a:pt x="1935158" y="459906"/>
                </a:cubicBezTo>
                <a:cubicBezTo>
                  <a:pt x="1939743" y="463649"/>
                  <a:pt x="1947659" y="468034"/>
                  <a:pt x="1958905" y="473061"/>
                </a:cubicBezTo>
                <a:cubicBezTo>
                  <a:pt x="1972885" y="479016"/>
                  <a:pt x="1983409" y="486393"/>
                  <a:pt x="1990477" y="495190"/>
                </a:cubicBezTo>
                <a:cubicBezTo>
                  <a:pt x="1997545" y="503988"/>
                  <a:pt x="2001080" y="515274"/>
                  <a:pt x="2001080" y="529048"/>
                </a:cubicBezTo>
                <a:cubicBezTo>
                  <a:pt x="2001080" y="562865"/>
                  <a:pt x="1978018" y="579773"/>
                  <a:pt x="1931893" y="579773"/>
                </a:cubicBezTo>
                <a:lnTo>
                  <a:pt x="1779802" y="579773"/>
                </a:lnTo>
                <a:cubicBezTo>
                  <a:pt x="1767400" y="579773"/>
                  <a:pt x="1757719" y="577145"/>
                  <a:pt x="1750759" y="571888"/>
                </a:cubicBezTo>
                <a:cubicBezTo>
                  <a:pt x="1743799" y="566632"/>
                  <a:pt x="1733474" y="554641"/>
                  <a:pt x="1719785" y="535917"/>
                </a:cubicBezTo>
                <a:cubicBezTo>
                  <a:pt x="1699402" y="507958"/>
                  <a:pt x="1671335" y="471894"/>
                  <a:pt x="1635583" y="427727"/>
                </a:cubicBezTo>
                <a:cubicBezTo>
                  <a:pt x="1622418" y="418897"/>
                  <a:pt x="1613225" y="412336"/>
                  <a:pt x="1608004" y="408043"/>
                </a:cubicBezTo>
                <a:cubicBezTo>
                  <a:pt x="1602784" y="403750"/>
                  <a:pt x="1598654" y="401603"/>
                  <a:pt x="1595614" y="401603"/>
                </a:cubicBezTo>
                <a:cubicBezTo>
                  <a:pt x="1585830" y="401603"/>
                  <a:pt x="1580938" y="413455"/>
                  <a:pt x="1580938" y="437159"/>
                </a:cubicBezTo>
                <a:cubicBezTo>
                  <a:pt x="1580938" y="458723"/>
                  <a:pt x="1584741" y="472907"/>
                  <a:pt x="1592346" y="479711"/>
                </a:cubicBezTo>
                <a:cubicBezTo>
                  <a:pt x="1596776" y="483587"/>
                  <a:pt x="1600583" y="486272"/>
                  <a:pt x="1603768" y="487769"/>
                </a:cubicBezTo>
                <a:cubicBezTo>
                  <a:pt x="1621720" y="499403"/>
                  <a:pt x="1630697" y="513566"/>
                  <a:pt x="1630697" y="530257"/>
                </a:cubicBezTo>
                <a:cubicBezTo>
                  <a:pt x="1630697" y="551808"/>
                  <a:pt x="1617720" y="566786"/>
                  <a:pt x="1591768" y="575191"/>
                </a:cubicBezTo>
                <a:cubicBezTo>
                  <a:pt x="1565815" y="583596"/>
                  <a:pt x="1524562" y="587799"/>
                  <a:pt x="1468009" y="587799"/>
                </a:cubicBezTo>
                <a:cubicBezTo>
                  <a:pt x="1417723" y="587799"/>
                  <a:pt x="1380266" y="584610"/>
                  <a:pt x="1355637" y="578232"/>
                </a:cubicBezTo>
                <a:cubicBezTo>
                  <a:pt x="1345588" y="575444"/>
                  <a:pt x="1336965" y="569811"/>
                  <a:pt x="1329766" y="561333"/>
                </a:cubicBezTo>
                <a:cubicBezTo>
                  <a:pt x="1322568" y="552856"/>
                  <a:pt x="1318968" y="543164"/>
                  <a:pt x="1318968" y="532259"/>
                </a:cubicBezTo>
                <a:cubicBezTo>
                  <a:pt x="1318968" y="515043"/>
                  <a:pt x="1328648" y="500305"/>
                  <a:pt x="1348008" y="488044"/>
                </a:cubicBezTo>
                <a:cubicBezTo>
                  <a:pt x="1353158" y="484612"/>
                  <a:pt x="1357029" y="480474"/>
                  <a:pt x="1359621" y="475631"/>
                </a:cubicBezTo>
                <a:cubicBezTo>
                  <a:pt x="1362213" y="470788"/>
                  <a:pt x="1364714" y="463847"/>
                  <a:pt x="1367122" y="454809"/>
                </a:cubicBezTo>
                <a:cubicBezTo>
                  <a:pt x="1372473" y="420967"/>
                  <a:pt x="1375148" y="373082"/>
                  <a:pt x="1375148" y="311153"/>
                </a:cubicBezTo>
                <a:cubicBezTo>
                  <a:pt x="1375148" y="236797"/>
                  <a:pt x="1372341" y="181459"/>
                  <a:pt x="1366726" y="145140"/>
                </a:cubicBezTo>
                <a:cubicBezTo>
                  <a:pt x="1364773" y="138839"/>
                  <a:pt x="1362262" y="133385"/>
                  <a:pt x="1359192" y="128778"/>
                </a:cubicBezTo>
                <a:cubicBezTo>
                  <a:pt x="1356123" y="124172"/>
                  <a:pt x="1350499" y="119534"/>
                  <a:pt x="1342323" y="114866"/>
                </a:cubicBezTo>
                <a:cubicBezTo>
                  <a:pt x="1324613" y="104745"/>
                  <a:pt x="1315758" y="90452"/>
                  <a:pt x="1315758" y="71988"/>
                </a:cubicBezTo>
                <a:cubicBezTo>
                  <a:pt x="1315758" y="56593"/>
                  <a:pt x="1321184" y="44401"/>
                  <a:pt x="1332036" y="35412"/>
                </a:cubicBezTo>
                <a:cubicBezTo>
                  <a:pt x="1342888" y="26423"/>
                  <a:pt x="1359301" y="19786"/>
                  <a:pt x="1381274" y="15501"/>
                </a:cubicBezTo>
                <a:cubicBezTo>
                  <a:pt x="1409429" y="9980"/>
                  <a:pt x="1444226" y="7220"/>
                  <a:pt x="1485666" y="7220"/>
                </a:cubicBezTo>
                <a:close/>
                <a:moveTo>
                  <a:pt x="3092268" y="4412"/>
                </a:moveTo>
                <a:cubicBezTo>
                  <a:pt x="3132471" y="4412"/>
                  <a:pt x="3171399" y="13271"/>
                  <a:pt x="3209053" y="30990"/>
                </a:cubicBezTo>
                <a:cubicBezTo>
                  <a:pt x="3224903" y="38421"/>
                  <a:pt x="3235600" y="42136"/>
                  <a:pt x="3241142" y="42136"/>
                </a:cubicBezTo>
                <a:cubicBezTo>
                  <a:pt x="3245435" y="42136"/>
                  <a:pt x="3252553" y="41017"/>
                  <a:pt x="3262495" y="38779"/>
                </a:cubicBezTo>
                <a:cubicBezTo>
                  <a:pt x="3266716" y="37807"/>
                  <a:pt x="3271235" y="37321"/>
                  <a:pt x="3276052" y="37321"/>
                </a:cubicBezTo>
                <a:cubicBezTo>
                  <a:pt x="3292688" y="37321"/>
                  <a:pt x="3307053" y="44765"/>
                  <a:pt x="3319148" y="59652"/>
                </a:cubicBezTo>
                <a:cubicBezTo>
                  <a:pt x="3346173" y="92309"/>
                  <a:pt x="3359686" y="132537"/>
                  <a:pt x="3359686" y="180338"/>
                </a:cubicBezTo>
                <a:cubicBezTo>
                  <a:pt x="3359686" y="215557"/>
                  <a:pt x="3347286" y="241533"/>
                  <a:pt x="3322486" y="258267"/>
                </a:cubicBezTo>
                <a:cubicBezTo>
                  <a:pt x="3309168" y="267147"/>
                  <a:pt x="3294090" y="271587"/>
                  <a:pt x="3277255" y="271587"/>
                </a:cubicBezTo>
                <a:cubicBezTo>
                  <a:pt x="3261821" y="271587"/>
                  <a:pt x="3249206" y="268219"/>
                  <a:pt x="3239409" y="261483"/>
                </a:cubicBezTo>
                <a:cubicBezTo>
                  <a:pt x="3229612" y="254747"/>
                  <a:pt x="3220404" y="243332"/>
                  <a:pt x="3211783" y="227238"/>
                </a:cubicBezTo>
                <a:cubicBezTo>
                  <a:pt x="3200481" y="206480"/>
                  <a:pt x="3191398" y="191714"/>
                  <a:pt x="3184534" y="182940"/>
                </a:cubicBezTo>
                <a:cubicBezTo>
                  <a:pt x="3177670" y="174166"/>
                  <a:pt x="3170163" y="166797"/>
                  <a:pt x="3162011" y="160833"/>
                </a:cubicBezTo>
                <a:cubicBezTo>
                  <a:pt x="3135899" y="142641"/>
                  <a:pt x="3109573" y="133546"/>
                  <a:pt x="3083033" y="133546"/>
                </a:cubicBezTo>
                <a:cubicBezTo>
                  <a:pt x="3058272" y="133546"/>
                  <a:pt x="3038533" y="142607"/>
                  <a:pt x="3023816" y="160731"/>
                </a:cubicBezTo>
                <a:cubicBezTo>
                  <a:pt x="3009099" y="178854"/>
                  <a:pt x="3001741" y="203713"/>
                  <a:pt x="3001741" y="235309"/>
                </a:cubicBezTo>
                <a:cubicBezTo>
                  <a:pt x="3001741" y="279980"/>
                  <a:pt x="3012932" y="320709"/>
                  <a:pt x="3035314" y="357497"/>
                </a:cubicBezTo>
                <a:cubicBezTo>
                  <a:pt x="3065247" y="405950"/>
                  <a:pt x="3108040" y="430176"/>
                  <a:pt x="3163693" y="430176"/>
                </a:cubicBezTo>
                <a:cubicBezTo>
                  <a:pt x="3184579" y="430176"/>
                  <a:pt x="3205122" y="426745"/>
                  <a:pt x="3225321" y="419883"/>
                </a:cubicBezTo>
                <a:cubicBezTo>
                  <a:pt x="3245521" y="413021"/>
                  <a:pt x="3262461" y="403477"/>
                  <a:pt x="3276142" y="391250"/>
                </a:cubicBezTo>
                <a:cubicBezTo>
                  <a:pt x="3285103" y="381619"/>
                  <a:pt x="3293903" y="376804"/>
                  <a:pt x="3302540" y="376804"/>
                </a:cubicBezTo>
                <a:cubicBezTo>
                  <a:pt x="3314738" y="376804"/>
                  <a:pt x="3324904" y="382091"/>
                  <a:pt x="3333038" y="392666"/>
                </a:cubicBezTo>
                <a:cubicBezTo>
                  <a:pt x="3341172" y="403241"/>
                  <a:pt x="3345240" y="415529"/>
                  <a:pt x="3345240" y="429530"/>
                </a:cubicBezTo>
                <a:cubicBezTo>
                  <a:pt x="3345240" y="446148"/>
                  <a:pt x="3340263" y="464696"/>
                  <a:pt x="3330311" y="485173"/>
                </a:cubicBezTo>
                <a:cubicBezTo>
                  <a:pt x="3320358" y="505649"/>
                  <a:pt x="3309417" y="520633"/>
                  <a:pt x="3297488" y="530123"/>
                </a:cubicBezTo>
                <a:cubicBezTo>
                  <a:pt x="3288719" y="537690"/>
                  <a:pt x="3275366" y="543241"/>
                  <a:pt x="3257430" y="546775"/>
                </a:cubicBezTo>
                <a:cubicBezTo>
                  <a:pt x="3246828" y="548728"/>
                  <a:pt x="3233377" y="553586"/>
                  <a:pt x="3217078" y="561349"/>
                </a:cubicBezTo>
                <a:cubicBezTo>
                  <a:pt x="3176419" y="580854"/>
                  <a:pt x="3134012" y="590606"/>
                  <a:pt x="3089857" y="590606"/>
                </a:cubicBezTo>
                <a:cubicBezTo>
                  <a:pt x="3043822" y="590606"/>
                  <a:pt x="2998128" y="580362"/>
                  <a:pt x="2952775" y="559872"/>
                </a:cubicBezTo>
                <a:cubicBezTo>
                  <a:pt x="2899671" y="535938"/>
                  <a:pt x="2860203" y="500437"/>
                  <a:pt x="2834372" y="453370"/>
                </a:cubicBezTo>
                <a:cubicBezTo>
                  <a:pt x="2799131" y="402859"/>
                  <a:pt x="2781511" y="351173"/>
                  <a:pt x="2781511" y="298312"/>
                </a:cubicBezTo>
                <a:cubicBezTo>
                  <a:pt x="2781511" y="237040"/>
                  <a:pt x="2800483" y="181246"/>
                  <a:pt x="2838426" y="130930"/>
                </a:cubicBezTo>
                <a:cubicBezTo>
                  <a:pt x="2871360" y="87291"/>
                  <a:pt x="2914334" y="53935"/>
                  <a:pt x="2967349" y="30862"/>
                </a:cubicBezTo>
                <a:cubicBezTo>
                  <a:pt x="3007859" y="13229"/>
                  <a:pt x="3049498" y="4412"/>
                  <a:pt x="3092268" y="4412"/>
                </a:cubicBezTo>
                <a:close/>
                <a:moveTo>
                  <a:pt x="490531" y="3210"/>
                </a:moveTo>
                <a:cubicBezTo>
                  <a:pt x="515310" y="3210"/>
                  <a:pt x="538586" y="20287"/>
                  <a:pt x="560361" y="54440"/>
                </a:cubicBezTo>
                <a:cubicBezTo>
                  <a:pt x="582136" y="88593"/>
                  <a:pt x="593024" y="123335"/>
                  <a:pt x="593024" y="158665"/>
                </a:cubicBezTo>
                <a:cubicBezTo>
                  <a:pt x="593024" y="184616"/>
                  <a:pt x="584770" y="203820"/>
                  <a:pt x="568262" y="216277"/>
                </a:cubicBezTo>
                <a:cubicBezTo>
                  <a:pt x="556201" y="225328"/>
                  <a:pt x="541659" y="229854"/>
                  <a:pt x="524636" y="229854"/>
                </a:cubicBezTo>
                <a:cubicBezTo>
                  <a:pt x="508487" y="229854"/>
                  <a:pt x="494641" y="225490"/>
                  <a:pt x="483100" y="216763"/>
                </a:cubicBezTo>
                <a:cubicBezTo>
                  <a:pt x="471560" y="208036"/>
                  <a:pt x="460072" y="193281"/>
                  <a:pt x="448638" y="172497"/>
                </a:cubicBezTo>
                <a:cubicBezTo>
                  <a:pt x="440798" y="158092"/>
                  <a:pt x="434856" y="148868"/>
                  <a:pt x="430812" y="144826"/>
                </a:cubicBezTo>
                <a:cubicBezTo>
                  <a:pt x="426768" y="140785"/>
                  <a:pt x="422329" y="138764"/>
                  <a:pt x="417495" y="138764"/>
                </a:cubicBezTo>
                <a:cubicBezTo>
                  <a:pt x="411113" y="138764"/>
                  <a:pt x="406334" y="141839"/>
                  <a:pt x="403160" y="147989"/>
                </a:cubicBezTo>
                <a:cubicBezTo>
                  <a:pt x="399986" y="154139"/>
                  <a:pt x="398399" y="166124"/>
                  <a:pt x="398399" y="183944"/>
                </a:cubicBezTo>
                <a:lnTo>
                  <a:pt x="398399" y="408663"/>
                </a:lnTo>
                <a:cubicBezTo>
                  <a:pt x="398399" y="430619"/>
                  <a:pt x="400452" y="446046"/>
                  <a:pt x="404558" y="454944"/>
                </a:cubicBezTo>
                <a:cubicBezTo>
                  <a:pt x="408663" y="463841"/>
                  <a:pt x="412521" y="470432"/>
                  <a:pt x="416132" y="474717"/>
                </a:cubicBezTo>
                <a:cubicBezTo>
                  <a:pt x="439525" y="481913"/>
                  <a:pt x="454391" y="488843"/>
                  <a:pt x="460728" y="495507"/>
                </a:cubicBezTo>
                <a:cubicBezTo>
                  <a:pt x="467065" y="502170"/>
                  <a:pt x="470234" y="511345"/>
                  <a:pt x="470234" y="523031"/>
                </a:cubicBezTo>
                <a:cubicBezTo>
                  <a:pt x="470234" y="546112"/>
                  <a:pt x="456050" y="562744"/>
                  <a:pt x="427682" y="572927"/>
                </a:cubicBezTo>
                <a:cubicBezTo>
                  <a:pt x="399314" y="583110"/>
                  <a:pt x="357529" y="588202"/>
                  <a:pt x="302328" y="588202"/>
                </a:cubicBezTo>
                <a:cubicBezTo>
                  <a:pt x="234942" y="588202"/>
                  <a:pt x="184823" y="582589"/>
                  <a:pt x="151970" y="571364"/>
                </a:cubicBezTo>
                <a:cubicBezTo>
                  <a:pt x="121282" y="561030"/>
                  <a:pt x="105939" y="543714"/>
                  <a:pt x="105939" y="519418"/>
                </a:cubicBezTo>
                <a:cubicBezTo>
                  <a:pt x="105939" y="505515"/>
                  <a:pt x="112170" y="494582"/>
                  <a:pt x="124631" y="486618"/>
                </a:cubicBezTo>
                <a:cubicBezTo>
                  <a:pt x="127633" y="484955"/>
                  <a:pt x="136931" y="481732"/>
                  <a:pt x="152526" y="476949"/>
                </a:cubicBezTo>
                <a:cubicBezTo>
                  <a:pt x="161807" y="474263"/>
                  <a:pt x="168023" y="469551"/>
                  <a:pt x="171174" y="462813"/>
                </a:cubicBezTo>
                <a:cubicBezTo>
                  <a:pt x="174324" y="456074"/>
                  <a:pt x="177057" y="441382"/>
                  <a:pt x="179372" y="418735"/>
                </a:cubicBezTo>
                <a:cubicBezTo>
                  <a:pt x="181534" y="397662"/>
                  <a:pt x="183546" y="363909"/>
                  <a:pt x="185409" y="317478"/>
                </a:cubicBezTo>
                <a:cubicBezTo>
                  <a:pt x="187272" y="271046"/>
                  <a:pt x="188204" y="230815"/>
                  <a:pt x="188204" y="196785"/>
                </a:cubicBezTo>
                <a:cubicBezTo>
                  <a:pt x="188204" y="173977"/>
                  <a:pt x="186717" y="158537"/>
                  <a:pt x="183743" y="150467"/>
                </a:cubicBezTo>
                <a:cubicBezTo>
                  <a:pt x="180769" y="142396"/>
                  <a:pt x="176959" y="138361"/>
                  <a:pt x="172312" y="138361"/>
                </a:cubicBezTo>
                <a:cubicBezTo>
                  <a:pt x="165047" y="138361"/>
                  <a:pt x="157254" y="144658"/>
                  <a:pt x="148932" y="157252"/>
                </a:cubicBezTo>
                <a:cubicBezTo>
                  <a:pt x="130681" y="185036"/>
                  <a:pt x="115294" y="203732"/>
                  <a:pt x="102773" y="213342"/>
                </a:cubicBezTo>
                <a:cubicBezTo>
                  <a:pt x="87681" y="224883"/>
                  <a:pt x="72738" y="230653"/>
                  <a:pt x="57945" y="230653"/>
                </a:cubicBezTo>
                <a:cubicBezTo>
                  <a:pt x="40942" y="230653"/>
                  <a:pt x="27034" y="224398"/>
                  <a:pt x="16221" y="211887"/>
                </a:cubicBezTo>
                <a:cubicBezTo>
                  <a:pt x="5407" y="199377"/>
                  <a:pt x="0" y="183642"/>
                  <a:pt x="0" y="164683"/>
                </a:cubicBezTo>
                <a:cubicBezTo>
                  <a:pt x="0" y="147131"/>
                  <a:pt x="3915" y="127936"/>
                  <a:pt x="11744" y="107099"/>
                </a:cubicBezTo>
                <a:cubicBezTo>
                  <a:pt x="19574" y="86262"/>
                  <a:pt x="29947" y="67187"/>
                  <a:pt x="42865" y="49874"/>
                </a:cubicBezTo>
                <a:cubicBezTo>
                  <a:pt x="64847" y="20368"/>
                  <a:pt x="87129" y="5615"/>
                  <a:pt x="109712" y="5615"/>
                </a:cubicBezTo>
                <a:cubicBezTo>
                  <a:pt x="115578" y="5615"/>
                  <a:pt x="123043" y="6661"/>
                  <a:pt x="132107" y="8754"/>
                </a:cubicBezTo>
                <a:cubicBezTo>
                  <a:pt x="144603" y="11300"/>
                  <a:pt x="155269" y="13085"/>
                  <a:pt x="164107" y="14110"/>
                </a:cubicBezTo>
                <a:cubicBezTo>
                  <a:pt x="172945" y="15136"/>
                  <a:pt x="183437" y="15648"/>
                  <a:pt x="195583" y="15648"/>
                </a:cubicBezTo>
                <a:lnTo>
                  <a:pt x="410307" y="15648"/>
                </a:lnTo>
                <a:cubicBezTo>
                  <a:pt x="429841" y="14962"/>
                  <a:pt x="448099" y="12193"/>
                  <a:pt x="465080" y="7341"/>
                </a:cubicBezTo>
                <a:cubicBezTo>
                  <a:pt x="475397" y="4587"/>
                  <a:pt x="483881" y="3210"/>
                  <a:pt x="490531" y="3210"/>
                </a:cubicBezTo>
                <a:close/>
                <a:moveTo>
                  <a:pt x="3687818" y="2008"/>
                </a:moveTo>
                <a:cubicBezTo>
                  <a:pt x="3716919" y="2008"/>
                  <a:pt x="3744571" y="13257"/>
                  <a:pt x="3770774" y="35754"/>
                </a:cubicBezTo>
                <a:cubicBezTo>
                  <a:pt x="3806001" y="65478"/>
                  <a:pt x="3856476" y="150509"/>
                  <a:pt x="3922200" y="290849"/>
                </a:cubicBezTo>
                <a:lnTo>
                  <a:pt x="3998044" y="453364"/>
                </a:lnTo>
                <a:cubicBezTo>
                  <a:pt x="4004895" y="467582"/>
                  <a:pt x="4010208" y="476528"/>
                  <a:pt x="4013984" y="480200"/>
                </a:cubicBezTo>
                <a:cubicBezTo>
                  <a:pt x="4017758" y="483873"/>
                  <a:pt x="4024361" y="486473"/>
                  <a:pt x="4033792" y="487999"/>
                </a:cubicBezTo>
                <a:cubicBezTo>
                  <a:pt x="4056600" y="491482"/>
                  <a:pt x="4068005" y="503829"/>
                  <a:pt x="4068005" y="525039"/>
                </a:cubicBezTo>
                <a:cubicBezTo>
                  <a:pt x="4068005" y="548372"/>
                  <a:pt x="4055094" y="564732"/>
                  <a:pt x="4029274" y="574120"/>
                </a:cubicBezTo>
                <a:cubicBezTo>
                  <a:pt x="4003453" y="583508"/>
                  <a:pt x="3963204" y="588202"/>
                  <a:pt x="3908528" y="588202"/>
                </a:cubicBezTo>
                <a:cubicBezTo>
                  <a:pt x="3847127" y="588202"/>
                  <a:pt x="3805182" y="585659"/>
                  <a:pt x="3782694" y="580573"/>
                </a:cubicBezTo>
                <a:cubicBezTo>
                  <a:pt x="3760993" y="577801"/>
                  <a:pt x="3745482" y="572068"/>
                  <a:pt x="3736158" y="563373"/>
                </a:cubicBezTo>
                <a:cubicBezTo>
                  <a:pt x="3726834" y="554678"/>
                  <a:pt x="3722172" y="543906"/>
                  <a:pt x="3722172" y="531056"/>
                </a:cubicBezTo>
                <a:cubicBezTo>
                  <a:pt x="3722172" y="520910"/>
                  <a:pt x="3724849" y="512985"/>
                  <a:pt x="3730204" y="507283"/>
                </a:cubicBezTo>
                <a:cubicBezTo>
                  <a:pt x="3735559" y="501581"/>
                  <a:pt x="3744480" y="496647"/>
                  <a:pt x="3756967" y="492482"/>
                </a:cubicBezTo>
                <a:cubicBezTo>
                  <a:pt x="3765873" y="489451"/>
                  <a:pt x="3770326" y="484787"/>
                  <a:pt x="3770326" y="478490"/>
                </a:cubicBezTo>
                <a:cubicBezTo>
                  <a:pt x="3770326" y="465342"/>
                  <a:pt x="3761213" y="457418"/>
                  <a:pt x="3742988" y="454720"/>
                </a:cubicBezTo>
                <a:cubicBezTo>
                  <a:pt x="3720954" y="451680"/>
                  <a:pt x="3689189" y="450160"/>
                  <a:pt x="3647690" y="450160"/>
                </a:cubicBezTo>
                <a:cubicBezTo>
                  <a:pt x="3613818" y="450160"/>
                  <a:pt x="3594027" y="451917"/>
                  <a:pt x="3588319" y="455430"/>
                </a:cubicBezTo>
                <a:cubicBezTo>
                  <a:pt x="3585637" y="457105"/>
                  <a:pt x="3582986" y="460782"/>
                  <a:pt x="3580364" y="466461"/>
                </a:cubicBezTo>
                <a:cubicBezTo>
                  <a:pt x="3577742" y="472140"/>
                  <a:pt x="3576431" y="477620"/>
                  <a:pt x="3576431" y="482902"/>
                </a:cubicBezTo>
                <a:cubicBezTo>
                  <a:pt x="3576431" y="486304"/>
                  <a:pt x="3576812" y="488297"/>
                  <a:pt x="3577576" y="488878"/>
                </a:cubicBezTo>
                <a:cubicBezTo>
                  <a:pt x="3578339" y="489460"/>
                  <a:pt x="3583331" y="491429"/>
                  <a:pt x="3592553" y="494784"/>
                </a:cubicBezTo>
                <a:cubicBezTo>
                  <a:pt x="3615246" y="501068"/>
                  <a:pt x="3626593" y="513428"/>
                  <a:pt x="3626593" y="531862"/>
                </a:cubicBezTo>
                <a:cubicBezTo>
                  <a:pt x="3626593" y="569153"/>
                  <a:pt x="3585605" y="587799"/>
                  <a:pt x="3503631" y="587799"/>
                </a:cubicBezTo>
                <a:cubicBezTo>
                  <a:pt x="3459348" y="587799"/>
                  <a:pt x="3425454" y="584395"/>
                  <a:pt x="3401951" y="577586"/>
                </a:cubicBezTo>
                <a:cubicBezTo>
                  <a:pt x="3381884" y="571571"/>
                  <a:pt x="3371850" y="556996"/>
                  <a:pt x="3371850" y="533864"/>
                </a:cubicBezTo>
                <a:cubicBezTo>
                  <a:pt x="3371850" y="523402"/>
                  <a:pt x="3374488" y="515276"/>
                  <a:pt x="3379767" y="509486"/>
                </a:cubicBezTo>
                <a:cubicBezTo>
                  <a:pt x="3385045" y="503697"/>
                  <a:pt x="3393692" y="498698"/>
                  <a:pt x="3405711" y="494490"/>
                </a:cubicBezTo>
                <a:cubicBezTo>
                  <a:pt x="3421686" y="488837"/>
                  <a:pt x="3433782" y="480920"/>
                  <a:pt x="3442003" y="470739"/>
                </a:cubicBezTo>
                <a:cubicBezTo>
                  <a:pt x="3450222" y="460558"/>
                  <a:pt x="3462498" y="437556"/>
                  <a:pt x="3478831" y="401731"/>
                </a:cubicBezTo>
                <a:lnTo>
                  <a:pt x="3535414" y="277733"/>
                </a:lnTo>
                <a:cubicBezTo>
                  <a:pt x="3556060" y="232729"/>
                  <a:pt x="3569880" y="199081"/>
                  <a:pt x="3576872" y="176788"/>
                </a:cubicBezTo>
                <a:cubicBezTo>
                  <a:pt x="3583864" y="154496"/>
                  <a:pt x="3587488" y="133072"/>
                  <a:pt x="3587744" y="112519"/>
                </a:cubicBezTo>
                <a:cubicBezTo>
                  <a:pt x="3588016" y="88623"/>
                  <a:pt x="3589560" y="71715"/>
                  <a:pt x="3592377" y="61794"/>
                </a:cubicBezTo>
                <a:cubicBezTo>
                  <a:pt x="3595192" y="51874"/>
                  <a:pt x="3601552" y="42111"/>
                  <a:pt x="3611456" y="32505"/>
                </a:cubicBezTo>
                <a:cubicBezTo>
                  <a:pt x="3631498" y="12174"/>
                  <a:pt x="3656952" y="2008"/>
                  <a:pt x="3687818" y="2008"/>
                </a:cubicBezTo>
                <a:close/>
                <a:moveTo>
                  <a:pt x="916043" y="2008"/>
                </a:moveTo>
                <a:cubicBezTo>
                  <a:pt x="945145" y="2008"/>
                  <a:pt x="972797" y="13257"/>
                  <a:pt x="998999" y="35754"/>
                </a:cubicBezTo>
                <a:cubicBezTo>
                  <a:pt x="1034226" y="65478"/>
                  <a:pt x="1084702" y="150509"/>
                  <a:pt x="1150425" y="290849"/>
                </a:cubicBezTo>
                <a:lnTo>
                  <a:pt x="1226269" y="453364"/>
                </a:lnTo>
                <a:cubicBezTo>
                  <a:pt x="1233120" y="467582"/>
                  <a:pt x="1238433" y="476528"/>
                  <a:pt x="1242209" y="480200"/>
                </a:cubicBezTo>
                <a:cubicBezTo>
                  <a:pt x="1245984" y="483873"/>
                  <a:pt x="1252587" y="486473"/>
                  <a:pt x="1262017" y="487999"/>
                </a:cubicBezTo>
                <a:cubicBezTo>
                  <a:pt x="1284826" y="491482"/>
                  <a:pt x="1296230" y="503829"/>
                  <a:pt x="1296230" y="525039"/>
                </a:cubicBezTo>
                <a:cubicBezTo>
                  <a:pt x="1296230" y="548372"/>
                  <a:pt x="1283320" y="564732"/>
                  <a:pt x="1257499" y="574120"/>
                </a:cubicBezTo>
                <a:cubicBezTo>
                  <a:pt x="1231678" y="583508"/>
                  <a:pt x="1191429" y="588202"/>
                  <a:pt x="1136752" y="588202"/>
                </a:cubicBezTo>
                <a:cubicBezTo>
                  <a:pt x="1075352" y="588202"/>
                  <a:pt x="1033408" y="585659"/>
                  <a:pt x="1010919" y="580573"/>
                </a:cubicBezTo>
                <a:cubicBezTo>
                  <a:pt x="989219" y="577801"/>
                  <a:pt x="973707" y="572068"/>
                  <a:pt x="964383" y="563373"/>
                </a:cubicBezTo>
                <a:cubicBezTo>
                  <a:pt x="955059" y="554678"/>
                  <a:pt x="950397" y="543906"/>
                  <a:pt x="950397" y="531056"/>
                </a:cubicBezTo>
                <a:cubicBezTo>
                  <a:pt x="950397" y="520910"/>
                  <a:pt x="953074" y="512985"/>
                  <a:pt x="958429" y="507283"/>
                </a:cubicBezTo>
                <a:cubicBezTo>
                  <a:pt x="963784" y="501581"/>
                  <a:pt x="972705" y="496647"/>
                  <a:pt x="985192" y="492482"/>
                </a:cubicBezTo>
                <a:cubicBezTo>
                  <a:pt x="994098" y="489451"/>
                  <a:pt x="998551" y="484787"/>
                  <a:pt x="998551" y="478490"/>
                </a:cubicBezTo>
                <a:cubicBezTo>
                  <a:pt x="998551" y="465342"/>
                  <a:pt x="989438" y="457418"/>
                  <a:pt x="971213" y="454720"/>
                </a:cubicBezTo>
                <a:cubicBezTo>
                  <a:pt x="949180" y="451680"/>
                  <a:pt x="917414" y="450160"/>
                  <a:pt x="875915" y="450160"/>
                </a:cubicBezTo>
                <a:cubicBezTo>
                  <a:pt x="842043" y="450160"/>
                  <a:pt x="822253" y="451917"/>
                  <a:pt x="816544" y="455430"/>
                </a:cubicBezTo>
                <a:cubicBezTo>
                  <a:pt x="813863" y="457105"/>
                  <a:pt x="811211" y="460782"/>
                  <a:pt x="808589" y="466461"/>
                </a:cubicBezTo>
                <a:cubicBezTo>
                  <a:pt x="805967" y="472140"/>
                  <a:pt x="804656" y="477620"/>
                  <a:pt x="804656" y="482902"/>
                </a:cubicBezTo>
                <a:cubicBezTo>
                  <a:pt x="804656" y="486304"/>
                  <a:pt x="805037" y="488297"/>
                  <a:pt x="805801" y="488878"/>
                </a:cubicBezTo>
                <a:cubicBezTo>
                  <a:pt x="806564" y="489460"/>
                  <a:pt x="811556" y="491429"/>
                  <a:pt x="820778" y="494784"/>
                </a:cubicBezTo>
                <a:cubicBezTo>
                  <a:pt x="843471" y="501068"/>
                  <a:pt x="854818" y="513428"/>
                  <a:pt x="854818" y="531862"/>
                </a:cubicBezTo>
                <a:cubicBezTo>
                  <a:pt x="854818" y="569153"/>
                  <a:pt x="813831" y="587799"/>
                  <a:pt x="731856" y="587799"/>
                </a:cubicBezTo>
                <a:cubicBezTo>
                  <a:pt x="687573" y="587799"/>
                  <a:pt x="653679" y="584395"/>
                  <a:pt x="630176" y="577586"/>
                </a:cubicBezTo>
                <a:cubicBezTo>
                  <a:pt x="610108" y="571571"/>
                  <a:pt x="600075" y="556996"/>
                  <a:pt x="600075" y="533864"/>
                </a:cubicBezTo>
                <a:cubicBezTo>
                  <a:pt x="600075" y="523402"/>
                  <a:pt x="602714" y="515276"/>
                  <a:pt x="607992" y="509486"/>
                </a:cubicBezTo>
                <a:cubicBezTo>
                  <a:pt x="613270" y="503697"/>
                  <a:pt x="621918" y="498698"/>
                  <a:pt x="633936" y="494490"/>
                </a:cubicBezTo>
                <a:cubicBezTo>
                  <a:pt x="649911" y="488837"/>
                  <a:pt x="662008" y="480920"/>
                  <a:pt x="670228" y="470739"/>
                </a:cubicBezTo>
                <a:cubicBezTo>
                  <a:pt x="678447" y="460558"/>
                  <a:pt x="690723" y="437556"/>
                  <a:pt x="707056" y="401731"/>
                </a:cubicBezTo>
                <a:lnTo>
                  <a:pt x="763639" y="277733"/>
                </a:lnTo>
                <a:cubicBezTo>
                  <a:pt x="784286" y="232729"/>
                  <a:pt x="798105" y="199081"/>
                  <a:pt x="805097" y="176788"/>
                </a:cubicBezTo>
                <a:cubicBezTo>
                  <a:pt x="812089" y="154496"/>
                  <a:pt x="815713" y="133072"/>
                  <a:pt x="815969" y="112519"/>
                </a:cubicBezTo>
                <a:cubicBezTo>
                  <a:pt x="816242" y="88623"/>
                  <a:pt x="817786" y="71715"/>
                  <a:pt x="820602" y="61794"/>
                </a:cubicBezTo>
                <a:cubicBezTo>
                  <a:pt x="823418" y="51874"/>
                  <a:pt x="829777" y="42111"/>
                  <a:pt x="839681" y="32505"/>
                </a:cubicBezTo>
                <a:cubicBezTo>
                  <a:pt x="859723" y="12174"/>
                  <a:pt x="885177" y="2008"/>
                  <a:pt x="916043" y="2008"/>
                </a:cubicBezTo>
                <a:close/>
                <a:moveTo>
                  <a:pt x="5208002" y="0"/>
                </a:moveTo>
                <a:cubicBezTo>
                  <a:pt x="5224923" y="0"/>
                  <a:pt x="5240095" y="12764"/>
                  <a:pt x="5253515" y="38293"/>
                </a:cubicBezTo>
                <a:cubicBezTo>
                  <a:pt x="5271169" y="55994"/>
                  <a:pt x="5279997" y="82876"/>
                  <a:pt x="5279997" y="118940"/>
                </a:cubicBezTo>
                <a:cubicBezTo>
                  <a:pt x="5279997" y="137984"/>
                  <a:pt x="5275622" y="153472"/>
                  <a:pt x="5266872" y="165405"/>
                </a:cubicBezTo>
                <a:cubicBezTo>
                  <a:pt x="5258121" y="177338"/>
                  <a:pt x="5245854" y="183305"/>
                  <a:pt x="5230071" y="183305"/>
                </a:cubicBezTo>
                <a:cubicBezTo>
                  <a:pt x="5219405" y="183305"/>
                  <a:pt x="5211022" y="181079"/>
                  <a:pt x="5204924" y="176629"/>
                </a:cubicBezTo>
                <a:cubicBezTo>
                  <a:pt x="5198824" y="172178"/>
                  <a:pt x="5191395" y="163310"/>
                  <a:pt x="5182634" y="150026"/>
                </a:cubicBezTo>
                <a:cubicBezTo>
                  <a:pt x="5171865" y="133629"/>
                  <a:pt x="5158096" y="122636"/>
                  <a:pt x="5141329" y="117047"/>
                </a:cubicBezTo>
                <a:cubicBezTo>
                  <a:pt x="5124561" y="111458"/>
                  <a:pt x="5096091" y="108663"/>
                  <a:pt x="5055918" y="108663"/>
                </a:cubicBezTo>
                <a:cubicBezTo>
                  <a:pt x="5028423" y="108663"/>
                  <a:pt x="5012562" y="111807"/>
                  <a:pt x="5008333" y="118095"/>
                </a:cubicBezTo>
                <a:cubicBezTo>
                  <a:pt x="5004675" y="124964"/>
                  <a:pt x="5002556" y="132687"/>
                  <a:pt x="5001976" y="141264"/>
                </a:cubicBezTo>
                <a:cubicBezTo>
                  <a:pt x="5001396" y="149842"/>
                  <a:pt x="5001106" y="174904"/>
                  <a:pt x="5001106" y="216450"/>
                </a:cubicBezTo>
                <a:cubicBezTo>
                  <a:pt x="5001106" y="229905"/>
                  <a:pt x="5002795" y="237857"/>
                  <a:pt x="5006171" y="240306"/>
                </a:cubicBezTo>
                <a:cubicBezTo>
                  <a:pt x="5009548" y="242756"/>
                  <a:pt x="5021715" y="243980"/>
                  <a:pt x="5042674" y="243980"/>
                </a:cubicBezTo>
                <a:cubicBezTo>
                  <a:pt x="5051729" y="243980"/>
                  <a:pt x="5058037" y="242342"/>
                  <a:pt x="5061596" y="239066"/>
                </a:cubicBezTo>
                <a:cubicBezTo>
                  <a:pt x="5065156" y="235789"/>
                  <a:pt x="5067490" y="229157"/>
                  <a:pt x="5068599" y="219168"/>
                </a:cubicBezTo>
                <a:cubicBezTo>
                  <a:pt x="5070556" y="202942"/>
                  <a:pt x="5072695" y="191501"/>
                  <a:pt x="5075016" y="184846"/>
                </a:cubicBezTo>
                <a:cubicBezTo>
                  <a:pt x="5077338" y="178191"/>
                  <a:pt x="5081303" y="172619"/>
                  <a:pt x="5086914" y="168130"/>
                </a:cubicBezTo>
                <a:cubicBezTo>
                  <a:pt x="5095023" y="161180"/>
                  <a:pt x="5103818" y="157706"/>
                  <a:pt x="5113299" y="157706"/>
                </a:cubicBezTo>
                <a:cubicBezTo>
                  <a:pt x="5127185" y="157706"/>
                  <a:pt x="5137626" y="162922"/>
                  <a:pt x="5144622" y="173354"/>
                </a:cubicBezTo>
                <a:cubicBezTo>
                  <a:pt x="5153426" y="184486"/>
                  <a:pt x="5159865" y="200377"/>
                  <a:pt x="5163938" y="221029"/>
                </a:cubicBezTo>
                <a:cubicBezTo>
                  <a:pt x="5168012" y="241680"/>
                  <a:pt x="5170048" y="262760"/>
                  <a:pt x="5170048" y="284269"/>
                </a:cubicBezTo>
                <a:cubicBezTo>
                  <a:pt x="5170048" y="327631"/>
                  <a:pt x="5161374" y="365003"/>
                  <a:pt x="5144027" y="396385"/>
                </a:cubicBezTo>
                <a:cubicBezTo>
                  <a:pt x="5138950" y="411098"/>
                  <a:pt x="5127236" y="418454"/>
                  <a:pt x="5108887" y="418454"/>
                </a:cubicBezTo>
                <a:cubicBezTo>
                  <a:pt x="5096937" y="418454"/>
                  <a:pt x="5088618" y="415298"/>
                  <a:pt x="5083931" y="408986"/>
                </a:cubicBezTo>
                <a:cubicBezTo>
                  <a:pt x="5079243" y="402674"/>
                  <a:pt x="5075870" y="391448"/>
                  <a:pt x="5073811" y="375307"/>
                </a:cubicBezTo>
                <a:cubicBezTo>
                  <a:pt x="5070421" y="349766"/>
                  <a:pt x="5055493" y="336995"/>
                  <a:pt x="5029027" y="336995"/>
                </a:cubicBezTo>
                <a:cubicBezTo>
                  <a:pt x="5020385" y="336995"/>
                  <a:pt x="5014441" y="339798"/>
                  <a:pt x="5011195" y="345404"/>
                </a:cubicBezTo>
                <a:cubicBezTo>
                  <a:pt x="5007948" y="351011"/>
                  <a:pt x="5006325" y="363404"/>
                  <a:pt x="5006325" y="382585"/>
                </a:cubicBezTo>
                <a:cubicBezTo>
                  <a:pt x="5006325" y="395758"/>
                  <a:pt x="5007159" y="411908"/>
                  <a:pt x="5008829" y="431033"/>
                </a:cubicBezTo>
                <a:cubicBezTo>
                  <a:pt x="5010498" y="450158"/>
                  <a:pt x="5012067" y="462242"/>
                  <a:pt x="5013538" y="467286"/>
                </a:cubicBezTo>
                <a:cubicBezTo>
                  <a:pt x="5015162" y="473370"/>
                  <a:pt x="5020507" y="477667"/>
                  <a:pt x="5029574" y="480178"/>
                </a:cubicBezTo>
                <a:cubicBezTo>
                  <a:pt x="5038640" y="482689"/>
                  <a:pt x="5055847" y="483945"/>
                  <a:pt x="5081197" y="483945"/>
                </a:cubicBezTo>
                <a:cubicBezTo>
                  <a:pt x="5120027" y="483945"/>
                  <a:pt x="5148900" y="479155"/>
                  <a:pt x="5167817" y="469575"/>
                </a:cubicBezTo>
                <a:cubicBezTo>
                  <a:pt x="5186733" y="459996"/>
                  <a:pt x="5202202" y="442554"/>
                  <a:pt x="5214225" y="417252"/>
                </a:cubicBezTo>
                <a:cubicBezTo>
                  <a:pt x="5222197" y="400740"/>
                  <a:pt x="5229801" y="389268"/>
                  <a:pt x="5237036" y="382837"/>
                </a:cubicBezTo>
                <a:cubicBezTo>
                  <a:pt x="5244271" y="376406"/>
                  <a:pt x="5253720" y="373190"/>
                  <a:pt x="5265384" y="373190"/>
                </a:cubicBezTo>
                <a:cubicBezTo>
                  <a:pt x="5279517" y="373190"/>
                  <a:pt x="5290971" y="379013"/>
                  <a:pt x="5299744" y="390658"/>
                </a:cubicBezTo>
                <a:cubicBezTo>
                  <a:pt x="5308518" y="402303"/>
                  <a:pt x="5312905" y="416331"/>
                  <a:pt x="5312905" y="432740"/>
                </a:cubicBezTo>
                <a:cubicBezTo>
                  <a:pt x="5312905" y="449542"/>
                  <a:pt x="5308629" y="470358"/>
                  <a:pt x="5300077" y="495187"/>
                </a:cubicBezTo>
                <a:cubicBezTo>
                  <a:pt x="5291525" y="520017"/>
                  <a:pt x="5281289" y="541704"/>
                  <a:pt x="5269368" y="560249"/>
                </a:cubicBezTo>
                <a:cubicBezTo>
                  <a:pt x="5262091" y="571001"/>
                  <a:pt x="5255884" y="578348"/>
                  <a:pt x="5250746" y="582290"/>
                </a:cubicBezTo>
                <a:cubicBezTo>
                  <a:pt x="5245609" y="586231"/>
                  <a:pt x="5238986" y="588202"/>
                  <a:pt x="5230877" y="588202"/>
                </a:cubicBezTo>
                <a:cubicBezTo>
                  <a:pt x="5224853" y="588202"/>
                  <a:pt x="5218737" y="587398"/>
                  <a:pt x="5212530" y="585791"/>
                </a:cubicBezTo>
                <a:cubicBezTo>
                  <a:pt x="5192296" y="582568"/>
                  <a:pt x="5168104" y="580562"/>
                  <a:pt x="5139954" y="579773"/>
                </a:cubicBezTo>
                <a:lnTo>
                  <a:pt x="4799895" y="579773"/>
                </a:lnTo>
                <a:cubicBezTo>
                  <a:pt x="4784240" y="579773"/>
                  <a:pt x="4771806" y="576071"/>
                  <a:pt x="4762594" y="568665"/>
                </a:cubicBezTo>
                <a:cubicBezTo>
                  <a:pt x="4753380" y="561260"/>
                  <a:pt x="4748774" y="550729"/>
                  <a:pt x="4748774" y="537074"/>
                </a:cubicBezTo>
                <a:cubicBezTo>
                  <a:pt x="4748774" y="527132"/>
                  <a:pt x="4750900" y="519857"/>
                  <a:pt x="4755153" y="515248"/>
                </a:cubicBezTo>
                <a:cubicBezTo>
                  <a:pt x="4759406" y="510639"/>
                  <a:pt x="4767260" y="505671"/>
                  <a:pt x="4778715" y="500341"/>
                </a:cubicBezTo>
                <a:cubicBezTo>
                  <a:pt x="4786705" y="496884"/>
                  <a:pt x="4792219" y="493161"/>
                  <a:pt x="4795259" y="489173"/>
                </a:cubicBezTo>
                <a:cubicBezTo>
                  <a:pt x="4798299" y="485184"/>
                  <a:pt x="4800769" y="478795"/>
                  <a:pt x="4802671" y="470004"/>
                </a:cubicBezTo>
                <a:cubicBezTo>
                  <a:pt x="4811415" y="429997"/>
                  <a:pt x="4815787" y="376111"/>
                  <a:pt x="4815787" y="308346"/>
                </a:cubicBezTo>
                <a:cubicBezTo>
                  <a:pt x="4815787" y="206393"/>
                  <a:pt x="4810067" y="143379"/>
                  <a:pt x="4798629" y="119304"/>
                </a:cubicBezTo>
                <a:cubicBezTo>
                  <a:pt x="4795726" y="113493"/>
                  <a:pt x="4793130" y="109826"/>
                  <a:pt x="4790844" y="108302"/>
                </a:cubicBezTo>
                <a:cubicBezTo>
                  <a:pt x="4788556" y="106777"/>
                  <a:pt x="4781213" y="104218"/>
                  <a:pt x="4768816" y="100624"/>
                </a:cubicBezTo>
                <a:cubicBezTo>
                  <a:pt x="4752777" y="95845"/>
                  <a:pt x="4744758" y="83490"/>
                  <a:pt x="4744758" y="63559"/>
                </a:cubicBezTo>
                <a:cubicBezTo>
                  <a:pt x="4744758" y="53217"/>
                  <a:pt x="4747858" y="43966"/>
                  <a:pt x="4754059" y="35808"/>
                </a:cubicBezTo>
                <a:cubicBezTo>
                  <a:pt x="4760260" y="27651"/>
                  <a:pt x="4769647" y="22135"/>
                  <a:pt x="4782220" y="19261"/>
                </a:cubicBezTo>
                <a:cubicBezTo>
                  <a:pt x="4791058" y="16853"/>
                  <a:pt x="4810726" y="15648"/>
                  <a:pt x="4841226" y="15648"/>
                </a:cubicBezTo>
                <a:lnTo>
                  <a:pt x="5047489" y="15648"/>
                </a:lnTo>
                <a:cubicBezTo>
                  <a:pt x="5089649" y="15648"/>
                  <a:pt x="5119865" y="14818"/>
                  <a:pt x="5138137" y="13157"/>
                </a:cubicBezTo>
                <a:cubicBezTo>
                  <a:pt x="5156410" y="11497"/>
                  <a:pt x="5174495" y="8040"/>
                  <a:pt x="5192392" y="2788"/>
                </a:cubicBezTo>
                <a:cubicBezTo>
                  <a:pt x="5198945" y="929"/>
                  <a:pt x="5204149" y="0"/>
                  <a:pt x="5208002" y="0"/>
                </a:cubicBezTo>
                <a:close/>
                <a:moveTo>
                  <a:pt x="2474327" y="0"/>
                </a:moveTo>
                <a:cubicBezTo>
                  <a:pt x="2491248" y="0"/>
                  <a:pt x="2506419" y="12764"/>
                  <a:pt x="2519840" y="38293"/>
                </a:cubicBezTo>
                <a:cubicBezTo>
                  <a:pt x="2537494" y="55994"/>
                  <a:pt x="2546321" y="82876"/>
                  <a:pt x="2546321" y="118940"/>
                </a:cubicBezTo>
                <a:cubicBezTo>
                  <a:pt x="2546321" y="137984"/>
                  <a:pt x="2541946" y="153472"/>
                  <a:pt x="2533196" y="165405"/>
                </a:cubicBezTo>
                <a:cubicBezTo>
                  <a:pt x="2524445" y="177338"/>
                  <a:pt x="2512179" y="183305"/>
                  <a:pt x="2496396" y="183305"/>
                </a:cubicBezTo>
                <a:cubicBezTo>
                  <a:pt x="2485729" y="183305"/>
                  <a:pt x="2477347" y="181079"/>
                  <a:pt x="2471248" y="176629"/>
                </a:cubicBezTo>
                <a:cubicBezTo>
                  <a:pt x="2465149" y="172178"/>
                  <a:pt x="2457719" y="163310"/>
                  <a:pt x="2448958" y="150026"/>
                </a:cubicBezTo>
                <a:cubicBezTo>
                  <a:pt x="2438189" y="133629"/>
                  <a:pt x="2424421" y="122636"/>
                  <a:pt x="2407653" y="117047"/>
                </a:cubicBezTo>
                <a:cubicBezTo>
                  <a:pt x="2390886" y="111458"/>
                  <a:pt x="2362416" y="108663"/>
                  <a:pt x="2322243" y="108663"/>
                </a:cubicBezTo>
                <a:cubicBezTo>
                  <a:pt x="2294748" y="108663"/>
                  <a:pt x="2278886" y="111807"/>
                  <a:pt x="2274658" y="118095"/>
                </a:cubicBezTo>
                <a:cubicBezTo>
                  <a:pt x="2271000" y="124964"/>
                  <a:pt x="2268881" y="132687"/>
                  <a:pt x="2268301" y="141264"/>
                </a:cubicBezTo>
                <a:cubicBezTo>
                  <a:pt x="2267721" y="149842"/>
                  <a:pt x="2267431" y="174904"/>
                  <a:pt x="2267431" y="216450"/>
                </a:cubicBezTo>
                <a:cubicBezTo>
                  <a:pt x="2267431" y="229905"/>
                  <a:pt x="2269120" y="237857"/>
                  <a:pt x="2272496" y="240306"/>
                </a:cubicBezTo>
                <a:cubicBezTo>
                  <a:pt x="2275873" y="242756"/>
                  <a:pt x="2288040" y="243980"/>
                  <a:pt x="2308999" y="243980"/>
                </a:cubicBezTo>
                <a:cubicBezTo>
                  <a:pt x="2318054" y="243980"/>
                  <a:pt x="2324361" y="242342"/>
                  <a:pt x="2327921" y="239066"/>
                </a:cubicBezTo>
                <a:cubicBezTo>
                  <a:pt x="2331481" y="235789"/>
                  <a:pt x="2333815" y="229157"/>
                  <a:pt x="2334924" y="219168"/>
                </a:cubicBezTo>
                <a:cubicBezTo>
                  <a:pt x="2336880" y="202942"/>
                  <a:pt x="2339020" y="191501"/>
                  <a:pt x="2341341" y="184846"/>
                </a:cubicBezTo>
                <a:cubicBezTo>
                  <a:pt x="2343662" y="178191"/>
                  <a:pt x="2347628" y="172619"/>
                  <a:pt x="2353239" y="168130"/>
                </a:cubicBezTo>
                <a:cubicBezTo>
                  <a:pt x="2361348" y="161180"/>
                  <a:pt x="2370142" y="157706"/>
                  <a:pt x="2379624" y="157706"/>
                </a:cubicBezTo>
                <a:cubicBezTo>
                  <a:pt x="2393510" y="157706"/>
                  <a:pt x="2403951" y="162922"/>
                  <a:pt x="2410947" y="173354"/>
                </a:cubicBezTo>
                <a:cubicBezTo>
                  <a:pt x="2419751" y="184486"/>
                  <a:pt x="2426189" y="200377"/>
                  <a:pt x="2430263" y="221029"/>
                </a:cubicBezTo>
                <a:cubicBezTo>
                  <a:pt x="2434336" y="241680"/>
                  <a:pt x="2436373" y="262760"/>
                  <a:pt x="2436373" y="284269"/>
                </a:cubicBezTo>
                <a:cubicBezTo>
                  <a:pt x="2436373" y="327631"/>
                  <a:pt x="2427699" y="365003"/>
                  <a:pt x="2410352" y="396385"/>
                </a:cubicBezTo>
                <a:cubicBezTo>
                  <a:pt x="2405275" y="411098"/>
                  <a:pt x="2393561" y="418454"/>
                  <a:pt x="2375212" y="418454"/>
                </a:cubicBezTo>
                <a:cubicBezTo>
                  <a:pt x="2363262" y="418454"/>
                  <a:pt x="2354943" y="415298"/>
                  <a:pt x="2350256" y="408986"/>
                </a:cubicBezTo>
                <a:cubicBezTo>
                  <a:pt x="2345568" y="402674"/>
                  <a:pt x="2342195" y="391448"/>
                  <a:pt x="2340135" y="375307"/>
                </a:cubicBezTo>
                <a:cubicBezTo>
                  <a:pt x="2336746" y="349766"/>
                  <a:pt x="2321818" y="336995"/>
                  <a:pt x="2295352" y="336995"/>
                </a:cubicBezTo>
                <a:cubicBezTo>
                  <a:pt x="2286710" y="336995"/>
                  <a:pt x="2280766" y="339798"/>
                  <a:pt x="2277519" y="345404"/>
                </a:cubicBezTo>
                <a:cubicBezTo>
                  <a:pt x="2274273" y="351011"/>
                  <a:pt x="2272649" y="363404"/>
                  <a:pt x="2272649" y="382585"/>
                </a:cubicBezTo>
                <a:cubicBezTo>
                  <a:pt x="2272649" y="395758"/>
                  <a:pt x="2273484" y="411908"/>
                  <a:pt x="2275153" y="431033"/>
                </a:cubicBezTo>
                <a:cubicBezTo>
                  <a:pt x="2276822" y="450158"/>
                  <a:pt x="2278392" y="462242"/>
                  <a:pt x="2279863" y="467286"/>
                </a:cubicBezTo>
                <a:cubicBezTo>
                  <a:pt x="2281487" y="473370"/>
                  <a:pt x="2286832" y="477667"/>
                  <a:pt x="2295899" y="480178"/>
                </a:cubicBezTo>
                <a:cubicBezTo>
                  <a:pt x="2304964" y="482689"/>
                  <a:pt x="2322172" y="483945"/>
                  <a:pt x="2347522" y="483945"/>
                </a:cubicBezTo>
                <a:cubicBezTo>
                  <a:pt x="2386352" y="483945"/>
                  <a:pt x="2415225" y="479155"/>
                  <a:pt x="2434141" y="469575"/>
                </a:cubicBezTo>
                <a:cubicBezTo>
                  <a:pt x="2453057" y="459996"/>
                  <a:pt x="2468527" y="442554"/>
                  <a:pt x="2480549" y="417252"/>
                </a:cubicBezTo>
                <a:cubicBezTo>
                  <a:pt x="2488522" y="400740"/>
                  <a:pt x="2496125" y="389268"/>
                  <a:pt x="2503360" y="382837"/>
                </a:cubicBezTo>
                <a:cubicBezTo>
                  <a:pt x="2510595" y="376406"/>
                  <a:pt x="2520045" y="373190"/>
                  <a:pt x="2531709" y="373190"/>
                </a:cubicBezTo>
                <a:cubicBezTo>
                  <a:pt x="2545842" y="373190"/>
                  <a:pt x="2557295" y="379013"/>
                  <a:pt x="2566069" y="390658"/>
                </a:cubicBezTo>
                <a:cubicBezTo>
                  <a:pt x="2574843" y="402303"/>
                  <a:pt x="2579230" y="416331"/>
                  <a:pt x="2579230" y="432740"/>
                </a:cubicBezTo>
                <a:cubicBezTo>
                  <a:pt x="2579230" y="449542"/>
                  <a:pt x="2574954" y="470358"/>
                  <a:pt x="2566402" y="495187"/>
                </a:cubicBezTo>
                <a:cubicBezTo>
                  <a:pt x="2557850" y="520017"/>
                  <a:pt x="2547613" y="541704"/>
                  <a:pt x="2535693" y="560249"/>
                </a:cubicBezTo>
                <a:cubicBezTo>
                  <a:pt x="2528416" y="571001"/>
                  <a:pt x="2522208" y="578348"/>
                  <a:pt x="2517071" y="582290"/>
                </a:cubicBezTo>
                <a:cubicBezTo>
                  <a:pt x="2511934" y="586231"/>
                  <a:pt x="2505311" y="588202"/>
                  <a:pt x="2497202" y="588202"/>
                </a:cubicBezTo>
                <a:cubicBezTo>
                  <a:pt x="2491178" y="588202"/>
                  <a:pt x="2485062" y="587398"/>
                  <a:pt x="2478855" y="585791"/>
                </a:cubicBezTo>
                <a:cubicBezTo>
                  <a:pt x="2458621" y="582568"/>
                  <a:pt x="2434429" y="580562"/>
                  <a:pt x="2406279" y="579773"/>
                </a:cubicBezTo>
                <a:lnTo>
                  <a:pt x="2066220" y="579773"/>
                </a:lnTo>
                <a:cubicBezTo>
                  <a:pt x="2050566" y="579773"/>
                  <a:pt x="2038132" y="576071"/>
                  <a:pt x="2028919" y="568665"/>
                </a:cubicBezTo>
                <a:cubicBezTo>
                  <a:pt x="2019705" y="561260"/>
                  <a:pt x="2015099" y="550729"/>
                  <a:pt x="2015099" y="537074"/>
                </a:cubicBezTo>
                <a:cubicBezTo>
                  <a:pt x="2015099" y="527132"/>
                  <a:pt x="2017225" y="519857"/>
                  <a:pt x="2021478" y="515248"/>
                </a:cubicBezTo>
                <a:cubicBezTo>
                  <a:pt x="2025731" y="510639"/>
                  <a:pt x="2033585" y="505671"/>
                  <a:pt x="2045041" y="500341"/>
                </a:cubicBezTo>
                <a:cubicBezTo>
                  <a:pt x="2053030" y="496884"/>
                  <a:pt x="2058544" y="493161"/>
                  <a:pt x="2061584" y="489173"/>
                </a:cubicBezTo>
                <a:cubicBezTo>
                  <a:pt x="2064624" y="485184"/>
                  <a:pt x="2067095" y="478795"/>
                  <a:pt x="2068996" y="470004"/>
                </a:cubicBezTo>
                <a:cubicBezTo>
                  <a:pt x="2077739" y="429997"/>
                  <a:pt x="2082112" y="376111"/>
                  <a:pt x="2082112" y="308346"/>
                </a:cubicBezTo>
                <a:cubicBezTo>
                  <a:pt x="2082112" y="206393"/>
                  <a:pt x="2076393" y="143379"/>
                  <a:pt x="2064954" y="119304"/>
                </a:cubicBezTo>
                <a:cubicBezTo>
                  <a:pt x="2062051" y="113493"/>
                  <a:pt x="2059455" y="109826"/>
                  <a:pt x="2057169" y="108302"/>
                </a:cubicBezTo>
                <a:cubicBezTo>
                  <a:pt x="2054881" y="106777"/>
                  <a:pt x="2047539" y="104218"/>
                  <a:pt x="2035141" y="100624"/>
                </a:cubicBezTo>
                <a:cubicBezTo>
                  <a:pt x="2019103" y="95845"/>
                  <a:pt x="2011083" y="83490"/>
                  <a:pt x="2011083" y="63559"/>
                </a:cubicBezTo>
                <a:cubicBezTo>
                  <a:pt x="2011083" y="53217"/>
                  <a:pt x="2014183" y="43966"/>
                  <a:pt x="2020385" y="35808"/>
                </a:cubicBezTo>
                <a:cubicBezTo>
                  <a:pt x="2026586" y="27651"/>
                  <a:pt x="2035972" y="22135"/>
                  <a:pt x="2048545" y="19261"/>
                </a:cubicBezTo>
                <a:cubicBezTo>
                  <a:pt x="2057383" y="16853"/>
                  <a:pt x="2077052" y="15648"/>
                  <a:pt x="2107551" y="15648"/>
                </a:cubicBezTo>
                <a:lnTo>
                  <a:pt x="2313814" y="15648"/>
                </a:lnTo>
                <a:cubicBezTo>
                  <a:pt x="2355974" y="15648"/>
                  <a:pt x="2386190" y="14818"/>
                  <a:pt x="2404462" y="13157"/>
                </a:cubicBezTo>
                <a:cubicBezTo>
                  <a:pt x="2422735" y="11497"/>
                  <a:pt x="2440819" y="8040"/>
                  <a:pt x="2458717" y="2788"/>
                </a:cubicBezTo>
                <a:cubicBezTo>
                  <a:pt x="2465270" y="929"/>
                  <a:pt x="2470473" y="0"/>
                  <a:pt x="247432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6608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10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10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ccel="10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ccel="10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ccel="10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ccel="10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TqnHEJiH5LI6u3eR1KYkKL5KjHpyuq2D8eVanbvCWaZYQrUdwToQ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92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http://static.hdw.eweb4.com/media/wallpapers_1920x1200/digital-art/1/1/wooden-shelves-digital-art-hd-wallpaper-1920x1200-79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"/>
            <a:ext cx="9143999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685" y="2641997"/>
            <a:ext cx="2113359" cy="1584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88155">
            <a:off x="1223963" y="840262"/>
            <a:ext cx="902861" cy="1053336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265">
            <a:off x="6856631" y="1038772"/>
            <a:ext cx="11168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755" y="2154388"/>
            <a:ext cx="908447" cy="88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45593">
            <a:off x="1185319" y="2806226"/>
            <a:ext cx="870347" cy="831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62182">
            <a:off x="7416224" y="3287863"/>
            <a:ext cx="931069" cy="4393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897982" y="303610"/>
            <a:ext cx="3132535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Click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the</a:t>
            </a:r>
            <a:endParaRPr lang="es-ES_tradnl" sz="24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s-ES_tradnl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ROBOT</a:t>
            </a:r>
            <a:endParaRPr lang="es-E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1385" y="2730104"/>
            <a:ext cx="1641872" cy="2344340"/>
          </a:xfrm>
          <a:prstGeom prst="rect">
            <a:avLst/>
          </a:prstGeom>
          <a:noFill/>
          <a:effectLst>
            <a:outerShdw blurRad="241300" dist="38100" dir="2700000" algn="tl" rotWithShape="0">
              <a:prstClr val="black">
                <a:alpha val="9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Llamada ovalada"/>
          <p:cNvSpPr/>
          <p:nvPr/>
        </p:nvSpPr>
        <p:spPr>
          <a:xfrm>
            <a:off x="3600450" y="1250157"/>
            <a:ext cx="1835944" cy="840581"/>
          </a:xfrm>
          <a:prstGeom prst="wedgeEllipseCallout">
            <a:avLst>
              <a:gd name="adj1" fmla="val 44111"/>
              <a:gd name="adj2" fmla="val 6991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sysClr val="windowText" lastClr="000000"/>
                </a:solidFill>
                <a:latin typeface="Calibri"/>
              </a:rPr>
              <a:t>GOOD JOB!</a:t>
            </a:r>
            <a:endParaRPr lang="es-ES" sz="135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77325">
            <a:off x="1110510" y="1544788"/>
            <a:ext cx="1047750" cy="1219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289" y="4226719"/>
            <a:ext cx="832247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792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092 L 0.11076 -0.07037 L 0.20069 -0.06513 L 0.27153 -0.01543 L 0.29722 0.05277 L 0.32135 0.1358 " pathEditMode="relative" rAng="20520000" ptsTypes="AAAAAA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6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22" y="429658"/>
            <a:ext cx="7017745" cy="42965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7716" y="611791"/>
            <a:ext cx="38619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ParkH" panose="020B7200000000000000" pitchFamily="34" charset="0"/>
              </a:rPr>
              <a:t>WARMER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Park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TqnHEJiH5LI6u3eR1KYkKL5KjHpyuq2D8eVanbvCWaZYQrUdwToQ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92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4" descr="http://static.hdw.eweb4.com/media/wallpapers_1920x1200/digital-art/1/1/wooden-shelves-digital-art-hd-wallpaper-1920x1200-79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"/>
            <a:ext cx="914400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685" y="2641997"/>
            <a:ext cx="2113359" cy="1584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1824" y="820412"/>
            <a:ext cx="948929" cy="904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68041">
            <a:off x="6935903" y="1113788"/>
            <a:ext cx="683419" cy="686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787">
            <a:off x="6874585" y="2249049"/>
            <a:ext cx="1129904" cy="53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987">
            <a:off x="1068728" y="1747910"/>
            <a:ext cx="863203" cy="100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07084">
            <a:off x="7031748" y="3102728"/>
            <a:ext cx="1248966" cy="631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897982" y="303610"/>
            <a:ext cx="3132535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Click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the</a:t>
            </a:r>
            <a:endParaRPr lang="es-ES_tradnl" sz="24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s-ES_tradnl" sz="33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CAR</a:t>
            </a:r>
            <a:endParaRPr lang="es-ES" sz="33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8750" y="2902744"/>
            <a:ext cx="1618060" cy="2185988"/>
          </a:xfrm>
          <a:prstGeom prst="rect">
            <a:avLst/>
          </a:prstGeom>
          <a:noFill/>
          <a:effectLst>
            <a:outerShdw blurRad="241300" dist="38100" dir="2700000" algn="tl" rotWithShape="0">
              <a:prstClr val="black">
                <a:alpha val="9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Llamada ovalada"/>
          <p:cNvSpPr/>
          <p:nvPr/>
        </p:nvSpPr>
        <p:spPr>
          <a:xfrm>
            <a:off x="3600450" y="1250157"/>
            <a:ext cx="1835944" cy="840581"/>
          </a:xfrm>
          <a:prstGeom prst="wedgeEllipseCallout">
            <a:avLst>
              <a:gd name="adj1" fmla="val 44111"/>
              <a:gd name="adj2" fmla="val 6991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sysClr val="windowText" lastClr="000000"/>
                </a:solidFill>
                <a:latin typeface="Calibri"/>
              </a:rPr>
              <a:t>GOOD JOB!</a:t>
            </a:r>
            <a:endParaRPr lang="es-ES" sz="135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97444">
            <a:off x="1047296" y="3081410"/>
            <a:ext cx="842963" cy="619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70" y="4226719"/>
            <a:ext cx="832247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116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0586 L 0.06563 -0.13333 L 0.14774 -0.18827 L 0.23212 -0.19012 L 0.28264 -0.14475 L 0.33802 -0.08519 " pathEditMode="relative" rAng="18720000" ptsTypes="AAAAAA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0" y="-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TqnHEJiH5LI6u3eR1KYkKL5KjHpyuq2D8eVanbvCWaZYQrUdwToQ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92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4" descr="http://static.hdw.eweb4.com/media/wallpapers_1920x1200/digital-art/1/1/wooden-shelves-digital-art-hd-wallpaper-1920x1200-79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4" y="-2381"/>
            <a:ext cx="9022976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685" y="2641997"/>
            <a:ext cx="2113359" cy="1584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721481">
            <a:off x="1491665" y="1317490"/>
            <a:ext cx="513986" cy="515875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06208">
            <a:off x="1172048" y="3177835"/>
            <a:ext cx="856059" cy="6274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215">
            <a:off x="7209717" y="1844279"/>
            <a:ext cx="788194" cy="91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0338">
            <a:off x="1054176" y="1943157"/>
            <a:ext cx="902494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1173" y="3098006"/>
            <a:ext cx="910828" cy="8905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897982" y="303610"/>
            <a:ext cx="3132535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Click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the</a:t>
            </a:r>
            <a:endParaRPr lang="es-ES_tradnl" sz="24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s-ES_tradnl" sz="33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TRAIN</a:t>
            </a:r>
            <a:endParaRPr lang="es-ES" sz="33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2810" y="2880122"/>
            <a:ext cx="1565672" cy="2113359"/>
          </a:xfrm>
          <a:prstGeom prst="rect">
            <a:avLst/>
          </a:prstGeom>
          <a:noFill/>
          <a:effectLst>
            <a:outerShdw blurRad="241300" dist="38100" dir="2700000" algn="tl" rotWithShape="0">
              <a:prstClr val="black">
                <a:alpha val="9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Llamada ovalada"/>
          <p:cNvSpPr/>
          <p:nvPr/>
        </p:nvSpPr>
        <p:spPr>
          <a:xfrm>
            <a:off x="3600450" y="1250157"/>
            <a:ext cx="1835944" cy="840581"/>
          </a:xfrm>
          <a:prstGeom prst="wedgeEllipseCallout">
            <a:avLst>
              <a:gd name="adj1" fmla="val 44111"/>
              <a:gd name="adj2" fmla="val 6991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sysClr val="windowText" lastClr="000000"/>
                </a:solidFill>
                <a:latin typeface="Calibri"/>
              </a:rPr>
              <a:t>GOOD JOB!</a:t>
            </a:r>
            <a:endParaRPr lang="es-ES" sz="135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1104" y="1250157"/>
            <a:ext cx="1110853" cy="5607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934" y="4311253"/>
            <a:ext cx="832247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575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154 L -0.05243 -0.07407 L -0.11996 -0.04876 L -0.1927 0.0358 L -0.23888 0.13673 L -0.28958 0.25988 " pathEditMode="relative" rAng="1680000" ptsTypes="AAAAAA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TqnHEJiH5LI6u3eR1KYkKL5KjHpyuq2D8eVanbvCWaZYQrUdwToQ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92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4" descr="http://static.hdw.eweb4.com/media/wallpapers_1920x1200/digital-art/1/1/wooden-shelves-digital-art-hd-wallpaper-1920x1200-79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"/>
            <a:ext cx="914400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685" y="2641997"/>
            <a:ext cx="2113359" cy="1584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975076">
            <a:off x="1260924" y="1156864"/>
            <a:ext cx="841772" cy="825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747">
            <a:off x="1427511" y="2219659"/>
            <a:ext cx="985947" cy="49752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757" y="864074"/>
            <a:ext cx="1140619" cy="10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449" y="1930873"/>
            <a:ext cx="1012031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5727">
            <a:off x="1291079" y="2769947"/>
            <a:ext cx="935117" cy="89195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867579">
            <a:off x="7308653" y="2800625"/>
            <a:ext cx="964406" cy="11203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897982" y="303610"/>
            <a:ext cx="3132535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Click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the</a:t>
            </a:r>
            <a:endParaRPr lang="es-ES_tradnl" sz="24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s-ES_tradnl" sz="33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YO-YO</a:t>
            </a:r>
            <a:endParaRPr lang="es-ES" sz="33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5617" y="2797969"/>
            <a:ext cx="1887140" cy="2546747"/>
          </a:xfrm>
          <a:prstGeom prst="rect">
            <a:avLst/>
          </a:prstGeom>
          <a:noFill/>
          <a:effectLst>
            <a:outerShdw blurRad="241300" dist="38100" dir="2700000" algn="tl" rotWithShape="0">
              <a:prstClr val="black">
                <a:alpha val="9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Llamada ovalada"/>
          <p:cNvSpPr/>
          <p:nvPr/>
        </p:nvSpPr>
        <p:spPr>
          <a:xfrm>
            <a:off x="3600450" y="1250157"/>
            <a:ext cx="1835944" cy="840581"/>
          </a:xfrm>
          <a:prstGeom prst="wedgeEllipseCallout">
            <a:avLst>
              <a:gd name="adj1" fmla="val 44111"/>
              <a:gd name="adj2" fmla="val 6991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sysClr val="windowText" lastClr="000000"/>
                </a:solidFill>
                <a:latin typeface="Calibri"/>
              </a:rPr>
              <a:t>GOOD JOB!</a:t>
            </a:r>
            <a:endParaRPr lang="es-ES" sz="135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8206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1" y="4242197"/>
            <a:ext cx="832247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218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93 L 0.15035 -0.02438 L 0.25261 0.02129 L 0.32101 0.10555 L 0.33178 0.18827 L 0.33525 0.28549 " pathEditMode="relative" rAng="0" ptsTypes="AAAAAA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TqnHEJiH5LI6u3eR1KYkKL5KjHpyuq2D8eVanbvCWaZYQrUdwToQ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92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4" descr="http://static.hdw.eweb4.com/media/wallpapers_1920x1200/digital-art/1/1/wooden-shelves-digital-art-hd-wallpaper-1920x1200-79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0" y="-2381"/>
            <a:ext cx="904987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685" y="2641997"/>
            <a:ext cx="2113359" cy="1584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27560">
            <a:off x="1379525" y="942009"/>
            <a:ext cx="820275" cy="782416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103210">
            <a:off x="1328241" y="2951492"/>
            <a:ext cx="856060" cy="858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1676">
            <a:off x="7066625" y="1034001"/>
            <a:ext cx="788194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462617">
            <a:off x="1324670" y="1897789"/>
            <a:ext cx="812006" cy="923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49177">
            <a:off x="7427385" y="2964004"/>
            <a:ext cx="910828" cy="669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897982" y="303610"/>
            <a:ext cx="3132535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Click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the</a:t>
            </a:r>
            <a:endParaRPr lang="es-ES_tradnl" sz="24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s-ES_tradnl" sz="33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TEDDY BEAR</a:t>
            </a:r>
            <a:endParaRPr lang="es-ES" sz="33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2772" y="2570560"/>
            <a:ext cx="2085975" cy="2814638"/>
          </a:xfrm>
          <a:prstGeom prst="rect">
            <a:avLst/>
          </a:prstGeom>
          <a:noFill/>
          <a:effectLst>
            <a:outerShdw blurRad="241300" dist="38100" dir="2700000" algn="tl" rotWithShape="0">
              <a:prstClr val="black">
                <a:alpha val="9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Llamada ovalada"/>
          <p:cNvSpPr/>
          <p:nvPr/>
        </p:nvSpPr>
        <p:spPr>
          <a:xfrm>
            <a:off x="3600450" y="1250157"/>
            <a:ext cx="1835944" cy="840581"/>
          </a:xfrm>
          <a:prstGeom prst="wedgeEllipseCallout">
            <a:avLst>
              <a:gd name="adj1" fmla="val 44111"/>
              <a:gd name="adj2" fmla="val 6991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sysClr val="windowText" lastClr="000000"/>
                </a:solidFill>
                <a:latin typeface="Calibri"/>
              </a:rPr>
              <a:t>GOOD JOB!</a:t>
            </a:r>
            <a:endParaRPr lang="es-ES" sz="135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395098">
            <a:off x="7281533" y="1693012"/>
            <a:ext cx="881063" cy="10275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46" y="4226719"/>
            <a:ext cx="832247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992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31 L -0.09166 -0.09136 L -0.17673 -0.0966 L -0.25381 -0.04907 L -0.29079 0.02469 L -0.32934 0.11543 " pathEditMode="relative" rAng="1680000" ptsTypes="AAAAAA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56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TqnHEJiH5LI6u3eR1KYkKL5KjHpyuq2D8eVanbvCWaZYQrUdwToQ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92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4" descr="http://static.hdw.eweb4.com/media/wallpapers_1920x1200/digital-art/1/1/wooden-shelves-digital-art-hd-wallpaper-1920x1200-79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" y="-2381"/>
            <a:ext cx="914400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685" y="2641997"/>
            <a:ext cx="2113359" cy="1584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110305">
            <a:off x="1456299" y="1070122"/>
            <a:ext cx="709613" cy="8286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68041">
            <a:off x="7092855" y="1085164"/>
            <a:ext cx="684610" cy="795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01" y="2173232"/>
            <a:ext cx="11144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14598">
            <a:off x="1318187" y="2054770"/>
            <a:ext cx="812006" cy="9263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977646">
            <a:off x="7321222" y="2928684"/>
            <a:ext cx="827485" cy="831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897982" y="303610"/>
            <a:ext cx="3132535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Click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the</a:t>
            </a:r>
            <a:endParaRPr lang="es-ES_tradnl" sz="24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s-ES_tradnl" sz="33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SHIP</a:t>
            </a:r>
            <a:endParaRPr lang="es-ES" sz="33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7775" y="2653904"/>
            <a:ext cx="1933575" cy="2608659"/>
          </a:xfrm>
          <a:prstGeom prst="rect">
            <a:avLst/>
          </a:prstGeom>
          <a:noFill/>
          <a:effectLst>
            <a:outerShdw blurRad="241300" dist="38100" dir="2700000" algn="tl" rotWithShape="0">
              <a:prstClr val="black">
                <a:alpha val="9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Llamada ovalada"/>
          <p:cNvSpPr/>
          <p:nvPr/>
        </p:nvSpPr>
        <p:spPr>
          <a:xfrm>
            <a:off x="3600450" y="1250157"/>
            <a:ext cx="1835944" cy="840581"/>
          </a:xfrm>
          <a:prstGeom prst="wedgeEllipseCallout">
            <a:avLst>
              <a:gd name="adj1" fmla="val 44111"/>
              <a:gd name="adj2" fmla="val 6991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sysClr val="windowText" lastClr="000000"/>
                </a:solidFill>
                <a:latin typeface="Calibri"/>
              </a:rPr>
              <a:t>GOOD JOB!</a:t>
            </a:r>
            <a:endParaRPr lang="es-ES" sz="135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20745">
            <a:off x="1184837" y="3015603"/>
            <a:ext cx="867966" cy="8274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280" y="4370784"/>
            <a:ext cx="832247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94660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0.00308 L 0.06441 -0.13334 L 0.14479 -0.18827 L 0.22674 -0.19074 L 0.27587 -0.14723 L 0.32934 -0.08951 " pathEditMode="relative" rAng="18720000" ptsTypes="AAAAAA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-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TqnHEJiH5LI6u3eR1KYkKL5KjHpyuq2D8eVanbvCWaZYQrUdwToQ"/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92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4" descr="http://static.hdw.eweb4.com/media/wallpapers_1920x1200/digital-art/1/1/wooden-shelves-digital-art-hd-wallpaper-1920x1200-79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"/>
            <a:ext cx="914400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685" y="2641997"/>
            <a:ext cx="2113359" cy="15847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57103">
            <a:off x="1162646" y="3069123"/>
            <a:ext cx="856059" cy="6274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1676">
            <a:off x="6923959" y="1102982"/>
            <a:ext cx="788194" cy="79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9410">
            <a:off x="1163836" y="1782057"/>
            <a:ext cx="796529" cy="9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439446">
            <a:off x="7118626" y="2151328"/>
            <a:ext cx="595313" cy="6786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897982" y="303610"/>
            <a:ext cx="3132535" cy="9694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buClrTx/>
              <a:defRPr/>
            </a:pP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Click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on</a:t>
            </a:r>
            <a:r>
              <a:rPr lang="es-ES_tradnl" sz="2400" dirty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2400" dirty="0" err="1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the</a:t>
            </a:r>
            <a:endParaRPr lang="es-ES_tradnl" sz="24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s-ES_tradnl" sz="33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PLANE</a:t>
            </a:r>
            <a:endParaRPr lang="es-ES" sz="33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7775" y="2653904"/>
            <a:ext cx="1933575" cy="2608659"/>
          </a:xfrm>
          <a:prstGeom prst="rect">
            <a:avLst/>
          </a:prstGeom>
          <a:noFill/>
          <a:effectLst>
            <a:outerShdw blurRad="241300" dist="38100" dir="2700000" algn="tl" rotWithShape="0">
              <a:prstClr val="black">
                <a:alpha val="9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Llamada ovalada"/>
          <p:cNvSpPr/>
          <p:nvPr/>
        </p:nvSpPr>
        <p:spPr>
          <a:xfrm>
            <a:off x="3600450" y="1250157"/>
            <a:ext cx="1835944" cy="840581"/>
          </a:xfrm>
          <a:prstGeom prst="wedgeEllipseCallout">
            <a:avLst>
              <a:gd name="adj1" fmla="val 44111"/>
              <a:gd name="adj2" fmla="val 6991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sysClr val="windowText" lastClr="000000"/>
                </a:solidFill>
                <a:latin typeface="Calibri"/>
              </a:rPr>
              <a:t>GOOD JOB!</a:t>
            </a:r>
            <a:endParaRPr lang="es-ES" sz="135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5314" y="3200268"/>
            <a:ext cx="1183481" cy="5595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8098" y="800982"/>
            <a:ext cx="948929" cy="904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1" y="4242197"/>
            <a:ext cx="832247" cy="8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136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83951E-6 L -0.09687 -0.14197 L -0.18593 -0.20463 L -0.26666 -0.21481 L -0.30555 -0.17777 L -0.34548 -0.12469 " pathEditMode="relative" rAng="2520000" ptsTypes="AAAAAA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4" y="-62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p42"/>
          <p:cNvSpPr txBox="1">
            <a:spLocks noGrp="1"/>
          </p:cNvSpPr>
          <p:nvPr>
            <p:ph type="title"/>
          </p:nvPr>
        </p:nvSpPr>
        <p:spPr>
          <a:xfrm>
            <a:off x="842322" y="1695626"/>
            <a:ext cx="439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LISTEN AND SING</a:t>
            </a:r>
            <a:endParaRPr dirty="0"/>
          </a:p>
        </p:txBody>
      </p:sp>
      <p:sp>
        <p:nvSpPr>
          <p:cNvPr id="2507" name="Google Shape;2507;p42"/>
          <p:cNvSpPr txBox="1">
            <a:spLocks noGrp="1"/>
          </p:cNvSpPr>
          <p:nvPr>
            <p:ph type="title" idx="2"/>
          </p:nvPr>
        </p:nvSpPr>
        <p:spPr>
          <a:xfrm>
            <a:off x="4699238" y="1679723"/>
            <a:ext cx="3663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2509" name="Google Shape;2509;p42"/>
          <p:cNvSpPr/>
          <p:nvPr/>
        </p:nvSpPr>
        <p:spPr>
          <a:xfrm rot="329428">
            <a:off x="596574" y="3541753"/>
            <a:ext cx="209845" cy="209651"/>
          </a:xfrm>
          <a:custGeom>
            <a:avLst/>
            <a:gdLst/>
            <a:ahLst/>
            <a:cxnLst/>
            <a:rect l="l" t="t" r="r" b="b"/>
            <a:pathLst>
              <a:path w="6482" h="6476" extrusionOk="0">
                <a:moveTo>
                  <a:pt x="6043" y="1"/>
                </a:moveTo>
                <a:lnTo>
                  <a:pt x="3136" y="1436"/>
                </a:lnTo>
                <a:lnTo>
                  <a:pt x="0" y="437"/>
                </a:lnTo>
                <a:lnTo>
                  <a:pt x="1440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82" y="6041"/>
                </a:lnTo>
                <a:lnTo>
                  <a:pt x="6482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2"/>
          <p:cNvSpPr/>
          <p:nvPr/>
        </p:nvSpPr>
        <p:spPr>
          <a:xfrm rot="329428">
            <a:off x="7694935" y="390089"/>
            <a:ext cx="70801" cy="70153"/>
          </a:xfrm>
          <a:custGeom>
            <a:avLst/>
            <a:gdLst/>
            <a:ahLst/>
            <a:cxnLst/>
            <a:rect l="l" t="t" r="r" b="b"/>
            <a:pathLst>
              <a:path w="2187" h="2167" extrusionOk="0">
                <a:moveTo>
                  <a:pt x="1102" y="1"/>
                </a:moveTo>
                <a:cubicBezTo>
                  <a:pt x="489" y="1"/>
                  <a:pt x="1" y="500"/>
                  <a:pt x="17" y="1113"/>
                </a:cubicBezTo>
                <a:cubicBezTo>
                  <a:pt x="30" y="1667"/>
                  <a:pt x="471" y="2128"/>
                  <a:pt x="1023" y="2164"/>
                </a:cubicBezTo>
                <a:cubicBezTo>
                  <a:pt x="1049" y="2166"/>
                  <a:pt x="1076" y="2167"/>
                  <a:pt x="1102" y="2167"/>
                </a:cubicBezTo>
                <a:cubicBezTo>
                  <a:pt x="1702" y="2167"/>
                  <a:pt x="2187" y="1683"/>
                  <a:pt x="2187" y="1086"/>
                </a:cubicBezTo>
                <a:cubicBezTo>
                  <a:pt x="2187" y="489"/>
                  <a:pt x="1701" y="1"/>
                  <a:pt x="1102" y="1"/>
                </a:cubicBezTo>
                <a:close/>
              </a:path>
            </a:pathLst>
          </a:custGeom>
          <a:solidFill>
            <a:srgbClr val="FAB2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1" name="Google Shape;2511;p42"/>
          <p:cNvGrpSpPr/>
          <p:nvPr/>
        </p:nvGrpSpPr>
        <p:grpSpPr>
          <a:xfrm>
            <a:off x="7513284" y="743586"/>
            <a:ext cx="1397815" cy="2166549"/>
            <a:chOff x="6868057" y="522821"/>
            <a:chExt cx="1714059" cy="2656712"/>
          </a:xfrm>
        </p:grpSpPr>
        <p:sp>
          <p:nvSpPr>
            <p:cNvPr id="2512" name="Google Shape;2512;p42"/>
            <p:cNvSpPr/>
            <p:nvPr/>
          </p:nvSpPr>
          <p:spPr>
            <a:xfrm rot="329428">
              <a:off x="6985546" y="587784"/>
              <a:ext cx="1479082" cy="2526786"/>
            </a:xfrm>
            <a:custGeom>
              <a:avLst/>
              <a:gdLst/>
              <a:ahLst/>
              <a:cxnLst/>
              <a:rect l="l" t="t" r="r" b="b"/>
              <a:pathLst>
                <a:path w="45688" h="78051" extrusionOk="0">
                  <a:moveTo>
                    <a:pt x="21730" y="0"/>
                  </a:moveTo>
                  <a:cubicBezTo>
                    <a:pt x="20082" y="0"/>
                    <a:pt x="18527" y="817"/>
                    <a:pt x="17098" y="2428"/>
                  </a:cubicBezTo>
                  <a:cubicBezTo>
                    <a:pt x="16271" y="3362"/>
                    <a:pt x="15454" y="4601"/>
                    <a:pt x="14677" y="6109"/>
                  </a:cubicBezTo>
                  <a:lnTo>
                    <a:pt x="12900" y="9708"/>
                  </a:lnTo>
                  <a:lnTo>
                    <a:pt x="12880" y="9726"/>
                  </a:lnTo>
                  <a:lnTo>
                    <a:pt x="12837" y="12918"/>
                  </a:lnTo>
                  <a:cubicBezTo>
                    <a:pt x="12798" y="12880"/>
                    <a:pt x="12757" y="12844"/>
                    <a:pt x="12721" y="12808"/>
                  </a:cubicBezTo>
                  <a:lnTo>
                    <a:pt x="8039" y="8223"/>
                  </a:lnTo>
                  <a:lnTo>
                    <a:pt x="7919" y="14777"/>
                  </a:lnTo>
                  <a:cubicBezTo>
                    <a:pt x="7919" y="14824"/>
                    <a:pt x="7901" y="15975"/>
                    <a:pt x="7926" y="17318"/>
                  </a:cubicBezTo>
                  <a:cubicBezTo>
                    <a:pt x="7935" y="17750"/>
                    <a:pt x="7947" y="18134"/>
                    <a:pt x="7960" y="18482"/>
                  </a:cubicBezTo>
                  <a:lnTo>
                    <a:pt x="0" y="20103"/>
                  </a:lnTo>
                  <a:lnTo>
                    <a:pt x="2724" y="23684"/>
                  </a:lnTo>
                  <a:cubicBezTo>
                    <a:pt x="2797" y="23777"/>
                    <a:pt x="4533" y="26042"/>
                    <a:pt x="7691" y="28703"/>
                  </a:cubicBezTo>
                  <a:cubicBezTo>
                    <a:pt x="8060" y="29015"/>
                    <a:pt x="8435" y="29320"/>
                    <a:pt x="8812" y="29616"/>
                  </a:cubicBezTo>
                  <a:cubicBezTo>
                    <a:pt x="8462" y="30152"/>
                    <a:pt x="8164" y="30803"/>
                    <a:pt x="7913" y="31574"/>
                  </a:cubicBezTo>
                  <a:cubicBezTo>
                    <a:pt x="7576" y="32605"/>
                    <a:pt x="7327" y="33862"/>
                    <a:pt x="7185" y="35205"/>
                  </a:cubicBezTo>
                  <a:cubicBezTo>
                    <a:pt x="7047" y="36545"/>
                    <a:pt x="7024" y="37927"/>
                    <a:pt x="7117" y="39202"/>
                  </a:cubicBezTo>
                  <a:cubicBezTo>
                    <a:pt x="7228" y="40701"/>
                    <a:pt x="7497" y="42012"/>
                    <a:pt x="7913" y="43099"/>
                  </a:cubicBezTo>
                  <a:lnTo>
                    <a:pt x="8042" y="43436"/>
                  </a:lnTo>
                  <a:cubicBezTo>
                    <a:pt x="7877" y="43748"/>
                    <a:pt x="7528" y="44501"/>
                    <a:pt x="7167" y="46285"/>
                  </a:cubicBezTo>
                  <a:cubicBezTo>
                    <a:pt x="6916" y="47517"/>
                    <a:pt x="6726" y="48912"/>
                    <a:pt x="6633" y="50214"/>
                  </a:cubicBezTo>
                  <a:cubicBezTo>
                    <a:pt x="6516" y="51850"/>
                    <a:pt x="6547" y="53311"/>
                    <a:pt x="6724" y="54554"/>
                  </a:cubicBezTo>
                  <a:cubicBezTo>
                    <a:pt x="6990" y="56438"/>
                    <a:pt x="7594" y="57826"/>
                    <a:pt x="8559" y="58791"/>
                  </a:cubicBezTo>
                  <a:cubicBezTo>
                    <a:pt x="9538" y="59765"/>
                    <a:pt x="10761" y="60652"/>
                    <a:pt x="12213" y="61431"/>
                  </a:cubicBezTo>
                  <a:lnTo>
                    <a:pt x="12188" y="63312"/>
                  </a:lnTo>
                  <a:cubicBezTo>
                    <a:pt x="12129" y="63398"/>
                    <a:pt x="12070" y="63482"/>
                    <a:pt x="12016" y="63572"/>
                  </a:cubicBezTo>
                  <a:cubicBezTo>
                    <a:pt x="11720" y="64063"/>
                    <a:pt x="11496" y="64658"/>
                    <a:pt x="11358" y="65338"/>
                  </a:cubicBezTo>
                  <a:cubicBezTo>
                    <a:pt x="11193" y="66141"/>
                    <a:pt x="11155" y="67015"/>
                    <a:pt x="11245" y="67793"/>
                  </a:cubicBezTo>
                  <a:cubicBezTo>
                    <a:pt x="11304" y="68311"/>
                    <a:pt x="11421" y="68781"/>
                    <a:pt x="11598" y="69190"/>
                  </a:cubicBezTo>
                  <a:cubicBezTo>
                    <a:pt x="11625" y="69251"/>
                    <a:pt x="11654" y="69315"/>
                    <a:pt x="11681" y="69373"/>
                  </a:cubicBezTo>
                  <a:cubicBezTo>
                    <a:pt x="11713" y="70158"/>
                    <a:pt x="11760" y="71329"/>
                    <a:pt x="11815" y="72249"/>
                  </a:cubicBezTo>
                  <a:lnTo>
                    <a:pt x="11815" y="72256"/>
                  </a:lnTo>
                  <a:cubicBezTo>
                    <a:pt x="11869" y="73138"/>
                    <a:pt x="12070" y="73940"/>
                    <a:pt x="12412" y="74641"/>
                  </a:cubicBezTo>
                  <a:cubicBezTo>
                    <a:pt x="13834" y="77551"/>
                    <a:pt x="17333" y="78050"/>
                    <a:pt x="20238" y="78050"/>
                  </a:cubicBezTo>
                  <a:cubicBezTo>
                    <a:pt x="21719" y="78050"/>
                    <a:pt x="23412" y="77960"/>
                    <a:pt x="25008" y="77792"/>
                  </a:cubicBezTo>
                  <a:cubicBezTo>
                    <a:pt x="27224" y="77562"/>
                    <a:pt x="28406" y="76511"/>
                    <a:pt x="29008" y="75667"/>
                  </a:cubicBezTo>
                  <a:cubicBezTo>
                    <a:pt x="29864" y="74476"/>
                    <a:pt x="30000" y="73067"/>
                    <a:pt x="29835" y="72061"/>
                  </a:cubicBezTo>
                  <a:lnTo>
                    <a:pt x="29693" y="70368"/>
                  </a:lnTo>
                  <a:cubicBezTo>
                    <a:pt x="29932" y="70086"/>
                    <a:pt x="30095" y="69803"/>
                    <a:pt x="30204" y="69575"/>
                  </a:cubicBezTo>
                  <a:cubicBezTo>
                    <a:pt x="30613" y="68693"/>
                    <a:pt x="30586" y="67863"/>
                    <a:pt x="30563" y="67196"/>
                  </a:cubicBezTo>
                  <a:cubicBezTo>
                    <a:pt x="30554" y="67020"/>
                    <a:pt x="30547" y="66860"/>
                    <a:pt x="30552" y="66704"/>
                  </a:cubicBezTo>
                  <a:cubicBezTo>
                    <a:pt x="30556" y="66337"/>
                    <a:pt x="30518" y="65978"/>
                    <a:pt x="30434" y="65630"/>
                  </a:cubicBezTo>
                  <a:lnTo>
                    <a:pt x="30434" y="65630"/>
                  </a:lnTo>
                  <a:cubicBezTo>
                    <a:pt x="33038" y="65808"/>
                    <a:pt x="35186" y="65842"/>
                    <a:pt x="36402" y="65842"/>
                  </a:cubicBezTo>
                  <a:cubicBezTo>
                    <a:pt x="37058" y="65842"/>
                    <a:pt x="37438" y="65833"/>
                    <a:pt x="37454" y="65833"/>
                  </a:cubicBezTo>
                  <a:lnTo>
                    <a:pt x="42705" y="65697"/>
                  </a:lnTo>
                  <a:lnTo>
                    <a:pt x="37664" y="58468"/>
                  </a:lnTo>
                  <a:cubicBezTo>
                    <a:pt x="38030" y="58153"/>
                    <a:pt x="38444" y="57785"/>
                    <a:pt x="38916" y="57353"/>
                  </a:cubicBezTo>
                  <a:cubicBezTo>
                    <a:pt x="40117" y="56254"/>
                    <a:pt x="41127" y="55255"/>
                    <a:pt x="41170" y="55214"/>
                  </a:cubicBezTo>
                  <a:lnTo>
                    <a:pt x="45687" y="50752"/>
                  </a:lnTo>
                  <a:lnTo>
                    <a:pt x="39341" y="50390"/>
                  </a:lnTo>
                  <a:cubicBezTo>
                    <a:pt x="38087" y="50315"/>
                    <a:pt x="36773" y="50189"/>
                    <a:pt x="35442" y="50006"/>
                  </a:cubicBezTo>
                  <a:cubicBezTo>
                    <a:pt x="35055" y="49951"/>
                    <a:pt x="34666" y="49893"/>
                    <a:pt x="34273" y="49829"/>
                  </a:cubicBezTo>
                  <a:cubicBezTo>
                    <a:pt x="34899" y="48751"/>
                    <a:pt x="35333" y="47521"/>
                    <a:pt x="35559" y="46171"/>
                  </a:cubicBezTo>
                  <a:cubicBezTo>
                    <a:pt x="35740" y="45091"/>
                    <a:pt x="35790" y="43929"/>
                    <a:pt x="35708" y="42717"/>
                  </a:cubicBezTo>
                  <a:cubicBezTo>
                    <a:pt x="35570" y="40646"/>
                    <a:pt x="35069" y="38896"/>
                    <a:pt x="34795" y="38191"/>
                  </a:cubicBezTo>
                  <a:lnTo>
                    <a:pt x="33922" y="35935"/>
                  </a:lnTo>
                  <a:cubicBezTo>
                    <a:pt x="36683" y="29711"/>
                    <a:pt x="35188" y="25771"/>
                    <a:pt x="34580" y="24581"/>
                  </a:cubicBezTo>
                  <a:cubicBezTo>
                    <a:pt x="34350" y="23996"/>
                    <a:pt x="34085" y="23422"/>
                    <a:pt x="33791" y="22870"/>
                  </a:cubicBezTo>
                  <a:cubicBezTo>
                    <a:pt x="33222" y="21796"/>
                    <a:pt x="33045" y="21683"/>
                    <a:pt x="31870" y="21432"/>
                  </a:cubicBezTo>
                  <a:cubicBezTo>
                    <a:pt x="31856" y="21430"/>
                    <a:pt x="31424" y="21340"/>
                    <a:pt x="30690" y="21159"/>
                  </a:cubicBezTo>
                  <a:lnTo>
                    <a:pt x="31015" y="11282"/>
                  </a:lnTo>
                  <a:lnTo>
                    <a:pt x="31015" y="11236"/>
                  </a:lnTo>
                  <a:cubicBezTo>
                    <a:pt x="31015" y="10556"/>
                    <a:pt x="30755" y="9862"/>
                    <a:pt x="30296" y="9308"/>
                  </a:cubicBezTo>
                  <a:lnTo>
                    <a:pt x="28680" y="5517"/>
                  </a:lnTo>
                  <a:cubicBezTo>
                    <a:pt x="27979" y="4282"/>
                    <a:pt x="27242" y="3245"/>
                    <a:pt x="26485" y="2431"/>
                  </a:cubicBezTo>
                  <a:cubicBezTo>
                    <a:pt x="25359" y="1221"/>
                    <a:pt x="24145" y="450"/>
                    <a:pt x="22870" y="138"/>
                  </a:cubicBezTo>
                  <a:cubicBezTo>
                    <a:pt x="22497" y="46"/>
                    <a:pt x="22115" y="0"/>
                    <a:pt x="21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23825" dir="2760000" algn="bl" rotWithShape="0">
                <a:schemeClr val="dk2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2"/>
            <p:cNvSpPr/>
            <p:nvPr/>
          </p:nvSpPr>
          <p:spPr>
            <a:xfrm rot="329428">
              <a:off x="7343415" y="1365789"/>
              <a:ext cx="671751" cy="625068"/>
            </a:xfrm>
            <a:custGeom>
              <a:avLst/>
              <a:gdLst/>
              <a:ahLst/>
              <a:cxnLst/>
              <a:rect l="l" t="t" r="r" b="b"/>
              <a:pathLst>
                <a:path w="20750" h="19308" extrusionOk="0">
                  <a:moveTo>
                    <a:pt x="20750" y="1"/>
                  </a:moveTo>
                  <a:lnTo>
                    <a:pt x="1059" y="6484"/>
                  </a:lnTo>
                  <a:lnTo>
                    <a:pt x="1" y="17892"/>
                  </a:lnTo>
                  <a:lnTo>
                    <a:pt x="6089" y="19228"/>
                  </a:lnTo>
                  <a:cubicBezTo>
                    <a:pt x="6503" y="19282"/>
                    <a:pt x="6913" y="19307"/>
                    <a:pt x="7318" y="19307"/>
                  </a:cubicBezTo>
                  <a:cubicBezTo>
                    <a:pt x="14783" y="19307"/>
                    <a:pt x="20750" y="10717"/>
                    <a:pt x="20750" y="10717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2"/>
            <p:cNvSpPr/>
            <p:nvPr/>
          </p:nvSpPr>
          <p:spPr>
            <a:xfrm rot="329428">
              <a:off x="7296350" y="1845074"/>
              <a:ext cx="687484" cy="649931"/>
            </a:xfrm>
            <a:custGeom>
              <a:avLst/>
              <a:gdLst/>
              <a:ahLst/>
              <a:cxnLst/>
              <a:rect l="l" t="t" r="r" b="b"/>
              <a:pathLst>
                <a:path w="21236" h="20076" extrusionOk="0">
                  <a:moveTo>
                    <a:pt x="20759" y="0"/>
                  </a:moveTo>
                  <a:lnTo>
                    <a:pt x="0" y="5682"/>
                  </a:lnTo>
                  <a:lnTo>
                    <a:pt x="3731" y="18963"/>
                  </a:lnTo>
                  <a:lnTo>
                    <a:pt x="6143" y="20010"/>
                  </a:lnTo>
                  <a:cubicBezTo>
                    <a:pt x="6485" y="20054"/>
                    <a:pt x="6826" y="20075"/>
                    <a:pt x="7165" y="20075"/>
                  </a:cubicBezTo>
                  <a:cubicBezTo>
                    <a:pt x="14761" y="20075"/>
                    <a:pt x="21236" y="9428"/>
                    <a:pt x="21236" y="9428"/>
                  </a:cubicBezTo>
                  <a:lnTo>
                    <a:pt x="207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2"/>
            <p:cNvSpPr/>
            <p:nvPr/>
          </p:nvSpPr>
          <p:spPr>
            <a:xfrm rot="329428">
              <a:off x="7646689" y="680598"/>
              <a:ext cx="292624" cy="157627"/>
            </a:xfrm>
            <a:custGeom>
              <a:avLst/>
              <a:gdLst/>
              <a:ahLst/>
              <a:cxnLst/>
              <a:rect l="l" t="t" r="r" b="b"/>
              <a:pathLst>
                <a:path w="9039" h="4869" extrusionOk="0">
                  <a:moveTo>
                    <a:pt x="4544" y="0"/>
                  </a:moveTo>
                  <a:cubicBezTo>
                    <a:pt x="2767" y="0"/>
                    <a:pt x="1123" y="2407"/>
                    <a:pt x="0" y="4581"/>
                  </a:cubicBezTo>
                  <a:cubicBezTo>
                    <a:pt x="1164" y="4770"/>
                    <a:pt x="2338" y="4868"/>
                    <a:pt x="3510" y="4868"/>
                  </a:cubicBezTo>
                  <a:cubicBezTo>
                    <a:pt x="5375" y="4868"/>
                    <a:pt x="7234" y="4619"/>
                    <a:pt x="9039" y="4086"/>
                  </a:cubicBezTo>
                  <a:cubicBezTo>
                    <a:pt x="7996" y="2250"/>
                    <a:pt x="6597" y="442"/>
                    <a:pt x="5015" y="57"/>
                  </a:cubicBezTo>
                  <a:cubicBezTo>
                    <a:pt x="4857" y="19"/>
                    <a:pt x="4700" y="0"/>
                    <a:pt x="45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2"/>
            <p:cNvSpPr/>
            <p:nvPr/>
          </p:nvSpPr>
          <p:spPr>
            <a:xfrm rot="329428">
              <a:off x="7577651" y="812523"/>
              <a:ext cx="404701" cy="323962"/>
            </a:xfrm>
            <a:custGeom>
              <a:avLst/>
              <a:gdLst/>
              <a:ahLst/>
              <a:cxnLst/>
              <a:rect l="l" t="t" r="r" b="b"/>
              <a:pathLst>
                <a:path w="12501" h="10007" extrusionOk="0">
                  <a:moveTo>
                    <a:pt x="10536" y="1"/>
                  </a:moveTo>
                  <a:cubicBezTo>
                    <a:pt x="8732" y="534"/>
                    <a:pt x="6872" y="782"/>
                    <a:pt x="5008" y="782"/>
                  </a:cubicBezTo>
                  <a:cubicBezTo>
                    <a:pt x="3835" y="782"/>
                    <a:pt x="2661" y="684"/>
                    <a:pt x="1497" y="496"/>
                  </a:cubicBezTo>
                  <a:cubicBezTo>
                    <a:pt x="575" y="2293"/>
                    <a:pt x="1" y="3928"/>
                    <a:pt x="1" y="3928"/>
                  </a:cubicBezTo>
                  <a:lnTo>
                    <a:pt x="2931" y="10007"/>
                  </a:lnTo>
                  <a:lnTo>
                    <a:pt x="11149" y="8185"/>
                  </a:lnTo>
                  <a:lnTo>
                    <a:pt x="12500" y="4321"/>
                  </a:lnTo>
                  <a:cubicBezTo>
                    <a:pt x="12500" y="4321"/>
                    <a:pt x="11757" y="2142"/>
                    <a:pt x="105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2"/>
            <p:cNvSpPr/>
            <p:nvPr/>
          </p:nvSpPr>
          <p:spPr>
            <a:xfrm rot="329428">
              <a:off x="7392818" y="2804348"/>
              <a:ext cx="382655" cy="210137"/>
            </a:xfrm>
            <a:custGeom>
              <a:avLst/>
              <a:gdLst/>
              <a:ahLst/>
              <a:cxnLst/>
              <a:rect l="l" t="t" r="r" b="b"/>
              <a:pathLst>
                <a:path w="11820" h="6491" extrusionOk="0">
                  <a:moveTo>
                    <a:pt x="7935" y="1"/>
                  </a:moveTo>
                  <a:cubicBezTo>
                    <a:pt x="5103" y="1583"/>
                    <a:pt x="2437" y="3464"/>
                    <a:pt x="0" y="5599"/>
                  </a:cubicBezTo>
                  <a:cubicBezTo>
                    <a:pt x="294" y="5813"/>
                    <a:pt x="642" y="5996"/>
                    <a:pt x="1063" y="6148"/>
                  </a:cubicBezTo>
                  <a:cubicBezTo>
                    <a:pt x="1762" y="6392"/>
                    <a:pt x="3044" y="6491"/>
                    <a:pt x="4506" y="6491"/>
                  </a:cubicBezTo>
                  <a:cubicBezTo>
                    <a:pt x="5956" y="6491"/>
                    <a:pt x="7582" y="6394"/>
                    <a:pt x="8991" y="6245"/>
                  </a:cubicBezTo>
                  <a:cubicBezTo>
                    <a:pt x="11819" y="5949"/>
                    <a:pt x="11304" y="3706"/>
                    <a:pt x="11304" y="3706"/>
                  </a:cubicBezTo>
                  <a:lnTo>
                    <a:pt x="10996" y="105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2"/>
            <p:cNvSpPr/>
            <p:nvPr/>
          </p:nvSpPr>
          <p:spPr>
            <a:xfrm rot="329428">
              <a:off x="7354455" y="2786022"/>
              <a:ext cx="297545" cy="191651"/>
            </a:xfrm>
            <a:custGeom>
              <a:avLst/>
              <a:gdLst/>
              <a:ahLst/>
              <a:cxnLst/>
              <a:rect l="l" t="t" r="r" b="b"/>
              <a:pathLst>
                <a:path w="9191" h="5920" extrusionOk="0">
                  <a:moveTo>
                    <a:pt x="0" y="1"/>
                  </a:moveTo>
                  <a:cubicBezTo>
                    <a:pt x="0" y="1"/>
                    <a:pt x="77" y="2198"/>
                    <a:pt x="163" y="3672"/>
                  </a:cubicBezTo>
                  <a:cubicBezTo>
                    <a:pt x="224" y="4701"/>
                    <a:pt x="577" y="5413"/>
                    <a:pt x="1255" y="5919"/>
                  </a:cubicBezTo>
                  <a:cubicBezTo>
                    <a:pt x="3692" y="3785"/>
                    <a:pt x="6360" y="1904"/>
                    <a:pt x="9190" y="32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2"/>
            <p:cNvSpPr/>
            <p:nvPr/>
          </p:nvSpPr>
          <p:spPr>
            <a:xfrm rot="329428">
              <a:off x="7343554" y="2671314"/>
              <a:ext cx="463395" cy="136811"/>
            </a:xfrm>
            <a:custGeom>
              <a:avLst/>
              <a:gdLst/>
              <a:ahLst/>
              <a:cxnLst/>
              <a:rect l="l" t="t" r="r" b="b"/>
              <a:pathLst>
                <a:path w="14314" h="4226" extrusionOk="0">
                  <a:moveTo>
                    <a:pt x="1218" y="1"/>
                  </a:moveTo>
                  <a:cubicBezTo>
                    <a:pt x="242" y="1"/>
                    <a:pt x="1" y="3412"/>
                    <a:pt x="767" y="3741"/>
                  </a:cubicBezTo>
                  <a:cubicBezTo>
                    <a:pt x="1662" y="4123"/>
                    <a:pt x="6019" y="4225"/>
                    <a:pt x="9317" y="4225"/>
                  </a:cubicBezTo>
                  <a:cubicBezTo>
                    <a:pt x="11095" y="4225"/>
                    <a:pt x="12565" y="4196"/>
                    <a:pt x="13018" y="4164"/>
                  </a:cubicBezTo>
                  <a:cubicBezTo>
                    <a:pt x="14314" y="4076"/>
                    <a:pt x="14002" y="3246"/>
                    <a:pt x="14020" y="1989"/>
                  </a:cubicBezTo>
                  <a:cubicBezTo>
                    <a:pt x="14038" y="730"/>
                    <a:pt x="12709" y="567"/>
                    <a:pt x="12709" y="567"/>
                  </a:cubicBezTo>
                  <a:cubicBezTo>
                    <a:pt x="11598" y="629"/>
                    <a:pt x="10542" y="654"/>
                    <a:pt x="9552" y="654"/>
                  </a:cubicBezTo>
                  <a:cubicBezTo>
                    <a:pt x="4579" y="654"/>
                    <a:pt x="1287" y="6"/>
                    <a:pt x="1287" y="6"/>
                  </a:cubicBezTo>
                  <a:cubicBezTo>
                    <a:pt x="1264" y="3"/>
                    <a:pt x="1240" y="1"/>
                    <a:pt x="1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2"/>
            <p:cNvSpPr/>
            <p:nvPr/>
          </p:nvSpPr>
          <p:spPr>
            <a:xfrm rot="329428">
              <a:off x="7475303" y="916749"/>
              <a:ext cx="100455" cy="1760861"/>
            </a:xfrm>
            <a:custGeom>
              <a:avLst/>
              <a:gdLst/>
              <a:ahLst/>
              <a:cxnLst/>
              <a:rect l="l" t="t" r="r" b="b"/>
              <a:pathLst>
                <a:path w="3103" h="54392" extrusionOk="0">
                  <a:moveTo>
                    <a:pt x="879" y="0"/>
                  </a:moveTo>
                  <a:cubicBezTo>
                    <a:pt x="763" y="0"/>
                    <a:pt x="695" y="75"/>
                    <a:pt x="695" y="75"/>
                  </a:cubicBezTo>
                  <a:lnTo>
                    <a:pt x="1" y="53926"/>
                  </a:lnTo>
                  <a:cubicBezTo>
                    <a:pt x="679" y="54138"/>
                    <a:pt x="1547" y="54290"/>
                    <a:pt x="2503" y="54391"/>
                  </a:cubicBezTo>
                  <a:lnTo>
                    <a:pt x="3103" y="3088"/>
                  </a:lnTo>
                  <a:cubicBezTo>
                    <a:pt x="2065" y="3012"/>
                    <a:pt x="1748" y="1076"/>
                    <a:pt x="1380" y="434"/>
                  </a:cubicBezTo>
                  <a:cubicBezTo>
                    <a:pt x="1177" y="85"/>
                    <a:pt x="1001" y="0"/>
                    <a:pt x="8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2"/>
            <p:cNvSpPr/>
            <p:nvPr/>
          </p:nvSpPr>
          <p:spPr>
            <a:xfrm rot="329428">
              <a:off x="7775877" y="952524"/>
              <a:ext cx="124573" cy="1760861"/>
            </a:xfrm>
            <a:custGeom>
              <a:avLst/>
              <a:gdLst/>
              <a:ahLst/>
              <a:cxnLst/>
              <a:rect l="l" t="t" r="r" b="b"/>
              <a:pathLst>
                <a:path w="3848" h="54392" extrusionOk="0">
                  <a:moveTo>
                    <a:pt x="3375" y="0"/>
                  </a:moveTo>
                  <a:cubicBezTo>
                    <a:pt x="3245" y="0"/>
                    <a:pt x="3079" y="32"/>
                    <a:pt x="2870" y="116"/>
                  </a:cubicBezTo>
                  <a:cubicBezTo>
                    <a:pt x="2096" y="423"/>
                    <a:pt x="1601" y="2569"/>
                    <a:pt x="604" y="2723"/>
                  </a:cubicBezTo>
                  <a:lnTo>
                    <a:pt x="1" y="54392"/>
                  </a:lnTo>
                  <a:cubicBezTo>
                    <a:pt x="1237" y="54356"/>
                    <a:pt x="2067" y="54308"/>
                    <a:pt x="2067" y="54308"/>
                  </a:cubicBezTo>
                  <a:lnTo>
                    <a:pt x="3846" y="292"/>
                  </a:lnTo>
                  <a:cubicBezTo>
                    <a:pt x="3848" y="291"/>
                    <a:pt x="3772" y="0"/>
                    <a:pt x="3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2"/>
            <p:cNvSpPr/>
            <p:nvPr/>
          </p:nvSpPr>
          <p:spPr>
            <a:xfrm rot="329428">
              <a:off x="7555135" y="931693"/>
              <a:ext cx="241280" cy="1767044"/>
            </a:xfrm>
            <a:custGeom>
              <a:avLst/>
              <a:gdLst/>
              <a:ahLst/>
              <a:cxnLst/>
              <a:rect l="l" t="t" r="r" b="b"/>
              <a:pathLst>
                <a:path w="7453" h="54583" extrusionOk="0">
                  <a:moveTo>
                    <a:pt x="3736" y="1"/>
                  </a:moveTo>
                  <a:cubicBezTo>
                    <a:pt x="2319" y="1"/>
                    <a:pt x="792" y="3064"/>
                    <a:pt x="792" y="3064"/>
                  </a:cubicBezTo>
                  <a:cubicBezTo>
                    <a:pt x="752" y="3071"/>
                    <a:pt x="714" y="3073"/>
                    <a:pt x="676" y="3073"/>
                  </a:cubicBezTo>
                  <a:cubicBezTo>
                    <a:pt x="650" y="3073"/>
                    <a:pt x="625" y="3072"/>
                    <a:pt x="600" y="3071"/>
                  </a:cubicBezTo>
                  <a:lnTo>
                    <a:pt x="1" y="54372"/>
                  </a:lnTo>
                  <a:cubicBezTo>
                    <a:pt x="1492" y="54534"/>
                    <a:pt x="3192" y="54583"/>
                    <a:pt x="4705" y="54583"/>
                  </a:cubicBezTo>
                  <a:cubicBezTo>
                    <a:pt x="5489" y="54583"/>
                    <a:pt x="6223" y="54570"/>
                    <a:pt x="6851" y="54553"/>
                  </a:cubicBezTo>
                  <a:lnTo>
                    <a:pt x="7452" y="2884"/>
                  </a:lnTo>
                  <a:lnTo>
                    <a:pt x="7452" y="2884"/>
                  </a:lnTo>
                  <a:cubicBezTo>
                    <a:pt x="7406" y="2890"/>
                    <a:pt x="7360" y="2894"/>
                    <a:pt x="7313" y="2894"/>
                  </a:cubicBezTo>
                  <a:cubicBezTo>
                    <a:pt x="7272" y="2894"/>
                    <a:pt x="7230" y="2891"/>
                    <a:pt x="7186" y="2881"/>
                  </a:cubicBezTo>
                  <a:cubicBezTo>
                    <a:pt x="6001" y="2648"/>
                    <a:pt x="5194" y="46"/>
                    <a:pt x="3767" y="1"/>
                  </a:cubicBezTo>
                  <a:cubicBezTo>
                    <a:pt x="3757" y="1"/>
                    <a:pt x="3747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2"/>
            <p:cNvSpPr/>
            <p:nvPr/>
          </p:nvSpPr>
          <p:spPr>
            <a:xfrm rot="329428">
              <a:off x="7193119" y="1056213"/>
              <a:ext cx="874571" cy="607198"/>
            </a:xfrm>
            <a:custGeom>
              <a:avLst/>
              <a:gdLst/>
              <a:ahLst/>
              <a:cxnLst/>
              <a:rect l="l" t="t" r="r" b="b"/>
              <a:pathLst>
                <a:path w="27015" h="18756" extrusionOk="0">
                  <a:moveTo>
                    <a:pt x="5775" y="1"/>
                  </a:moveTo>
                  <a:cubicBezTo>
                    <a:pt x="5775" y="1"/>
                    <a:pt x="5691" y="4522"/>
                    <a:pt x="6057" y="5910"/>
                  </a:cubicBezTo>
                  <a:lnTo>
                    <a:pt x="1" y="7145"/>
                  </a:lnTo>
                  <a:cubicBezTo>
                    <a:pt x="1" y="7145"/>
                    <a:pt x="6329" y="15457"/>
                    <a:pt x="17332" y="18756"/>
                  </a:cubicBezTo>
                  <a:cubicBezTo>
                    <a:pt x="21489" y="17521"/>
                    <a:pt x="25111" y="14619"/>
                    <a:pt x="27014" y="10877"/>
                  </a:cubicBezTo>
                  <a:cubicBezTo>
                    <a:pt x="26824" y="10389"/>
                    <a:pt x="26601" y="9889"/>
                    <a:pt x="26327" y="9374"/>
                  </a:cubicBezTo>
                  <a:cubicBezTo>
                    <a:pt x="26327" y="9374"/>
                    <a:pt x="12410" y="6496"/>
                    <a:pt x="57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2"/>
            <p:cNvSpPr/>
            <p:nvPr/>
          </p:nvSpPr>
          <p:spPr>
            <a:xfrm rot="329428">
              <a:off x="7733766" y="1437502"/>
              <a:ext cx="381101" cy="298257"/>
            </a:xfrm>
            <a:custGeom>
              <a:avLst/>
              <a:gdLst/>
              <a:ahLst/>
              <a:cxnLst/>
              <a:rect l="l" t="t" r="r" b="b"/>
              <a:pathLst>
                <a:path w="11772" h="9213" extrusionOk="0">
                  <a:moveTo>
                    <a:pt x="9681" y="0"/>
                  </a:moveTo>
                  <a:cubicBezTo>
                    <a:pt x="7782" y="3742"/>
                    <a:pt x="4160" y="6644"/>
                    <a:pt x="0" y="7883"/>
                  </a:cubicBezTo>
                  <a:cubicBezTo>
                    <a:pt x="2722" y="8699"/>
                    <a:pt x="5724" y="9213"/>
                    <a:pt x="8996" y="9213"/>
                  </a:cubicBezTo>
                  <a:cubicBezTo>
                    <a:pt x="8996" y="9213"/>
                    <a:pt x="11772" y="5421"/>
                    <a:pt x="9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2"/>
            <p:cNvSpPr/>
            <p:nvPr/>
          </p:nvSpPr>
          <p:spPr>
            <a:xfrm rot="329428">
              <a:off x="7212019" y="2030015"/>
              <a:ext cx="864826" cy="547048"/>
            </a:xfrm>
            <a:custGeom>
              <a:avLst/>
              <a:gdLst/>
              <a:ahLst/>
              <a:cxnLst/>
              <a:rect l="l" t="t" r="r" b="b"/>
              <a:pathLst>
                <a:path w="26714" h="16898" extrusionOk="0">
                  <a:moveTo>
                    <a:pt x="2211" y="1"/>
                  </a:moveTo>
                  <a:cubicBezTo>
                    <a:pt x="1472" y="1285"/>
                    <a:pt x="0" y="9853"/>
                    <a:pt x="2211" y="12064"/>
                  </a:cubicBezTo>
                  <a:cubicBezTo>
                    <a:pt x="4653" y="14506"/>
                    <a:pt x="8851" y="15991"/>
                    <a:pt x="13212" y="16897"/>
                  </a:cubicBezTo>
                  <a:cubicBezTo>
                    <a:pt x="18321" y="15141"/>
                    <a:pt x="23164" y="12161"/>
                    <a:pt x="26713" y="8076"/>
                  </a:cubicBezTo>
                  <a:cubicBezTo>
                    <a:pt x="13646" y="6274"/>
                    <a:pt x="2211" y="1"/>
                    <a:pt x="2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2"/>
            <p:cNvSpPr/>
            <p:nvPr/>
          </p:nvSpPr>
          <p:spPr>
            <a:xfrm rot="329428">
              <a:off x="7623788" y="2317576"/>
              <a:ext cx="570583" cy="330696"/>
            </a:xfrm>
            <a:custGeom>
              <a:avLst/>
              <a:gdLst/>
              <a:ahLst/>
              <a:cxnLst/>
              <a:rect l="l" t="t" r="r" b="b"/>
              <a:pathLst>
                <a:path w="17625" h="10215" extrusionOk="0">
                  <a:moveTo>
                    <a:pt x="13501" y="1"/>
                  </a:moveTo>
                  <a:cubicBezTo>
                    <a:pt x="9956" y="4086"/>
                    <a:pt x="5109" y="7066"/>
                    <a:pt x="0" y="8822"/>
                  </a:cubicBezTo>
                  <a:cubicBezTo>
                    <a:pt x="6076" y="10084"/>
                    <a:pt x="12465" y="10215"/>
                    <a:pt x="14851" y="10215"/>
                  </a:cubicBezTo>
                  <a:cubicBezTo>
                    <a:pt x="15475" y="10215"/>
                    <a:pt x="15825" y="10206"/>
                    <a:pt x="15825" y="10206"/>
                  </a:cubicBezTo>
                  <a:lnTo>
                    <a:pt x="12224" y="5045"/>
                  </a:lnTo>
                  <a:cubicBezTo>
                    <a:pt x="13623" y="4364"/>
                    <a:pt x="17625" y="406"/>
                    <a:pt x="17625" y="406"/>
                  </a:cubicBezTo>
                  <a:cubicBezTo>
                    <a:pt x="16241" y="327"/>
                    <a:pt x="14862" y="189"/>
                    <a:pt x="13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2"/>
            <p:cNvSpPr/>
            <p:nvPr/>
          </p:nvSpPr>
          <p:spPr>
            <a:xfrm rot="329428">
              <a:off x="7753617" y="1875380"/>
              <a:ext cx="311530" cy="310818"/>
            </a:xfrm>
            <a:custGeom>
              <a:avLst/>
              <a:gdLst/>
              <a:ahLst/>
              <a:cxnLst/>
              <a:rect l="l" t="t" r="r" b="b"/>
              <a:pathLst>
                <a:path w="9623" h="9601" extrusionOk="0">
                  <a:moveTo>
                    <a:pt x="7929" y="1"/>
                  </a:moveTo>
                  <a:lnTo>
                    <a:pt x="7929" y="1"/>
                  </a:lnTo>
                  <a:cubicBezTo>
                    <a:pt x="6403" y="3663"/>
                    <a:pt x="3568" y="6722"/>
                    <a:pt x="1" y="8476"/>
                  </a:cubicBezTo>
                  <a:cubicBezTo>
                    <a:pt x="2630" y="9178"/>
                    <a:pt x="4936" y="9601"/>
                    <a:pt x="6299" y="9601"/>
                  </a:cubicBezTo>
                  <a:cubicBezTo>
                    <a:pt x="6979" y="9601"/>
                    <a:pt x="7425" y="9496"/>
                    <a:pt x="7561" y="9268"/>
                  </a:cubicBezTo>
                  <a:cubicBezTo>
                    <a:pt x="9622" y="5800"/>
                    <a:pt x="8304" y="971"/>
                    <a:pt x="7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2"/>
            <p:cNvSpPr/>
            <p:nvPr/>
          </p:nvSpPr>
          <p:spPr>
            <a:xfrm rot="329428">
              <a:off x="7283845" y="1574178"/>
              <a:ext cx="742681" cy="550479"/>
            </a:xfrm>
            <a:custGeom>
              <a:avLst/>
              <a:gdLst/>
              <a:ahLst/>
              <a:cxnLst/>
              <a:rect l="l" t="t" r="r" b="b"/>
              <a:pathLst>
                <a:path w="22941" h="17004" extrusionOk="0">
                  <a:moveTo>
                    <a:pt x="2392" y="0"/>
                  </a:moveTo>
                  <a:cubicBezTo>
                    <a:pt x="837" y="1119"/>
                    <a:pt x="0" y="7918"/>
                    <a:pt x="1334" y="11408"/>
                  </a:cubicBezTo>
                  <a:cubicBezTo>
                    <a:pt x="4624" y="13624"/>
                    <a:pt x="10336" y="15755"/>
                    <a:pt x="15016" y="17003"/>
                  </a:cubicBezTo>
                  <a:cubicBezTo>
                    <a:pt x="18579" y="15249"/>
                    <a:pt x="21414" y="12190"/>
                    <a:pt x="22940" y="8526"/>
                  </a:cubicBezTo>
                  <a:cubicBezTo>
                    <a:pt x="22908" y="8449"/>
                    <a:pt x="22886" y="8392"/>
                    <a:pt x="22870" y="8365"/>
                  </a:cubicBezTo>
                  <a:cubicBezTo>
                    <a:pt x="22307" y="7472"/>
                    <a:pt x="19924" y="7088"/>
                    <a:pt x="19924" y="7088"/>
                  </a:cubicBezTo>
                  <a:cubicBezTo>
                    <a:pt x="9873" y="6007"/>
                    <a:pt x="2392" y="0"/>
                    <a:pt x="2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9" name="Google Shape;2529;p42"/>
          <p:cNvSpPr/>
          <p:nvPr/>
        </p:nvSpPr>
        <p:spPr>
          <a:xfrm rot="329428">
            <a:off x="7367258" y="619137"/>
            <a:ext cx="209716" cy="209651"/>
          </a:xfrm>
          <a:custGeom>
            <a:avLst/>
            <a:gdLst/>
            <a:ahLst/>
            <a:cxnLst/>
            <a:rect l="l" t="t" r="r" b="b"/>
            <a:pathLst>
              <a:path w="6478" h="6476" extrusionOk="0">
                <a:moveTo>
                  <a:pt x="6043" y="1"/>
                </a:moveTo>
                <a:lnTo>
                  <a:pt x="3131" y="1436"/>
                </a:lnTo>
                <a:lnTo>
                  <a:pt x="0" y="437"/>
                </a:lnTo>
                <a:lnTo>
                  <a:pt x="1436" y="3344"/>
                </a:lnTo>
                <a:lnTo>
                  <a:pt x="439" y="6476"/>
                </a:lnTo>
                <a:lnTo>
                  <a:pt x="3346" y="5040"/>
                </a:lnTo>
                <a:lnTo>
                  <a:pt x="6477" y="6041"/>
                </a:lnTo>
                <a:lnTo>
                  <a:pt x="6477" y="6041"/>
                </a:lnTo>
                <a:lnTo>
                  <a:pt x="5042" y="3132"/>
                </a:lnTo>
                <a:lnTo>
                  <a:pt x="604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2"/>
          <p:cNvSpPr/>
          <p:nvPr/>
        </p:nvSpPr>
        <p:spPr>
          <a:xfrm rot="329428">
            <a:off x="7599947" y="255620"/>
            <a:ext cx="305736" cy="295311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2"/>
          <p:cNvSpPr/>
          <p:nvPr/>
        </p:nvSpPr>
        <p:spPr>
          <a:xfrm rot="329428">
            <a:off x="193708" y="3406529"/>
            <a:ext cx="70283" cy="70218"/>
          </a:xfrm>
          <a:custGeom>
            <a:avLst/>
            <a:gdLst/>
            <a:ahLst/>
            <a:cxnLst/>
            <a:rect l="l" t="t" r="r" b="b"/>
            <a:pathLst>
              <a:path w="2171" h="2169" extrusionOk="0">
                <a:moveTo>
                  <a:pt x="1086" y="1"/>
                </a:moveTo>
                <a:cubicBezTo>
                  <a:pt x="487" y="1"/>
                  <a:pt x="1" y="487"/>
                  <a:pt x="1" y="1086"/>
                </a:cubicBezTo>
                <a:cubicBezTo>
                  <a:pt x="1" y="1683"/>
                  <a:pt x="487" y="2169"/>
                  <a:pt x="1086" y="2169"/>
                </a:cubicBezTo>
                <a:cubicBezTo>
                  <a:pt x="1685" y="2169"/>
                  <a:pt x="2171" y="1685"/>
                  <a:pt x="2171" y="1086"/>
                </a:cubicBezTo>
                <a:cubicBezTo>
                  <a:pt x="2171" y="489"/>
                  <a:pt x="1685" y="1"/>
                  <a:pt x="10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2" name="Google Shape;2532;p42"/>
          <p:cNvGrpSpPr/>
          <p:nvPr/>
        </p:nvGrpSpPr>
        <p:grpSpPr>
          <a:xfrm>
            <a:off x="5331424" y="3061107"/>
            <a:ext cx="2587687" cy="1542397"/>
            <a:chOff x="3079028" y="2569961"/>
            <a:chExt cx="3502080" cy="2087423"/>
          </a:xfrm>
        </p:grpSpPr>
        <p:sp>
          <p:nvSpPr>
            <p:cNvPr id="2533" name="Google Shape;2533;p42"/>
            <p:cNvSpPr/>
            <p:nvPr/>
          </p:nvSpPr>
          <p:spPr>
            <a:xfrm rot="-517073">
              <a:off x="3181152" y="2807944"/>
              <a:ext cx="3297832" cy="1611459"/>
            </a:xfrm>
            <a:custGeom>
              <a:avLst/>
              <a:gdLst/>
              <a:ahLst/>
              <a:cxnLst/>
              <a:rect l="l" t="t" r="r" b="b"/>
              <a:pathLst>
                <a:path w="78159" h="38194" extrusionOk="0">
                  <a:moveTo>
                    <a:pt x="54086" y="1"/>
                  </a:moveTo>
                  <a:cubicBezTo>
                    <a:pt x="53896" y="1"/>
                    <a:pt x="53704" y="17"/>
                    <a:pt x="53509" y="51"/>
                  </a:cubicBezTo>
                  <a:cubicBezTo>
                    <a:pt x="52989" y="141"/>
                    <a:pt x="52101" y="430"/>
                    <a:pt x="51355" y="1326"/>
                  </a:cubicBezTo>
                  <a:cubicBezTo>
                    <a:pt x="51346" y="1335"/>
                    <a:pt x="51335" y="1339"/>
                    <a:pt x="51323" y="1339"/>
                  </a:cubicBezTo>
                  <a:lnTo>
                    <a:pt x="51251" y="1339"/>
                  </a:lnTo>
                  <a:cubicBezTo>
                    <a:pt x="50674" y="1339"/>
                    <a:pt x="50112" y="1479"/>
                    <a:pt x="49587" y="1751"/>
                  </a:cubicBezTo>
                  <a:lnTo>
                    <a:pt x="49580" y="1753"/>
                  </a:lnTo>
                  <a:cubicBezTo>
                    <a:pt x="49286" y="1904"/>
                    <a:pt x="49024" y="2090"/>
                    <a:pt x="48791" y="2298"/>
                  </a:cubicBezTo>
                  <a:cubicBezTo>
                    <a:pt x="48791" y="2300"/>
                    <a:pt x="48789" y="2305"/>
                    <a:pt x="48787" y="2305"/>
                  </a:cubicBezTo>
                  <a:lnTo>
                    <a:pt x="44268" y="4920"/>
                  </a:lnTo>
                  <a:cubicBezTo>
                    <a:pt x="41290" y="6648"/>
                    <a:pt x="39079" y="9462"/>
                    <a:pt x="38503" y="12268"/>
                  </a:cubicBezTo>
                  <a:cubicBezTo>
                    <a:pt x="38446" y="12546"/>
                    <a:pt x="38396" y="12828"/>
                    <a:pt x="38356" y="13115"/>
                  </a:cubicBezTo>
                  <a:cubicBezTo>
                    <a:pt x="38353" y="13139"/>
                    <a:pt x="38336" y="13151"/>
                    <a:pt x="38317" y="13151"/>
                  </a:cubicBezTo>
                  <a:cubicBezTo>
                    <a:pt x="38302" y="13151"/>
                    <a:pt x="38286" y="13142"/>
                    <a:pt x="38279" y="13125"/>
                  </a:cubicBezTo>
                  <a:cubicBezTo>
                    <a:pt x="38069" y="12550"/>
                    <a:pt x="37788" y="12094"/>
                    <a:pt x="37515" y="11736"/>
                  </a:cubicBezTo>
                  <a:cubicBezTo>
                    <a:pt x="36968" y="11027"/>
                    <a:pt x="36321" y="10552"/>
                    <a:pt x="35706" y="10231"/>
                  </a:cubicBezTo>
                  <a:cubicBezTo>
                    <a:pt x="35695" y="10229"/>
                    <a:pt x="35688" y="10219"/>
                    <a:pt x="35686" y="10210"/>
                  </a:cubicBezTo>
                  <a:cubicBezTo>
                    <a:pt x="34999" y="8314"/>
                    <a:pt x="33549" y="6837"/>
                    <a:pt x="31463" y="5958"/>
                  </a:cubicBezTo>
                  <a:cubicBezTo>
                    <a:pt x="30321" y="5476"/>
                    <a:pt x="29141" y="5232"/>
                    <a:pt x="28092" y="5115"/>
                  </a:cubicBezTo>
                  <a:cubicBezTo>
                    <a:pt x="28081" y="5112"/>
                    <a:pt x="28069" y="5108"/>
                    <a:pt x="28065" y="5097"/>
                  </a:cubicBezTo>
                  <a:cubicBezTo>
                    <a:pt x="27608" y="4301"/>
                    <a:pt x="26912" y="3643"/>
                    <a:pt x="25987" y="3132"/>
                  </a:cubicBezTo>
                  <a:cubicBezTo>
                    <a:pt x="25063" y="2621"/>
                    <a:pt x="23921" y="2262"/>
                    <a:pt x="22494" y="2029"/>
                  </a:cubicBezTo>
                  <a:cubicBezTo>
                    <a:pt x="21848" y="1925"/>
                    <a:pt x="21163" y="1871"/>
                    <a:pt x="20457" y="1871"/>
                  </a:cubicBezTo>
                  <a:cubicBezTo>
                    <a:pt x="18497" y="1871"/>
                    <a:pt x="16336" y="2271"/>
                    <a:pt x="14019" y="3057"/>
                  </a:cubicBezTo>
                  <a:cubicBezTo>
                    <a:pt x="14015" y="3059"/>
                    <a:pt x="14010" y="3060"/>
                    <a:pt x="14006" y="3060"/>
                  </a:cubicBezTo>
                  <a:cubicBezTo>
                    <a:pt x="13993" y="3060"/>
                    <a:pt x="13980" y="3053"/>
                    <a:pt x="13974" y="3042"/>
                  </a:cubicBezTo>
                  <a:cubicBezTo>
                    <a:pt x="13442" y="2128"/>
                    <a:pt x="12581" y="1513"/>
                    <a:pt x="11528" y="1294"/>
                  </a:cubicBezTo>
                  <a:lnTo>
                    <a:pt x="11523" y="1294"/>
                  </a:lnTo>
                  <a:cubicBezTo>
                    <a:pt x="11281" y="1244"/>
                    <a:pt x="11032" y="1219"/>
                    <a:pt x="10788" y="1219"/>
                  </a:cubicBezTo>
                  <a:cubicBezTo>
                    <a:pt x="9789" y="1219"/>
                    <a:pt x="8864" y="1633"/>
                    <a:pt x="8188" y="2388"/>
                  </a:cubicBezTo>
                  <a:cubicBezTo>
                    <a:pt x="8062" y="2531"/>
                    <a:pt x="7947" y="2680"/>
                    <a:pt x="7843" y="2840"/>
                  </a:cubicBezTo>
                  <a:cubicBezTo>
                    <a:pt x="7834" y="2852"/>
                    <a:pt x="7822" y="2859"/>
                    <a:pt x="7811" y="2859"/>
                  </a:cubicBezTo>
                  <a:cubicBezTo>
                    <a:pt x="7221" y="2883"/>
                    <a:pt x="6644" y="3057"/>
                    <a:pt x="6131" y="3367"/>
                  </a:cubicBezTo>
                  <a:cubicBezTo>
                    <a:pt x="5666" y="3645"/>
                    <a:pt x="5259" y="4034"/>
                    <a:pt x="4919" y="4513"/>
                  </a:cubicBezTo>
                  <a:cubicBezTo>
                    <a:pt x="4198" y="5537"/>
                    <a:pt x="3965" y="6783"/>
                    <a:pt x="4253" y="8020"/>
                  </a:cubicBezTo>
                  <a:cubicBezTo>
                    <a:pt x="4277" y="8131"/>
                    <a:pt x="4307" y="8239"/>
                    <a:pt x="4341" y="8345"/>
                  </a:cubicBezTo>
                  <a:cubicBezTo>
                    <a:pt x="4345" y="8359"/>
                    <a:pt x="4343" y="8375"/>
                    <a:pt x="4332" y="8386"/>
                  </a:cubicBezTo>
                  <a:cubicBezTo>
                    <a:pt x="3133" y="9575"/>
                    <a:pt x="2498" y="11183"/>
                    <a:pt x="2523" y="13009"/>
                  </a:cubicBezTo>
                  <a:cubicBezTo>
                    <a:pt x="2530" y="13310"/>
                    <a:pt x="2548" y="13597"/>
                    <a:pt x="2582" y="13864"/>
                  </a:cubicBezTo>
                  <a:cubicBezTo>
                    <a:pt x="2582" y="13873"/>
                    <a:pt x="2582" y="13882"/>
                    <a:pt x="2577" y="13891"/>
                  </a:cubicBezTo>
                  <a:cubicBezTo>
                    <a:pt x="2023" y="14752"/>
                    <a:pt x="1745" y="15736"/>
                    <a:pt x="1775" y="16767"/>
                  </a:cubicBezTo>
                  <a:cubicBezTo>
                    <a:pt x="1775" y="16778"/>
                    <a:pt x="1768" y="16789"/>
                    <a:pt x="1761" y="16798"/>
                  </a:cubicBezTo>
                  <a:cubicBezTo>
                    <a:pt x="647" y="17757"/>
                    <a:pt x="0" y="19222"/>
                    <a:pt x="39" y="20836"/>
                  </a:cubicBezTo>
                  <a:cubicBezTo>
                    <a:pt x="59" y="21566"/>
                    <a:pt x="215" y="22269"/>
                    <a:pt x="497" y="22916"/>
                  </a:cubicBezTo>
                  <a:cubicBezTo>
                    <a:pt x="780" y="23562"/>
                    <a:pt x="1187" y="24157"/>
                    <a:pt x="1705" y="24659"/>
                  </a:cubicBezTo>
                  <a:cubicBezTo>
                    <a:pt x="2394" y="25330"/>
                    <a:pt x="3561" y="26112"/>
                    <a:pt x="5349" y="26296"/>
                  </a:cubicBezTo>
                  <a:cubicBezTo>
                    <a:pt x="5367" y="26298"/>
                    <a:pt x="5378" y="26307"/>
                    <a:pt x="5383" y="26320"/>
                  </a:cubicBezTo>
                  <a:cubicBezTo>
                    <a:pt x="5989" y="27991"/>
                    <a:pt x="7318" y="29666"/>
                    <a:pt x="9147" y="31052"/>
                  </a:cubicBezTo>
                  <a:cubicBezTo>
                    <a:pt x="11069" y="32508"/>
                    <a:pt x="13420" y="33571"/>
                    <a:pt x="15941" y="34118"/>
                  </a:cubicBezTo>
                  <a:cubicBezTo>
                    <a:pt x="17367" y="34432"/>
                    <a:pt x="18950" y="34595"/>
                    <a:pt x="20516" y="34595"/>
                  </a:cubicBezTo>
                  <a:cubicBezTo>
                    <a:pt x="22777" y="34595"/>
                    <a:pt x="24925" y="34260"/>
                    <a:pt x="26724" y="33629"/>
                  </a:cubicBezTo>
                  <a:cubicBezTo>
                    <a:pt x="27782" y="33259"/>
                    <a:pt x="28720" y="32784"/>
                    <a:pt x="29512" y="32221"/>
                  </a:cubicBezTo>
                  <a:cubicBezTo>
                    <a:pt x="30463" y="31547"/>
                    <a:pt x="31210" y="30738"/>
                    <a:pt x="31734" y="29820"/>
                  </a:cubicBezTo>
                  <a:cubicBezTo>
                    <a:pt x="31779" y="29743"/>
                    <a:pt x="31822" y="29666"/>
                    <a:pt x="31865" y="29592"/>
                  </a:cubicBezTo>
                  <a:cubicBezTo>
                    <a:pt x="31873" y="29578"/>
                    <a:pt x="31884" y="29571"/>
                    <a:pt x="31898" y="29571"/>
                  </a:cubicBezTo>
                  <a:cubicBezTo>
                    <a:pt x="31900" y="29571"/>
                    <a:pt x="31902" y="29571"/>
                    <a:pt x="31904" y="29571"/>
                  </a:cubicBezTo>
                  <a:cubicBezTo>
                    <a:pt x="32288" y="29637"/>
                    <a:pt x="32668" y="29666"/>
                    <a:pt x="33041" y="29666"/>
                  </a:cubicBezTo>
                  <a:cubicBezTo>
                    <a:pt x="33875" y="29666"/>
                    <a:pt x="34666" y="29508"/>
                    <a:pt x="35383" y="29201"/>
                  </a:cubicBezTo>
                  <a:cubicBezTo>
                    <a:pt x="35388" y="29198"/>
                    <a:pt x="35394" y="29197"/>
                    <a:pt x="35399" y="29197"/>
                  </a:cubicBezTo>
                  <a:cubicBezTo>
                    <a:pt x="35411" y="29197"/>
                    <a:pt x="35422" y="29203"/>
                    <a:pt x="35430" y="29214"/>
                  </a:cubicBezTo>
                  <a:lnTo>
                    <a:pt x="35480" y="29287"/>
                  </a:lnTo>
                  <a:cubicBezTo>
                    <a:pt x="35494" y="29309"/>
                    <a:pt x="35482" y="29336"/>
                    <a:pt x="35460" y="29345"/>
                  </a:cubicBezTo>
                  <a:lnTo>
                    <a:pt x="38430" y="32436"/>
                  </a:lnTo>
                  <a:cubicBezTo>
                    <a:pt x="38589" y="32601"/>
                    <a:pt x="40015" y="34073"/>
                    <a:pt x="41268" y="34956"/>
                  </a:cubicBezTo>
                  <a:lnTo>
                    <a:pt x="41566" y="35167"/>
                  </a:lnTo>
                  <a:lnTo>
                    <a:pt x="41575" y="35176"/>
                  </a:lnTo>
                  <a:lnTo>
                    <a:pt x="41702" y="35357"/>
                  </a:lnTo>
                  <a:cubicBezTo>
                    <a:pt x="41950" y="35707"/>
                    <a:pt x="43327" y="37482"/>
                    <a:pt x="45931" y="38054"/>
                  </a:cubicBezTo>
                  <a:cubicBezTo>
                    <a:pt x="46347" y="38149"/>
                    <a:pt x="46761" y="38194"/>
                    <a:pt x="47161" y="38194"/>
                  </a:cubicBezTo>
                  <a:cubicBezTo>
                    <a:pt x="48335" y="38194"/>
                    <a:pt x="49408" y="37810"/>
                    <a:pt x="50267" y="37077"/>
                  </a:cubicBezTo>
                  <a:cubicBezTo>
                    <a:pt x="50900" y="36539"/>
                    <a:pt x="51228" y="35962"/>
                    <a:pt x="51339" y="35743"/>
                  </a:cubicBezTo>
                  <a:cubicBezTo>
                    <a:pt x="51683" y="35054"/>
                    <a:pt x="51726" y="34776"/>
                    <a:pt x="51599" y="34011"/>
                  </a:cubicBezTo>
                  <a:cubicBezTo>
                    <a:pt x="51511" y="33487"/>
                    <a:pt x="51409" y="32802"/>
                    <a:pt x="51319" y="32069"/>
                  </a:cubicBezTo>
                  <a:cubicBezTo>
                    <a:pt x="51317" y="32047"/>
                    <a:pt x="51335" y="32026"/>
                    <a:pt x="51358" y="32026"/>
                  </a:cubicBezTo>
                  <a:cubicBezTo>
                    <a:pt x="51360" y="32026"/>
                    <a:pt x="51362" y="32026"/>
                    <a:pt x="51364" y="32027"/>
                  </a:cubicBezTo>
                  <a:cubicBezTo>
                    <a:pt x="52350" y="32194"/>
                    <a:pt x="53365" y="32277"/>
                    <a:pt x="54387" y="32277"/>
                  </a:cubicBezTo>
                  <a:cubicBezTo>
                    <a:pt x="54893" y="32277"/>
                    <a:pt x="55408" y="32259"/>
                    <a:pt x="55913" y="32216"/>
                  </a:cubicBezTo>
                  <a:cubicBezTo>
                    <a:pt x="58689" y="31993"/>
                    <a:pt x="61671" y="31136"/>
                    <a:pt x="64124" y="29863"/>
                  </a:cubicBezTo>
                  <a:cubicBezTo>
                    <a:pt x="64130" y="29859"/>
                    <a:pt x="64136" y="29857"/>
                    <a:pt x="64143" y="29857"/>
                  </a:cubicBezTo>
                  <a:cubicBezTo>
                    <a:pt x="64160" y="29857"/>
                    <a:pt x="64175" y="29870"/>
                    <a:pt x="64180" y="29888"/>
                  </a:cubicBezTo>
                  <a:cubicBezTo>
                    <a:pt x="64334" y="30584"/>
                    <a:pt x="64467" y="31242"/>
                    <a:pt x="64558" y="31746"/>
                  </a:cubicBezTo>
                  <a:lnTo>
                    <a:pt x="64718" y="32639"/>
                  </a:lnTo>
                  <a:cubicBezTo>
                    <a:pt x="64718" y="32648"/>
                    <a:pt x="64725" y="32657"/>
                    <a:pt x="64729" y="32662"/>
                  </a:cubicBezTo>
                  <a:lnTo>
                    <a:pt x="65385" y="33290"/>
                  </a:lnTo>
                  <a:cubicBezTo>
                    <a:pt x="65677" y="33571"/>
                    <a:pt x="66764" y="34482"/>
                    <a:pt x="68480" y="34482"/>
                  </a:cubicBezTo>
                  <a:cubicBezTo>
                    <a:pt x="69436" y="34482"/>
                    <a:pt x="70370" y="34199"/>
                    <a:pt x="71256" y="33641"/>
                  </a:cubicBezTo>
                  <a:cubicBezTo>
                    <a:pt x="73512" y="32216"/>
                    <a:pt x="74206" y="30085"/>
                    <a:pt x="74322" y="29673"/>
                  </a:cubicBezTo>
                  <a:lnTo>
                    <a:pt x="74378" y="29472"/>
                  </a:lnTo>
                  <a:cubicBezTo>
                    <a:pt x="74378" y="29470"/>
                    <a:pt x="74380" y="29463"/>
                    <a:pt x="74383" y="29461"/>
                  </a:cubicBezTo>
                  <a:lnTo>
                    <a:pt x="74602" y="29151"/>
                  </a:lnTo>
                  <a:cubicBezTo>
                    <a:pt x="75477" y="27898"/>
                    <a:pt x="76322" y="26033"/>
                    <a:pt x="76415" y="25823"/>
                  </a:cubicBezTo>
                  <a:lnTo>
                    <a:pt x="78145" y="21964"/>
                  </a:lnTo>
                  <a:cubicBezTo>
                    <a:pt x="78158" y="21935"/>
                    <a:pt x="78140" y="21907"/>
                    <a:pt x="78111" y="21907"/>
                  </a:cubicBezTo>
                  <a:lnTo>
                    <a:pt x="73860" y="21826"/>
                  </a:lnTo>
                  <a:cubicBezTo>
                    <a:pt x="73705" y="21822"/>
                    <a:pt x="73519" y="21806"/>
                    <a:pt x="73309" y="21774"/>
                  </a:cubicBezTo>
                  <a:cubicBezTo>
                    <a:pt x="73275" y="21770"/>
                    <a:pt x="73264" y="21727"/>
                    <a:pt x="73291" y="21704"/>
                  </a:cubicBezTo>
                  <a:cubicBezTo>
                    <a:pt x="73472" y="21557"/>
                    <a:pt x="73630" y="21410"/>
                    <a:pt x="73768" y="21268"/>
                  </a:cubicBezTo>
                  <a:cubicBezTo>
                    <a:pt x="74310" y="20712"/>
                    <a:pt x="74722" y="20063"/>
                    <a:pt x="74993" y="19335"/>
                  </a:cubicBezTo>
                  <a:cubicBezTo>
                    <a:pt x="75249" y="18661"/>
                    <a:pt x="75366" y="17953"/>
                    <a:pt x="75350" y="17232"/>
                  </a:cubicBezTo>
                  <a:lnTo>
                    <a:pt x="75350" y="17230"/>
                  </a:lnTo>
                  <a:lnTo>
                    <a:pt x="75350" y="17228"/>
                  </a:lnTo>
                  <a:cubicBezTo>
                    <a:pt x="75298" y="15082"/>
                    <a:pt x="74050" y="13247"/>
                    <a:pt x="72167" y="12553"/>
                  </a:cubicBezTo>
                  <a:lnTo>
                    <a:pt x="72163" y="12550"/>
                  </a:lnTo>
                  <a:cubicBezTo>
                    <a:pt x="71733" y="12394"/>
                    <a:pt x="71292" y="12286"/>
                    <a:pt x="70849" y="12225"/>
                  </a:cubicBezTo>
                  <a:cubicBezTo>
                    <a:pt x="70833" y="12225"/>
                    <a:pt x="70822" y="12213"/>
                    <a:pt x="70818" y="12200"/>
                  </a:cubicBezTo>
                  <a:cubicBezTo>
                    <a:pt x="70318" y="10674"/>
                    <a:pt x="69459" y="8551"/>
                    <a:pt x="67992" y="5911"/>
                  </a:cubicBezTo>
                  <a:cubicBezTo>
                    <a:pt x="67133" y="4357"/>
                    <a:pt x="65426" y="2481"/>
                    <a:pt x="62102" y="1898"/>
                  </a:cubicBezTo>
                  <a:cubicBezTo>
                    <a:pt x="62096" y="1893"/>
                    <a:pt x="62089" y="1891"/>
                    <a:pt x="62082" y="1886"/>
                  </a:cubicBezTo>
                  <a:lnTo>
                    <a:pt x="62048" y="1852"/>
                  </a:lnTo>
                  <a:cubicBezTo>
                    <a:pt x="62039" y="1846"/>
                    <a:pt x="62032" y="1841"/>
                    <a:pt x="62023" y="1841"/>
                  </a:cubicBezTo>
                  <a:lnTo>
                    <a:pt x="61044" y="1762"/>
                  </a:lnTo>
                  <a:cubicBezTo>
                    <a:pt x="61040" y="1758"/>
                    <a:pt x="61033" y="1758"/>
                    <a:pt x="61029" y="1758"/>
                  </a:cubicBezTo>
                  <a:lnTo>
                    <a:pt x="56711" y="1403"/>
                  </a:lnTo>
                  <a:cubicBezTo>
                    <a:pt x="56699" y="1403"/>
                    <a:pt x="56688" y="1396"/>
                    <a:pt x="56681" y="1385"/>
                  </a:cubicBezTo>
                  <a:cubicBezTo>
                    <a:pt x="56105" y="519"/>
                    <a:pt x="55137" y="1"/>
                    <a:pt x="54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2640000" algn="bl" rotWithShape="0">
                <a:schemeClr val="dk2">
                  <a:alpha val="18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2"/>
            <p:cNvSpPr/>
            <p:nvPr/>
          </p:nvSpPr>
          <p:spPr>
            <a:xfrm rot="-517073">
              <a:off x="4952247" y="3770264"/>
              <a:ext cx="352024" cy="490053"/>
            </a:xfrm>
            <a:custGeom>
              <a:avLst/>
              <a:gdLst/>
              <a:ahLst/>
              <a:cxnLst/>
              <a:rect l="l" t="t" r="r" b="b"/>
              <a:pathLst>
                <a:path w="8343" h="11615" extrusionOk="0">
                  <a:moveTo>
                    <a:pt x="3646" y="1"/>
                  </a:moveTo>
                  <a:cubicBezTo>
                    <a:pt x="3473" y="1"/>
                    <a:pt x="3307" y="24"/>
                    <a:pt x="3152" y="74"/>
                  </a:cubicBezTo>
                  <a:cubicBezTo>
                    <a:pt x="3152" y="74"/>
                    <a:pt x="4592" y="2719"/>
                    <a:pt x="5076" y="3356"/>
                  </a:cubicBezTo>
                  <a:cubicBezTo>
                    <a:pt x="5076" y="3356"/>
                    <a:pt x="1911" y="6004"/>
                    <a:pt x="0" y="6725"/>
                  </a:cubicBezTo>
                  <a:cubicBezTo>
                    <a:pt x="0" y="6725"/>
                    <a:pt x="1364" y="8142"/>
                    <a:pt x="2429" y="8895"/>
                  </a:cubicBezTo>
                  <a:cubicBezTo>
                    <a:pt x="2429" y="8895"/>
                    <a:pt x="3168" y="8420"/>
                    <a:pt x="3550" y="7756"/>
                  </a:cubicBezTo>
                  <a:cubicBezTo>
                    <a:pt x="3589" y="7686"/>
                    <a:pt x="3620" y="7655"/>
                    <a:pt x="3644" y="7655"/>
                  </a:cubicBezTo>
                  <a:cubicBezTo>
                    <a:pt x="3850" y="7655"/>
                    <a:pt x="3536" y="9964"/>
                    <a:pt x="3536" y="9964"/>
                  </a:cubicBezTo>
                  <a:cubicBezTo>
                    <a:pt x="3536" y="9964"/>
                    <a:pt x="4398" y="11174"/>
                    <a:pt x="6073" y="11542"/>
                  </a:cubicBezTo>
                  <a:cubicBezTo>
                    <a:pt x="6299" y="11592"/>
                    <a:pt x="6505" y="11614"/>
                    <a:pt x="6693" y="11614"/>
                  </a:cubicBezTo>
                  <a:cubicBezTo>
                    <a:pt x="7896" y="11614"/>
                    <a:pt x="8343" y="10726"/>
                    <a:pt x="8343" y="10726"/>
                  </a:cubicBezTo>
                  <a:cubicBezTo>
                    <a:pt x="8343" y="10726"/>
                    <a:pt x="7637" y="6526"/>
                    <a:pt x="7784" y="4365"/>
                  </a:cubicBezTo>
                  <a:cubicBezTo>
                    <a:pt x="7920" y="2391"/>
                    <a:pt x="5399" y="1"/>
                    <a:pt x="3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2"/>
            <p:cNvSpPr/>
            <p:nvPr/>
          </p:nvSpPr>
          <p:spPr>
            <a:xfrm rot="-517073">
              <a:off x="5098521" y="3841368"/>
              <a:ext cx="203585" cy="132397"/>
            </a:xfrm>
            <a:custGeom>
              <a:avLst/>
              <a:gdLst/>
              <a:ahLst/>
              <a:cxnLst/>
              <a:rect l="l" t="t" r="r" b="b"/>
              <a:pathLst>
                <a:path w="4825" h="3138" extrusionOk="0">
                  <a:moveTo>
                    <a:pt x="1067" y="0"/>
                  </a:moveTo>
                  <a:cubicBezTo>
                    <a:pt x="1067" y="0"/>
                    <a:pt x="0" y="520"/>
                    <a:pt x="1732" y="2019"/>
                  </a:cubicBezTo>
                  <a:cubicBezTo>
                    <a:pt x="2644" y="2809"/>
                    <a:pt x="3455" y="3137"/>
                    <a:pt x="4017" y="3137"/>
                  </a:cubicBezTo>
                  <a:cubicBezTo>
                    <a:pt x="4521" y="3137"/>
                    <a:pt x="4824" y="2872"/>
                    <a:pt x="4818" y="2437"/>
                  </a:cubicBezTo>
                  <a:cubicBezTo>
                    <a:pt x="4806" y="1517"/>
                    <a:pt x="1067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2"/>
            <p:cNvSpPr/>
            <p:nvPr/>
          </p:nvSpPr>
          <p:spPr>
            <a:xfrm rot="-517073">
              <a:off x="5943492" y="3435308"/>
              <a:ext cx="379661" cy="513849"/>
            </a:xfrm>
            <a:custGeom>
              <a:avLst/>
              <a:gdLst/>
              <a:ahLst/>
              <a:cxnLst/>
              <a:rect l="l" t="t" r="r" b="b"/>
              <a:pathLst>
                <a:path w="8998" h="12179" extrusionOk="0">
                  <a:moveTo>
                    <a:pt x="3785" y="0"/>
                  </a:moveTo>
                  <a:lnTo>
                    <a:pt x="3785" y="0"/>
                  </a:lnTo>
                  <a:cubicBezTo>
                    <a:pt x="1974" y="61"/>
                    <a:pt x="0" y="3611"/>
                    <a:pt x="873" y="5596"/>
                  </a:cubicBezTo>
                  <a:cubicBezTo>
                    <a:pt x="1741" y="7580"/>
                    <a:pt x="2498" y="11770"/>
                    <a:pt x="2498" y="11770"/>
                  </a:cubicBezTo>
                  <a:cubicBezTo>
                    <a:pt x="2498" y="11770"/>
                    <a:pt x="2926" y="12178"/>
                    <a:pt x="3641" y="12178"/>
                  </a:cubicBezTo>
                  <a:cubicBezTo>
                    <a:pt x="3998" y="12178"/>
                    <a:pt x="4426" y="12077"/>
                    <a:pt x="4908" y="11772"/>
                  </a:cubicBezTo>
                  <a:cubicBezTo>
                    <a:pt x="6362" y="10854"/>
                    <a:pt x="6762" y="9430"/>
                    <a:pt x="6762" y="9430"/>
                  </a:cubicBezTo>
                  <a:cubicBezTo>
                    <a:pt x="6762" y="9430"/>
                    <a:pt x="5647" y="7291"/>
                    <a:pt x="5893" y="7291"/>
                  </a:cubicBezTo>
                  <a:cubicBezTo>
                    <a:pt x="5917" y="7291"/>
                    <a:pt x="5953" y="7311"/>
                    <a:pt x="6005" y="7354"/>
                  </a:cubicBezTo>
                  <a:cubicBezTo>
                    <a:pt x="6588" y="7852"/>
                    <a:pt x="7447" y="8051"/>
                    <a:pt x="7447" y="8051"/>
                  </a:cubicBezTo>
                  <a:cubicBezTo>
                    <a:pt x="8193" y="6981"/>
                    <a:pt x="8998" y="5189"/>
                    <a:pt x="8998" y="5189"/>
                  </a:cubicBezTo>
                  <a:cubicBezTo>
                    <a:pt x="6954" y="5157"/>
                    <a:pt x="3082" y="3735"/>
                    <a:pt x="3082" y="3735"/>
                  </a:cubicBezTo>
                  <a:cubicBezTo>
                    <a:pt x="3323" y="2978"/>
                    <a:pt x="3785" y="0"/>
                    <a:pt x="3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2"/>
            <p:cNvSpPr/>
            <p:nvPr/>
          </p:nvSpPr>
          <p:spPr>
            <a:xfrm rot="-517073">
              <a:off x="5924423" y="3552869"/>
              <a:ext cx="176792" cy="169652"/>
            </a:xfrm>
            <a:custGeom>
              <a:avLst/>
              <a:gdLst/>
              <a:ahLst/>
              <a:cxnLst/>
              <a:rect l="l" t="t" r="r" b="b"/>
              <a:pathLst>
                <a:path w="4190" h="4021" extrusionOk="0">
                  <a:moveTo>
                    <a:pt x="3005" y="1"/>
                  </a:moveTo>
                  <a:cubicBezTo>
                    <a:pt x="3005" y="1"/>
                    <a:pt x="0" y="2694"/>
                    <a:pt x="296" y="3562"/>
                  </a:cubicBezTo>
                  <a:cubicBezTo>
                    <a:pt x="400" y="3861"/>
                    <a:pt x="626" y="4020"/>
                    <a:pt x="924" y="4020"/>
                  </a:cubicBezTo>
                  <a:cubicBezTo>
                    <a:pt x="1495" y="4020"/>
                    <a:pt x="2327" y="3437"/>
                    <a:pt x="3063" y="2126"/>
                  </a:cubicBezTo>
                  <a:cubicBezTo>
                    <a:pt x="4189" y="128"/>
                    <a:pt x="3005" y="1"/>
                    <a:pt x="3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2"/>
            <p:cNvSpPr/>
            <p:nvPr/>
          </p:nvSpPr>
          <p:spPr>
            <a:xfrm rot="-517073">
              <a:off x="4860272" y="3703702"/>
              <a:ext cx="229661" cy="140666"/>
            </a:xfrm>
            <a:custGeom>
              <a:avLst/>
              <a:gdLst/>
              <a:ahLst/>
              <a:cxnLst/>
              <a:rect l="l" t="t" r="r" b="b"/>
              <a:pathLst>
                <a:path w="5443" h="3334" extrusionOk="0">
                  <a:moveTo>
                    <a:pt x="3507" y="0"/>
                  </a:moveTo>
                  <a:cubicBezTo>
                    <a:pt x="2220" y="0"/>
                    <a:pt x="937" y="496"/>
                    <a:pt x="1" y="1428"/>
                  </a:cubicBezTo>
                  <a:cubicBezTo>
                    <a:pt x="339" y="2441"/>
                    <a:pt x="1283" y="3333"/>
                    <a:pt x="2742" y="3333"/>
                  </a:cubicBezTo>
                  <a:cubicBezTo>
                    <a:pt x="3506" y="3333"/>
                    <a:pt x="4410" y="3089"/>
                    <a:pt x="5442" y="2490"/>
                  </a:cubicBezTo>
                  <a:lnTo>
                    <a:pt x="5049" y="247"/>
                  </a:lnTo>
                  <a:cubicBezTo>
                    <a:pt x="4549" y="81"/>
                    <a:pt x="4028" y="0"/>
                    <a:pt x="3507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2"/>
            <p:cNvSpPr/>
            <p:nvPr/>
          </p:nvSpPr>
          <p:spPr>
            <a:xfrm rot="-517073">
              <a:off x="4836509" y="3631706"/>
              <a:ext cx="225611" cy="135266"/>
            </a:xfrm>
            <a:custGeom>
              <a:avLst/>
              <a:gdLst/>
              <a:ahLst/>
              <a:cxnLst/>
              <a:rect l="l" t="t" r="r" b="b"/>
              <a:pathLst>
                <a:path w="5347" h="3206" extrusionOk="0">
                  <a:moveTo>
                    <a:pt x="3051" y="0"/>
                  </a:moveTo>
                  <a:cubicBezTo>
                    <a:pt x="2349" y="0"/>
                    <a:pt x="1559" y="185"/>
                    <a:pt x="841" y="784"/>
                  </a:cubicBezTo>
                  <a:cubicBezTo>
                    <a:pt x="161" y="1352"/>
                    <a:pt x="0" y="2326"/>
                    <a:pt x="294" y="3206"/>
                  </a:cubicBezTo>
                  <a:cubicBezTo>
                    <a:pt x="1230" y="2273"/>
                    <a:pt x="2513" y="1777"/>
                    <a:pt x="3804" y="1777"/>
                  </a:cubicBezTo>
                  <a:cubicBezTo>
                    <a:pt x="4325" y="1777"/>
                    <a:pt x="4846" y="1858"/>
                    <a:pt x="5347" y="2023"/>
                  </a:cubicBezTo>
                  <a:lnTo>
                    <a:pt x="5078" y="479"/>
                  </a:lnTo>
                  <a:cubicBezTo>
                    <a:pt x="5076" y="478"/>
                    <a:pt x="4178" y="0"/>
                    <a:pt x="3051" y="0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2"/>
            <p:cNvSpPr/>
            <p:nvPr/>
          </p:nvSpPr>
          <p:spPr>
            <a:xfrm rot="-517073">
              <a:off x="4918444" y="3707865"/>
              <a:ext cx="151223" cy="102272"/>
            </a:xfrm>
            <a:custGeom>
              <a:avLst/>
              <a:gdLst/>
              <a:ahLst/>
              <a:cxnLst/>
              <a:rect l="l" t="t" r="r" b="b"/>
              <a:pathLst>
                <a:path w="3584" h="2424" extrusionOk="0">
                  <a:moveTo>
                    <a:pt x="1734" y="0"/>
                  </a:moveTo>
                  <a:cubicBezTo>
                    <a:pt x="1156" y="0"/>
                    <a:pt x="558" y="234"/>
                    <a:pt x="36" y="462"/>
                  </a:cubicBezTo>
                  <a:cubicBezTo>
                    <a:pt x="0" y="472"/>
                    <a:pt x="22" y="514"/>
                    <a:pt x="50" y="514"/>
                  </a:cubicBezTo>
                  <a:cubicBezTo>
                    <a:pt x="53" y="514"/>
                    <a:pt x="55" y="514"/>
                    <a:pt x="57" y="514"/>
                  </a:cubicBezTo>
                  <a:cubicBezTo>
                    <a:pt x="614" y="412"/>
                    <a:pt x="1205" y="148"/>
                    <a:pt x="1768" y="148"/>
                  </a:cubicBezTo>
                  <a:cubicBezTo>
                    <a:pt x="2085" y="148"/>
                    <a:pt x="2393" y="232"/>
                    <a:pt x="2681" y="475"/>
                  </a:cubicBezTo>
                  <a:cubicBezTo>
                    <a:pt x="3192" y="907"/>
                    <a:pt x="3269" y="1746"/>
                    <a:pt x="3396" y="2356"/>
                  </a:cubicBezTo>
                  <a:cubicBezTo>
                    <a:pt x="3406" y="2404"/>
                    <a:pt x="3438" y="2424"/>
                    <a:pt x="3473" y="2424"/>
                  </a:cubicBezTo>
                  <a:cubicBezTo>
                    <a:pt x="3526" y="2424"/>
                    <a:pt x="3584" y="2377"/>
                    <a:pt x="3574" y="2309"/>
                  </a:cubicBezTo>
                  <a:cubicBezTo>
                    <a:pt x="3470" y="1628"/>
                    <a:pt x="3305" y="665"/>
                    <a:pt x="2666" y="258"/>
                  </a:cubicBezTo>
                  <a:cubicBezTo>
                    <a:pt x="2372" y="72"/>
                    <a:pt x="2056" y="0"/>
                    <a:pt x="1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2"/>
            <p:cNvSpPr/>
            <p:nvPr/>
          </p:nvSpPr>
          <p:spPr>
            <a:xfrm rot="-517073">
              <a:off x="4980806" y="3731585"/>
              <a:ext cx="83164" cy="38732"/>
            </a:xfrm>
            <a:custGeom>
              <a:avLst/>
              <a:gdLst/>
              <a:ahLst/>
              <a:cxnLst/>
              <a:rect l="l" t="t" r="r" b="b"/>
              <a:pathLst>
                <a:path w="1971" h="918" extrusionOk="0">
                  <a:moveTo>
                    <a:pt x="723" y="0"/>
                  </a:moveTo>
                  <a:cubicBezTo>
                    <a:pt x="488" y="0"/>
                    <a:pt x="253" y="97"/>
                    <a:pt x="41" y="333"/>
                  </a:cubicBezTo>
                  <a:cubicBezTo>
                    <a:pt x="0" y="379"/>
                    <a:pt x="38" y="454"/>
                    <a:pt x="91" y="454"/>
                  </a:cubicBezTo>
                  <a:cubicBezTo>
                    <a:pt x="103" y="454"/>
                    <a:pt x="116" y="450"/>
                    <a:pt x="129" y="441"/>
                  </a:cubicBezTo>
                  <a:cubicBezTo>
                    <a:pt x="337" y="298"/>
                    <a:pt x="526" y="202"/>
                    <a:pt x="731" y="202"/>
                  </a:cubicBezTo>
                  <a:cubicBezTo>
                    <a:pt x="851" y="202"/>
                    <a:pt x="976" y="235"/>
                    <a:pt x="1115" y="310"/>
                  </a:cubicBezTo>
                  <a:cubicBezTo>
                    <a:pt x="1377" y="452"/>
                    <a:pt x="1549" y="701"/>
                    <a:pt x="1768" y="893"/>
                  </a:cubicBezTo>
                  <a:cubicBezTo>
                    <a:pt x="1787" y="910"/>
                    <a:pt x="1810" y="918"/>
                    <a:pt x="1833" y="918"/>
                  </a:cubicBezTo>
                  <a:cubicBezTo>
                    <a:pt x="1903" y="918"/>
                    <a:pt x="1971" y="847"/>
                    <a:pt x="1919" y="773"/>
                  </a:cubicBezTo>
                  <a:cubicBezTo>
                    <a:pt x="1628" y="358"/>
                    <a:pt x="1176" y="0"/>
                    <a:pt x="7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2"/>
            <p:cNvSpPr/>
            <p:nvPr/>
          </p:nvSpPr>
          <p:spPr>
            <a:xfrm rot="-517073">
              <a:off x="6006643" y="3324180"/>
              <a:ext cx="218860" cy="144421"/>
            </a:xfrm>
            <a:custGeom>
              <a:avLst/>
              <a:gdLst/>
              <a:ahLst/>
              <a:cxnLst/>
              <a:rect l="l" t="t" r="r" b="b"/>
              <a:pathLst>
                <a:path w="5187" h="3423" extrusionOk="0">
                  <a:moveTo>
                    <a:pt x="3085" y="1"/>
                  </a:moveTo>
                  <a:cubicBezTo>
                    <a:pt x="1980" y="1"/>
                    <a:pt x="882" y="365"/>
                    <a:pt x="1" y="1056"/>
                  </a:cubicBezTo>
                  <a:lnTo>
                    <a:pt x="389" y="3299"/>
                  </a:lnTo>
                  <a:cubicBezTo>
                    <a:pt x="857" y="3384"/>
                    <a:pt x="1286" y="3423"/>
                    <a:pt x="1679" y="3423"/>
                  </a:cubicBezTo>
                  <a:cubicBezTo>
                    <a:pt x="4163" y="3423"/>
                    <a:pt x="5186" y="1863"/>
                    <a:pt x="5155" y="457"/>
                  </a:cubicBezTo>
                  <a:cubicBezTo>
                    <a:pt x="4499" y="150"/>
                    <a:pt x="3791" y="1"/>
                    <a:pt x="3085" y="1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2"/>
            <p:cNvSpPr/>
            <p:nvPr/>
          </p:nvSpPr>
          <p:spPr>
            <a:xfrm rot="-517073">
              <a:off x="5981959" y="3248256"/>
              <a:ext cx="228944" cy="122397"/>
            </a:xfrm>
            <a:custGeom>
              <a:avLst/>
              <a:gdLst/>
              <a:ahLst/>
              <a:cxnLst/>
              <a:rect l="l" t="t" r="r" b="b"/>
              <a:pathLst>
                <a:path w="5426" h="2901" extrusionOk="0">
                  <a:moveTo>
                    <a:pt x="2942" y="1"/>
                  </a:moveTo>
                  <a:cubicBezTo>
                    <a:pt x="1225" y="1"/>
                    <a:pt x="0" y="1354"/>
                    <a:pt x="0" y="1354"/>
                  </a:cubicBezTo>
                  <a:lnTo>
                    <a:pt x="272" y="2900"/>
                  </a:lnTo>
                  <a:cubicBezTo>
                    <a:pt x="1153" y="2211"/>
                    <a:pt x="2252" y="1847"/>
                    <a:pt x="3356" y="1847"/>
                  </a:cubicBezTo>
                  <a:cubicBezTo>
                    <a:pt x="4062" y="1847"/>
                    <a:pt x="4771" y="1995"/>
                    <a:pt x="5426" y="2303"/>
                  </a:cubicBezTo>
                  <a:cubicBezTo>
                    <a:pt x="5401" y="1372"/>
                    <a:pt x="4920" y="515"/>
                    <a:pt x="4090" y="207"/>
                  </a:cubicBezTo>
                  <a:cubicBezTo>
                    <a:pt x="3690" y="61"/>
                    <a:pt x="3305" y="1"/>
                    <a:pt x="2942" y="1"/>
                  </a:cubicBezTo>
                  <a:close/>
                </a:path>
              </a:pathLst>
            </a:custGeom>
            <a:solidFill>
              <a:srgbClr val="837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2"/>
            <p:cNvSpPr/>
            <p:nvPr/>
          </p:nvSpPr>
          <p:spPr>
            <a:xfrm rot="-517073">
              <a:off x="6028133" y="3334811"/>
              <a:ext cx="128438" cy="128599"/>
            </a:xfrm>
            <a:custGeom>
              <a:avLst/>
              <a:gdLst/>
              <a:ahLst/>
              <a:cxnLst/>
              <a:rect l="l" t="t" r="r" b="b"/>
              <a:pathLst>
                <a:path w="3044" h="3048" extrusionOk="0">
                  <a:moveTo>
                    <a:pt x="2409" y="1"/>
                  </a:moveTo>
                  <a:cubicBezTo>
                    <a:pt x="1667" y="1"/>
                    <a:pt x="897" y="134"/>
                    <a:pt x="442" y="758"/>
                  </a:cubicBezTo>
                  <a:cubicBezTo>
                    <a:pt x="1" y="1364"/>
                    <a:pt x="170" y="2305"/>
                    <a:pt x="306" y="2980"/>
                  </a:cubicBezTo>
                  <a:cubicBezTo>
                    <a:pt x="316" y="3027"/>
                    <a:pt x="349" y="3047"/>
                    <a:pt x="383" y="3047"/>
                  </a:cubicBezTo>
                  <a:cubicBezTo>
                    <a:pt x="436" y="3047"/>
                    <a:pt x="493" y="3001"/>
                    <a:pt x="482" y="2933"/>
                  </a:cubicBezTo>
                  <a:cubicBezTo>
                    <a:pt x="390" y="2277"/>
                    <a:pt x="234" y="1581"/>
                    <a:pt x="514" y="950"/>
                  </a:cubicBezTo>
                  <a:cubicBezTo>
                    <a:pt x="923" y="12"/>
                    <a:pt x="2201" y="227"/>
                    <a:pt x="3012" y="84"/>
                  </a:cubicBezTo>
                  <a:cubicBezTo>
                    <a:pt x="3044" y="78"/>
                    <a:pt x="3033" y="28"/>
                    <a:pt x="3001" y="23"/>
                  </a:cubicBezTo>
                  <a:cubicBezTo>
                    <a:pt x="2810" y="11"/>
                    <a:pt x="2611" y="1"/>
                    <a:pt x="24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2"/>
            <p:cNvSpPr/>
            <p:nvPr/>
          </p:nvSpPr>
          <p:spPr>
            <a:xfrm rot="-517073">
              <a:off x="6034276" y="3376956"/>
              <a:ext cx="71941" cy="54722"/>
            </a:xfrm>
            <a:custGeom>
              <a:avLst/>
              <a:gdLst/>
              <a:ahLst/>
              <a:cxnLst/>
              <a:rect l="l" t="t" r="r" b="b"/>
              <a:pathLst>
                <a:path w="1705" h="1297" extrusionOk="0">
                  <a:moveTo>
                    <a:pt x="1163" y="0"/>
                  </a:moveTo>
                  <a:cubicBezTo>
                    <a:pt x="593" y="0"/>
                    <a:pt x="160" y="580"/>
                    <a:pt x="17" y="1173"/>
                  </a:cubicBezTo>
                  <a:cubicBezTo>
                    <a:pt x="1" y="1244"/>
                    <a:pt x="59" y="1296"/>
                    <a:pt x="117" y="1296"/>
                  </a:cubicBezTo>
                  <a:cubicBezTo>
                    <a:pt x="148" y="1296"/>
                    <a:pt x="178" y="1282"/>
                    <a:pt x="198" y="1250"/>
                  </a:cubicBezTo>
                  <a:cubicBezTo>
                    <a:pt x="354" y="983"/>
                    <a:pt x="438" y="694"/>
                    <a:pt x="639" y="450"/>
                  </a:cubicBezTo>
                  <a:cubicBezTo>
                    <a:pt x="798" y="261"/>
                    <a:pt x="986" y="196"/>
                    <a:pt x="1191" y="196"/>
                  </a:cubicBezTo>
                  <a:cubicBezTo>
                    <a:pt x="1318" y="196"/>
                    <a:pt x="1452" y="221"/>
                    <a:pt x="1588" y="257"/>
                  </a:cubicBezTo>
                  <a:cubicBezTo>
                    <a:pt x="1594" y="259"/>
                    <a:pt x="1600" y="260"/>
                    <a:pt x="1606" y="260"/>
                  </a:cubicBezTo>
                  <a:cubicBezTo>
                    <a:pt x="1668" y="260"/>
                    <a:pt x="1704" y="164"/>
                    <a:pt x="1638" y="131"/>
                  </a:cubicBezTo>
                  <a:cubicBezTo>
                    <a:pt x="1472" y="40"/>
                    <a:pt x="1313" y="0"/>
                    <a:pt x="1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2"/>
            <p:cNvSpPr/>
            <p:nvPr/>
          </p:nvSpPr>
          <p:spPr>
            <a:xfrm rot="-517073">
              <a:off x="4907335" y="2967640"/>
              <a:ext cx="1136070" cy="984621"/>
            </a:xfrm>
            <a:custGeom>
              <a:avLst/>
              <a:gdLst/>
              <a:ahLst/>
              <a:cxnLst/>
              <a:rect l="l" t="t" r="r" b="b"/>
              <a:pathLst>
                <a:path w="26925" h="23337" extrusionOk="0">
                  <a:moveTo>
                    <a:pt x="12344" y="0"/>
                  </a:moveTo>
                  <a:cubicBezTo>
                    <a:pt x="6352" y="0"/>
                    <a:pt x="0" y="2425"/>
                    <a:pt x="2215" y="13542"/>
                  </a:cubicBezTo>
                  <a:cubicBezTo>
                    <a:pt x="2215" y="13542"/>
                    <a:pt x="2855" y="17926"/>
                    <a:pt x="4279" y="19902"/>
                  </a:cubicBezTo>
                  <a:cubicBezTo>
                    <a:pt x="5571" y="21693"/>
                    <a:pt x="8932" y="23337"/>
                    <a:pt x="13101" y="23337"/>
                  </a:cubicBezTo>
                  <a:cubicBezTo>
                    <a:pt x="13526" y="23337"/>
                    <a:pt x="13960" y="23320"/>
                    <a:pt x="14400" y="23284"/>
                  </a:cubicBezTo>
                  <a:cubicBezTo>
                    <a:pt x="19166" y="22900"/>
                    <a:pt x="25125" y="20270"/>
                    <a:pt x="25953" y="16628"/>
                  </a:cubicBezTo>
                  <a:cubicBezTo>
                    <a:pt x="26780" y="12988"/>
                    <a:pt x="26925" y="10547"/>
                    <a:pt x="25894" y="7167"/>
                  </a:cubicBezTo>
                  <a:cubicBezTo>
                    <a:pt x="24856" y="3789"/>
                    <a:pt x="24404" y="2282"/>
                    <a:pt x="20929" y="1298"/>
                  </a:cubicBezTo>
                  <a:cubicBezTo>
                    <a:pt x="19602" y="924"/>
                    <a:pt x="16041" y="0"/>
                    <a:pt x="12344" y="0"/>
                  </a:cubicBezTo>
                  <a:close/>
                </a:path>
              </a:pathLst>
            </a:custGeom>
            <a:solidFill>
              <a:srgbClr val="B39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2"/>
            <p:cNvSpPr/>
            <p:nvPr/>
          </p:nvSpPr>
          <p:spPr>
            <a:xfrm rot="-517073">
              <a:off x="5134799" y="3387273"/>
              <a:ext cx="86455" cy="84805"/>
            </a:xfrm>
            <a:custGeom>
              <a:avLst/>
              <a:gdLst/>
              <a:ahLst/>
              <a:cxnLst/>
              <a:rect l="l" t="t" r="r" b="b"/>
              <a:pathLst>
                <a:path w="2049" h="2010" extrusionOk="0">
                  <a:moveTo>
                    <a:pt x="1936" y="0"/>
                  </a:moveTo>
                  <a:cubicBezTo>
                    <a:pt x="1933" y="0"/>
                    <a:pt x="1929" y="0"/>
                    <a:pt x="1925" y="1"/>
                  </a:cubicBezTo>
                  <a:cubicBezTo>
                    <a:pt x="1097" y="80"/>
                    <a:pt x="19" y="1099"/>
                    <a:pt x="1" y="1954"/>
                  </a:cubicBezTo>
                  <a:cubicBezTo>
                    <a:pt x="1" y="1988"/>
                    <a:pt x="31" y="2009"/>
                    <a:pt x="60" y="2009"/>
                  </a:cubicBezTo>
                  <a:cubicBezTo>
                    <a:pt x="77" y="2009"/>
                    <a:pt x="94" y="2001"/>
                    <a:pt x="103" y="1983"/>
                  </a:cubicBezTo>
                  <a:cubicBezTo>
                    <a:pt x="516" y="1109"/>
                    <a:pt x="1057" y="566"/>
                    <a:pt x="1952" y="200"/>
                  </a:cubicBezTo>
                  <a:cubicBezTo>
                    <a:pt x="2046" y="160"/>
                    <a:pt x="2049" y="0"/>
                    <a:pt x="19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2"/>
            <p:cNvSpPr/>
            <p:nvPr/>
          </p:nvSpPr>
          <p:spPr>
            <a:xfrm rot="-517073">
              <a:off x="5678064" y="3200144"/>
              <a:ext cx="113544" cy="35272"/>
            </a:xfrm>
            <a:custGeom>
              <a:avLst/>
              <a:gdLst/>
              <a:ahLst/>
              <a:cxnLst/>
              <a:rect l="l" t="t" r="r" b="b"/>
              <a:pathLst>
                <a:path w="2691" h="836" extrusionOk="0">
                  <a:moveTo>
                    <a:pt x="814" y="1"/>
                  </a:moveTo>
                  <a:cubicBezTo>
                    <a:pt x="547" y="1"/>
                    <a:pt x="291" y="40"/>
                    <a:pt x="70" y="125"/>
                  </a:cubicBezTo>
                  <a:cubicBezTo>
                    <a:pt x="0" y="150"/>
                    <a:pt x="12" y="250"/>
                    <a:pt x="88" y="254"/>
                  </a:cubicBezTo>
                  <a:cubicBezTo>
                    <a:pt x="918" y="311"/>
                    <a:pt x="1716" y="295"/>
                    <a:pt x="2426" y="812"/>
                  </a:cubicBezTo>
                  <a:cubicBezTo>
                    <a:pt x="2448" y="829"/>
                    <a:pt x="2471" y="835"/>
                    <a:pt x="2493" y="835"/>
                  </a:cubicBezTo>
                  <a:cubicBezTo>
                    <a:pt x="2599" y="835"/>
                    <a:pt x="2691" y="677"/>
                    <a:pt x="2596" y="593"/>
                  </a:cubicBezTo>
                  <a:cubicBezTo>
                    <a:pt x="2165" y="230"/>
                    <a:pt x="1458" y="1"/>
                    <a:pt x="8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2"/>
            <p:cNvSpPr/>
            <p:nvPr/>
          </p:nvSpPr>
          <p:spPr>
            <a:xfrm rot="-517073">
              <a:off x="5221306" y="3676354"/>
              <a:ext cx="211434" cy="185431"/>
            </a:xfrm>
            <a:custGeom>
              <a:avLst/>
              <a:gdLst/>
              <a:ahLst/>
              <a:cxnLst/>
              <a:rect l="l" t="t" r="r" b="b"/>
              <a:pathLst>
                <a:path w="5011" h="4395" extrusionOk="0">
                  <a:moveTo>
                    <a:pt x="2569" y="1"/>
                  </a:moveTo>
                  <a:cubicBezTo>
                    <a:pt x="2425" y="1"/>
                    <a:pt x="2278" y="14"/>
                    <a:pt x="2130" y="40"/>
                  </a:cubicBezTo>
                  <a:cubicBezTo>
                    <a:pt x="862" y="259"/>
                    <a:pt x="1" y="1408"/>
                    <a:pt x="209" y="2599"/>
                  </a:cubicBezTo>
                  <a:cubicBezTo>
                    <a:pt x="393" y="3655"/>
                    <a:pt x="1361" y="4394"/>
                    <a:pt x="2462" y="4394"/>
                  </a:cubicBezTo>
                  <a:cubicBezTo>
                    <a:pt x="2601" y="4394"/>
                    <a:pt x="2741" y="4382"/>
                    <a:pt x="2883" y="4358"/>
                  </a:cubicBezTo>
                  <a:cubicBezTo>
                    <a:pt x="4151" y="4134"/>
                    <a:pt x="5010" y="2990"/>
                    <a:pt x="4805" y="1797"/>
                  </a:cubicBezTo>
                  <a:cubicBezTo>
                    <a:pt x="4623" y="740"/>
                    <a:pt x="3666" y="1"/>
                    <a:pt x="2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2"/>
            <p:cNvSpPr/>
            <p:nvPr/>
          </p:nvSpPr>
          <p:spPr>
            <a:xfrm rot="-517073">
              <a:off x="5731836" y="3505477"/>
              <a:ext cx="211518" cy="185347"/>
            </a:xfrm>
            <a:custGeom>
              <a:avLst/>
              <a:gdLst/>
              <a:ahLst/>
              <a:cxnLst/>
              <a:rect l="l" t="t" r="r" b="b"/>
              <a:pathLst>
                <a:path w="5013" h="4393" extrusionOk="0">
                  <a:moveTo>
                    <a:pt x="2560" y="0"/>
                  </a:moveTo>
                  <a:cubicBezTo>
                    <a:pt x="2418" y="0"/>
                    <a:pt x="2273" y="13"/>
                    <a:pt x="2128" y="38"/>
                  </a:cubicBezTo>
                  <a:cubicBezTo>
                    <a:pt x="859" y="260"/>
                    <a:pt x="0" y="1406"/>
                    <a:pt x="208" y="2597"/>
                  </a:cubicBezTo>
                  <a:cubicBezTo>
                    <a:pt x="393" y="3653"/>
                    <a:pt x="1359" y="4392"/>
                    <a:pt x="2461" y="4392"/>
                  </a:cubicBezTo>
                  <a:cubicBezTo>
                    <a:pt x="2600" y="4392"/>
                    <a:pt x="2741" y="4380"/>
                    <a:pt x="2883" y="4356"/>
                  </a:cubicBezTo>
                  <a:cubicBezTo>
                    <a:pt x="4151" y="4132"/>
                    <a:pt x="5012" y="2988"/>
                    <a:pt x="4804" y="1797"/>
                  </a:cubicBezTo>
                  <a:cubicBezTo>
                    <a:pt x="4622" y="740"/>
                    <a:pt x="3662" y="0"/>
                    <a:pt x="25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2"/>
            <p:cNvSpPr/>
            <p:nvPr/>
          </p:nvSpPr>
          <p:spPr>
            <a:xfrm rot="-517073">
              <a:off x="5498102" y="3623273"/>
              <a:ext cx="94388" cy="53203"/>
            </a:xfrm>
            <a:custGeom>
              <a:avLst/>
              <a:gdLst/>
              <a:ahLst/>
              <a:cxnLst/>
              <a:rect l="l" t="t" r="r" b="b"/>
              <a:pathLst>
                <a:path w="2237" h="1261" extrusionOk="0">
                  <a:moveTo>
                    <a:pt x="55" y="1"/>
                  </a:moveTo>
                  <a:cubicBezTo>
                    <a:pt x="26" y="1"/>
                    <a:pt x="0" y="19"/>
                    <a:pt x="3" y="57"/>
                  </a:cubicBezTo>
                  <a:cubicBezTo>
                    <a:pt x="39" y="1044"/>
                    <a:pt x="1215" y="1261"/>
                    <a:pt x="2019" y="1261"/>
                  </a:cubicBezTo>
                  <a:cubicBezTo>
                    <a:pt x="2053" y="1261"/>
                    <a:pt x="2086" y="1260"/>
                    <a:pt x="2119" y="1260"/>
                  </a:cubicBezTo>
                  <a:cubicBezTo>
                    <a:pt x="2236" y="1255"/>
                    <a:pt x="2232" y="1092"/>
                    <a:pt x="2119" y="1079"/>
                  </a:cubicBezTo>
                  <a:cubicBezTo>
                    <a:pt x="1264" y="973"/>
                    <a:pt x="480" y="939"/>
                    <a:pt x="120" y="41"/>
                  </a:cubicBezTo>
                  <a:cubicBezTo>
                    <a:pt x="108" y="15"/>
                    <a:pt x="81" y="1"/>
                    <a:pt x="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2"/>
            <p:cNvSpPr/>
            <p:nvPr/>
          </p:nvSpPr>
          <p:spPr>
            <a:xfrm rot="-517073">
              <a:off x="5255895" y="3547309"/>
              <a:ext cx="64852" cy="69658"/>
            </a:xfrm>
            <a:custGeom>
              <a:avLst/>
              <a:gdLst/>
              <a:ahLst/>
              <a:cxnLst/>
              <a:rect l="l" t="t" r="r" b="b"/>
              <a:pathLst>
                <a:path w="1537" h="1651" extrusionOk="0">
                  <a:moveTo>
                    <a:pt x="725" y="0"/>
                  </a:moveTo>
                  <a:cubicBezTo>
                    <a:pt x="687" y="0"/>
                    <a:pt x="648" y="4"/>
                    <a:pt x="609" y="12"/>
                  </a:cubicBezTo>
                  <a:cubicBezTo>
                    <a:pt x="234" y="89"/>
                    <a:pt x="1" y="512"/>
                    <a:pt x="91" y="959"/>
                  </a:cubicBezTo>
                  <a:cubicBezTo>
                    <a:pt x="171" y="1366"/>
                    <a:pt x="483" y="1650"/>
                    <a:pt x="816" y="1650"/>
                  </a:cubicBezTo>
                  <a:cubicBezTo>
                    <a:pt x="853" y="1650"/>
                    <a:pt x="891" y="1647"/>
                    <a:pt x="928" y="1640"/>
                  </a:cubicBezTo>
                  <a:cubicBezTo>
                    <a:pt x="1303" y="1563"/>
                    <a:pt x="1536" y="1140"/>
                    <a:pt x="1446" y="690"/>
                  </a:cubicBezTo>
                  <a:cubicBezTo>
                    <a:pt x="1365" y="285"/>
                    <a:pt x="1055" y="0"/>
                    <a:pt x="7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2"/>
            <p:cNvSpPr/>
            <p:nvPr/>
          </p:nvSpPr>
          <p:spPr>
            <a:xfrm rot="-517073">
              <a:off x="5705301" y="3385071"/>
              <a:ext cx="64725" cy="69616"/>
            </a:xfrm>
            <a:custGeom>
              <a:avLst/>
              <a:gdLst/>
              <a:ahLst/>
              <a:cxnLst/>
              <a:rect l="l" t="t" r="r" b="b"/>
              <a:pathLst>
                <a:path w="1534" h="1650" extrusionOk="0">
                  <a:moveTo>
                    <a:pt x="716" y="1"/>
                  </a:moveTo>
                  <a:cubicBezTo>
                    <a:pt x="679" y="1"/>
                    <a:pt x="642" y="4"/>
                    <a:pt x="605" y="12"/>
                  </a:cubicBezTo>
                  <a:cubicBezTo>
                    <a:pt x="232" y="86"/>
                    <a:pt x="1" y="511"/>
                    <a:pt x="91" y="961"/>
                  </a:cubicBezTo>
                  <a:cubicBezTo>
                    <a:pt x="173" y="1364"/>
                    <a:pt x="483" y="1650"/>
                    <a:pt x="819" y="1650"/>
                  </a:cubicBezTo>
                  <a:cubicBezTo>
                    <a:pt x="856" y="1650"/>
                    <a:pt x="893" y="1646"/>
                    <a:pt x="930" y="1639"/>
                  </a:cubicBezTo>
                  <a:cubicBezTo>
                    <a:pt x="1305" y="1565"/>
                    <a:pt x="1534" y="1142"/>
                    <a:pt x="1448" y="692"/>
                  </a:cubicBezTo>
                  <a:cubicBezTo>
                    <a:pt x="1366" y="287"/>
                    <a:pt x="1052" y="1"/>
                    <a:pt x="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2"/>
            <p:cNvSpPr/>
            <p:nvPr/>
          </p:nvSpPr>
          <p:spPr>
            <a:xfrm rot="-517073">
              <a:off x="5480462" y="3436339"/>
              <a:ext cx="79029" cy="116617"/>
            </a:xfrm>
            <a:custGeom>
              <a:avLst/>
              <a:gdLst/>
              <a:ahLst/>
              <a:cxnLst/>
              <a:rect l="l" t="t" r="r" b="b"/>
              <a:pathLst>
                <a:path w="1873" h="2764" extrusionOk="0">
                  <a:moveTo>
                    <a:pt x="85" y="1"/>
                  </a:moveTo>
                  <a:cubicBezTo>
                    <a:pt x="67" y="1"/>
                    <a:pt x="48" y="12"/>
                    <a:pt x="46" y="30"/>
                  </a:cubicBezTo>
                  <a:cubicBezTo>
                    <a:pt x="0" y="349"/>
                    <a:pt x="57" y="704"/>
                    <a:pt x="46" y="1030"/>
                  </a:cubicBezTo>
                  <a:cubicBezTo>
                    <a:pt x="34" y="1351"/>
                    <a:pt x="14" y="1719"/>
                    <a:pt x="197" y="2002"/>
                  </a:cubicBezTo>
                  <a:cubicBezTo>
                    <a:pt x="288" y="2138"/>
                    <a:pt x="442" y="2222"/>
                    <a:pt x="598" y="2222"/>
                  </a:cubicBezTo>
                  <a:cubicBezTo>
                    <a:pt x="647" y="2222"/>
                    <a:pt x="697" y="2214"/>
                    <a:pt x="744" y="2196"/>
                  </a:cubicBezTo>
                  <a:cubicBezTo>
                    <a:pt x="828" y="2164"/>
                    <a:pt x="898" y="2090"/>
                    <a:pt x="961" y="2027"/>
                  </a:cubicBezTo>
                  <a:cubicBezTo>
                    <a:pt x="1034" y="1957"/>
                    <a:pt x="1097" y="1882"/>
                    <a:pt x="1178" y="1821"/>
                  </a:cubicBezTo>
                  <a:cubicBezTo>
                    <a:pt x="1279" y="1800"/>
                    <a:pt x="1344" y="1790"/>
                    <a:pt x="1389" y="1790"/>
                  </a:cubicBezTo>
                  <a:cubicBezTo>
                    <a:pt x="1450" y="1790"/>
                    <a:pt x="1479" y="1808"/>
                    <a:pt x="1517" y="1846"/>
                  </a:cubicBezTo>
                  <a:cubicBezTo>
                    <a:pt x="1583" y="1911"/>
                    <a:pt x="1603" y="2045"/>
                    <a:pt x="1581" y="2207"/>
                  </a:cubicBezTo>
                  <a:cubicBezTo>
                    <a:pt x="1531" y="2366"/>
                    <a:pt x="1438" y="2481"/>
                    <a:pt x="1294" y="2556"/>
                  </a:cubicBezTo>
                  <a:cubicBezTo>
                    <a:pt x="1190" y="2617"/>
                    <a:pt x="1254" y="2764"/>
                    <a:pt x="1351" y="2764"/>
                  </a:cubicBezTo>
                  <a:cubicBezTo>
                    <a:pt x="1369" y="2764"/>
                    <a:pt x="1387" y="2759"/>
                    <a:pt x="1407" y="2748"/>
                  </a:cubicBezTo>
                  <a:cubicBezTo>
                    <a:pt x="1707" y="2565"/>
                    <a:pt x="1872" y="2248"/>
                    <a:pt x="1786" y="1900"/>
                  </a:cubicBezTo>
                  <a:cubicBezTo>
                    <a:pt x="1739" y="1712"/>
                    <a:pt x="1516" y="1571"/>
                    <a:pt x="1314" y="1571"/>
                  </a:cubicBezTo>
                  <a:cubicBezTo>
                    <a:pt x="1254" y="1571"/>
                    <a:pt x="1196" y="1583"/>
                    <a:pt x="1144" y="1611"/>
                  </a:cubicBezTo>
                  <a:cubicBezTo>
                    <a:pt x="1013" y="1683"/>
                    <a:pt x="921" y="1780"/>
                    <a:pt x="823" y="1891"/>
                  </a:cubicBezTo>
                  <a:cubicBezTo>
                    <a:pt x="724" y="2000"/>
                    <a:pt x="639" y="2044"/>
                    <a:pt x="568" y="2044"/>
                  </a:cubicBezTo>
                  <a:cubicBezTo>
                    <a:pt x="316" y="2044"/>
                    <a:pt x="228" y="1494"/>
                    <a:pt x="224" y="1281"/>
                  </a:cubicBezTo>
                  <a:cubicBezTo>
                    <a:pt x="215" y="932"/>
                    <a:pt x="378" y="297"/>
                    <a:pt x="113" y="15"/>
                  </a:cubicBezTo>
                  <a:cubicBezTo>
                    <a:pt x="107" y="5"/>
                    <a:pt x="96" y="1"/>
                    <a:pt x="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2"/>
            <p:cNvSpPr/>
            <p:nvPr/>
          </p:nvSpPr>
          <p:spPr>
            <a:xfrm rot="-517073">
              <a:off x="4857924" y="3096206"/>
              <a:ext cx="216792" cy="542877"/>
            </a:xfrm>
            <a:custGeom>
              <a:avLst/>
              <a:gdLst/>
              <a:ahLst/>
              <a:cxnLst/>
              <a:rect l="l" t="t" r="r" b="b"/>
              <a:pathLst>
                <a:path w="5138" h="12867" extrusionOk="0">
                  <a:moveTo>
                    <a:pt x="5122" y="0"/>
                  </a:moveTo>
                  <a:lnTo>
                    <a:pt x="5122" y="0"/>
                  </a:lnTo>
                  <a:cubicBezTo>
                    <a:pt x="2807" y="1339"/>
                    <a:pt x="1111" y="3507"/>
                    <a:pt x="706" y="5471"/>
                  </a:cubicBezTo>
                  <a:cubicBezTo>
                    <a:pt x="1" y="8905"/>
                    <a:pt x="1109" y="12559"/>
                    <a:pt x="1109" y="12559"/>
                  </a:cubicBezTo>
                  <a:cubicBezTo>
                    <a:pt x="1115" y="12559"/>
                    <a:pt x="1121" y="12558"/>
                    <a:pt x="1128" y="12558"/>
                  </a:cubicBezTo>
                  <a:cubicBezTo>
                    <a:pt x="1577" y="12558"/>
                    <a:pt x="2818" y="12788"/>
                    <a:pt x="3015" y="12857"/>
                  </a:cubicBezTo>
                  <a:cubicBezTo>
                    <a:pt x="3032" y="12863"/>
                    <a:pt x="3047" y="12866"/>
                    <a:pt x="3060" y="12866"/>
                  </a:cubicBezTo>
                  <a:cubicBezTo>
                    <a:pt x="3317" y="12866"/>
                    <a:pt x="2557" y="11633"/>
                    <a:pt x="2908" y="11471"/>
                  </a:cubicBezTo>
                  <a:cubicBezTo>
                    <a:pt x="3625" y="11134"/>
                    <a:pt x="4376" y="10831"/>
                    <a:pt x="5137" y="10567"/>
                  </a:cubicBezTo>
                  <a:cubicBezTo>
                    <a:pt x="4324" y="7628"/>
                    <a:pt x="4335" y="4612"/>
                    <a:pt x="4873" y="1757"/>
                  </a:cubicBezTo>
                  <a:cubicBezTo>
                    <a:pt x="4952" y="1169"/>
                    <a:pt x="5036" y="581"/>
                    <a:pt x="5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2"/>
            <p:cNvSpPr/>
            <p:nvPr/>
          </p:nvSpPr>
          <p:spPr>
            <a:xfrm rot="-517073">
              <a:off x="5028667" y="3039774"/>
              <a:ext cx="170885" cy="478957"/>
            </a:xfrm>
            <a:custGeom>
              <a:avLst/>
              <a:gdLst/>
              <a:ahLst/>
              <a:cxnLst/>
              <a:rect l="l" t="t" r="r" b="b"/>
              <a:pathLst>
                <a:path w="4050" h="11352" extrusionOk="0">
                  <a:moveTo>
                    <a:pt x="2537" y="0"/>
                  </a:moveTo>
                  <a:lnTo>
                    <a:pt x="2537" y="0"/>
                  </a:lnTo>
                  <a:cubicBezTo>
                    <a:pt x="1933" y="208"/>
                    <a:pt x="1345" y="473"/>
                    <a:pt x="801" y="789"/>
                  </a:cubicBezTo>
                  <a:cubicBezTo>
                    <a:pt x="715" y="1370"/>
                    <a:pt x="631" y="1958"/>
                    <a:pt x="552" y="2546"/>
                  </a:cubicBezTo>
                  <a:cubicBezTo>
                    <a:pt x="14" y="5401"/>
                    <a:pt x="0" y="8415"/>
                    <a:pt x="816" y="11351"/>
                  </a:cubicBezTo>
                  <a:cubicBezTo>
                    <a:pt x="1890" y="10974"/>
                    <a:pt x="2984" y="10662"/>
                    <a:pt x="4049" y="10402"/>
                  </a:cubicBezTo>
                  <a:cubicBezTo>
                    <a:pt x="2835" y="7054"/>
                    <a:pt x="2376" y="3522"/>
                    <a:pt x="25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2"/>
            <p:cNvSpPr/>
            <p:nvPr/>
          </p:nvSpPr>
          <p:spPr>
            <a:xfrm rot="-517073">
              <a:off x="5110035" y="2828111"/>
              <a:ext cx="699617" cy="597008"/>
            </a:xfrm>
            <a:custGeom>
              <a:avLst/>
              <a:gdLst/>
              <a:ahLst/>
              <a:cxnLst/>
              <a:rect l="l" t="t" r="r" b="b"/>
              <a:pathLst>
                <a:path w="16581" h="14150" extrusionOk="0">
                  <a:moveTo>
                    <a:pt x="6824" y="1"/>
                  </a:moveTo>
                  <a:cubicBezTo>
                    <a:pt x="6796" y="1"/>
                    <a:pt x="6767" y="4"/>
                    <a:pt x="6735" y="9"/>
                  </a:cubicBezTo>
                  <a:cubicBezTo>
                    <a:pt x="5646" y="201"/>
                    <a:pt x="5528" y="3127"/>
                    <a:pt x="5528" y="3127"/>
                  </a:cubicBezTo>
                  <a:cubicBezTo>
                    <a:pt x="5528" y="3127"/>
                    <a:pt x="4919" y="1341"/>
                    <a:pt x="3991" y="1341"/>
                  </a:cubicBezTo>
                  <a:cubicBezTo>
                    <a:pt x="3872" y="1341"/>
                    <a:pt x="3747" y="1371"/>
                    <a:pt x="3618" y="1438"/>
                  </a:cubicBezTo>
                  <a:cubicBezTo>
                    <a:pt x="2487" y="2021"/>
                    <a:pt x="4373" y="3373"/>
                    <a:pt x="4373" y="3373"/>
                  </a:cubicBezTo>
                  <a:cubicBezTo>
                    <a:pt x="3916" y="3293"/>
                    <a:pt x="3462" y="3256"/>
                    <a:pt x="3014" y="3256"/>
                  </a:cubicBezTo>
                  <a:cubicBezTo>
                    <a:pt x="2027" y="3256"/>
                    <a:pt x="1067" y="3437"/>
                    <a:pt x="163" y="3748"/>
                  </a:cubicBezTo>
                  <a:cubicBezTo>
                    <a:pt x="1" y="7270"/>
                    <a:pt x="455" y="10802"/>
                    <a:pt x="1678" y="14150"/>
                  </a:cubicBezTo>
                  <a:cubicBezTo>
                    <a:pt x="5720" y="13171"/>
                    <a:pt x="9292" y="12970"/>
                    <a:pt x="9292" y="12970"/>
                  </a:cubicBezTo>
                  <a:cubicBezTo>
                    <a:pt x="9292" y="12970"/>
                    <a:pt x="8611" y="9582"/>
                    <a:pt x="8966" y="9582"/>
                  </a:cubicBezTo>
                  <a:cubicBezTo>
                    <a:pt x="9002" y="9582"/>
                    <a:pt x="9048" y="9616"/>
                    <a:pt x="9107" y="9692"/>
                  </a:cubicBezTo>
                  <a:cubicBezTo>
                    <a:pt x="9749" y="10517"/>
                    <a:pt x="10339" y="12900"/>
                    <a:pt x="10339" y="12900"/>
                  </a:cubicBezTo>
                  <a:lnTo>
                    <a:pt x="13585" y="12441"/>
                  </a:lnTo>
                  <a:cubicBezTo>
                    <a:pt x="13619" y="11645"/>
                    <a:pt x="12812" y="7999"/>
                    <a:pt x="12812" y="7998"/>
                  </a:cubicBezTo>
                  <a:lnTo>
                    <a:pt x="12812" y="7998"/>
                  </a:lnTo>
                  <a:cubicBezTo>
                    <a:pt x="13753" y="9104"/>
                    <a:pt x="14985" y="12418"/>
                    <a:pt x="14985" y="12418"/>
                  </a:cubicBezTo>
                  <a:cubicBezTo>
                    <a:pt x="15426" y="12443"/>
                    <a:pt x="15984" y="12459"/>
                    <a:pt x="16581" y="12470"/>
                  </a:cubicBezTo>
                  <a:cubicBezTo>
                    <a:pt x="15270" y="8690"/>
                    <a:pt x="12747" y="5150"/>
                    <a:pt x="10126" y="1953"/>
                  </a:cubicBezTo>
                  <a:cubicBezTo>
                    <a:pt x="8046" y="2315"/>
                    <a:pt x="6432" y="2968"/>
                    <a:pt x="6432" y="2968"/>
                  </a:cubicBezTo>
                  <a:cubicBezTo>
                    <a:pt x="6432" y="2968"/>
                    <a:pt x="7743" y="1"/>
                    <a:pt x="6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2"/>
            <p:cNvSpPr/>
            <p:nvPr/>
          </p:nvSpPr>
          <p:spPr>
            <a:xfrm rot="-517073">
              <a:off x="5534304" y="2858893"/>
              <a:ext cx="399323" cy="454275"/>
            </a:xfrm>
            <a:custGeom>
              <a:avLst/>
              <a:gdLst/>
              <a:ahLst/>
              <a:cxnLst/>
              <a:rect l="l" t="t" r="r" b="b"/>
              <a:pathLst>
                <a:path w="9464" h="10767" extrusionOk="0">
                  <a:moveTo>
                    <a:pt x="2553" y="0"/>
                  </a:moveTo>
                  <a:cubicBezTo>
                    <a:pt x="1678" y="0"/>
                    <a:pt x="805" y="97"/>
                    <a:pt x="0" y="237"/>
                  </a:cubicBezTo>
                  <a:cubicBezTo>
                    <a:pt x="2621" y="3436"/>
                    <a:pt x="5141" y="6974"/>
                    <a:pt x="6455" y="10752"/>
                  </a:cubicBezTo>
                  <a:cubicBezTo>
                    <a:pt x="7044" y="10762"/>
                    <a:pt x="7671" y="10767"/>
                    <a:pt x="8267" y="10767"/>
                  </a:cubicBezTo>
                  <a:cubicBezTo>
                    <a:pt x="8689" y="10767"/>
                    <a:pt x="9096" y="10764"/>
                    <a:pt x="9464" y="10761"/>
                  </a:cubicBezTo>
                  <a:cubicBezTo>
                    <a:pt x="8507" y="6737"/>
                    <a:pt x="6376" y="2923"/>
                    <a:pt x="3412" y="33"/>
                  </a:cubicBezTo>
                  <a:cubicBezTo>
                    <a:pt x="3127" y="11"/>
                    <a:pt x="2840" y="0"/>
                    <a:pt x="25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2"/>
            <p:cNvSpPr/>
            <p:nvPr/>
          </p:nvSpPr>
          <p:spPr>
            <a:xfrm rot="-517073">
              <a:off x="5678626" y="2843552"/>
              <a:ext cx="333163" cy="473514"/>
            </a:xfrm>
            <a:custGeom>
              <a:avLst/>
              <a:gdLst/>
              <a:ahLst/>
              <a:cxnLst/>
              <a:rect l="l" t="t" r="r" b="b"/>
              <a:pathLst>
                <a:path w="7896" h="11223" extrusionOk="0">
                  <a:moveTo>
                    <a:pt x="1" y="0"/>
                  </a:moveTo>
                  <a:cubicBezTo>
                    <a:pt x="2965" y="2887"/>
                    <a:pt x="5096" y="6704"/>
                    <a:pt x="6053" y="10728"/>
                  </a:cubicBezTo>
                  <a:cubicBezTo>
                    <a:pt x="6120" y="10728"/>
                    <a:pt x="6187" y="10729"/>
                    <a:pt x="6252" y="10729"/>
                  </a:cubicBezTo>
                  <a:cubicBezTo>
                    <a:pt x="6410" y="10729"/>
                    <a:pt x="6559" y="10727"/>
                    <a:pt x="6695" y="10725"/>
                  </a:cubicBezTo>
                  <a:cubicBezTo>
                    <a:pt x="6700" y="10725"/>
                    <a:pt x="6705" y="10725"/>
                    <a:pt x="6710" y="10725"/>
                  </a:cubicBezTo>
                  <a:cubicBezTo>
                    <a:pt x="7252" y="10725"/>
                    <a:pt x="6644" y="11223"/>
                    <a:pt x="6950" y="11223"/>
                  </a:cubicBezTo>
                  <a:cubicBezTo>
                    <a:pt x="6951" y="11223"/>
                    <a:pt x="6952" y="11223"/>
                    <a:pt x="6953" y="11223"/>
                  </a:cubicBezTo>
                  <a:cubicBezTo>
                    <a:pt x="7210" y="11216"/>
                    <a:pt x="7895" y="10703"/>
                    <a:pt x="7895" y="10703"/>
                  </a:cubicBezTo>
                  <a:cubicBezTo>
                    <a:pt x="7895" y="10703"/>
                    <a:pt x="7574" y="7836"/>
                    <a:pt x="4728" y="2704"/>
                  </a:cubicBezTo>
                  <a:cubicBezTo>
                    <a:pt x="3708" y="864"/>
                    <a:pt x="1900" y="159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2"/>
            <p:cNvSpPr/>
            <p:nvPr/>
          </p:nvSpPr>
          <p:spPr>
            <a:xfrm rot="-517073">
              <a:off x="3335908" y="3872384"/>
              <a:ext cx="214303" cy="139147"/>
            </a:xfrm>
            <a:custGeom>
              <a:avLst/>
              <a:gdLst/>
              <a:ahLst/>
              <a:cxnLst/>
              <a:rect l="l" t="t" r="r" b="b"/>
              <a:pathLst>
                <a:path w="5079" h="3298" extrusionOk="0">
                  <a:moveTo>
                    <a:pt x="2247" y="0"/>
                  </a:moveTo>
                  <a:cubicBezTo>
                    <a:pt x="1474" y="0"/>
                    <a:pt x="699" y="181"/>
                    <a:pt x="1" y="553"/>
                  </a:cubicBezTo>
                  <a:cubicBezTo>
                    <a:pt x="32" y="1879"/>
                    <a:pt x="1035" y="3297"/>
                    <a:pt x="3276" y="3297"/>
                  </a:cubicBezTo>
                  <a:cubicBezTo>
                    <a:pt x="3733" y="3297"/>
                    <a:pt x="4241" y="3238"/>
                    <a:pt x="4802" y="3108"/>
                  </a:cubicBezTo>
                  <a:lnTo>
                    <a:pt x="5078" y="890"/>
                  </a:lnTo>
                  <a:cubicBezTo>
                    <a:pt x="4249" y="304"/>
                    <a:pt x="3249" y="0"/>
                    <a:pt x="22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2"/>
            <p:cNvSpPr/>
            <p:nvPr/>
          </p:nvSpPr>
          <p:spPr>
            <a:xfrm rot="-517073">
              <a:off x="3321523" y="3795959"/>
              <a:ext cx="223163" cy="114465"/>
            </a:xfrm>
            <a:custGeom>
              <a:avLst/>
              <a:gdLst/>
              <a:ahLst/>
              <a:cxnLst/>
              <a:rect l="l" t="t" r="r" b="b"/>
              <a:pathLst>
                <a:path w="5289" h="2713" extrusionOk="0">
                  <a:moveTo>
                    <a:pt x="2504" y="0"/>
                  </a:moveTo>
                  <a:cubicBezTo>
                    <a:pt x="2102" y="0"/>
                    <a:pt x="1673" y="75"/>
                    <a:pt x="1231" y="262"/>
                  </a:cubicBezTo>
                  <a:cubicBezTo>
                    <a:pt x="430" y="601"/>
                    <a:pt x="1" y="1467"/>
                    <a:pt x="24" y="2376"/>
                  </a:cubicBezTo>
                  <a:cubicBezTo>
                    <a:pt x="723" y="2005"/>
                    <a:pt x="1498" y="1824"/>
                    <a:pt x="2271" y="1824"/>
                  </a:cubicBezTo>
                  <a:cubicBezTo>
                    <a:pt x="3273" y="1824"/>
                    <a:pt x="4272" y="2127"/>
                    <a:pt x="5101" y="2713"/>
                  </a:cubicBezTo>
                  <a:lnTo>
                    <a:pt x="5289" y="1182"/>
                  </a:lnTo>
                  <a:cubicBezTo>
                    <a:pt x="5289" y="1182"/>
                    <a:pt x="4104" y="0"/>
                    <a:pt x="25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2"/>
            <p:cNvSpPr/>
            <p:nvPr/>
          </p:nvSpPr>
          <p:spPr>
            <a:xfrm rot="-517073">
              <a:off x="3400797" y="3874290"/>
              <a:ext cx="127468" cy="123579"/>
            </a:xfrm>
            <a:custGeom>
              <a:avLst/>
              <a:gdLst/>
              <a:ahLst/>
              <a:cxnLst/>
              <a:rect l="l" t="t" r="r" b="b"/>
              <a:pathLst>
                <a:path w="3021" h="2929" extrusionOk="0">
                  <a:moveTo>
                    <a:pt x="929" y="31"/>
                  </a:moveTo>
                  <a:cubicBezTo>
                    <a:pt x="617" y="31"/>
                    <a:pt x="310" y="62"/>
                    <a:pt x="48" y="93"/>
                  </a:cubicBezTo>
                  <a:cubicBezTo>
                    <a:pt x="16" y="98"/>
                    <a:pt x="1" y="147"/>
                    <a:pt x="39" y="154"/>
                  </a:cubicBezTo>
                  <a:cubicBezTo>
                    <a:pt x="889" y="270"/>
                    <a:pt x="1940" y="1"/>
                    <a:pt x="2506" y="844"/>
                  </a:cubicBezTo>
                  <a:cubicBezTo>
                    <a:pt x="2879" y="1400"/>
                    <a:pt x="2707" y="2218"/>
                    <a:pt x="2650" y="2838"/>
                  </a:cubicBezTo>
                  <a:cubicBezTo>
                    <a:pt x="2645" y="2896"/>
                    <a:pt x="2698" y="2928"/>
                    <a:pt x="2747" y="2928"/>
                  </a:cubicBezTo>
                  <a:cubicBezTo>
                    <a:pt x="2787" y="2928"/>
                    <a:pt x="2825" y="2908"/>
                    <a:pt x="2831" y="2863"/>
                  </a:cubicBezTo>
                  <a:cubicBezTo>
                    <a:pt x="2944" y="2135"/>
                    <a:pt x="3021" y="1298"/>
                    <a:pt x="2573" y="665"/>
                  </a:cubicBezTo>
                  <a:cubicBezTo>
                    <a:pt x="2218" y="158"/>
                    <a:pt x="1562" y="31"/>
                    <a:pt x="929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2"/>
            <p:cNvSpPr/>
            <p:nvPr/>
          </p:nvSpPr>
          <p:spPr>
            <a:xfrm rot="-517073">
              <a:off x="3453120" y="3907540"/>
              <a:ext cx="72489" cy="51684"/>
            </a:xfrm>
            <a:custGeom>
              <a:avLst/>
              <a:gdLst/>
              <a:ahLst/>
              <a:cxnLst/>
              <a:rect l="l" t="t" r="r" b="b"/>
              <a:pathLst>
                <a:path w="1718" h="1225" extrusionOk="0">
                  <a:moveTo>
                    <a:pt x="559" y="1"/>
                  </a:moveTo>
                  <a:cubicBezTo>
                    <a:pt x="399" y="1"/>
                    <a:pt x="231" y="48"/>
                    <a:pt x="58" y="154"/>
                  </a:cubicBezTo>
                  <a:cubicBezTo>
                    <a:pt x="1" y="191"/>
                    <a:pt x="29" y="285"/>
                    <a:pt x="89" y="285"/>
                  </a:cubicBezTo>
                  <a:cubicBezTo>
                    <a:pt x="96" y="285"/>
                    <a:pt x="104" y="284"/>
                    <a:pt x="112" y="281"/>
                  </a:cubicBezTo>
                  <a:cubicBezTo>
                    <a:pt x="263" y="233"/>
                    <a:pt x="403" y="201"/>
                    <a:pt x="537" y="201"/>
                  </a:cubicBezTo>
                  <a:cubicBezTo>
                    <a:pt x="708" y="201"/>
                    <a:pt x="868" y="254"/>
                    <a:pt x="1025" y="399"/>
                  </a:cubicBezTo>
                  <a:cubicBezTo>
                    <a:pt x="1260" y="613"/>
                    <a:pt x="1351" y="921"/>
                    <a:pt x="1518" y="1179"/>
                  </a:cubicBezTo>
                  <a:cubicBezTo>
                    <a:pt x="1538" y="1211"/>
                    <a:pt x="1570" y="1224"/>
                    <a:pt x="1601" y="1224"/>
                  </a:cubicBezTo>
                  <a:cubicBezTo>
                    <a:pt x="1659" y="1224"/>
                    <a:pt x="1717" y="1174"/>
                    <a:pt x="1697" y="1102"/>
                  </a:cubicBezTo>
                  <a:cubicBezTo>
                    <a:pt x="1534" y="543"/>
                    <a:pt x="1100" y="1"/>
                    <a:pt x="5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2"/>
            <p:cNvSpPr/>
            <p:nvPr/>
          </p:nvSpPr>
          <p:spPr>
            <a:xfrm rot="-517073">
              <a:off x="4511029" y="3838422"/>
              <a:ext cx="222784" cy="136616"/>
            </a:xfrm>
            <a:custGeom>
              <a:avLst/>
              <a:gdLst/>
              <a:ahLst/>
              <a:cxnLst/>
              <a:rect l="l" t="t" r="r" b="b"/>
              <a:pathLst>
                <a:path w="5280" h="3238" extrusionOk="0">
                  <a:moveTo>
                    <a:pt x="2018" y="1"/>
                  </a:moveTo>
                  <a:cubicBezTo>
                    <a:pt x="1426" y="1"/>
                    <a:pt x="834" y="106"/>
                    <a:pt x="274" y="321"/>
                  </a:cubicBezTo>
                  <a:lnTo>
                    <a:pt x="1" y="2538"/>
                  </a:lnTo>
                  <a:cubicBezTo>
                    <a:pt x="961" y="3033"/>
                    <a:pt x="1799" y="3237"/>
                    <a:pt x="2511" y="3237"/>
                  </a:cubicBezTo>
                  <a:cubicBezTo>
                    <a:pt x="4044" y="3237"/>
                    <a:pt x="4986" y="2285"/>
                    <a:pt x="5279" y="1232"/>
                  </a:cubicBezTo>
                  <a:cubicBezTo>
                    <a:pt x="4379" y="422"/>
                    <a:pt x="3201" y="1"/>
                    <a:pt x="201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2"/>
            <p:cNvSpPr/>
            <p:nvPr/>
          </p:nvSpPr>
          <p:spPr>
            <a:xfrm rot="-517073">
              <a:off x="4510511" y="3762753"/>
              <a:ext cx="221518" cy="126912"/>
            </a:xfrm>
            <a:custGeom>
              <a:avLst/>
              <a:gdLst/>
              <a:ahLst/>
              <a:cxnLst/>
              <a:rect l="l" t="t" r="r" b="b"/>
              <a:pathLst>
                <a:path w="5250" h="3008" extrusionOk="0">
                  <a:moveTo>
                    <a:pt x="2341" y="1"/>
                  </a:moveTo>
                  <a:cubicBezTo>
                    <a:pt x="1147" y="1"/>
                    <a:pt x="190" y="571"/>
                    <a:pt x="190" y="571"/>
                  </a:cubicBezTo>
                  <a:lnTo>
                    <a:pt x="0" y="2099"/>
                  </a:lnTo>
                  <a:cubicBezTo>
                    <a:pt x="561" y="1883"/>
                    <a:pt x="1156" y="1777"/>
                    <a:pt x="1749" y="1777"/>
                  </a:cubicBezTo>
                  <a:cubicBezTo>
                    <a:pt x="2930" y="1777"/>
                    <a:pt x="4107" y="2198"/>
                    <a:pt x="5005" y="3008"/>
                  </a:cubicBezTo>
                  <a:cubicBezTo>
                    <a:pt x="5250" y="2133"/>
                    <a:pt x="5042" y="1188"/>
                    <a:pt x="4352" y="666"/>
                  </a:cubicBezTo>
                  <a:cubicBezTo>
                    <a:pt x="3687" y="164"/>
                    <a:pt x="2980" y="1"/>
                    <a:pt x="234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2"/>
            <p:cNvSpPr/>
            <p:nvPr/>
          </p:nvSpPr>
          <p:spPr>
            <a:xfrm rot="-517073">
              <a:off x="4527861" y="3847259"/>
              <a:ext cx="143881" cy="104846"/>
            </a:xfrm>
            <a:custGeom>
              <a:avLst/>
              <a:gdLst/>
              <a:ahLst/>
              <a:cxnLst/>
              <a:rect l="l" t="t" r="r" b="b"/>
              <a:pathLst>
                <a:path w="3410" h="2485" extrusionOk="0">
                  <a:moveTo>
                    <a:pt x="1763" y="1"/>
                  </a:moveTo>
                  <a:cubicBezTo>
                    <a:pt x="1415" y="1"/>
                    <a:pt x="1084" y="83"/>
                    <a:pt x="816" y="307"/>
                  </a:cubicBezTo>
                  <a:cubicBezTo>
                    <a:pt x="210" y="816"/>
                    <a:pt x="79" y="1643"/>
                    <a:pt x="7" y="2394"/>
                  </a:cubicBezTo>
                  <a:cubicBezTo>
                    <a:pt x="1" y="2452"/>
                    <a:pt x="53" y="2484"/>
                    <a:pt x="102" y="2484"/>
                  </a:cubicBezTo>
                  <a:cubicBezTo>
                    <a:pt x="142" y="2484"/>
                    <a:pt x="181" y="2464"/>
                    <a:pt x="188" y="2419"/>
                  </a:cubicBezTo>
                  <a:cubicBezTo>
                    <a:pt x="289" y="1752"/>
                    <a:pt x="346" y="1031"/>
                    <a:pt x="823" y="511"/>
                  </a:cubicBezTo>
                  <a:cubicBezTo>
                    <a:pt x="1070" y="241"/>
                    <a:pt x="1381" y="153"/>
                    <a:pt x="1715" y="153"/>
                  </a:cubicBezTo>
                  <a:cubicBezTo>
                    <a:pt x="2269" y="153"/>
                    <a:pt x="2885" y="394"/>
                    <a:pt x="3375" y="452"/>
                  </a:cubicBezTo>
                  <a:cubicBezTo>
                    <a:pt x="3409" y="452"/>
                    <a:pt x="3409" y="398"/>
                    <a:pt x="3380" y="386"/>
                  </a:cubicBezTo>
                  <a:cubicBezTo>
                    <a:pt x="2927" y="213"/>
                    <a:pt x="2323" y="1"/>
                    <a:pt x="17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2"/>
            <p:cNvSpPr/>
            <p:nvPr/>
          </p:nvSpPr>
          <p:spPr>
            <a:xfrm rot="-517073">
              <a:off x="4530772" y="3880987"/>
              <a:ext cx="80633" cy="40588"/>
            </a:xfrm>
            <a:custGeom>
              <a:avLst/>
              <a:gdLst/>
              <a:ahLst/>
              <a:cxnLst/>
              <a:rect l="l" t="t" r="r" b="b"/>
              <a:pathLst>
                <a:path w="1911" h="962" extrusionOk="0">
                  <a:moveTo>
                    <a:pt x="1218" y="0"/>
                  </a:moveTo>
                  <a:cubicBezTo>
                    <a:pt x="761" y="0"/>
                    <a:pt x="317" y="379"/>
                    <a:pt x="44" y="815"/>
                  </a:cubicBezTo>
                  <a:cubicBezTo>
                    <a:pt x="0" y="886"/>
                    <a:pt x="65" y="961"/>
                    <a:pt x="133" y="961"/>
                  </a:cubicBezTo>
                  <a:cubicBezTo>
                    <a:pt x="156" y="961"/>
                    <a:pt x="179" y="953"/>
                    <a:pt x="198" y="933"/>
                  </a:cubicBezTo>
                  <a:cubicBezTo>
                    <a:pt x="404" y="731"/>
                    <a:pt x="564" y="501"/>
                    <a:pt x="806" y="331"/>
                  </a:cubicBezTo>
                  <a:cubicBezTo>
                    <a:pt x="938" y="237"/>
                    <a:pt x="1068" y="199"/>
                    <a:pt x="1197" y="199"/>
                  </a:cubicBezTo>
                  <a:cubicBezTo>
                    <a:pt x="1394" y="199"/>
                    <a:pt x="1586" y="288"/>
                    <a:pt x="1776" y="404"/>
                  </a:cubicBezTo>
                  <a:cubicBezTo>
                    <a:pt x="1789" y="411"/>
                    <a:pt x="1801" y="414"/>
                    <a:pt x="1813" y="414"/>
                  </a:cubicBezTo>
                  <a:cubicBezTo>
                    <a:pt x="1870" y="414"/>
                    <a:pt x="1911" y="342"/>
                    <a:pt x="1864" y="295"/>
                  </a:cubicBezTo>
                  <a:cubicBezTo>
                    <a:pt x="1657" y="87"/>
                    <a:pt x="1436" y="0"/>
                    <a:pt x="1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2"/>
            <p:cNvSpPr/>
            <p:nvPr/>
          </p:nvSpPr>
          <p:spPr>
            <a:xfrm rot="-517073">
              <a:off x="3501943" y="3276324"/>
              <a:ext cx="1041472" cy="995042"/>
            </a:xfrm>
            <a:custGeom>
              <a:avLst/>
              <a:gdLst/>
              <a:ahLst/>
              <a:cxnLst/>
              <a:rect l="l" t="t" r="r" b="b"/>
              <a:pathLst>
                <a:path w="24683" h="23584" extrusionOk="0">
                  <a:moveTo>
                    <a:pt x="9523" y="0"/>
                  </a:moveTo>
                  <a:cubicBezTo>
                    <a:pt x="5308" y="0"/>
                    <a:pt x="1469" y="2387"/>
                    <a:pt x="656" y="10554"/>
                  </a:cubicBezTo>
                  <a:cubicBezTo>
                    <a:pt x="656" y="10554"/>
                    <a:pt x="0" y="14847"/>
                    <a:pt x="773" y="17108"/>
                  </a:cubicBezTo>
                  <a:cubicBezTo>
                    <a:pt x="1544" y="19368"/>
                    <a:pt x="4723" y="22174"/>
                    <a:pt x="9299" y="23171"/>
                  </a:cubicBezTo>
                  <a:cubicBezTo>
                    <a:pt x="10535" y="23442"/>
                    <a:pt x="11901" y="23583"/>
                    <a:pt x="13271" y="23583"/>
                  </a:cubicBezTo>
                  <a:cubicBezTo>
                    <a:pt x="16972" y="23583"/>
                    <a:pt x="20708" y="22550"/>
                    <a:pt x="22031" y="20232"/>
                  </a:cubicBezTo>
                  <a:cubicBezTo>
                    <a:pt x="23849" y="17056"/>
                    <a:pt x="24683" y="14811"/>
                    <a:pt x="24676" y="11343"/>
                  </a:cubicBezTo>
                  <a:cubicBezTo>
                    <a:pt x="24672" y="7879"/>
                    <a:pt x="24681" y="6331"/>
                    <a:pt x="21699" y="4418"/>
                  </a:cubicBezTo>
                  <a:cubicBezTo>
                    <a:pt x="20082" y="3378"/>
                    <a:pt x="14537" y="0"/>
                    <a:pt x="9523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2"/>
            <p:cNvSpPr/>
            <p:nvPr/>
          </p:nvSpPr>
          <p:spPr>
            <a:xfrm rot="-517073">
              <a:off x="3756116" y="3821462"/>
              <a:ext cx="62616" cy="69700"/>
            </a:xfrm>
            <a:custGeom>
              <a:avLst/>
              <a:gdLst/>
              <a:ahLst/>
              <a:cxnLst/>
              <a:rect l="l" t="t" r="r" b="b"/>
              <a:pathLst>
                <a:path w="1484" h="1652" extrusionOk="0">
                  <a:moveTo>
                    <a:pt x="775" y="1"/>
                  </a:moveTo>
                  <a:cubicBezTo>
                    <a:pt x="424" y="1"/>
                    <a:pt x="112" y="317"/>
                    <a:pt x="59" y="740"/>
                  </a:cubicBezTo>
                  <a:cubicBezTo>
                    <a:pt x="1" y="1195"/>
                    <a:pt x="263" y="1601"/>
                    <a:pt x="643" y="1647"/>
                  </a:cubicBezTo>
                  <a:cubicBezTo>
                    <a:pt x="668" y="1650"/>
                    <a:pt x="692" y="1652"/>
                    <a:pt x="717" y="1652"/>
                  </a:cubicBezTo>
                  <a:cubicBezTo>
                    <a:pt x="1066" y="1652"/>
                    <a:pt x="1377" y="1332"/>
                    <a:pt x="1429" y="910"/>
                  </a:cubicBezTo>
                  <a:cubicBezTo>
                    <a:pt x="1484" y="451"/>
                    <a:pt x="1221" y="51"/>
                    <a:pt x="848" y="5"/>
                  </a:cubicBezTo>
                  <a:cubicBezTo>
                    <a:pt x="824" y="2"/>
                    <a:pt x="800" y="1"/>
                    <a:pt x="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2"/>
            <p:cNvSpPr/>
            <p:nvPr/>
          </p:nvSpPr>
          <p:spPr>
            <a:xfrm rot="-517073">
              <a:off x="4233788" y="3808178"/>
              <a:ext cx="62531" cy="69827"/>
            </a:xfrm>
            <a:custGeom>
              <a:avLst/>
              <a:gdLst/>
              <a:ahLst/>
              <a:cxnLst/>
              <a:rect l="l" t="t" r="r" b="b"/>
              <a:pathLst>
                <a:path w="1482" h="1655" extrusionOk="0">
                  <a:moveTo>
                    <a:pt x="777" y="0"/>
                  </a:moveTo>
                  <a:cubicBezTo>
                    <a:pt x="423" y="0"/>
                    <a:pt x="108" y="314"/>
                    <a:pt x="55" y="743"/>
                  </a:cubicBezTo>
                  <a:cubicBezTo>
                    <a:pt x="1" y="1198"/>
                    <a:pt x="261" y="1605"/>
                    <a:pt x="641" y="1650"/>
                  </a:cubicBezTo>
                  <a:cubicBezTo>
                    <a:pt x="665" y="1653"/>
                    <a:pt x="689" y="1654"/>
                    <a:pt x="713" y="1654"/>
                  </a:cubicBezTo>
                  <a:cubicBezTo>
                    <a:pt x="1061" y="1654"/>
                    <a:pt x="1377" y="1338"/>
                    <a:pt x="1425" y="913"/>
                  </a:cubicBezTo>
                  <a:cubicBezTo>
                    <a:pt x="1482" y="461"/>
                    <a:pt x="1222" y="54"/>
                    <a:pt x="844" y="4"/>
                  </a:cubicBezTo>
                  <a:cubicBezTo>
                    <a:pt x="822" y="1"/>
                    <a:pt x="799" y="0"/>
                    <a:pt x="7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2"/>
            <p:cNvSpPr/>
            <p:nvPr/>
          </p:nvSpPr>
          <p:spPr>
            <a:xfrm rot="-517073">
              <a:off x="3993088" y="3780244"/>
              <a:ext cx="69409" cy="127882"/>
            </a:xfrm>
            <a:custGeom>
              <a:avLst/>
              <a:gdLst/>
              <a:ahLst/>
              <a:cxnLst/>
              <a:rect l="l" t="t" r="r" b="b"/>
              <a:pathLst>
                <a:path w="1645" h="3031" extrusionOk="0">
                  <a:moveTo>
                    <a:pt x="589" y="0"/>
                  </a:moveTo>
                  <a:cubicBezTo>
                    <a:pt x="577" y="0"/>
                    <a:pt x="566" y="6"/>
                    <a:pt x="559" y="19"/>
                  </a:cubicBezTo>
                  <a:cubicBezTo>
                    <a:pt x="428" y="313"/>
                    <a:pt x="363" y="657"/>
                    <a:pt x="250" y="964"/>
                  </a:cubicBezTo>
                  <a:cubicBezTo>
                    <a:pt x="157" y="1220"/>
                    <a:pt x="1" y="1568"/>
                    <a:pt x="66" y="1846"/>
                  </a:cubicBezTo>
                  <a:cubicBezTo>
                    <a:pt x="114" y="2056"/>
                    <a:pt x="231" y="2217"/>
                    <a:pt x="433" y="2293"/>
                  </a:cubicBezTo>
                  <a:cubicBezTo>
                    <a:pt x="450" y="2300"/>
                    <a:pt x="470" y="2303"/>
                    <a:pt x="492" y="2303"/>
                  </a:cubicBezTo>
                  <a:cubicBezTo>
                    <a:pt x="555" y="2303"/>
                    <a:pt x="630" y="2280"/>
                    <a:pt x="679" y="2262"/>
                  </a:cubicBezTo>
                  <a:cubicBezTo>
                    <a:pt x="738" y="2237"/>
                    <a:pt x="797" y="2212"/>
                    <a:pt x="858" y="2178"/>
                  </a:cubicBezTo>
                  <a:cubicBezTo>
                    <a:pt x="969" y="2121"/>
                    <a:pt x="1065" y="2097"/>
                    <a:pt x="1144" y="2097"/>
                  </a:cubicBezTo>
                  <a:cubicBezTo>
                    <a:pt x="1513" y="2097"/>
                    <a:pt x="1518" y="2618"/>
                    <a:pt x="953" y="2813"/>
                  </a:cubicBezTo>
                  <a:cubicBezTo>
                    <a:pt x="825" y="2845"/>
                    <a:pt x="866" y="3030"/>
                    <a:pt x="981" y="3030"/>
                  </a:cubicBezTo>
                  <a:cubicBezTo>
                    <a:pt x="991" y="3030"/>
                    <a:pt x="1001" y="3029"/>
                    <a:pt x="1011" y="3026"/>
                  </a:cubicBezTo>
                  <a:cubicBezTo>
                    <a:pt x="1278" y="2958"/>
                    <a:pt x="1644" y="2725"/>
                    <a:pt x="1629" y="2400"/>
                  </a:cubicBezTo>
                  <a:cubicBezTo>
                    <a:pt x="1616" y="2101"/>
                    <a:pt x="1437" y="1866"/>
                    <a:pt x="1133" y="1866"/>
                  </a:cubicBezTo>
                  <a:cubicBezTo>
                    <a:pt x="1116" y="1866"/>
                    <a:pt x="1098" y="1867"/>
                    <a:pt x="1079" y="1868"/>
                  </a:cubicBezTo>
                  <a:cubicBezTo>
                    <a:pt x="966" y="1880"/>
                    <a:pt x="853" y="1950"/>
                    <a:pt x="756" y="2004"/>
                  </a:cubicBezTo>
                  <a:cubicBezTo>
                    <a:pt x="652" y="2062"/>
                    <a:pt x="569" y="2086"/>
                    <a:pt x="503" y="2086"/>
                  </a:cubicBezTo>
                  <a:cubicBezTo>
                    <a:pt x="185" y="2086"/>
                    <a:pt x="262" y="1513"/>
                    <a:pt x="331" y="1274"/>
                  </a:cubicBezTo>
                  <a:cubicBezTo>
                    <a:pt x="435" y="923"/>
                    <a:pt x="781" y="397"/>
                    <a:pt x="632" y="30"/>
                  </a:cubicBezTo>
                  <a:cubicBezTo>
                    <a:pt x="626" y="13"/>
                    <a:pt x="607" y="0"/>
                    <a:pt x="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2"/>
            <p:cNvSpPr/>
            <p:nvPr/>
          </p:nvSpPr>
          <p:spPr>
            <a:xfrm rot="-517073">
              <a:off x="3964956" y="3963554"/>
              <a:ext cx="151982" cy="115900"/>
            </a:xfrm>
            <a:custGeom>
              <a:avLst/>
              <a:gdLst/>
              <a:ahLst/>
              <a:cxnLst/>
              <a:rect l="l" t="t" r="r" b="b"/>
              <a:pathLst>
                <a:path w="3602" h="2747" extrusionOk="0">
                  <a:moveTo>
                    <a:pt x="487" y="1"/>
                  </a:moveTo>
                  <a:cubicBezTo>
                    <a:pt x="381" y="1"/>
                    <a:pt x="276" y="62"/>
                    <a:pt x="191" y="233"/>
                  </a:cubicBezTo>
                  <a:cubicBezTo>
                    <a:pt x="103" y="407"/>
                    <a:pt x="28" y="640"/>
                    <a:pt x="1" y="897"/>
                  </a:cubicBezTo>
                  <a:cubicBezTo>
                    <a:pt x="871" y="1431"/>
                    <a:pt x="1819" y="2012"/>
                    <a:pt x="2594" y="2747"/>
                  </a:cubicBezTo>
                  <a:cubicBezTo>
                    <a:pt x="3247" y="2457"/>
                    <a:pt x="3498" y="1736"/>
                    <a:pt x="3548" y="1327"/>
                  </a:cubicBezTo>
                  <a:cubicBezTo>
                    <a:pt x="3602" y="904"/>
                    <a:pt x="3458" y="787"/>
                    <a:pt x="3322" y="787"/>
                  </a:cubicBezTo>
                  <a:cubicBezTo>
                    <a:pt x="3252" y="787"/>
                    <a:pt x="3184" y="818"/>
                    <a:pt x="3146" y="855"/>
                  </a:cubicBezTo>
                  <a:cubicBezTo>
                    <a:pt x="2855" y="1132"/>
                    <a:pt x="2473" y="1282"/>
                    <a:pt x="2112" y="1282"/>
                  </a:cubicBezTo>
                  <a:cubicBezTo>
                    <a:pt x="1620" y="1282"/>
                    <a:pt x="1166" y="1003"/>
                    <a:pt x="1032" y="389"/>
                  </a:cubicBezTo>
                  <a:cubicBezTo>
                    <a:pt x="1032" y="389"/>
                    <a:pt x="755" y="1"/>
                    <a:pt x="4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2"/>
            <p:cNvSpPr/>
            <p:nvPr/>
          </p:nvSpPr>
          <p:spPr>
            <a:xfrm rot="-517073">
              <a:off x="3965299" y="4004352"/>
              <a:ext cx="112784" cy="83455"/>
            </a:xfrm>
            <a:custGeom>
              <a:avLst/>
              <a:gdLst/>
              <a:ahLst/>
              <a:cxnLst/>
              <a:rect l="l" t="t" r="r" b="b"/>
              <a:pathLst>
                <a:path w="2673" h="1978" extrusionOk="0">
                  <a:moveTo>
                    <a:pt x="77" y="1"/>
                  </a:moveTo>
                  <a:cubicBezTo>
                    <a:pt x="0" y="641"/>
                    <a:pt x="192" y="1421"/>
                    <a:pt x="1117" y="1780"/>
                  </a:cubicBezTo>
                  <a:cubicBezTo>
                    <a:pt x="1475" y="1919"/>
                    <a:pt x="1785" y="1978"/>
                    <a:pt x="2053" y="1978"/>
                  </a:cubicBezTo>
                  <a:cubicBezTo>
                    <a:pt x="2292" y="1978"/>
                    <a:pt x="2497" y="1931"/>
                    <a:pt x="2673" y="1852"/>
                  </a:cubicBezTo>
                  <a:cubicBezTo>
                    <a:pt x="1897" y="1118"/>
                    <a:pt x="948" y="537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2"/>
            <p:cNvSpPr/>
            <p:nvPr/>
          </p:nvSpPr>
          <p:spPr>
            <a:xfrm rot="-517073">
              <a:off x="3659387" y="3661471"/>
              <a:ext cx="104936" cy="57844"/>
            </a:xfrm>
            <a:custGeom>
              <a:avLst/>
              <a:gdLst/>
              <a:ahLst/>
              <a:cxnLst/>
              <a:rect l="l" t="t" r="r" b="b"/>
              <a:pathLst>
                <a:path w="2487" h="1371" extrusionOk="0">
                  <a:moveTo>
                    <a:pt x="2126" y="0"/>
                  </a:moveTo>
                  <a:cubicBezTo>
                    <a:pt x="1325" y="0"/>
                    <a:pt x="256" y="572"/>
                    <a:pt x="11" y="1302"/>
                  </a:cubicBezTo>
                  <a:cubicBezTo>
                    <a:pt x="1" y="1339"/>
                    <a:pt x="34" y="1370"/>
                    <a:pt x="66" y="1370"/>
                  </a:cubicBezTo>
                  <a:cubicBezTo>
                    <a:pt x="79" y="1370"/>
                    <a:pt x="91" y="1365"/>
                    <a:pt x="101" y="1354"/>
                  </a:cubicBezTo>
                  <a:cubicBezTo>
                    <a:pt x="739" y="664"/>
                    <a:pt x="1399" y="284"/>
                    <a:pt x="2344" y="212"/>
                  </a:cubicBezTo>
                  <a:cubicBezTo>
                    <a:pt x="2448" y="203"/>
                    <a:pt x="2486" y="40"/>
                    <a:pt x="2369" y="20"/>
                  </a:cubicBezTo>
                  <a:cubicBezTo>
                    <a:pt x="2291" y="7"/>
                    <a:pt x="2210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2"/>
            <p:cNvSpPr/>
            <p:nvPr/>
          </p:nvSpPr>
          <p:spPr>
            <a:xfrm rot="-517073">
              <a:off x="4244191" y="3624381"/>
              <a:ext cx="100506" cy="57127"/>
            </a:xfrm>
            <a:custGeom>
              <a:avLst/>
              <a:gdLst/>
              <a:ahLst/>
              <a:cxnLst/>
              <a:rect l="l" t="t" r="r" b="b"/>
              <a:pathLst>
                <a:path w="2382" h="1354" extrusionOk="0">
                  <a:moveTo>
                    <a:pt x="204" y="0"/>
                  </a:moveTo>
                  <a:cubicBezTo>
                    <a:pt x="164" y="0"/>
                    <a:pt x="125" y="1"/>
                    <a:pt x="86" y="5"/>
                  </a:cubicBezTo>
                  <a:cubicBezTo>
                    <a:pt x="12" y="7"/>
                    <a:pt x="0" y="102"/>
                    <a:pt x="68" y="131"/>
                  </a:cubicBezTo>
                  <a:cubicBezTo>
                    <a:pt x="816" y="416"/>
                    <a:pt x="1574" y="626"/>
                    <a:pt x="2082" y="1295"/>
                  </a:cubicBezTo>
                  <a:cubicBezTo>
                    <a:pt x="2113" y="1336"/>
                    <a:pt x="2156" y="1353"/>
                    <a:pt x="2197" y="1353"/>
                  </a:cubicBezTo>
                  <a:cubicBezTo>
                    <a:pt x="2292" y="1353"/>
                    <a:pt x="2381" y="1264"/>
                    <a:pt x="2315" y="1160"/>
                  </a:cubicBezTo>
                  <a:cubicBezTo>
                    <a:pt x="1918" y="541"/>
                    <a:pt x="967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2"/>
            <p:cNvSpPr/>
            <p:nvPr/>
          </p:nvSpPr>
          <p:spPr>
            <a:xfrm rot="-517073">
              <a:off x="3669624" y="3943355"/>
              <a:ext cx="203796" cy="181465"/>
            </a:xfrm>
            <a:custGeom>
              <a:avLst/>
              <a:gdLst/>
              <a:ahLst/>
              <a:cxnLst/>
              <a:rect l="l" t="t" r="r" b="b"/>
              <a:pathLst>
                <a:path w="4830" h="4301" extrusionOk="0">
                  <a:moveTo>
                    <a:pt x="2377" y="0"/>
                  </a:moveTo>
                  <a:cubicBezTo>
                    <a:pt x="1249" y="0"/>
                    <a:pt x="283" y="787"/>
                    <a:pt x="148" y="1868"/>
                  </a:cubicBezTo>
                  <a:cubicBezTo>
                    <a:pt x="1" y="3049"/>
                    <a:pt x="898" y="4125"/>
                    <a:pt x="2153" y="4283"/>
                  </a:cubicBezTo>
                  <a:cubicBezTo>
                    <a:pt x="2253" y="4295"/>
                    <a:pt x="2352" y="4301"/>
                    <a:pt x="2449" y="4301"/>
                  </a:cubicBezTo>
                  <a:cubicBezTo>
                    <a:pt x="3580" y="4301"/>
                    <a:pt x="4554" y="3516"/>
                    <a:pt x="4685" y="2431"/>
                  </a:cubicBezTo>
                  <a:cubicBezTo>
                    <a:pt x="4830" y="1254"/>
                    <a:pt x="3932" y="173"/>
                    <a:pt x="2680" y="19"/>
                  </a:cubicBezTo>
                  <a:cubicBezTo>
                    <a:pt x="2578" y="6"/>
                    <a:pt x="2477" y="0"/>
                    <a:pt x="23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2"/>
            <p:cNvSpPr/>
            <p:nvPr/>
          </p:nvSpPr>
          <p:spPr>
            <a:xfrm rot="-517073">
              <a:off x="4197144" y="3929025"/>
              <a:ext cx="203965" cy="181465"/>
            </a:xfrm>
            <a:custGeom>
              <a:avLst/>
              <a:gdLst/>
              <a:ahLst/>
              <a:cxnLst/>
              <a:rect l="l" t="t" r="r" b="b"/>
              <a:pathLst>
                <a:path w="4834" h="4301" extrusionOk="0">
                  <a:moveTo>
                    <a:pt x="2380" y="0"/>
                  </a:moveTo>
                  <a:cubicBezTo>
                    <a:pt x="1251" y="0"/>
                    <a:pt x="280" y="787"/>
                    <a:pt x="147" y="1868"/>
                  </a:cubicBezTo>
                  <a:cubicBezTo>
                    <a:pt x="0" y="3048"/>
                    <a:pt x="896" y="4124"/>
                    <a:pt x="2150" y="4282"/>
                  </a:cubicBezTo>
                  <a:cubicBezTo>
                    <a:pt x="2250" y="4294"/>
                    <a:pt x="2349" y="4300"/>
                    <a:pt x="2447" y="4300"/>
                  </a:cubicBezTo>
                  <a:cubicBezTo>
                    <a:pt x="3579" y="4300"/>
                    <a:pt x="4551" y="3515"/>
                    <a:pt x="4687" y="2431"/>
                  </a:cubicBezTo>
                  <a:cubicBezTo>
                    <a:pt x="4834" y="1251"/>
                    <a:pt x="3934" y="172"/>
                    <a:pt x="2679" y="19"/>
                  </a:cubicBezTo>
                  <a:cubicBezTo>
                    <a:pt x="2578" y="6"/>
                    <a:pt x="2479" y="0"/>
                    <a:pt x="23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2"/>
            <p:cNvSpPr/>
            <p:nvPr/>
          </p:nvSpPr>
          <p:spPr>
            <a:xfrm rot="-517073">
              <a:off x="3437224" y="3322485"/>
              <a:ext cx="1197758" cy="534734"/>
            </a:xfrm>
            <a:custGeom>
              <a:avLst/>
              <a:gdLst/>
              <a:ahLst/>
              <a:cxnLst/>
              <a:rect l="l" t="t" r="r" b="b"/>
              <a:pathLst>
                <a:path w="28387" h="12674" extrusionOk="0">
                  <a:moveTo>
                    <a:pt x="21631" y="1439"/>
                  </a:move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lnTo>
                    <a:pt x="21631" y="1439"/>
                  </a:lnTo>
                  <a:cubicBezTo>
                    <a:pt x="21631" y="1439"/>
                    <a:pt x="21631" y="1439"/>
                    <a:pt x="21631" y="1439"/>
                  </a:cubicBezTo>
                  <a:close/>
                  <a:moveTo>
                    <a:pt x="3993" y="1"/>
                  </a:moveTo>
                  <a:cubicBezTo>
                    <a:pt x="2403" y="2890"/>
                    <a:pt x="2003" y="6440"/>
                    <a:pt x="0" y="9238"/>
                  </a:cubicBezTo>
                  <a:cubicBezTo>
                    <a:pt x="1049" y="9582"/>
                    <a:pt x="1766" y="10192"/>
                    <a:pt x="1766" y="10192"/>
                  </a:cubicBezTo>
                  <a:cubicBezTo>
                    <a:pt x="4287" y="10009"/>
                    <a:pt x="4915" y="1538"/>
                    <a:pt x="4915" y="1538"/>
                  </a:cubicBezTo>
                  <a:cubicBezTo>
                    <a:pt x="4915" y="1538"/>
                    <a:pt x="9837" y="5734"/>
                    <a:pt x="12547" y="6315"/>
                  </a:cubicBezTo>
                  <a:cubicBezTo>
                    <a:pt x="12818" y="6373"/>
                    <a:pt x="13070" y="6400"/>
                    <a:pt x="13303" y="6400"/>
                  </a:cubicBezTo>
                  <a:cubicBezTo>
                    <a:pt x="15404" y="6400"/>
                    <a:pt x="16018" y="4269"/>
                    <a:pt x="16018" y="4269"/>
                  </a:cubicBezTo>
                  <a:cubicBezTo>
                    <a:pt x="16018" y="4269"/>
                    <a:pt x="16888" y="6234"/>
                    <a:pt x="18875" y="6666"/>
                  </a:cubicBezTo>
                  <a:cubicBezTo>
                    <a:pt x="19053" y="6704"/>
                    <a:pt x="19216" y="6722"/>
                    <a:pt x="19366" y="6722"/>
                  </a:cubicBezTo>
                  <a:cubicBezTo>
                    <a:pt x="20890" y="6722"/>
                    <a:pt x="21012" y="4889"/>
                    <a:pt x="21012" y="4889"/>
                  </a:cubicBezTo>
                  <a:cubicBezTo>
                    <a:pt x="22007" y="6545"/>
                    <a:pt x="22849" y="6971"/>
                    <a:pt x="23453" y="6971"/>
                  </a:cubicBezTo>
                  <a:cubicBezTo>
                    <a:pt x="24092" y="6971"/>
                    <a:pt x="24464" y="6492"/>
                    <a:pt x="24464" y="6492"/>
                  </a:cubicBezTo>
                  <a:lnTo>
                    <a:pt x="24464" y="6492"/>
                  </a:lnTo>
                  <a:cubicBezTo>
                    <a:pt x="24464" y="6492"/>
                    <a:pt x="23763" y="12157"/>
                    <a:pt x="25662" y="12607"/>
                  </a:cubicBezTo>
                  <a:cubicBezTo>
                    <a:pt x="25858" y="12653"/>
                    <a:pt x="26036" y="12674"/>
                    <a:pt x="26199" y="12674"/>
                  </a:cubicBezTo>
                  <a:cubicBezTo>
                    <a:pt x="27613" y="12674"/>
                    <a:pt x="27828" y="11108"/>
                    <a:pt x="27828" y="11108"/>
                  </a:cubicBezTo>
                  <a:cubicBezTo>
                    <a:pt x="27964" y="11177"/>
                    <a:pt x="28097" y="11204"/>
                    <a:pt x="28228" y="11204"/>
                  </a:cubicBezTo>
                  <a:cubicBezTo>
                    <a:pt x="28281" y="11204"/>
                    <a:pt x="28334" y="11199"/>
                    <a:pt x="28386" y="11192"/>
                  </a:cubicBezTo>
                  <a:cubicBezTo>
                    <a:pt x="26799" y="9634"/>
                    <a:pt x="26526" y="6600"/>
                    <a:pt x="26521" y="3901"/>
                  </a:cubicBezTo>
                  <a:cubicBezTo>
                    <a:pt x="26131" y="4611"/>
                    <a:pt x="25610" y="4870"/>
                    <a:pt x="25062" y="4870"/>
                  </a:cubicBezTo>
                  <a:cubicBezTo>
                    <a:pt x="24269" y="4870"/>
                    <a:pt x="23418" y="4325"/>
                    <a:pt x="22822" y="3813"/>
                  </a:cubicBezTo>
                  <a:cubicBezTo>
                    <a:pt x="22549" y="3035"/>
                    <a:pt x="21496" y="2533"/>
                    <a:pt x="21631" y="1439"/>
                  </a:cubicBezTo>
                  <a:lnTo>
                    <a:pt x="21631" y="1439"/>
                  </a:lnTo>
                  <a:cubicBezTo>
                    <a:pt x="21440" y="2981"/>
                    <a:pt x="20403" y="4946"/>
                    <a:pt x="19039" y="4946"/>
                  </a:cubicBezTo>
                  <a:cubicBezTo>
                    <a:pt x="18787" y="4946"/>
                    <a:pt x="18524" y="4879"/>
                    <a:pt x="18253" y="4730"/>
                  </a:cubicBezTo>
                  <a:cubicBezTo>
                    <a:pt x="17250" y="3862"/>
                    <a:pt x="16696" y="2311"/>
                    <a:pt x="15735" y="1082"/>
                  </a:cubicBezTo>
                  <a:cubicBezTo>
                    <a:pt x="15046" y="3480"/>
                    <a:pt x="13766" y="4332"/>
                    <a:pt x="12263" y="4332"/>
                  </a:cubicBezTo>
                  <a:cubicBezTo>
                    <a:pt x="9498" y="4332"/>
                    <a:pt x="5977" y="1448"/>
                    <a:pt x="3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2"/>
            <p:cNvSpPr/>
            <p:nvPr/>
          </p:nvSpPr>
          <p:spPr>
            <a:xfrm rot="-517073">
              <a:off x="3298731" y="3098152"/>
              <a:ext cx="1446997" cy="697002"/>
            </a:xfrm>
            <a:custGeom>
              <a:avLst/>
              <a:gdLst/>
              <a:ahLst/>
              <a:cxnLst/>
              <a:rect l="l" t="t" r="r" b="b"/>
              <a:pathLst>
                <a:path w="34294" h="16520" extrusionOk="0">
                  <a:moveTo>
                    <a:pt x="7207" y="1"/>
                  </a:moveTo>
                  <a:cubicBezTo>
                    <a:pt x="5897" y="1"/>
                    <a:pt x="6286" y="3534"/>
                    <a:pt x="6286" y="3534"/>
                  </a:cubicBezTo>
                  <a:cubicBezTo>
                    <a:pt x="6286" y="3534"/>
                    <a:pt x="5335" y="1635"/>
                    <a:pt x="4383" y="1635"/>
                  </a:cubicBezTo>
                  <a:cubicBezTo>
                    <a:pt x="4133" y="1635"/>
                    <a:pt x="3883" y="1766"/>
                    <a:pt x="3650" y="2096"/>
                  </a:cubicBezTo>
                  <a:cubicBezTo>
                    <a:pt x="2524" y="3690"/>
                    <a:pt x="5237" y="5695"/>
                    <a:pt x="5237" y="5695"/>
                  </a:cubicBezTo>
                  <a:cubicBezTo>
                    <a:pt x="4968" y="5781"/>
                    <a:pt x="4776" y="5810"/>
                    <a:pt x="4627" y="5810"/>
                  </a:cubicBezTo>
                  <a:cubicBezTo>
                    <a:pt x="4313" y="5810"/>
                    <a:pt x="4192" y="5681"/>
                    <a:pt x="3962" y="5681"/>
                  </a:cubicBezTo>
                  <a:cubicBezTo>
                    <a:pt x="3792" y="5681"/>
                    <a:pt x="3563" y="5752"/>
                    <a:pt x="3152" y="5996"/>
                  </a:cubicBezTo>
                  <a:cubicBezTo>
                    <a:pt x="896" y="7628"/>
                    <a:pt x="2074" y="10624"/>
                    <a:pt x="2074" y="10624"/>
                  </a:cubicBezTo>
                  <a:cubicBezTo>
                    <a:pt x="1" y="12224"/>
                    <a:pt x="1615" y="14343"/>
                    <a:pt x="1615" y="14343"/>
                  </a:cubicBezTo>
                  <a:cubicBezTo>
                    <a:pt x="2029" y="14363"/>
                    <a:pt x="2422" y="14451"/>
                    <a:pt x="2779" y="14566"/>
                  </a:cubicBezTo>
                  <a:cubicBezTo>
                    <a:pt x="4782" y="11772"/>
                    <a:pt x="5178" y="8220"/>
                    <a:pt x="6772" y="5329"/>
                  </a:cubicBezTo>
                  <a:cubicBezTo>
                    <a:pt x="8756" y="6778"/>
                    <a:pt x="12277" y="9661"/>
                    <a:pt x="15043" y="9661"/>
                  </a:cubicBezTo>
                  <a:cubicBezTo>
                    <a:pt x="16546" y="9661"/>
                    <a:pt x="17825" y="8809"/>
                    <a:pt x="18514" y="6412"/>
                  </a:cubicBezTo>
                  <a:cubicBezTo>
                    <a:pt x="19475" y="7639"/>
                    <a:pt x="20024" y="9195"/>
                    <a:pt x="21033" y="10058"/>
                  </a:cubicBezTo>
                  <a:cubicBezTo>
                    <a:pt x="21304" y="10208"/>
                    <a:pt x="21567" y="10275"/>
                    <a:pt x="21819" y="10275"/>
                  </a:cubicBezTo>
                  <a:cubicBezTo>
                    <a:pt x="23181" y="10275"/>
                    <a:pt x="24217" y="8311"/>
                    <a:pt x="24408" y="6768"/>
                  </a:cubicBezTo>
                  <a:lnTo>
                    <a:pt x="24408" y="6768"/>
                  </a:lnTo>
                  <a:cubicBezTo>
                    <a:pt x="24273" y="7861"/>
                    <a:pt x="25323" y="8363"/>
                    <a:pt x="25601" y="9141"/>
                  </a:cubicBezTo>
                  <a:cubicBezTo>
                    <a:pt x="26197" y="9653"/>
                    <a:pt x="27048" y="10197"/>
                    <a:pt x="27841" y="10197"/>
                  </a:cubicBezTo>
                  <a:cubicBezTo>
                    <a:pt x="28390" y="10197"/>
                    <a:pt x="28910" y="9937"/>
                    <a:pt x="29300" y="9229"/>
                  </a:cubicBezTo>
                  <a:cubicBezTo>
                    <a:pt x="29302" y="11928"/>
                    <a:pt x="29578" y="14962"/>
                    <a:pt x="31170" y="16520"/>
                  </a:cubicBezTo>
                  <a:cubicBezTo>
                    <a:pt x="31766" y="16418"/>
                    <a:pt x="32253" y="15778"/>
                    <a:pt x="32253" y="15778"/>
                  </a:cubicBezTo>
                  <a:cubicBezTo>
                    <a:pt x="34294" y="13029"/>
                    <a:pt x="32158" y="12057"/>
                    <a:pt x="32158" y="12057"/>
                  </a:cubicBezTo>
                  <a:cubicBezTo>
                    <a:pt x="32768" y="8607"/>
                    <a:pt x="29707" y="8352"/>
                    <a:pt x="29707" y="8352"/>
                  </a:cubicBezTo>
                  <a:cubicBezTo>
                    <a:pt x="29355" y="4197"/>
                    <a:pt x="24575" y="3804"/>
                    <a:pt x="22780" y="3804"/>
                  </a:cubicBezTo>
                  <a:cubicBezTo>
                    <a:pt x="22362" y="3804"/>
                    <a:pt x="22106" y="3826"/>
                    <a:pt x="22106" y="3826"/>
                  </a:cubicBezTo>
                  <a:cubicBezTo>
                    <a:pt x="22106" y="3826"/>
                    <a:pt x="23311" y="1560"/>
                    <a:pt x="18462" y="776"/>
                  </a:cubicBezTo>
                  <a:cubicBezTo>
                    <a:pt x="17944" y="692"/>
                    <a:pt x="17412" y="655"/>
                    <a:pt x="16877" y="655"/>
                  </a:cubicBezTo>
                  <a:cubicBezTo>
                    <a:pt x="12405" y="655"/>
                    <a:pt x="7651" y="3269"/>
                    <a:pt x="7651" y="3269"/>
                  </a:cubicBezTo>
                  <a:cubicBezTo>
                    <a:pt x="7651" y="3269"/>
                    <a:pt x="8881" y="331"/>
                    <a:pt x="7373" y="19"/>
                  </a:cubicBezTo>
                  <a:cubicBezTo>
                    <a:pt x="7315" y="7"/>
                    <a:pt x="7259" y="1"/>
                    <a:pt x="72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2"/>
            <p:cNvSpPr/>
            <p:nvPr/>
          </p:nvSpPr>
          <p:spPr>
            <a:xfrm rot="-517073">
              <a:off x="3737808" y="3204006"/>
              <a:ext cx="278902" cy="253824"/>
            </a:xfrm>
            <a:custGeom>
              <a:avLst/>
              <a:gdLst/>
              <a:ahLst/>
              <a:cxnLst/>
              <a:rect l="l" t="t" r="r" b="b"/>
              <a:pathLst>
                <a:path w="6610" h="6016" extrusionOk="0">
                  <a:moveTo>
                    <a:pt x="5211" y="1"/>
                  </a:moveTo>
                  <a:cubicBezTo>
                    <a:pt x="5112" y="1"/>
                    <a:pt x="5030" y="126"/>
                    <a:pt x="5119" y="220"/>
                  </a:cubicBezTo>
                  <a:cubicBezTo>
                    <a:pt x="5836" y="955"/>
                    <a:pt x="6010" y="2156"/>
                    <a:pt x="6035" y="3134"/>
                  </a:cubicBezTo>
                  <a:cubicBezTo>
                    <a:pt x="6059" y="3952"/>
                    <a:pt x="5660" y="4676"/>
                    <a:pt x="4911" y="4676"/>
                  </a:cubicBezTo>
                  <a:cubicBezTo>
                    <a:pt x="4732" y="4676"/>
                    <a:pt x="4533" y="4635"/>
                    <a:pt x="4314" y="4543"/>
                  </a:cubicBezTo>
                  <a:cubicBezTo>
                    <a:pt x="3706" y="4292"/>
                    <a:pt x="3216" y="3702"/>
                    <a:pt x="2949" y="3116"/>
                  </a:cubicBezTo>
                  <a:cubicBezTo>
                    <a:pt x="2932" y="3078"/>
                    <a:pt x="2899" y="3061"/>
                    <a:pt x="2865" y="3061"/>
                  </a:cubicBezTo>
                  <a:cubicBezTo>
                    <a:pt x="2796" y="3061"/>
                    <a:pt x="2721" y="3126"/>
                    <a:pt x="2746" y="3207"/>
                  </a:cubicBezTo>
                  <a:cubicBezTo>
                    <a:pt x="2924" y="3817"/>
                    <a:pt x="2972" y="4439"/>
                    <a:pt x="2856" y="5063"/>
                  </a:cubicBezTo>
                  <a:cubicBezTo>
                    <a:pt x="2765" y="5552"/>
                    <a:pt x="2504" y="5725"/>
                    <a:pt x="2197" y="5725"/>
                  </a:cubicBezTo>
                  <a:cubicBezTo>
                    <a:pt x="1812" y="5725"/>
                    <a:pt x="1356" y="5453"/>
                    <a:pt x="1073" y="5194"/>
                  </a:cubicBezTo>
                  <a:cubicBezTo>
                    <a:pt x="593" y="4760"/>
                    <a:pt x="327" y="4102"/>
                    <a:pt x="175" y="3496"/>
                  </a:cubicBezTo>
                  <a:cubicBezTo>
                    <a:pt x="163" y="3449"/>
                    <a:pt x="132" y="3429"/>
                    <a:pt x="99" y="3429"/>
                  </a:cubicBezTo>
                  <a:cubicBezTo>
                    <a:pt x="51" y="3429"/>
                    <a:pt x="1" y="3473"/>
                    <a:pt x="10" y="3535"/>
                  </a:cubicBezTo>
                  <a:cubicBezTo>
                    <a:pt x="133" y="4356"/>
                    <a:pt x="1056" y="6016"/>
                    <a:pt x="2089" y="6016"/>
                  </a:cubicBezTo>
                  <a:cubicBezTo>
                    <a:pt x="2286" y="6016"/>
                    <a:pt x="2488" y="5955"/>
                    <a:pt x="2689" y="5816"/>
                  </a:cubicBezTo>
                  <a:cubicBezTo>
                    <a:pt x="3035" y="5576"/>
                    <a:pt x="3096" y="5043"/>
                    <a:pt x="3137" y="4665"/>
                  </a:cubicBezTo>
                  <a:cubicBezTo>
                    <a:pt x="3167" y="4394"/>
                    <a:pt x="3152" y="4100"/>
                    <a:pt x="3111" y="3828"/>
                  </a:cubicBezTo>
                  <a:lnTo>
                    <a:pt x="3111" y="3828"/>
                  </a:lnTo>
                  <a:cubicBezTo>
                    <a:pt x="3120" y="3840"/>
                    <a:pt x="3130" y="3852"/>
                    <a:pt x="3141" y="3865"/>
                  </a:cubicBezTo>
                  <a:cubicBezTo>
                    <a:pt x="3596" y="4388"/>
                    <a:pt x="4380" y="4924"/>
                    <a:pt x="5063" y="4924"/>
                  </a:cubicBezTo>
                  <a:cubicBezTo>
                    <a:pt x="5498" y="4924"/>
                    <a:pt x="5891" y="4707"/>
                    <a:pt x="6132" y="4131"/>
                  </a:cubicBezTo>
                  <a:cubicBezTo>
                    <a:pt x="6609" y="2994"/>
                    <a:pt x="6198" y="880"/>
                    <a:pt x="5298" y="37"/>
                  </a:cubicBezTo>
                  <a:cubicBezTo>
                    <a:pt x="5270" y="12"/>
                    <a:pt x="5240" y="1"/>
                    <a:pt x="5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2"/>
            <p:cNvSpPr/>
            <p:nvPr/>
          </p:nvSpPr>
          <p:spPr>
            <a:xfrm rot="-517073">
              <a:off x="4407910" y="3352508"/>
              <a:ext cx="150084" cy="150201"/>
            </a:xfrm>
            <a:custGeom>
              <a:avLst/>
              <a:gdLst/>
              <a:ahLst/>
              <a:cxnLst/>
              <a:rect l="l" t="t" r="r" b="b"/>
              <a:pathLst>
                <a:path w="3557" h="3560" extrusionOk="0">
                  <a:moveTo>
                    <a:pt x="81" y="1"/>
                  </a:moveTo>
                  <a:cubicBezTo>
                    <a:pt x="40" y="1"/>
                    <a:pt x="1" y="25"/>
                    <a:pt x="7" y="78"/>
                  </a:cubicBezTo>
                  <a:cubicBezTo>
                    <a:pt x="152" y="1183"/>
                    <a:pt x="321" y="3067"/>
                    <a:pt x="1551" y="3503"/>
                  </a:cubicBezTo>
                  <a:cubicBezTo>
                    <a:pt x="1660" y="3542"/>
                    <a:pt x="1765" y="3559"/>
                    <a:pt x="1866" y="3559"/>
                  </a:cubicBezTo>
                  <a:cubicBezTo>
                    <a:pt x="2844" y="3559"/>
                    <a:pt x="3442" y="1888"/>
                    <a:pt x="3543" y="1138"/>
                  </a:cubicBezTo>
                  <a:cubicBezTo>
                    <a:pt x="3556" y="1051"/>
                    <a:pt x="3485" y="980"/>
                    <a:pt x="3414" y="980"/>
                  </a:cubicBezTo>
                  <a:cubicBezTo>
                    <a:pt x="3378" y="980"/>
                    <a:pt x="3342" y="998"/>
                    <a:pt x="3317" y="1041"/>
                  </a:cubicBezTo>
                  <a:cubicBezTo>
                    <a:pt x="2956" y="1704"/>
                    <a:pt x="2817" y="3267"/>
                    <a:pt x="1839" y="3267"/>
                  </a:cubicBezTo>
                  <a:cubicBezTo>
                    <a:pt x="1770" y="3267"/>
                    <a:pt x="1697" y="3259"/>
                    <a:pt x="1619" y="3243"/>
                  </a:cubicBezTo>
                  <a:cubicBezTo>
                    <a:pt x="455" y="2997"/>
                    <a:pt x="531" y="912"/>
                    <a:pt x="165" y="49"/>
                  </a:cubicBezTo>
                  <a:cubicBezTo>
                    <a:pt x="152" y="18"/>
                    <a:pt x="116" y="1"/>
                    <a:pt x="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2"/>
            <p:cNvSpPr/>
            <p:nvPr/>
          </p:nvSpPr>
          <p:spPr>
            <a:xfrm rot="-517073">
              <a:off x="3437578" y="3586724"/>
              <a:ext cx="128987" cy="150033"/>
            </a:xfrm>
            <a:custGeom>
              <a:avLst/>
              <a:gdLst/>
              <a:ahLst/>
              <a:cxnLst/>
              <a:rect l="l" t="t" r="r" b="b"/>
              <a:pathLst>
                <a:path w="3057" h="3556" extrusionOk="0">
                  <a:moveTo>
                    <a:pt x="2630" y="0"/>
                  </a:moveTo>
                  <a:cubicBezTo>
                    <a:pt x="2564" y="0"/>
                    <a:pt x="2494" y="55"/>
                    <a:pt x="2514" y="137"/>
                  </a:cubicBezTo>
                  <a:cubicBezTo>
                    <a:pt x="2668" y="883"/>
                    <a:pt x="2686" y="1701"/>
                    <a:pt x="2512" y="2445"/>
                  </a:cubicBezTo>
                  <a:cubicBezTo>
                    <a:pt x="2405" y="2900"/>
                    <a:pt x="2133" y="3327"/>
                    <a:pt x="1662" y="3327"/>
                  </a:cubicBezTo>
                  <a:cubicBezTo>
                    <a:pt x="1603" y="3327"/>
                    <a:pt x="1541" y="3321"/>
                    <a:pt x="1477" y="3307"/>
                  </a:cubicBezTo>
                  <a:cubicBezTo>
                    <a:pt x="934" y="3187"/>
                    <a:pt x="523" y="2468"/>
                    <a:pt x="245" y="2038"/>
                  </a:cubicBezTo>
                  <a:cubicBezTo>
                    <a:pt x="222" y="2002"/>
                    <a:pt x="189" y="1987"/>
                    <a:pt x="155" y="1987"/>
                  </a:cubicBezTo>
                  <a:cubicBezTo>
                    <a:pt x="78" y="1987"/>
                    <a:pt x="1" y="2066"/>
                    <a:pt x="55" y="2147"/>
                  </a:cubicBezTo>
                  <a:cubicBezTo>
                    <a:pt x="400" y="2682"/>
                    <a:pt x="1053" y="3555"/>
                    <a:pt x="1721" y="3555"/>
                  </a:cubicBezTo>
                  <a:cubicBezTo>
                    <a:pt x="1953" y="3555"/>
                    <a:pt x="2187" y="3450"/>
                    <a:pt x="2410" y="3189"/>
                  </a:cubicBezTo>
                  <a:cubicBezTo>
                    <a:pt x="3057" y="2436"/>
                    <a:pt x="2912" y="976"/>
                    <a:pt x="2727" y="78"/>
                  </a:cubicBezTo>
                  <a:cubicBezTo>
                    <a:pt x="2714" y="24"/>
                    <a:pt x="2673" y="0"/>
                    <a:pt x="2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" y="0"/>
            <a:ext cx="6145306" cy="5143500"/>
          </a:xfrm>
          <a:prstGeom prst="rect">
            <a:avLst/>
          </a:prstGeom>
        </p:spPr>
      </p:pic>
      <p:pic>
        <p:nvPicPr>
          <p:cNvPr id="1026" name="Picture 2" descr="Toy Icon Images | Free Vectors, Stock Photos &amp; PSD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3" t="8675" r="5320" b="5835"/>
          <a:stretch/>
        </p:blipFill>
        <p:spPr bwMode="auto">
          <a:xfrm>
            <a:off x="-147919" y="749673"/>
            <a:ext cx="1465731" cy="364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2" descr="Toy Icon Images | Free Vectors, Stock Photos &amp; PSD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8" t="10568" r="29258" b="3942"/>
          <a:stretch/>
        </p:blipFill>
        <p:spPr bwMode="auto">
          <a:xfrm>
            <a:off x="6884894" y="547966"/>
            <a:ext cx="2259106" cy="439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AFSE National 3 SB Track 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3632" y="414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p46"/>
          <p:cNvSpPr txBox="1">
            <a:spLocks noGrp="1"/>
          </p:cNvSpPr>
          <p:nvPr>
            <p:ph type="title"/>
          </p:nvPr>
        </p:nvSpPr>
        <p:spPr>
          <a:xfrm>
            <a:off x="2591236" y="2571750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Sing </a:t>
            </a:r>
            <a:r>
              <a:rPr lang="en" dirty="0" smtClean="0"/>
              <a:t>and do</a:t>
            </a:r>
            <a:endParaRPr dirty="0"/>
          </a:p>
        </p:txBody>
      </p:sp>
      <p:sp>
        <p:nvSpPr>
          <p:cNvPr id="2966" name="Google Shape;2966;p46"/>
          <p:cNvSpPr txBox="1">
            <a:spLocks noGrp="1"/>
          </p:cNvSpPr>
          <p:nvPr>
            <p:ph type="title" idx="2"/>
          </p:nvPr>
        </p:nvSpPr>
        <p:spPr>
          <a:xfrm>
            <a:off x="2591250" y="1482875"/>
            <a:ext cx="3961500" cy="10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grpSp>
        <p:nvGrpSpPr>
          <p:cNvPr id="2968" name="Google Shape;2968;p46"/>
          <p:cNvGrpSpPr/>
          <p:nvPr/>
        </p:nvGrpSpPr>
        <p:grpSpPr>
          <a:xfrm>
            <a:off x="6626568" y="827187"/>
            <a:ext cx="2445116" cy="1367927"/>
            <a:chOff x="4571994" y="355413"/>
            <a:chExt cx="3961627" cy="2216343"/>
          </a:xfrm>
        </p:grpSpPr>
        <p:sp>
          <p:nvSpPr>
            <p:cNvPr id="2969" name="Google Shape;2969;p46"/>
            <p:cNvSpPr/>
            <p:nvPr/>
          </p:nvSpPr>
          <p:spPr>
            <a:xfrm rot="256832">
              <a:off x="4638908" y="495566"/>
              <a:ext cx="3827799" cy="1936037"/>
            </a:xfrm>
            <a:custGeom>
              <a:avLst/>
              <a:gdLst/>
              <a:ahLst/>
              <a:cxnLst/>
              <a:rect l="l" t="t" r="r" b="b"/>
              <a:pathLst>
                <a:path w="116973" h="59163" extrusionOk="0">
                  <a:moveTo>
                    <a:pt x="2686" y="0"/>
                  </a:moveTo>
                  <a:cubicBezTo>
                    <a:pt x="2066" y="0"/>
                    <a:pt x="1451" y="225"/>
                    <a:pt x="993" y="706"/>
                  </a:cubicBezTo>
                  <a:cubicBezTo>
                    <a:pt x="966" y="734"/>
                    <a:pt x="938" y="762"/>
                    <a:pt x="912" y="791"/>
                  </a:cubicBezTo>
                  <a:cubicBezTo>
                    <a:pt x="925" y="786"/>
                    <a:pt x="938" y="780"/>
                    <a:pt x="950" y="774"/>
                  </a:cubicBezTo>
                  <a:lnTo>
                    <a:pt x="950" y="774"/>
                  </a:lnTo>
                  <a:lnTo>
                    <a:pt x="896" y="828"/>
                  </a:lnTo>
                  <a:cubicBezTo>
                    <a:pt x="900" y="815"/>
                    <a:pt x="905" y="802"/>
                    <a:pt x="912" y="791"/>
                  </a:cubicBezTo>
                  <a:lnTo>
                    <a:pt x="912" y="791"/>
                  </a:lnTo>
                  <a:cubicBezTo>
                    <a:pt x="885" y="819"/>
                    <a:pt x="858" y="847"/>
                    <a:pt x="830" y="875"/>
                  </a:cubicBezTo>
                  <a:cubicBezTo>
                    <a:pt x="236" y="1500"/>
                    <a:pt x="1" y="2408"/>
                    <a:pt x="191" y="3224"/>
                  </a:cubicBezTo>
                  <a:lnTo>
                    <a:pt x="191" y="8069"/>
                  </a:lnTo>
                  <a:lnTo>
                    <a:pt x="191" y="20977"/>
                  </a:lnTo>
                  <a:lnTo>
                    <a:pt x="191" y="36588"/>
                  </a:lnTo>
                  <a:lnTo>
                    <a:pt x="191" y="50075"/>
                  </a:lnTo>
                  <a:cubicBezTo>
                    <a:pt x="191" y="52250"/>
                    <a:pt x="142" y="54429"/>
                    <a:pt x="191" y="56604"/>
                  </a:cubicBezTo>
                  <a:lnTo>
                    <a:pt x="191" y="56696"/>
                  </a:lnTo>
                  <a:cubicBezTo>
                    <a:pt x="191" y="58026"/>
                    <a:pt x="1317" y="59155"/>
                    <a:pt x="2651" y="59155"/>
                  </a:cubicBezTo>
                  <a:lnTo>
                    <a:pt x="81731" y="59155"/>
                  </a:lnTo>
                  <a:cubicBezTo>
                    <a:pt x="82446" y="59155"/>
                    <a:pt x="83161" y="59163"/>
                    <a:pt x="83875" y="59163"/>
                  </a:cubicBezTo>
                  <a:cubicBezTo>
                    <a:pt x="84233" y="59163"/>
                    <a:pt x="84590" y="59161"/>
                    <a:pt x="84947" y="59155"/>
                  </a:cubicBezTo>
                  <a:lnTo>
                    <a:pt x="97748" y="59155"/>
                  </a:lnTo>
                  <a:cubicBezTo>
                    <a:pt x="99048" y="59155"/>
                    <a:pt x="100250" y="58028"/>
                    <a:pt x="100209" y="56696"/>
                  </a:cubicBezTo>
                  <a:cubicBezTo>
                    <a:pt x="100143" y="54586"/>
                    <a:pt x="99306" y="52674"/>
                    <a:pt x="98187" y="50917"/>
                  </a:cubicBezTo>
                  <a:cubicBezTo>
                    <a:pt x="98131" y="50828"/>
                    <a:pt x="98067" y="50744"/>
                    <a:pt x="98000" y="50663"/>
                  </a:cubicBezTo>
                  <a:cubicBezTo>
                    <a:pt x="96453" y="48434"/>
                    <a:pt x="94550" y="46578"/>
                    <a:pt x="92537" y="44826"/>
                  </a:cubicBezTo>
                  <a:cubicBezTo>
                    <a:pt x="96712" y="43194"/>
                    <a:pt x="100441" y="40523"/>
                    <a:pt x="103192" y="36926"/>
                  </a:cubicBezTo>
                  <a:cubicBezTo>
                    <a:pt x="103716" y="36241"/>
                    <a:pt x="104184" y="35516"/>
                    <a:pt x="104604" y="34765"/>
                  </a:cubicBezTo>
                  <a:cubicBezTo>
                    <a:pt x="104947" y="34848"/>
                    <a:pt x="105291" y="34932"/>
                    <a:pt x="105632" y="35014"/>
                  </a:cubicBezTo>
                  <a:cubicBezTo>
                    <a:pt x="106096" y="35123"/>
                    <a:pt x="106558" y="35254"/>
                    <a:pt x="107024" y="35347"/>
                  </a:cubicBezTo>
                  <a:cubicBezTo>
                    <a:pt x="107229" y="35388"/>
                    <a:pt x="107433" y="35408"/>
                    <a:pt x="107633" y="35408"/>
                  </a:cubicBezTo>
                  <a:cubicBezTo>
                    <a:pt x="108792" y="35408"/>
                    <a:pt x="109822" y="34739"/>
                    <a:pt x="110159" y="33519"/>
                  </a:cubicBezTo>
                  <a:cubicBezTo>
                    <a:pt x="110322" y="32932"/>
                    <a:pt x="110248" y="32310"/>
                    <a:pt x="109984" y="31776"/>
                  </a:cubicBezTo>
                  <a:cubicBezTo>
                    <a:pt x="110348" y="31334"/>
                    <a:pt x="110562" y="30764"/>
                    <a:pt x="110559" y="30195"/>
                  </a:cubicBezTo>
                  <a:cubicBezTo>
                    <a:pt x="110559" y="29634"/>
                    <a:pt x="110379" y="29104"/>
                    <a:pt x="110069" y="28667"/>
                  </a:cubicBezTo>
                  <a:cubicBezTo>
                    <a:pt x="110431" y="28171"/>
                    <a:pt x="110615" y="27551"/>
                    <a:pt x="110524" y="26885"/>
                  </a:cubicBezTo>
                  <a:cubicBezTo>
                    <a:pt x="110384" y="25846"/>
                    <a:pt x="109685" y="25000"/>
                    <a:pt x="108654" y="24733"/>
                  </a:cubicBezTo>
                  <a:cubicBezTo>
                    <a:pt x="108454" y="24681"/>
                    <a:pt x="108257" y="24659"/>
                    <a:pt x="108061" y="24659"/>
                  </a:cubicBezTo>
                  <a:cubicBezTo>
                    <a:pt x="107686" y="24659"/>
                    <a:pt x="107317" y="24738"/>
                    <a:pt x="106950" y="24833"/>
                  </a:cubicBezTo>
                  <a:cubicBezTo>
                    <a:pt x="106878" y="23182"/>
                    <a:pt x="106599" y="21544"/>
                    <a:pt x="106044" y="19955"/>
                  </a:cubicBezTo>
                  <a:cubicBezTo>
                    <a:pt x="105748" y="19113"/>
                    <a:pt x="105392" y="18296"/>
                    <a:pt x="104990" y="17505"/>
                  </a:cubicBezTo>
                  <a:cubicBezTo>
                    <a:pt x="105068" y="17456"/>
                    <a:pt x="105148" y="17412"/>
                    <a:pt x="105221" y="17357"/>
                  </a:cubicBezTo>
                  <a:cubicBezTo>
                    <a:pt x="105839" y="16895"/>
                    <a:pt x="106327" y="16347"/>
                    <a:pt x="106683" y="15741"/>
                  </a:cubicBezTo>
                  <a:lnTo>
                    <a:pt x="112526" y="17629"/>
                  </a:lnTo>
                  <a:cubicBezTo>
                    <a:pt x="112927" y="17757"/>
                    <a:pt x="113327" y="17888"/>
                    <a:pt x="113726" y="18016"/>
                  </a:cubicBezTo>
                  <a:cubicBezTo>
                    <a:pt x="113930" y="18082"/>
                    <a:pt x="114140" y="18113"/>
                    <a:pt x="114350" y="18113"/>
                  </a:cubicBezTo>
                  <a:cubicBezTo>
                    <a:pt x="115105" y="18113"/>
                    <a:pt x="115862" y="17717"/>
                    <a:pt x="116313" y="17135"/>
                  </a:cubicBezTo>
                  <a:cubicBezTo>
                    <a:pt x="116932" y="16333"/>
                    <a:pt x="116972" y="15293"/>
                    <a:pt x="116505" y="14402"/>
                  </a:cubicBezTo>
                  <a:cubicBezTo>
                    <a:pt x="114574" y="10725"/>
                    <a:pt x="112641" y="7046"/>
                    <a:pt x="110710" y="3369"/>
                  </a:cubicBezTo>
                  <a:cubicBezTo>
                    <a:pt x="110436" y="2849"/>
                    <a:pt x="110163" y="2328"/>
                    <a:pt x="109890" y="1807"/>
                  </a:cubicBezTo>
                  <a:cubicBezTo>
                    <a:pt x="109476" y="1019"/>
                    <a:pt x="108586" y="603"/>
                    <a:pt x="107709" y="603"/>
                  </a:cubicBezTo>
                  <a:cubicBezTo>
                    <a:pt x="106862" y="603"/>
                    <a:pt x="106026" y="991"/>
                    <a:pt x="105642" y="1807"/>
                  </a:cubicBezTo>
                  <a:cubicBezTo>
                    <a:pt x="104660" y="3893"/>
                    <a:pt x="103676" y="5980"/>
                    <a:pt x="102695" y="8068"/>
                  </a:cubicBezTo>
                  <a:cubicBezTo>
                    <a:pt x="102598" y="8062"/>
                    <a:pt x="102501" y="8059"/>
                    <a:pt x="102404" y="8059"/>
                  </a:cubicBezTo>
                  <a:cubicBezTo>
                    <a:pt x="101723" y="8059"/>
                    <a:pt x="101040" y="8198"/>
                    <a:pt x="100402" y="8455"/>
                  </a:cubicBezTo>
                  <a:cubicBezTo>
                    <a:pt x="100143" y="7263"/>
                    <a:pt x="99883" y="6072"/>
                    <a:pt x="99624" y="4879"/>
                  </a:cubicBezTo>
                  <a:cubicBezTo>
                    <a:pt x="99542" y="4500"/>
                    <a:pt x="99460" y="4122"/>
                    <a:pt x="99377" y="3743"/>
                  </a:cubicBezTo>
                  <a:cubicBezTo>
                    <a:pt x="99132" y="2615"/>
                    <a:pt x="98034" y="1947"/>
                    <a:pt x="96953" y="1947"/>
                  </a:cubicBezTo>
                  <a:cubicBezTo>
                    <a:pt x="96329" y="1947"/>
                    <a:pt x="95710" y="2170"/>
                    <a:pt x="95265" y="2658"/>
                  </a:cubicBezTo>
                  <a:cubicBezTo>
                    <a:pt x="94107" y="3926"/>
                    <a:pt x="92948" y="5193"/>
                    <a:pt x="91792" y="6462"/>
                  </a:cubicBezTo>
                  <a:cubicBezTo>
                    <a:pt x="90400" y="5976"/>
                    <a:pt x="88992" y="5602"/>
                    <a:pt x="87546" y="5324"/>
                  </a:cubicBezTo>
                  <a:lnTo>
                    <a:pt x="87546" y="2530"/>
                  </a:lnTo>
                  <a:cubicBezTo>
                    <a:pt x="87546" y="1200"/>
                    <a:pt x="86419" y="70"/>
                    <a:pt x="85086" y="70"/>
                  </a:cubicBezTo>
                  <a:lnTo>
                    <a:pt x="6164" y="70"/>
                  </a:lnTo>
                  <a:cubicBezTo>
                    <a:pt x="5489" y="70"/>
                    <a:pt x="4810" y="62"/>
                    <a:pt x="4133" y="62"/>
                  </a:cubicBezTo>
                  <a:cubicBezTo>
                    <a:pt x="3847" y="62"/>
                    <a:pt x="3561" y="63"/>
                    <a:pt x="3275" y="67"/>
                  </a:cubicBezTo>
                  <a:cubicBezTo>
                    <a:pt x="3081" y="23"/>
                    <a:pt x="2883" y="0"/>
                    <a:pt x="2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400000" algn="bl" rotWithShape="0">
                <a:schemeClr val="dk2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6"/>
            <p:cNvSpPr/>
            <p:nvPr/>
          </p:nvSpPr>
          <p:spPr>
            <a:xfrm rot="256832">
              <a:off x="4726859" y="542579"/>
              <a:ext cx="2697552" cy="1772451"/>
            </a:xfrm>
            <a:custGeom>
              <a:avLst/>
              <a:gdLst/>
              <a:ahLst/>
              <a:cxnLst/>
              <a:rect l="l" t="t" r="r" b="b"/>
              <a:pathLst>
                <a:path w="82434" h="54164" extrusionOk="0">
                  <a:moveTo>
                    <a:pt x="1" y="0"/>
                  </a:moveTo>
                  <a:lnTo>
                    <a:pt x="1" y="54164"/>
                  </a:lnTo>
                  <a:lnTo>
                    <a:pt x="82433" y="54164"/>
                  </a:lnTo>
                  <a:lnTo>
                    <a:pt x="824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6"/>
            <p:cNvSpPr/>
            <p:nvPr/>
          </p:nvSpPr>
          <p:spPr>
            <a:xfrm rot="256832">
              <a:off x="4858793" y="668180"/>
              <a:ext cx="2434060" cy="1516224"/>
            </a:xfrm>
            <a:custGeom>
              <a:avLst/>
              <a:gdLst/>
              <a:ahLst/>
              <a:cxnLst/>
              <a:rect l="l" t="t" r="r" b="b"/>
              <a:pathLst>
                <a:path w="74382" h="46334" extrusionOk="0">
                  <a:moveTo>
                    <a:pt x="1" y="1"/>
                  </a:moveTo>
                  <a:lnTo>
                    <a:pt x="1" y="46334"/>
                  </a:lnTo>
                  <a:lnTo>
                    <a:pt x="74382" y="46334"/>
                  </a:lnTo>
                  <a:lnTo>
                    <a:pt x="743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6"/>
            <p:cNvSpPr/>
            <p:nvPr/>
          </p:nvSpPr>
          <p:spPr>
            <a:xfrm rot="256832">
              <a:off x="4787372" y="444353"/>
              <a:ext cx="141072" cy="135411"/>
            </a:xfrm>
            <a:custGeom>
              <a:avLst/>
              <a:gdLst/>
              <a:ahLst/>
              <a:cxnLst/>
              <a:rect l="l" t="t" r="r" b="b"/>
              <a:pathLst>
                <a:path w="4311" h="4138" extrusionOk="0">
                  <a:moveTo>
                    <a:pt x="285" y="1"/>
                  </a:moveTo>
                  <a:lnTo>
                    <a:pt x="0" y="298"/>
                  </a:lnTo>
                  <a:lnTo>
                    <a:pt x="4027" y="4137"/>
                  </a:lnTo>
                  <a:lnTo>
                    <a:pt x="4310" y="3839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6"/>
            <p:cNvSpPr/>
            <p:nvPr/>
          </p:nvSpPr>
          <p:spPr>
            <a:xfrm rot="256832">
              <a:off x="4664394" y="2081478"/>
              <a:ext cx="141367" cy="140189"/>
            </a:xfrm>
            <a:custGeom>
              <a:avLst/>
              <a:gdLst/>
              <a:ahLst/>
              <a:cxnLst/>
              <a:rect l="l" t="t" r="r" b="b"/>
              <a:pathLst>
                <a:path w="4320" h="4284" extrusionOk="0">
                  <a:moveTo>
                    <a:pt x="4030" y="0"/>
                  </a:moveTo>
                  <a:lnTo>
                    <a:pt x="0" y="3991"/>
                  </a:lnTo>
                  <a:lnTo>
                    <a:pt x="290" y="4284"/>
                  </a:lnTo>
                  <a:lnTo>
                    <a:pt x="4319" y="293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6"/>
            <p:cNvSpPr/>
            <p:nvPr/>
          </p:nvSpPr>
          <p:spPr>
            <a:xfrm rot="256832">
              <a:off x="7346088" y="635906"/>
              <a:ext cx="141170" cy="135280"/>
            </a:xfrm>
            <a:custGeom>
              <a:avLst/>
              <a:gdLst/>
              <a:ahLst/>
              <a:cxnLst/>
              <a:rect l="l" t="t" r="r" b="b"/>
              <a:pathLst>
                <a:path w="4314" h="4134" extrusionOk="0">
                  <a:moveTo>
                    <a:pt x="4030" y="1"/>
                  </a:moveTo>
                  <a:lnTo>
                    <a:pt x="1" y="3836"/>
                  </a:lnTo>
                  <a:lnTo>
                    <a:pt x="284" y="4133"/>
                  </a:lnTo>
                  <a:lnTo>
                    <a:pt x="4314" y="299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6"/>
            <p:cNvSpPr/>
            <p:nvPr/>
          </p:nvSpPr>
          <p:spPr>
            <a:xfrm rot="256832">
              <a:off x="7222963" y="2272716"/>
              <a:ext cx="141236" cy="140254"/>
            </a:xfrm>
            <a:custGeom>
              <a:avLst/>
              <a:gdLst/>
              <a:ahLst/>
              <a:cxnLst/>
              <a:rect l="l" t="t" r="r" b="b"/>
              <a:pathLst>
                <a:path w="4316" h="4286" extrusionOk="0">
                  <a:moveTo>
                    <a:pt x="289" y="0"/>
                  </a:moveTo>
                  <a:lnTo>
                    <a:pt x="0" y="291"/>
                  </a:lnTo>
                  <a:lnTo>
                    <a:pt x="4026" y="4285"/>
                  </a:lnTo>
                  <a:lnTo>
                    <a:pt x="4316" y="3994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190D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6"/>
            <p:cNvSpPr/>
            <p:nvPr/>
          </p:nvSpPr>
          <p:spPr>
            <a:xfrm rot="256832">
              <a:off x="6067592" y="1804713"/>
              <a:ext cx="34327" cy="34327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4" y="0"/>
                  </a:moveTo>
                  <a:cubicBezTo>
                    <a:pt x="235" y="0"/>
                    <a:pt x="0" y="237"/>
                    <a:pt x="0" y="525"/>
                  </a:cubicBezTo>
                  <a:cubicBezTo>
                    <a:pt x="0" y="813"/>
                    <a:pt x="235" y="1048"/>
                    <a:pt x="524" y="1048"/>
                  </a:cubicBezTo>
                  <a:cubicBezTo>
                    <a:pt x="812" y="1048"/>
                    <a:pt x="1049" y="815"/>
                    <a:pt x="1049" y="525"/>
                  </a:cubicBezTo>
                  <a:cubicBezTo>
                    <a:pt x="1049" y="237"/>
                    <a:pt x="812" y="0"/>
                    <a:pt x="5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6"/>
            <p:cNvSpPr/>
            <p:nvPr/>
          </p:nvSpPr>
          <p:spPr>
            <a:xfrm rot="256832">
              <a:off x="5934706" y="1870701"/>
              <a:ext cx="34327" cy="34327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6" y="0"/>
                  </a:moveTo>
                  <a:cubicBezTo>
                    <a:pt x="526" y="0"/>
                    <a:pt x="525" y="0"/>
                    <a:pt x="524" y="0"/>
                  </a:cubicBezTo>
                  <a:cubicBezTo>
                    <a:pt x="236" y="0"/>
                    <a:pt x="1" y="235"/>
                    <a:pt x="1" y="524"/>
                  </a:cubicBezTo>
                  <a:cubicBezTo>
                    <a:pt x="1" y="813"/>
                    <a:pt x="234" y="1048"/>
                    <a:pt x="524" y="1048"/>
                  </a:cubicBezTo>
                  <a:cubicBezTo>
                    <a:pt x="812" y="1048"/>
                    <a:pt x="1049" y="815"/>
                    <a:pt x="1049" y="524"/>
                  </a:cubicBezTo>
                  <a:cubicBezTo>
                    <a:pt x="1049" y="235"/>
                    <a:pt x="814" y="0"/>
                    <a:pt x="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6"/>
            <p:cNvSpPr/>
            <p:nvPr/>
          </p:nvSpPr>
          <p:spPr>
            <a:xfrm rot="256832">
              <a:off x="5958881" y="1893469"/>
              <a:ext cx="195361" cy="129226"/>
            </a:xfrm>
            <a:custGeom>
              <a:avLst/>
              <a:gdLst/>
              <a:ahLst/>
              <a:cxnLst/>
              <a:rect l="l" t="t" r="r" b="b"/>
              <a:pathLst>
                <a:path w="5970" h="3949" extrusionOk="0">
                  <a:moveTo>
                    <a:pt x="5548" y="1"/>
                  </a:moveTo>
                  <a:cubicBezTo>
                    <a:pt x="5410" y="1"/>
                    <a:pt x="5257" y="118"/>
                    <a:pt x="5289" y="297"/>
                  </a:cubicBezTo>
                  <a:cubicBezTo>
                    <a:pt x="5482" y="1401"/>
                    <a:pt x="4856" y="2548"/>
                    <a:pt x="3899" y="3093"/>
                  </a:cubicBezTo>
                  <a:cubicBezTo>
                    <a:pt x="3433" y="3356"/>
                    <a:pt x="2913" y="3477"/>
                    <a:pt x="2391" y="3477"/>
                  </a:cubicBezTo>
                  <a:cubicBezTo>
                    <a:pt x="1714" y="3477"/>
                    <a:pt x="1033" y="3275"/>
                    <a:pt x="456" y="2922"/>
                  </a:cubicBezTo>
                  <a:cubicBezTo>
                    <a:pt x="415" y="2897"/>
                    <a:pt x="375" y="2886"/>
                    <a:pt x="337" y="2886"/>
                  </a:cubicBezTo>
                  <a:cubicBezTo>
                    <a:pt x="134" y="2886"/>
                    <a:pt x="1" y="3198"/>
                    <a:pt x="219" y="3330"/>
                  </a:cubicBezTo>
                  <a:cubicBezTo>
                    <a:pt x="865" y="3727"/>
                    <a:pt x="1631" y="3949"/>
                    <a:pt x="2392" y="3949"/>
                  </a:cubicBezTo>
                  <a:cubicBezTo>
                    <a:pt x="3022" y="3949"/>
                    <a:pt x="3649" y="3796"/>
                    <a:pt x="4200" y="3463"/>
                  </a:cubicBezTo>
                  <a:cubicBezTo>
                    <a:pt x="5317" y="2788"/>
                    <a:pt x="5970" y="1464"/>
                    <a:pt x="5744" y="171"/>
                  </a:cubicBezTo>
                  <a:cubicBezTo>
                    <a:pt x="5724" y="52"/>
                    <a:pt x="5639" y="1"/>
                    <a:pt x="5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6"/>
            <p:cNvSpPr/>
            <p:nvPr/>
          </p:nvSpPr>
          <p:spPr>
            <a:xfrm rot="256832">
              <a:off x="6381067" y="1655061"/>
              <a:ext cx="676401" cy="605161"/>
            </a:xfrm>
            <a:custGeom>
              <a:avLst/>
              <a:gdLst/>
              <a:ahLst/>
              <a:cxnLst/>
              <a:rect l="l" t="t" r="r" b="b"/>
              <a:pathLst>
                <a:path w="20670" h="18493" extrusionOk="0">
                  <a:moveTo>
                    <a:pt x="3408" y="1"/>
                  </a:moveTo>
                  <a:cubicBezTo>
                    <a:pt x="2632" y="1"/>
                    <a:pt x="2473" y="2506"/>
                    <a:pt x="2473" y="2506"/>
                  </a:cubicBezTo>
                  <a:cubicBezTo>
                    <a:pt x="2473" y="2506"/>
                    <a:pt x="2531" y="346"/>
                    <a:pt x="1346" y="346"/>
                  </a:cubicBezTo>
                  <a:cubicBezTo>
                    <a:pt x="1323" y="346"/>
                    <a:pt x="1299" y="347"/>
                    <a:pt x="1276" y="348"/>
                  </a:cubicBezTo>
                  <a:cubicBezTo>
                    <a:pt x="16" y="436"/>
                    <a:pt x="0" y="5935"/>
                    <a:pt x="2138" y="10664"/>
                  </a:cubicBezTo>
                  <a:cubicBezTo>
                    <a:pt x="3953" y="14679"/>
                    <a:pt x="8174" y="18493"/>
                    <a:pt x="14585" y="18493"/>
                  </a:cubicBezTo>
                  <a:cubicBezTo>
                    <a:pt x="15727" y="18493"/>
                    <a:pt x="16939" y="18372"/>
                    <a:pt x="18219" y="18109"/>
                  </a:cubicBezTo>
                  <a:lnTo>
                    <a:pt x="20669" y="11196"/>
                  </a:lnTo>
                  <a:lnTo>
                    <a:pt x="20669" y="11196"/>
                  </a:lnTo>
                  <a:cubicBezTo>
                    <a:pt x="20669" y="11196"/>
                    <a:pt x="17713" y="13236"/>
                    <a:pt x="14394" y="13236"/>
                  </a:cubicBezTo>
                  <a:cubicBezTo>
                    <a:pt x="12725" y="13236"/>
                    <a:pt x="10963" y="12719"/>
                    <a:pt x="9440" y="11166"/>
                  </a:cubicBezTo>
                  <a:cubicBezTo>
                    <a:pt x="5244" y="6887"/>
                    <a:pt x="5603" y="3545"/>
                    <a:pt x="5404" y="1629"/>
                  </a:cubicBezTo>
                  <a:cubicBezTo>
                    <a:pt x="5332" y="930"/>
                    <a:pt x="5165" y="639"/>
                    <a:pt x="4975" y="639"/>
                  </a:cubicBezTo>
                  <a:cubicBezTo>
                    <a:pt x="4648" y="639"/>
                    <a:pt x="4253" y="1496"/>
                    <a:pt x="4159" y="2613"/>
                  </a:cubicBezTo>
                  <a:lnTo>
                    <a:pt x="4159" y="2613"/>
                  </a:lnTo>
                  <a:cubicBezTo>
                    <a:pt x="4185" y="2273"/>
                    <a:pt x="4302" y="228"/>
                    <a:pt x="3511" y="15"/>
                  </a:cubicBezTo>
                  <a:cubicBezTo>
                    <a:pt x="3475" y="5"/>
                    <a:pt x="3441" y="1"/>
                    <a:pt x="34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6"/>
            <p:cNvSpPr/>
            <p:nvPr/>
          </p:nvSpPr>
          <p:spPr>
            <a:xfrm rot="256832">
              <a:off x="6389198" y="1640437"/>
              <a:ext cx="276941" cy="402208"/>
            </a:xfrm>
            <a:custGeom>
              <a:avLst/>
              <a:gdLst/>
              <a:ahLst/>
              <a:cxnLst/>
              <a:rect l="l" t="t" r="r" b="b"/>
              <a:pathLst>
                <a:path w="8463" h="12291" extrusionOk="0">
                  <a:moveTo>
                    <a:pt x="3408" y="1"/>
                  </a:moveTo>
                  <a:cubicBezTo>
                    <a:pt x="2632" y="1"/>
                    <a:pt x="2473" y="2506"/>
                    <a:pt x="2473" y="2506"/>
                  </a:cubicBezTo>
                  <a:cubicBezTo>
                    <a:pt x="2473" y="2506"/>
                    <a:pt x="2531" y="346"/>
                    <a:pt x="1348" y="346"/>
                  </a:cubicBezTo>
                  <a:cubicBezTo>
                    <a:pt x="1324" y="346"/>
                    <a:pt x="1300" y="347"/>
                    <a:pt x="1276" y="348"/>
                  </a:cubicBezTo>
                  <a:cubicBezTo>
                    <a:pt x="15" y="436"/>
                    <a:pt x="0" y="5935"/>
                    <a:pt x="2137" y="10663"/>
                  </a:cubicBezTo>
                  <a:cubicBezTo>
                    <a:pt x="2333" y="11098"/>
                    <a:pt x="2559" y="11525"/>
                    <a:pt x="2811" y="11939"/>
                  </a:cubicBezTo>
                  <a:cubicBezTo>
                    <a:pt x="3496" y="12185"/>
                    <a:pt x="4117" y="12290"/>
                    <a:pt x="4677" y="12290"/>
                  </a:cubicBezTo>
                  <a:cubicBezTo>
                    <a:pt x="6569" y="12290"/>
                    <a:pt x="7775" y="11092"/>
                    <a:pt x="8463" y="10055"/>
                  </a:cubicBezTo>
                  <a:cubicBezTo>
                    <a:pt x="5364" y="6266"/>
                    <a:pt x="5584" y="3378"/>
                    <a:pt x="5404" y="1627"/>
                  </a:cubicBezTo>
                  <a:cubicBezTo>
                    <a:pt x="5332" y="929"/>
                    <a:pt x="5165" y="639"/>
                    <a:pt x="4975" y="639"/>
                  </a:cubicBezTo>
                  <a:cubicBezTo>
                    <a:pt x="4648" y="639"/>
                    <a:pt x="4253" y="1496"/>
                    <a:pt x="4159" y="2613"/>
                  </a:cubicBezTo>
                  <a:lnTo>
                    <a:pt x="4159" y="2613"/>
                  </a:lnTo>
                  <a:cubicBezTo>
                    <a:pt x="4185" y="2273"/>
                    <a:pt x="4302" y="228"/>
                    <a:pt x="3511" y="15"/>
                  </a:cubicBezTo>
                  <a:cubicBezTo>
                    <a:pt x="3475" y="5"/>
                    <a:pt x="3441" y="1"/>
                    <a:pt x="34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6"/>
            <p:cNvSpPr/>
            <p:nvPr/>
          </p:nvSpPr>
          <p:spPr>
            <a:xfrm>
              <a:off x="5346400" y="114966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6"/>
            <p:cNvSpPr/>
            <p:nvPr/>
          </p:nvSpPr>
          <p:spPr>
            <a:xfrm rot="256832">
              <a:off x="6874456" y="1916392"/>
              <a:ext cx="758177" cy="488599"/>
            </a:xfrm>
            <a:custGeom>
              <a:avLst/>
              <a:gdLst/>
              <a:ahLst/>
              <a:cxnLst/>
              <a:rect l="l" t="t" r="r" b="b"/>
              <a:pathLst>
                <a:path w="23169" h="14931" extrusionOk="0">
                  <a:moveTo>
                    <a:pt x="6142" y="1"/>
                  </a:moveTo>
                  <a:lnTo>
                    <a:pt x="0" y="14931"/>
                  </a:lnTo>
                  <a:lnTo>
                    <a:pt x="23169" y="14931"/>
                  </a:lnTo>
                  <a:lnTo>
                    <a:pt x="17427" y="1537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6"/>
            <p:cNvSpPr/>
            <p:nvPr/>
          </p:nvSpPr>
          <p:spPr>
            <a:xfrm rot="256832">
              <a:off x="7447729" y="2008752"/>
              <a:ext cx="336204" cy="423446"/>
            </a:xfrm>
            <a:custGeom>
              <a:avLst/>
              <a:gdLst/>
              <a:ahLst/>
              <a:cxnLst/>
              <a:rect l="l" t="t" r="r" b="b"/>
              <a:pathLst>
                <a:path w="10274" h="12940" extrusionOk="0">
                  <a:moveTo>
                    <a:pt x="1" y="0"/>
                  </a:moveTo>
                  <a:cubicBezTo>
                    <a:pt x="1" y="1"/>
                    <a:pt x="682" y="1670"/>
                    <a:pt x="1675" y="3907"/>
                  </a:cubicBezTo>
                  <a:cubicBezTo>
                    <a:pt x="2861" y="6583"/>
                    <a:pt x="4814" y="11068"/>
                    <a:pt x="4841" y="12940"/>
                  </a:cubicBezTo>
                  <a:lnTo>
                    <a:pt x="10271" y="12940"/>
                  </a:lnTo>
                  <a:cubicBezTo>
                    <a:pt x="10270" y="12872"/>
                    <a:pt x="10274" y="12802"/>
                    <a:pt x="10270" y="12733"/>
                  </a:cubicBezTo>
                  <a:cubicBezTo>
                    <a:pt x="10036" y="7952"/>
                    <a:pt x="3041" y="2556"/>
                    <a:pt x="3044" y="25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6"/>
            <p:cNvSpPr/>
            <p:nvPr/>
          </p:nvSpPr>
          <p:spPr>
            <a:xfrm rot="256832">
              <a:off x="7620920" y="2290239"/>
              <a:ext cx="152591" cy="148435"/>
            </a:xfrm>
            <a:custGeom>
              <a:avLst/>
              <a:gdLst/>
              <a:ahLst/>
              <a:cxnLst/>
              <a:rect l="l" t="t" r="r" b="b"/>
              <a:pathLst>
                <a:path w="4663" h="4536" extrusionOk="0">
                  <a:moveTo>
                    <a:pt x="2978" y="0"/>
                  </a:moveTo>
                  <a:cubicBezTo>
                    <a:pt x="2104" y="506"/>
                    <a:pt x="983" y="1478"/>
                    <a:pt x="230" y="3338"/>
                  </a:cubicBezTo>
                  <a:cubicBezTo>
                    <a:pt x="71" y="3732"/>
                    <a:pt x="0" y="4134"/>
                    <a:pt x="1" y="4536"/>
                  </a:cubicBezTo>
                  <a:lnTo>
                    <a:pt x="4663" y="4536"/>
                  </a:lnTo>
                  <a:cubicBezTo>
                    <a:pt x="4661" y="4468"/>
                    <a:pt x="4660" y="4398"/>
                    <a:pt x="4656" y="4329"/>
                  </a:cubicBezTo>
                  <a:cubicBezTo>
                    <a:pt x="4595" y="3056"/>
                    <a:pt x="4012" y="1541"/>
                    <a:pt x="29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6"/>
            <p:cNvSpPr/>
            <p:nvPr/>
          </p:nvSpPr>
          <p:spPr>
            <a:xfrm rot="256832">
              <a:off x="7109023" y="1941223"/>
              <a:ext cx="358980" cy="181944"/>
            </a:xfrm>
            <a:custGeom>
              <a:avLst/>
              <a:gdLst/>
              <a:ahLst/>
              <a:cxnLst/>
              <a:rect l="l" t="t" r="r" b="b"/>
              <a:pathLst>
                <a:path w="10970" h="5560" extrusionOk="0">
                  <a:moveTo>
                    <a:pt x="1687" y="321"/>
                  </a:moveTo>
                  <a:lnTo>
                    <a:pt x="8259" y="695"/>
                  </a:lnTo>
                  <a:lnTo>
                    <a:pt x="10320" y="4926"/>
                  </a:lnTo>
                  <a:lnTo>
                    <a:pt x="10320" y="4926"/>
                  </a:lnTo>
                  <a:lnTo>
                    <a:pt x="5285" y="2647"/>
                  </a:lnTo>
                  <a:lnTo>
                    <a:pt x="468" y="4960"/>
                  </a:lnTo>
                  <a:lnTo>
                    <a:pt x="1687" y="321"/>
                  </a:lnTo>
                  <a:close/>
                  <a:moveTo>
                    <a:pt x="1452" y="1"/>
                  </a:moveTo>
                  <a:lnTo>
                    <a:pt x="1" y="5526"/>
                  </a:lnTo>
                  <a:lnTo>
                    <a:pt x="1" y="5526"/>
                  </a:lnTo>
                  <a:lnTo>
                    <a:pt x="5288" y="2988"/>
                  </a:lnTo>
                  <a:lnTo>
                    <a:pt x="10969" y="5559"/>
                  </a:lnTo>
                  <a:lnTo>
                    <a:pt x="8455" y="399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6"/>
            <p:cNvSpPr/>
            <p:nvPr/>
          </p:nvSpPr>
          <p:spPr>
            <a:xfrm rot="256832">
              <a:off x="7660135" y="730621"/>
              <a:ext cx="272884" cy="341734"/>
            </a:xfrm>
            <a:custGeom>
              <a:avLst/>
              <a:gdLst/>
              <a:ahLst/>
              <a:cxnLst/>
              <a:rect l="l" t="t" r="r" b="b"/>
              <a:pathLst>
                <a:path w="8339" h="10443" extrusionOk="0">
                  <a:moveTo>
                    <a:pt x="6066" y="1"/>
                  </a:moveTo>
                  <a:lnTo>
                    <a:pt x="0" y="6643"/>
                  </a:lnTo>
                  <a:lnTo>
                    <a:pt x="8338" y="10442"/>
                  </a:lnTo>
                  <a:lnTo>
                    <a:pt x="60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6"/>
            <p:cNvSpPr/>
            <p:nvPr/>
          </p:nvSpPr>
          <p:spPr>
            <a:xfrm rot="256832">
              <a:off x="7701833" y="809437"/>
              <a:ext cx="178181" cy="216795"/>
            </a:xfrm>
            <a:custGeom>
              <a:avLst/>
              <a:gdLst/>
              <a:ahLst/>
              <a:cxnLst/>
              <a:rect l="l" t="t" r="r" b="b"/>
              <a:pathLst>
                <a:path w="5445" h="6625" extrusionOk="0">
                  <a:moveTo>
                    <a:pt x="4129" y="853"/>
                  </a:moveTo>
                  <a:lnTo>
                    <a:pt x="4924" y="5955"/>
                  </a:lnTo>
                  <a:lnTo>
                    <a:pt x="751" y="4159"/>
                  </a:lnTo>
                  <a:cubicBezTo>
                    <a:pt x="1449" y="3492"/>
                    <a:pt x="3392" y="1581"/>
                    <a:pt x="4129" y="853"/>
                  </a:cubicBezTo>
                  <a:close/>
                  <a:moveTo>
                    <a:pt x="4411" y="0"/>
                  </a:moveTo>
                  <a:lnTo>
                    <a:pt x="4125" y="281"/>
                  </a:lnTo>
                  <a:cubicBezTo>
                    <a:pt x="2882" y="1508"/>
                    <a:pt x="471" y="3879"/>
                    <a:pt x="249" y="4070"/>
                  </a:cubicBezTo>
                  <a:lnTo>
                    <a:pt x="1" y="4283"/>
                  </a:lnTo>
                  <a:lnTo>
                    <a:pt x="5444" y="6624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6"/>
            <p:cNvSpPr/>
            <p:nvPr/>
          </p:nvSpPr>
          <p:spPr>
            <a:xfrm rot="256832">
              <a:off x="6820109" y="667748"/>
              <a:ext cx="272916" cy="341734"/>
            </a:xfrm>
            <a:custGeom>
              <a:avLst/>
              <a:gdLst/>
              <a:ahLst/>
              <a:cxnLst/>
              <a:rect l="l" t="t" r="r" b="b"/>
              <a:pathLst>
                <a:path w="8340" h="10443" extrusionOk="0">
                  <a:moveTo>
                    <a:pt x="2275" y="1"/>
                  </a:moveTo>
                  <a:lnTo>
                    <a:pt x="1" y="10442"/>
                  </a:lnTo>
                  <a:lnTo>
                    <a:pt x="8339" y="6643"/>
                  </a:lnTo>
                  <a:lnTo>
                    <a:pt x="22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6"/>
            <p:cNvSpPr/>
            <p:nvPr/>
          </p:nvSpPr>
          <p:spPr>
            <a:xfrm rot="256832">
              <a:off x="6870650" y="747225"/>
              <a:ext cx="178214" cy="216795"/>
            </a:xfrm>
            <a:custGeom>
              <a:avLst/>
              <a:gdLst/>
              <a:ahLst/>
              <a:cxnLst/>
              <a:rect l="l" t="t" r="r" b="b"/>
              <a:pathLst>
                <a:path w="5446" h="6625" extrusionOk="0">
                  <a:moveTo>
                    <a:pt x="1315" y="853"/>
                  </a:moveTo>
                  <a:cubicBezTo>
                    <a:pt x="2054" y="1581"/>
                    <a:pt x="3996" y="3492"/>
                    <a:pt x="4693" y="4159"/>
                  </a:cubicBezTo>
                  <a:lnTo>
                    <a:pt x="521" y="5955"/>
                  </a:lnTo>
                  <a:lnTo>
                    <a:pt x="1315" y="853"/>
                  </a:lnTo>
                  <a:close/>
                  <a:moveTo>
                    <a:pt x="1034" y="0"/>
                  </a:moveTo>
                  <a:lnTo>
                    <a:pt x="0" y="6624"/>
                  </a:lnTo>
                  <a:lnTo>
                    <a:pt x="5445" y="4282"/>
                  </a:lnTo>
                  <a:lnTo>
                    <a:pt x="5197" y="4069"/>
                  </a:lnTo>
                  <a:cubicBezTo>
                    <a:pt x="4974" y="3879"/>
                    <a:pt x="2562" y="1508"/>
                    <a:pt x="1319" y="281"/>
                  </a:cubicBezTo>
                  <a:lnTo>
                    <a:pt x="1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6"/>
            <p:cNvSpPr/>
            <p:nvPr/>
          </p:nvSpPr>
          <p:spPr>
            <a:xfrm rot="256832">
              <a:off x="6599953" y="790583"/>
              <a:ext cx="1467433" cy="1212154"/>
            </a:xfrm>
            <a:custGeom>
              <a:avLst/>
              <a:gdLst/>
              <a:ahLst/>
              <a:cxnLst/>
              <a:rect l="l" t="t" r="r" b="b"/>
              <a:pathLst>
                <a:path w="44843" h="37042" extrusionOk="0">
                  <a:moveTo>
                    <a:pt x="22422" y="0"/>
                  </a:moveTo>
                  <a:cubicBezTo>
                    <a:pt x="16475" y="0"/>
                    <a:pt x="10773" y="1951"/>
                    <a:pt x="6568" y="5425"/>
                  </a:cubicBezTo>
                  <a:cubicBezTo>
                    <a:pt x="2362" y="8898"/>
                    <a:pt x="0" y="13608"/>
                    <a:pt x="0" y="18521"/>
                  </a:cubicBezTo>
                  <a:cubicBezTo>
                    <a:pt x="0" y="23433"/>
                    <a:pt x="2362" y="28143"/>
                    <a:pt x="6568" y="31616"/>
                  </a:cubicBezTo>
                  <a:cubicBezTo>
                    <a:pt x="10773" y="35090"/>
                    <a:pt x="16475" y="37041"/>
                    <a:pt x="22422" y="37041"/>
                  </a:cubicBezTo>
                  <a:cubicBezTo>
                    <a:pt x="28368" y="37041"/>
                    <a:pt x="34072" y="35090"/>
                    <a:pt x="38276" y="31616"/>
                  </a:cubicBezTo>
                  <a:cubicBezTo>
                    <a:pt x="42481" y="28143"/>
                    <a:pt x="44843" y="23433"/>
                    <a:pt x="44843" y="18521"/>
                  </a:cubicBezTo>
                  <a:cubicBezTo>
                    <a:pt x="44843" y="13608"/>
                    <a:pt x="42481" y="8898"/>
                    <a:pt x="38276" y="5425"/>
                  </a:cubicBezTo>
                  <a:cubicBezTo>
                    <a:pt x="34072" y="1951"/>
                    <a:pt x="28368" y="0"/>
                    <a:pt x="22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6"/>
            <p:cNvSpPr/>
            <p:nvPr/>
          </p:nvSpPr>
          <p:spPr>
            <a:xfrm rot="256832">
              <a:off x="7393181" y="992159"/>
              <a:ext cx="679738" cy="690570"/>
            </a:xfrm>
            <a:custGeom>
              <a:avLst/>
              <a:gdLst/>
              <a:ahLst/>
              <a:cxnLst/>
              <a:rect l="l" t="t" r="r" b="b"/>
              <a:pathLst>
                <a:path w="20772" h="21103" extrusionOk="0">
                  <a:moveTo>
                    <a:pt x="13989" y="0"/>
                  </a:moveTo>
                  <a:cubicBezTo>
                    <a:pt x="10841" y="405"/>
                    <a:pt x="7345" y="610"/>
                    <a:pt x="5161" y="2341"/>
                  </a:cubicBezTo>
                  <a:cubicBezTo>
                    <a:pt x="0" y="6428"/>
                    <a:pt x="323" y="12571"/>
                    <a:pt x="4274" y="16960"/>
                  </a:cubicBezTo>
                  <a:cubicBezTo>
                    <a:pt x="5709" y="18554"/>
                    <a:pt x="9730" y="21103"/>
                    <a:pt x="15847" y="21103"/>
                  </a:cubicBezTo>
                  <a:cubicBezTo>
                    <a:pt x="16774" y="21103"/>
                    <a:pt x="17750" y="21044"/>
                    <a:pt x="18772" y="20915"/>
                  </a:cubicBezTo>
                  <a:cubicBezTo>
                    <a:pt x="20053" y="18582"/>
                    <a:pt x="20772" y="15994"/>
                    <a:pt x="20772" y="13267"/>
                  </a:cubicBezTo>
                  <a:cubicBezTo>
                    <a:pt x="20772" y="8065"/>
                    <a:pt x="18172" y="3365"/>
                    <a:pt x="13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6"/>
            <p:cNvSpPr/>
            <p:nvPr/>
          </p:nvSpPr>
          <p:spPr>
            <a:xfrm rot="256832">
              <a:off x="6777738" y="790231"/>
              <a:ext cx="1138460" cy="248537"/>
            </a:xfrm>
            <a:custGeom>
              <a:avLst/>
              <a:gdLst/>
              <a:ahLst/>
              <a:cxnLst/>
              <a:rect l="l" t="t" r="r" b="b"/>
              <a:pathLst>
                <a:path w="34790" h="7595" extrusionOk="0">
                  <a:moveTo>
                    <a:pt x="18090" y="0"/>
                  </a:moveTo>
                  <a:cubicBezTo>
                    <a:pt x="10663" y="0"/>
                    <a:pt x="4083" y="2986"/>
                    <a:pt x="1" y="7580"/>
                  </a:cubicBezTo>
                  <a:cubicBezTo>
                    <a:pt x="352" y="7589"/>
                    <a:pt x="727" y="7595"/>
                    <a:pt x="1121" y="7595"/>
                  </a:cubicBezTo>
                  <a:cubicBezTo>
                    <a:pt x="6469" y="7595"/>
                    <a:pt x="15449" y="6600"/>
                    <a:pt x="17541" y="487"/>
                  </a:cubicBezTo>
                  <a:cubicBezTo>
                    <a:pt x="17541" y="487"/>
                    <a:pt x="19105" y="7057"/>
                    <a:pt x="28307" y="7057"/>
                  </a:cubicBezTo>
                  <a:cubicBezTo>
                    <a:pt x="30147" y="7057"/>
                    <a:pt x="32291" y="6795"/>
                    <a:pt x="34790" y="6165"/>
                  </a:cubicBezTo>
                  <a:cubicBezTo>
                    <a:pt x="30684" y="2382"/>
                    <a:pt x="24725" y="0"/>
                    <a:pt x="18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6"/>
            <p:cNvSpPr/>
            <p:nvPr/>
          </p:nvSpPr>
          <p:spPr>
            <a:xfrm rot="256832">
              <a:off x="6658595" y="1601305"/>
              <a:ext cx="612982" cy="374229"/>
            </a:xfrm>
            <a:custGeom>
              <a:avLst/>
              <a:gdLst/>
              <a:ahLst/>
              <a:cxnLst/>
              <a:rect l="l" t="t" r="r" b="b"/>
              <a:pathLst>
                <a:path w="18732" h="11436" extrusionOk="0">
                  <a:moveTo>
                    <a:pt x="7244" y="1"/>
                  </a:moveTo>
                  <a:cubicBezTo>
                    <a:pt x="4658" y="1"/>
                    <a:pt x="2117" y="751"/>
                    <a:pt x="0" y="1780"/>
                  </a:cubicBezTo>
                  <a:cubicBezTo>
                    <a:pt x="3625" y="7284"/>
                    <a:pt x="10531" y="11099"/>
                    <a:pt x="18546" y="11435"/>
                  </a:cubicBezTo>
                  <a:cubicBezTo>
                    <a:pt x="18732" y="9149"/>
                    <a:pt x="18246" y="5862"/>
                    <a:pt x="14984" y="2921"/>
                  </a:cubicBezTo>
                  <a:cubicBezTo>
                    <a:pt x="12632" y="801"/>
                    <a:pt x="9914" y="1"/>
                    <a:pt x="7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6"/>
            <p:cNvSpPr/>
            <p:nvPr/>
          </p:nvSpPr>
          <p:spPr>
            <a:xfrm rot="256832">
              <a:off x="6269651" y="644796"/>
              <a:ext cx="356329" cy="412189"/>
            </a:xfrm>
            <a:custGeom>
              <a:avLst/>
              <a:gdLst/>
              <a:ahLst/>
              <a:cxnLst/>
              <a:rect l="l" t="t" r="r" b="b"/>
              <a:pathLst>
                <a:path w="10889" h="12596" extrusionOk="0">
                  <a:moveTo>
                    <a:pt x="6617" y="1"/>
                  </a:moveTo>
                  <a:lnTo>
                    <a:pt x="1" y="12596"/>
                  </a:lnTo>
                  <a:lnTo>
                    <a:pt x="10888" y="9077"/>
                  </a:lnTo>
                  <a:lnTo>
                    <a:pt x="66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6"/>
            <p:cNvSpPr/>
            <p:nvPr/>
          </p:nvSpPr>
          <p:spPr>
            <a:xfrm rot="256832">
              <a:off x="6556322" y="904886"/>
              <a:ext cx="196866" cy="173731"/>
            </a:xfrm>
            <a:custGeom>
              <a:avLst/>
              <a:gdLst/>
              <a:ahLst/>
              <a:cxnLst/>
              <a:rect l="l" t="t" r="r" b="b"/>
              <a:pathLst>
                <a:path w="6016" h="5309" extrusionOk="0">
                  <a:moveTo>
                    <a:pt x="3007" y="1"/>
                  </a:moveTo>
                  <a:cubicBezTo>
                    <a:pt x="2681" y="1"/>
                    <a:pt x="2348" y="61"/>
                    <a:pt x="2026" y="190"/>
                  </a:cubicBezTo>
                  <a:cubicBezTo>
                    <a:pt x="664" y="730"/>
                    <a:pt x="0" y="2274"/>
                    <a:pt x="542" y="3636"/>
                  </a:cubicBezTo>
                  <a:cubicBezTo>
                    <a:pt x="956" y="4676"/>
                    <a:pt x="1953" y="5309"/>
                    <a:pt x="3007" y="5309"/>
                  </a:cubicBezTo>
                  <a:cubicBezTo>
                    <a:pt x="3334" y="5309"/>
                    <a:pt x="3666" y="5248"/>
                    <a:pt x="3988" y="5120"/>
                  </a:cubicBezTo>
                  <a:cubicBezTo>
                    <a:pt x="5350" y="4578"/>
                    <a:pt x="6015" y="3035"/>
                    <a:pt x="5472" y="1674"/>
                  </a:cubicBezTo>
                  <a:cubicBezTo>
                    <a:pt x="5058" y="634"/>
                    <a:pt x="4062" y="1"/>
                    <a:pt x="3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6"/>
            <p:cNvSpPr/>
            <p:nvPr/>
          </p:nvSpPr>
          <p:spPr>
            <a:xfrm rot="256832">
              <a:off x="8070411" y="720381"/>
              <a:ext cx="356297" cy="412189"/>
            </a:xfrm>
            <a:custGeom>
              <a:avLst/>
              <a:gdLst/>
              <a:ahLst/>
              <a:cxnLst/>
              <a:rect l="l" t="t" r="r" b="b"/>
              <a:pathLst>
                <a:path w="10888" h="12596" extrusionOk="0">
                  <a:moveTo>
                    <a:pt x="4272" y="1"/>
                  </a:moveTo>
                  <a:lnTo>
                    <a:pt x="0" y="9078"/>
                  </a:lnTo>
                  <a:lnTo>
                    <a:pt x="10888" y="12596"/>
                  </a:lnTo>
                  <a:lnTo>
                    <a:pt x="42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6"/>
            <p:cNvSpPr/>
            <p:nvPr/>
          </p:nvSpPr>
          <p:spPr>
            <a:xfrm rot="256832">
              <a:off x="7924539" y="948096"/>
              <a:ext cx="196866" cy="173731"/>
            </a:xfrm>
            <a:custGeom>
              <a:avLst/>
              <a:gdLst/>
              <a:ahLst/>
              <a:cxnLst/>
              <a:rect l="l" t="t" r="r" b="b"/>
              <a:pathLst>
                <a:path w="6016" h="5309" extrusionOk="0">
                  <a:moveTo>
                    <a:pt x="3009" y="0"/>
                  </a:moveTo>
                  <a:cubicBezTo>
                    <a:pt x="1955" y="0"/>
                    <a:pt x="957" y="634"/>
                    <a:pt x="542" y="1674"/>
                  </a:cubicBezTo>
                  <a:cubicBezTo>
                    <a:pt x="0" y="3034"/>
                    <a:pt x="665" y="4578"/>
                    <a:pt x="2027" y="5120"/>
                  </a:cubicBezTo>
                  <a:cubicBezTo>
                    <a:pt x="2349" y="5248"/>
                    <a:pt x="2681" y="5309"/>
                    <a:pt x="3007" y="5309"/>
                  </a:cubicBezTo>
                  <a:cubicBezTo>
                    <a:pt x="4062" y="5309"/>
                    <a:pt x="5059" y="4675"/>
                    <a:pt x="5473" y="3635"/>
                  </a:cubicBezTo>
                  <a:cubicBezTo>
                    <a:pt x="6015" y="2275"/>
                    <a:pt x="5352" y="730"/>
                    <a:pt x="3990" y="189"/>
                  </a:cubicBezTo>
                  <a:cubicBezTo>
                    <a:pt x="3668" y="61"/>
                    <a:pt x="3336" y="0"/>
                    <a:pt x="3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6"/>
            <p:cNvSpPr/>
            <p:nvPr/>
          </p:nvSpPr>
          <p:spPr>
            <a:xfrm rot="256832">
              <a:off x="7287372" y="1434844"/>
              <a:ext cx="90154" cy="32527"/>
            </a:xfrm>
            <a:custGeom>
              <a:avLst/>
              <a:gdLst/>
              <a:ahLst/>
              <a:cxnLst/>
              <a:rect l="l" t="t" r="r" b="b"/>
              <a:pathLst>
                <a:path w="2755" h="994" extrusionOk="0">
                  <a:moveTo>
                    <a:pt x="2391" y="1"/>
                  </a:moveTo>
                  <a:cubicBezTo>
                    <a:pt x="2333" y="1"/>
                    <a:pt x="2273" y="25"/>
                    <a:pt x="2220" y="82"/>
                  </a:cubicBezTo>
                  <a:cubicBezTo>
                    <a:pt x="1971" y="352"/>
                    <a:pt x="1682" y="482"/>
                    <a:pt x="1392" y="482"/>
                  </a:cubicBezTo>
                  <a:cubicBezTo>
                    <a:pt x="1095" y="482"/>
                    <a:pt x="797" y="345"/>
                    <a:pt x="539" y="82"/>
                  </a:cubicBezTo>
                  <a:cubicBezTo>
                    <a:pt x="487" y="27"/>
                    <a:pt x="427" y="4"/>
                    <a:pt x="369" y="4"/>
                  </a:cubicBezTo>
                  <a:cubicBezTo>
                    <a:pt x="175" y="4"/>
                    <a:pt x="1" y="262"/>
                    <a:pt x="178" y="444"/>
                  </a:cubicBezTo>
                  <a:cubicBezTo>
                    <a:pt x="532" y="807"/>
                    <a:pt x="965" y="994"/>
                    <a:pt x="1397" y="994"/>
                  </a:cubicBezTo>
                  <a:cubicBezTo>
                    <a:pt x="1820" y="994"/>
                    <a:pt x="2241" y="814"/>
                    <a:pt x="2582" y="444"/>
                  </a:cubicBezTo>
                  <a:cubicBezTo>
                    <a:pt x="2754" y="258"/>
                    <a:pt x="2582" y="1"/>
                    <a:pt x="23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6"/>
            <p:cNvSpPr/>
            <p:nvPr/>
          </p:nvSpPr>
          <p:spPr>
            <a:xfrm rot="256832">
              <a:off x="7236384" y="1336303"/>
              <a:ext cx="188783" cy="77032"/>
            </a:xfrm>
            <a:custGeom>
              <a:avLst/>
              <a:gdLst/>
              <a:ahLst/>
              <a:cxnLst/>
              <a:rect l="l" t="t" r="r" b="b"/>
              <a:pathLst>
                <a:path w="5769" h="2354" extrusionOk="0">
                  <a:moveTo>
                    <a:pt x="3131" y="1"/>
                  </a:moveTo>
                  <a:cubicBezTo>
                    <a:pt x="3018" y="1"/>
                    <a:pt x="2900" y="65"/>
                    <a:pt x="2868" y="184"/>
                  </a:cubicBezTo>
                  <a:cubicBezTo>
                    <a:pt x="2686" y="871"/>
                    <a:pt x="2363" y="1829"/>
                    <a:pt x="1582" y="1829"/>
                  </a:cubicBezTo>
                  <a:cubicBezTo>
                    <a:pt x="1489" y="1829"/>
                    <a:pt x="1390" y="1816"/>
                    <a:pt x="1283" y="1786"/>
                  </a:cubicBezTo>
                  <a:cubicBezTo>
                    <a:pt x="1020" y="1713"/>
                    <a:pt x="756" y="1546"/>
                    <a:pt x="554" y="1360"/>
                  </a:cubicBezTo>
                  <a:cubicBezTo>
                    <a:pt x="501" y="1312"/>
                    <a:pt x="442" y="1291"/>
                    <a:pt x="384" y="1291"/>
                  </a:cubicBezTo>
                  <a:cubicBezTo>
                    <a:pt x="180" y="1291"/>
                    <a:pt x="0" y="1550"/>
                    <a:pt x="189" y="1723"/>
                  </a:cubicBezTo>
                  <a:cubicBezTo>
                    <a:pt x="558" y="2064"/>
                    <a:pt x="1075" y="2350"/>
                    <a:pt x="1588" y="2354"/>
                  </a:cubicBezTo>
                  <a:cubicBezTo>
                    <a:pt x="1591" y="2354"/>
                    <a:pt x="1594" y="2354"/>
                    <a:pt x="1597" y="2354"/>
                  </a:cubicBezTo>
                  <a:cubicBezTo>
                    <a:pt x="2376" y="2354"/>
                    <a:pt x="2823" y="1763"/>
                    <a:pt x="3100" y="1104"/>
                  </a:cubicBezTo>
                  <a:lnTo>
                    <a:pt x="3100" y="1104"/>
                  </a:lnTo>
                  <a:cubicBezTo>
                    <a:pt x="3380" y="1714"/>
                    <a:pt x="3848" y="2102"/>
                    <a:pt x="4424" y="2102"/>
                  </a:cubicBezTo>
                  <a:cubicBezTo>
                    <a:pt x="4768" y="2102"/>
                    <a:pt x="5150" y="1964"/>
                    <a:pt x="5555" y="1655"/>
                  </a:cubicBezTo>
                  <a:cubicBezTo>
                    <a:pt x="5768" y="1494"/>
                    <a:pt x="5633" y="1163"/>
                    <a:pt x="5432" y="1163"/>
                  </a:cubicBezTo>
                  <a:cubicBezTo>
                    <a:pt x="5388" y="1163"/>
                    <a:pt x="5342" y="1178"/>
                    <a:pt x="5296" y="1213"/>
                  </a:cubicBezTo>
                  <a:cubicBezTo>
                    <a:pt x="4978" y="1455"/>
                    <a:pt x="4674" y="1599"/>
                    <a:pt x="4398" y="1599"/>
                  </a:cubicBezTo>
                  <a:cubicBezTo>
                    <a:pt x="4089" y="1599"/>
                    <a:pt x="3817" y="1417"/>
                    <a:pt x="3607" y="988"/>
                  </a:cubicBezTo>
                  <a:cubicBezTo>
                    <a:pt x="3485" y="739"/>
                    <a:pt x="3406" y="455"/>
                    <a:pt x="3362" y="184"/>
                  </a:cubicBezTo>
                  <a:cubicBezTo>
                    <a:pt x="3341" y="59"/>
                    <a:pt x="3238" y="1"/>
                    <a:pt x="31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6"/>
            <p:cNvSpPr/>
            <p:nvPr/>
          </p:nvSpPr>
          <p:spPr>
            <a:xfrm rot="256832">
              <a:off x="7236368" y="1281130"/>
              <a:ext cx="172978" cy="71469"/>
            </a:xfrm>
            <a:custGeom>
              <a:avLst/>
              <a:gdLst/>
              <a:ahLst/>
              <a:cxnLst/>
              <a:rect l="l" t="t" r="r" b="b"/>
              <a:pathLst>
                <a:path w="5286" h="2184" extrusionOk="0">
                  <a:moveTo>
                    <a:pt x="3212" y="1"/>
                  </a:moveTo>
                  <a:cubicBezTo>
                    <a:pt x="2378" y="1"/>
                    <a:pt x="1500" y="95"/>
                    <a:pt x="1044" y="282"/>
                  </a:cubicBezTo>
                  <a:cubicBezTo>
                    <a:pt x="0" y="712"/>
                    <a:pt x="3311" y="2183"/>
                    <a:pt x="3311" y="2183"/>
                  </a:cubicBezTo>
                  <a:cubicBezTo>
                    <a:pt x="3311" y="2183"/>
                    <a:pt x="5093" y="1019"/>
                    <a:pt x="5217" y="466"/>
                  </a:cubicBezTo>
                  <a:cubicBezTo>
                    <a:pt x="5285" y="156"/>
                    <a:pt x="4285" y="1"/>
                    <a:pt x="3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6"/>
            <p:cNvSpPr/>
            <p:nvPr/>
          </p:nvSpPr>
          <p:spPr>
            <a:xfrm rot="256832">
              <a:off x="7953391" y="1493312"/>
              <a:ext cx="227103" cy="65415"/>
            </a:xfrm>
            <a:custGeom>
              <a:avLst/>
              <a:gdLst/>
              <a:ahLst/>
              <a:cxnLst/>
              <a:rect l="l" t="t" r="r" b="b"/>
              <a:pathLst>
                <a:path w="6940" h="1999" extrusionOk="0">
                  <a:moveTo>
                    <a:pt x="6723" y="1"/>
                  </a:moveTo>
                  <a:cubicBezTo>
                    <a:pt x="6710" y="1"/>
                    <a:pt x="6696" y="2"/>
                    <a:pt x="6681" y="6"/>
                  </a:cubicBezTo>
                  <a:cubicBezTo>
                    <a:pt x="4513" y="570"/>
                    <a:pt x="2346" y="1132"/>
                    <a:pt x="177" y="1695"/>
                  </a:cubicBezTo>
                  <a:cubicBezTo>
                    <a:pt x="1" y="1742"/>
                    <a:pt x="56" y="1998"/>
                    <a:pt x="217" y="1998"/>
                  </a:cubicBezTo>
                  <a:cubicBezTo>
                    <a:pt x="230" y="1998"/>
                    <a:pt x="244" y="1997"/>
                    <a:pt x="259" y="1993"/>
                  </a:cubicBezTo>
                  <a:cubicBezTo>
                    <a:pt x="2427" y="1431"/>
                    <a:pt x="4595" y="867"/>
                    <a:pt x="6762" y="304"/>
                  </a:cubicBezTo>
                  <a:cubicBezTo>
                    <a:pt x="6940" y="257"/>
                    <a:pt x="6884" y="1"/>
                    <a:pt x="67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6"/>
            <p:cNvSpPr/>
            <p:nvPr/>
          </p:nvSpPr>
          <p:spPr>
            <a:xfrm rot="256832">
              <a:off x="7965095" y="1579887"/>
              <a:ext cx="209956" cy="20812"/>
            </a:xfrm>
            <a:custGeom>
              <a:avLst/>
              <a:gdLst/>
              <a:ahLst/>
              <a:cxnLst/>
              <a:rect l="l" t="t" r="r" b="b"/>
              <a:pathLst>
                <a:path w="6416" h="636" extrusionOk="0">
                  <a:moveTo>
                    <a:pt x="188" y="0"/>
                  </a:moveTo>
                  <a:cubicBezTo>
                    <a:pt x="0" y="0"/>
                    <a:pt x="5" y="297"/>
                    <a:pt x="199" y="308"/>
                  </a:cubicBezTo>
                  <a:cubicBezTo>
                    <a:pt x="2205" y="416"/>
                    <a:pt x="4213" y="524"/>
                    <a:pt x="6218" y="635"/>
                  </a:cubicBezTo>
                  <a:cubicBezTo>
                    <a:pt x="6221" y="635"/>
                    <a:pt x="6224" y="635"/>
                    <a:pt x="6227" y="635"/>
                  </a:cubicBezTo>
                  <a:cubicBezTo>
                    <a:pt x="6416" y="635"/>
                    <a:pt x="6413" y="337"/>
                    <a:pt x="6218" y="328"/>
                  </a:cubicBezTo>
                  <a:cubicBezTo>
                    <a:pt x="4213" y="218"/>
                    <a:pt x="2205" y="110"/>
                    <a:pt x="199" y="1"/>
                  </a:cubicBezTo>
                  <a:cubicBezTo>
                    <a:pt x="195" y="1"/>
                    <a:pt x="192" y="0"/>
                    <a:pt x="1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6"/>
            <p:cNvSpPr/>
            <p:nvPr/>
          </p:nvSpPr>
          <p:spPr>
            <a:xfrm rot="256832">
              <a:off x="7934726" y="1627731"/>
              <a:ext cx="225336" cy="61128"/>
            </a:xfrm>
            <a:custGeom>
              <a:avLst/>
              <a:gdLst/>
              <a:ahLst/>
              <a:cxnLst/>
              <a:rect l="l" t="t" r="r" b="b"/>
              <a:pathLst>
                <a:path w="6886" h="1868" extrusionOk="0">
                  <a:moveTo>
                    <a:pt x="212" y="0"/>
                  </a:moveTo>
                  <a:cubicBezTo>
                    <a:pt x="55" y="0"/>
                    <a:pt x="1" y="253"/>
                    <a:pt x="176" y="303"/>
                  </a:cubicBezTo>
                  <a:cubicBezTo>
                    <a:pt x="2299" y="909"/>
                    <a:pt x="4479" y="1349"/>
                    <a:pt x="6626" y="1863"/>
                  </a:cubicBezTo>
                  <a:cubicBezTo>
                    <a:pt x="6640" y="1866"/>
                    <a:pt x="6653" y="1868"/>
                    <a:pt x="6666" y="1868"/>
                  </a:cubicBezTo>
                  <a:cubicBezTo>
                    <a:pt x="6829" y="1868"/>
                    <a:pt x="6886" y="1608"/>
                    <a:pt x="6708" y="1565"/>
                  </a:cubicBezTo>
                  <a:cubicBezTo>
                    <a:pt x="4562" y="1051"/>
                    <a:pt x="2380" y="612"/>
                    <a:pt x="257" y="7"/>
                  </a:cubicBezTo>
                  <a:cubicBezTo>
                    <a:pt x="242" y="2"/>
                    <a:pt x="227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6"/>
            <p:cNvSpPr/>
            <p:nvPr/>
          </p:nvSpPr>
          <p:spPr>
            <a:xfrm rot="256832">
              <a:off x="6458492" y="1381489"/>
              <a:ext cx="227168" cy="65382"/>
            </a:xfrm>
            <a:custGeom>
              <a:avLst/>
              <a:gdLst/>
              <a:ahLst/>
              <a:cxnLst/>
              <a:rect l="l" t="t" r="r" b="b"/>
              <a:pathLst>
                <a:path w="6942" h="1998" extrusionOk="0">
                  <a:moveTo>
                    <a:pt x="217" y="1"/>
                  </a:moveTo>
                  <a:cubicBezTo>
                    <a:pt x="57" y="1"/>
                    <a:pt x="1" y="258"/>
                    <a:pt x="178" y="303"/>
                  </a:cubicBezTo>
                  <a:cubicBezTo>
                    <a:pt x="2346" y="865"/>
                    <a:pt x="4513" y="1429"/>
                    <a:pt x="6682" y="1992"/>
                  </a:cubicBezTo>
                  <a:cubicBezTo>
                    <a:pt x="6696" y="1996"/>
                    <a:pt x="6710" y="1997"/>
                    <a:pt x="6723" y="1997"/>
                  </a:cubicBezTo>
                  <a:cubicBezTo>
                    <a:pt x="6885" y="1997"/>
                    <a:pt x="6941" y="1741"/>
                    <a:pt x="6764" y="1696"/>
                  </a:cubicBezTo>
                  <a:cubicBezTo>
                    <a:pt x="4596" y="1132"/>
                    <a:pt x="2428" y="570"/>
                    <a:pt x="259" y="7"/>
                  </a:cubicBezTo>
                  <a:cubicBezTo>
                    <a:pt x="244" y="3"/>
                    <a:pt x="230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6"/>
            <p:cNvSpPr/>
            <p:nvPr/>
          </p:nvSpPr>
          <p:spPr>
            <a:xfrm rot="256832">
              <a:off x="6454439" y="1466817"/>
              <a:ext cx="209989" cy="20812"/>
            </a:xfrm>
            <a:custGeom>
              <a:avLst/>
              <a:gdLst/>
              <a:ahLst/>
              <a:cxnLst/>
              <a:rect l="l" t="t" r="r" b="b"/>
              <a:pathLst>
                <a:path w="6417" h="636" extrusionOk="0">
                  <a:moveTo>
                    <a:pt x="6230" y="0"/>
                  </a:moveTo>
                  <a:cubicBezTo>
                    <a:pt x="6226" y="0"/>
                    <a:pt x="6223" y="1"/>
                    <a:pt x="6219" y="1"/>
                  </a:cubicBezTo>
                  <a:cubicBezTo>
                    <a:pt x="4213" y="109"/>
                    <a:pt x="2205" y="217"/>
                    <a:pt x="198" y="328"/>
                  </a:cubicBezTo>
                  <a:cubicBezTo>
                    <a:pt x="6" y="337"/>
                    <a:pt x="1" y="635"/>
                    <a:pt x="187" y="635"/>
                  </a:cubicBezTo>
                  <a:cubicBezTo>
                    <a:pt x="191" y="635"/>
                    <a:pt x="195" y="635"/>
                    <a:pt x="198" y="635"/>
                  </a:cubicBezTo>
                  <a:cubicBezTo>
                    <a:pt x="2205" y="527"/>
                    <a:pt x="4213" y="417"/>
                    <a:pt x="6219" y="308"/>
                  </a:cubicBezTo>
                  <a:cubicBezTo>
                    <a:pt x="6413" y="297"/>
                    <a:pt x="6416" y="0"/>
                    <a:pt x="6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6"/>
            <p:cNvSpPr/>
            <p:nvPr/>
          </p:nvSpPr>
          <p:spPr>
            <a:xfrm rot="256832">
              <a:off x="6458987" y="1517275"/>
              <a:ext cx="225369" cy="61128"/>
            </a:xfrm>
            <a:custGeom>
              <a:avLst/>
              <a:gdLst/>
              <a:ahLst/>
              <a:cxnLst/>
              <a:rect l="l" t="t" r="r" b="b"/>
              <a:pathLst>
                <a:path w="6887" h="1868" extrusionOk="0">
                  <a:moveTo>
                    <a:pt x="6675" y="0"/>
                  </a:moveTo>
                  <a:cubicBezTo>
                    <a:pt x="6661" y="0"/>
                    <a:pt x="6646" y="2"/>
                    <a:pt x="6630" y="7"/>
                  </a:cubicBezTo>
                  <a:cubicBezTo>
                    <a:pt x="4507" y="612"/>
                    <a:pt x="2327" y="1051"/>
                    <a:pt x="180" y="1565"/>
                  </a:cubicBezTo>
                  <a:cubicBezTo>
                    <a:pt x="1" y="1609"/>
                    <a:pt x="60" y="1867"/>
                    <a:pt x="223" y="1867"/>
                  </a:cubicBezTo>
                  <a:cubicBezTo>
                    <a:pt x="235" y="1867"/>
                    <a:pt x="248" y="1866"/>
                    <a:pt x="261" y="1863"/>
                  </a:cubicBezTo>
                  <a:cubicBezTo>
                    <a:pt x="2408" y="1349"/>
                    <a:pt x="4590" y="909"/>
                    <a:pt x="6713" y="303"/>
                  </a:cubicBezTo>
                  <a:cubicBezTo>
                    <a:pt x="6887" y="253"/>
                    <a:pt x="6833" y="0"/>
                    <a:pt x="6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6"/>
            <p:cNvSpPr/>
            <p:nvPr/>
          </p:nvSpPr>
          <p:spPr>
            <a:xfrm rot="256832">
              <a:off x="7717357" y="1306466"/>
              <a:ext cx="144803" cy="144737"/>
            </a:xfrm>
            <a:custGeom>
              <a:avLst/>
              <a:gdLst/>
              <a:ahLst/>
              <a:cxnLst/>
              <a:rect l="l" t="t" r="r" b="b"/>
              <a:pathLst>
                <a:path w="4425" h="4423" extrusionOk="0">
                  <a:moveTo>
                    <a:pt x="2213" y="0"/>
                  </a:moveTo>
                  <a:cubicBezTo>
                    <a:pt x="992" y="0"/>
                    <a:pt x="1" y="989"/>
                    <a:pt x="1" y="2211"/>
                  </a:cubicBezTo>
                  <a:cubicBezTo>
                    <a:pt x="1" y="3433"/>
                    <a:pt x="990" y="4422"/>
                    <a:pt x="2213" y="4422"/>
                  </a:cubicBezTo>
                  <a:cubicBezTo>
                    <a:pt x="3435" y="4422"/>
                    <a:pt x="4424" y="3433"/>
                    <a:pt x="4424" y="2211"/>
                  </a:cubicBezTo>
                  <a:cubicBezTo>
                    <a:pt x="4424" y="989"/>
                    <a:pt x="3435" y="0"/>
                    <a:pt x="22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6"/>
            <p:cNvSpPr/>
            <p:nvPr/>
          </p:nvSpPr>
          <p:spPr>
            <a:xfrm rot="256832">
              <a:off x="7658994" y="1251717"/>
              <a:ext cx="125954" cy="125987"/>
            </a:xfrm>
            <a:custGeom>
              <a:avLst/>
              <a:gdLst/>
              <a:ahLst/>
              <a:cxnLst/>
              <a:rect l="l" t="t" r="r" b="b"/>
              <a:pathLst>
                <a:path w="3849" h="3850" extrusionOk="0">
                  <a:moveTo>
                    <a:pt x="1925" y="0"/>
                  </a:moveTo>
                  <a:cubicBezTo>
                    <a:pt x="862" y="0"/>
                    <a:pt x="1" y="861"/>
                    <a:pt x="1" y="1924"/>
                  </a:cubicBezTo>
                  <a:cubicBezTo>
                    <a:pt x="1" y="2988"/>
                    <a:pt x="862" y="3850"/>
                    <a:pt x="1925" y="3850"/>
                  </a:cubicBezTo>
                  <a:cubicBezTo>
                    <a:pt x="2988" y="3850"/>
                    <a:pt x="3849" y="2988"/>
                    <a:pt x="3849" y="1924"/>
                  </a:cubicBezTo>
                  <a:cubicBezTo>
                    <a:pt x="3849" y="861"/>
                    <a:pt x="2988" y="0"/>
                    <a:pt x="19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6"/>
            <p:cNvSpPr/>
            <p:nvPr/>
          </p:nvSpPr>
          <p:spPr>
            <a:xfrm rot="256832">
              <a:off x="6846820" y="1241308"/>
              <a:ext cx="144803" cy="144737"/>
            </a:xfrm>
            <a:custGeom>
              <a:avLst/>
              <a:gdLst/>
              <a:ahLst/>
              <a:cxnLst/>
              <a:rect l="l" t="t" r="r" b="b"/>
              <a:pathLst>
                <a:path w="4425" h="4423" extrusionOk="0">
                  <a:moveTo>
                    <a:pt x="2213" y="0"/>
                  </a:moveTo>
                  <a:cubicBezTo>
                    <a:pt x="990" y="0"/>
                    <a:pt x="1" y="989"/>
                    <a:pt x="1" y="2211"/>
                  </a:cubicBezTo>
                  <a:cubicBezTo>
                    <a:pt x="1" y="3433"/>
                    <a:pt x="990" y="4422"/>
                    <a:pt x="2213" y="4422"/>
                  </a:cubicBezTo>
                  <a:cubicBezTo>
                    <a:pt x="3435" y="4422"/>
                    <a:pt x="4424" y="3433"/>
                    <a:pt x="4424" y="2211"/>
                  </a:cubicBezTo>
                  <a:cubicBezTo>
                    <a:pt x="4424" y="989"/>
                    <a:pt x="3435" y="0"/>
                    <a:pt x="22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6"/>
            <p:cNvSpPr/>
            <p:nvPr/>
          </p:nvSpPr>
          <p:spPr>
            <a:xfrm rot="256832">
              <a:off x="6932823" y="1197364"/>
              <a:ext cx="125954" cy="125987"/>
            </a:xfrm>
            <a:custGeom>
              <a:avLst/>
              <a:gdLst/>
              <a:ahLst/>
              <a:cxnLst/>
              <a:rect l="l" t="t" r="r" b="b"/>
              <a:pathLst>
                <a:path w="3849" h="3850" extrusionOk="0">
                  <a:moveTo>
                    <a:pt x="1927" y="0"/>
                  </a:moveTo>
                  <a:cubicBezTo>
                    <a:pt x="1926" y="0"/>
                    <a:pt x="1925" y="0"/>
                    <a:pt x="1924" y="0"/>
                  </a:cubicBezTo>
                  <a:cubicBezTo>
                    <a:pt x="861" y="0"/>
                    <a:pt x="0" y="861"/>
                    <a:pt x="0" y="1924"/>
                  </a:cubicBezTo>
                  <a:cubicBezTo>
                    <a:pt x="0" y="2988"/>
                    <a:pt x="861" y="3850"/>
                    <a:pt x="1924" y="3850"/>
                  </a:cubicBezTo>
                  <a:cubicBezTo>
                    <a:pt x="2987" y="3850"/>
                    <a:pt x="3848" y="2988"/>
                    <a:pt x="3848" y="1924"/>
                  </a:cubicBezTo>
                  <a:cubicBezTo>
                    <a:pt x="3848" y="862"/>
                    <a:pt x="2988" y="0"/>
                    <a:pt x="1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172" y="41459"/>
            <a:ext cx="6145306" cy="5143500"/>
          </a:xfrm>
          <a:prstGeom prst="rect">
            <a:avLst/>
          </a:prstGeom>
        </p:spPr>
      </p:pic>
      <p:pic>
        <p:nvPicPr>
          <p:cNvPr id="1026" name="Picture 2" descr="Toy Icon Images | Free Vectors, Stock Photos &amp; PSD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3" t="8675" r="5320" b="5835"/>
          <a:stretch/>
        </p:blipFill>
        <p:spPr bwMode="auto">
          <a:xfrm>
            <a:off x="203597" y="41459"/>
            <a:ext cx="949801" cy="23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2" descr="Toy Icon Images | Free Vectors, Stock Photos &amp; PSD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8" t="10568" r="29258" b="3942"/>
          <a:stretch/>
        </p:blipFill>
        <p:spPr bwMode="auto">
          <a:xfrm>
            <a:off x="7634988" y="2514600"/>
            <a:ext cx="1264481" cy="24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AFSE National 3 SB Track 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7932" y="41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88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dy Bop Bop Dance - Body Parts Song - Dance Along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1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00" y="283231"/>
            <a:ext cx="5048340" cy="2293620"/>
          </a:xfrm>
        </p:spPr>
        <p:txBody>
          <a:bodyPr/>
          <a:lstStyle/>
          <a:p>
            <a:r>
              <a:rPr lang="en-US" dirty="0" smtClean="0"/>
              <a:t>This is my big red kite</a:t>
            </a:r>
            <a:br>
              <a:rPr lang="en-US" dirty="0" smtClean="0"/>
            </a:br>
            <a:r>
              <a:rPr lang="en-US" dirty="0" smtClean="0"/>
              <a:t>My big red kite. </a:t>
            </a:r>
            <a:br>
              <a:rPr lang="en-US" dirty="0" smtClean="0"/>
            </a:br>
            <a:r>
              <a:rPr lang="en-US" dirty="0"/>
              <a:t>My big </a:t>
            </a:r>
            <a:r>
              <a:rPr lang="en-US" dirty="0" smtClean="0"/>
              <a:t>red kite.</a:t>
            </a:r>
            <a:br>
              <a:rPr lang="en-US" dirty="0" smtClean="0"/>
            </a:br>
            <a:r>
              <a:rPr lang="en-US" dirty="0" smtClean="0"/>
              <a:t>This is my big red kite</a:t>
            </a:r>
            <a:br>
              <a:rPr lang="en-US" dirty="0" smtClean="0"/>
            </a:br>
            <a:r>
              <a:rPr lang="en-US" dirty="0" smtClean="0"/>
              <a:t>I love toys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82840" y="2785561"/>
            <a:ext cx="7704000" cy="2293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smtClean="0"/>
              <a:t>This is my big green train.</a:t>
            </a:r>
            <a:br>
              <a:rPr lang="en-US" dirty="0" smtClean="0"/>
            </a:br>
            <a:r>
              <a:rPr lang="en-US" dirty="0" smtClean="0"/>
              <a:t>My big green train. </a:t>
            </a:r>
            <a:br>
              <a:rPr lang="en-US" dirty="0" smtClean="0"/>
            </a:br>
            <a:r>
              <a:rPr lang="en-US" dirty="0" smtClean="0"/>
              <a:t>My big green train.</a:t>
            </a:r>
          </a:p>
          <a:p>
            <a:r>
              <a:rPr lang="en-US" dirty="0" smtClean="0"/>
              <a:t>This is my big green train.</a:t>
            </a:r>
            <a:br>
              <a:rPr lang="en-US" dirty="0" smtClean="0"/>
            </a:br>
            <a:r>
              <a:rPr lang="en-US" dirty="0" smtClean="0"/>
              <a:t>I love toys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FAFSE National 3 SB Track 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6040" y="2576851"/>
            <a:ext cx="609600" cy="609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50980" y="266700"/>
            <a:ext cx="5048340" cy="2293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smtClean="0"/>
              <a:t>This is my big blue bike</a:t>
            </a:r>
            <a:br>
              <a:rPr lang="en-US" dirty="0" smtClean="0"/>
            </a:br>
            <a:r>
              <a:rPr lang="en-US" dirty="0" smtClean="0"/>
              <a:t>My big blue bike. </a:t>
            </a:r>
            <a:br>
              <a:rPr lang="en-US" dirty="0" smtClean="0"/>
            </a:br>
            <a:r>
              <a:rPr lang="en-US" dirty="0" smtClean="0"/>
              <a:t>My big blue bike.</a:t>
            </a:r>
            <a:br>
              <a:rPr lang="en-US" dirty="0" smtClean="0"/>
            </a:br>
            <a:r>
              <a:rPr lang="en-US" dirty="0" smtClean="0"/>
              <a:t>This is my big blue bike</a:t>
            </a:r>
            <a:br>
              <a:rPr lang="en-US" dirty="0" smtClean="0"/>
            </a:br>
            <a:r>
              <a:rPr lang="en-US" dirty="0" smtClean="0"/>
              <a:t>I love toys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3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8" name="Google Shape;3608;p52"/>
          <p:cNvSpPr txBox="1">
            <a:spLocks noGrp="1"/>
          </p:cNvSpPr>
          <p:nvPr>
            <p:ph type="title"/>
          </p:nvPr>
        </p:nvSpPr>
        <p:spPr>
          <a:xfrm>
            <a:off x="2087675" y="1625200"/>
            <a:ext cx="50451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WHOA!!</a:t>
            </a:r>
            <a:endParaRPr/>
          </a:p>
        </p:txBody>
      </p:sp>
      <p:sp>
        <p:nvSpPr>
          <p:cNvPr id="3609" name="Google Shape;3609;p52"/>
          <p:cNvSpPr txBox="1">
            <a:spLocks noGrp="1"/>
          </p:cNvSpPr>
          <p:nvPr>
            <p:ph type="subTitle" idx="1"/>
          </p:nvPr>
        </p:nvSpPr>
        <p:spPr>
          <a:xfrm>
            <a:off x="2087704" y="3062800"/>
            <a:ext cx="50451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My students are so talented!</a:t>
            </a:r>
            <a:endParaRPr/>
          </a:p>
        </p:txBody>
      </p:sp>
      <p:grpSp>
        <p:nvGrpSpPr>
          <p:cNvPr id="3610" name="Google Shape;3610;p52"/>
          <p:cNvGrpSpPr/>
          <p:nvPr/>
        </p:nvGrpSpPr>
        <p:grpSpPr>
          <a:xfrm rot="-438407">
            <a:off x="763573" y="859811"/>
            <a:ext cx="1414821" cy="775552"/>
            <a:chOff x="1222150" y="1776000"/>
            <a:chExt cx="1247850" cy="684025"/>
          </a:xfrm>
        </p:grpSpPr>
        <p:sp>
          <p:nvSpPr>
            <p:cNvPr id="3611" name="Google Shape;3611;p52"/>
            <p:cNvSpPr/>
            <p:nvPr/>
          </p:nvSpPr>
          <p:spPr>
            <a:xfrm>
              <a:off x="1222150" y="1776000"/>
              <a:ext cx="1247850" cy="684025"/>
            </a:xfrm>
            <a:custGeom>
              <a:avLst/>
              <a:gdLst/>
              <a:ahLst/>
              <a:cxnLst/>
              <a:rect l="l" t="t" r="r" b="b"/>
              <a:pathLst>
                <a:path w="49914" h="27361" extrusionOk="0">
                  <a:moveTo>
                    <a:pt x="15269" y="1"/>
                  </a:moveTo>
                  <a:cubicBezTo>
                    <a:pt x="14923" y="1"/>
                    <a:pt x="14572" y="215"/>
                    <a:pt x="14493" y="574"/>
                  </a:cubicBezTo>
                  <a:cubicBezTo>
                    <a:pt x="14168" y="2067"/>
                    <a:pt x="13843" y="3561"/>
                    <a:pt x="13519" y="5054"/>
                  </a:cubicBezTo>
                  <a:cubicBezTo>
                    <a:pt x="13500" y="5053"/>
                    <a:pt x="13482" y="5053"/>
                    <a:pt x="13464" y="5053"/>
                  </a:cubicBezTo>
                  <a:cubicBezTo>
                    <a:pt x="12283" y="5053"/>
                    <a:pt x="11079" y="5512"/>
                    <a:pt x="10149" y="6200"/>
                  </a:cubicBezTo>
                  <a:cubicBezTo>
                    <a:pt x="9549" y="6644"/>
                    <a:pt x="8960" y="7236"/>
                    <a:pt x="8664" y="7932"/>
                  </a:cubicBezTo>
                  <a:cubicBezTo>
                    <a:pt x="8399" y="7868"/>
                    <a:pt x="8121" y="7840"/>
                    <a:pt x="7840" y="7840"/>
                  </a:cubicBezTo>
                  <a:cubicBezTo>
                    <a:pt x="7168" y="7840"/>
                    <a:pt x="6480" y="8002"/>
                    <a:pt x="5913" y="8229"/>
                  </a:cubicBezTo>
                  <a:cubicBezTo>
                    <a:pt x="4858" y="8649"/>
                    <a:pt x="3820" y="9328"/>
                    <a:pt x="3219" y="10308"/>
                  </a:cubicBezTo>
                  <a:cubicBezTo>
                    <a:pt x="2528" y="10172"/>
                    <a:pt x="1838" y="10037"/>
                    <a:pt x="1148" y="9902"/>
                  </a:cubicBezTo>
                  <a:cubicBezTo>
                    <a:pt x="1083" y="9889"/>
                    <a:pt x="1019" y="9883"/>
                    <a:pt x="959" y="9883"/>
                  </a:cubicBezTo>
                  <a:cubicBezTo>
                    <a:pt x="358" y="9883"/>
                    <a:pt x="0" y="10482"/>
                    <a:pt x="260" y="11059"/>
                  </a:cubicBezTo>
                  <a:cubicBezTo>
                    <a:pt x="820" y="12314"/>
                    <a:pt x="1382" y="13569"/>
                    <a:pt x="1943" y="14825"/>
                  </a:cubicBezTo>
                  <a:cubicBezTo>
                    <a:pt x="2024" y="15005"/>
                    <a:pt x="2105" y="15187"/>
                    <a:pt x="2187" y="15367"/>
                  </a:cubicBezTo>
                  <a:cubicBezTo>
                    <a:pt x="2306" y="15633"/>
                    <a:pt x="2560" y="15752"/>
                    <a:pt x="2823" y="15752"/>
                  </a:cubicBezTo>
                  <a:cubicBezTo>
                    <a:pt x="3108" y="15752"/>
                    <a:pt x="3404" y="15612"/>
                    <a:pt x="3545" y="15367"/>
                  </a:cubicBezTo>
                  <a:cubicBezTo>
                    <a:pt x="3886" y="14776"/>
                    <a:pt x="4230" y="14182"/>
                    <a:pt x="4570" y="13590"/>
                  </a:cubicBezTo>
                  <a:cubicBezTo>
                    <a:pt x="4824" y="13644"/>
                    <a:pt x="5083" y="13669"/>
                    <a:pt x="5345" y="13669"/>
                  </a:cubicBezTo>
                  <a:cubicBezTo>
                    <a:pt x="6414" y="13669"/>
                    <a:pt x="7517" y="13257"/>
                    <a:pt x="8375" y="12703"/>
                  </a:cubicBezTo>
                  <a:cubicBezTo>
                    <a:pt x="9083" y="12244"/>
                    <a:pt x="9802" y="11572"/>
                    <a:pt x="10136" y="10776"/>
                  </a:cubicBezTo>
                  <a:cubicBezTo>
                    <a:pt x="10186" y="10786"/>
                    <a:pt x="10235" y="10797"/>
                    <a:pt x="10282" y="10806"/>
                  </a:cubicBezTo>
                  <a:cubicBezTo>
                    <a:pt x="9794" y="12143"/>
                    <a:pt x="9568" y="13536"/>
                    <a:pt x="9610" y="14959"/>
                  </a:cubicBezTo>
                  <a:lnTo>
                    <a:pt x="8987" y="14797"/>
                  </a:lnTo>
                  <a:cubicBezTo>
                    <a:pt x="8713" y="14725"/>
                    <a:pt x="8419" y="14618"/>
                    <a:pt x="8134" y="14605"/>
                  </a:cubicBezTo>
                  <a:cubicBezTo>
                    <a:pt x="8124" y="14605"/>
                    <a:pt x="8114" y="14605"/>
                    <a:pt x="8104" y="14605"/>
                  </a:cubicBezTo>
                  <a:cubicBezTo>
                    <a:pt x="7715" y="14605"/>
                    <a:pt x="7335" y="14902"/>
                    <a:pt x="7242" y="15282"/>
                  </a:cubicBezTo>
                  <a:cubicBezTo>
                    <a:pt x="7148" y="15666"/>
                    <a:pt x="7287" y="16104"/>
                    <a:pt x="7645" y="16309"/>
                  </a:cubicBezTo>
                  <a:cubicBezTo>
                    <a:pt x="7811" y="16405"/>
                    <a:pt x="8007" y="16457"/>
                    <a:pt x="8204" y="16502"/>
                  </a:cubicBezTo>
                  <a:cubicBezTo>
                    <a:pt x="8088" y="16511"/>
                    <a:pt x="7976" y="16525"/>
                    <a:pt x="7869" y="16552"/>
                  </a:cubicBezTo>
                  <a:cubicBezTo>
                    <a:pt x="7475" y="16658"/>
                    <a:pt x="7199" y="17062"/>
                    <a:pt x="7212" y="17460"/>
                  </a:cubicBezTo>
                  <a:cubicBezTo>
                    <a:pt x="7226" y="17895"/>
                    <a:pt x="7537" y="18276"/>
                    <a:pt x="7973" y="18334"/>
                  </a:cubicBezTo>
                  <a:cubicBezTo>
                    <a:pt x="7999" y="18337"/>
                    <a:pt x="8026" y="18337"/>
                    <a:pt x="8051" y="18340"/>
                  </a:cubicBezTo>
                  <a:cubicBezTo>
                    <a:pt x="7641" y="18491"/>
                    <a:pt x="7371" y="18866"/>
                    <a:pt x="7431" y="19318"/>
                  </a:cubicBezTo>
                  <a:cubicBezTo>
                    <a:pt x="7492" y="19764"/>
                    <a:pt x="7862" y="20109"/>
                    <a:pt x="8318" y="20124"/>
                  </a:cubicBezTo>
                  <a:cubicBezTo>
                    <a:pt x="8328" y="20124"/>
                    <a:pt x="8339" y="20124"/>
                    <a:pt x="8350" y="20124"/>
                  </a:cubicBezTo>
                  <a:cubicBezTo>
                    <a:pt x="8689" y="20124"/>
                    <a:pt x="9069" y="19975"/>
                    <a:pt x="9393" y="19896"/>
                  </a:cubicBezTo>
                  <a:cubicBezTo>
                    <a:pt x="9856" y="19784"/>
                    <a:pt x="10323" y="19672"/>
                    <a:pt x="10786" y="19561"/>
                  </a:cubicBezTo>
                  <a:cubicBezTo>
                    <a:pt x="12704" y="23396"/>
                    <a:pt x="16661" y="25955"/>
                    <a:pt x="20772" y="26897"/>
                  </a:cubicBezTo>
                  <a:cubicBezTo>
                    <a:pt x="22113" y="27205"/>
                    <a:pt x="23500" y="27360"/>
                    <a:pt x="24889" y="27360"/>
                  </a:cubicBezTo>
                  <a:cubicBezTo>
                    <a:pt x="28336" y="27360"/>
                    <a:pt x="31798" y="26401"/>
                    <a:pt x="34622" y="24425"/>
                  </a:cubicBezTo>
                  <a:cubicBezTo>
                    <a:pt x="36441" y="23154"/>
                    <a:pt x="38003" y="21483"/>
                    <a:pt x="38986" y="19489"/>
                  </a:cubicBezTo>
                  <a:cubicBezTo>
                    <a:pt x="39454" y="19598"/>
                    <a:pt x="39923" y="19712"/>
                    <a:pt x="40391" y="19826"/>
                  </a:cubicBezTo>
                  <a:cubicBezTo>
                    <a:pt x="40777" y="19918"/>
                    <a:pt x="41278" y="20101"/>
                    <a:pt x="41717" y="20101"/>
                  </a:cubicBezTo>
                  <a:cubicBezTo>
                    <a:pt x="42083" y="20101"/>
                    <a:pt x="42407" y="19974"/>
                    <a:pt x="42585" y="19561"/>
                  </a:cubicBezTo>
                  <a:cubicBezTo>
                    <a:pt x="42772" y="19123"/>
                    <a:pt x="42598" y="18625"/>
                    <a:pt x="42181" y="18399"/>
                  </a:cubicBezTo>
                  <a:cubicBezTo>
                    <a:pt x="42140" y="18377"/>
                    <a:pt x="42101" y="18358"/>
                    <a:pt x="42058" y="18341"/>
                  </a:cubicBezTo>
                  <a:cubicBezTo>
                    <a:pt x="42505" y="18289"/>
                    <a:pt x="42859" y="17922"/>
                    <a:pt x="42868" y="17460"/>
                  </a:cubicBezTo>
                  <a:cubicBezTo>
                    <a:pt x="42875" y="17058"/>
                    <a:pt x="42606" y="16659"/>
                    <a:pt x="42211" y="16552"/>
                  </a:cubicBezTo>
                  <a:cubicBezTo>
                    <a:pt x="42108" y="16524"/>
                    <a:pt x="41999" y="16509"/>
                    <a:pt x="41886" y="16499"/>
                  </a:cubicBezTo>
                  <a:cubicBezTo>
                    <a:pt x="41993" y="16472"/>
                    <a:pt x="42097" y="16443"/>
                    <a:pt x="42201" y="16408"/>
                  </a:cubicBezTo>
                  <a:cubicBezTo>
                    <a:pt x="42635" y="16265"/>
                    <a:pt x="42918" y="15868"/>
                    <a:pt x="42858" y="15406"/>
                  </a:cubicBezTo>
                  <a:cubicBezTo>
                    <a:pt x="42800" y="14975"/>
                    <a:pt x="42429" y="14604"/>
                    <a:pt x="41978" y="14604"/>
                  </a:cubicBezTo>
                  <a:cubicBezTo>
                    <a:pt x="41976" y="14604"/>
                    <a:pt x="41974" y="14604"/>
                    <a:pt x="41973" y="14604"/>
                  </a:cubicBezTo>
                  <a:cubicBezTo>
                    <a:pt x="41642" y="14605"/>
                    <a:pt x="41289" y="14747"/>
                    <a:pt x="40971" y="14827"/>
                  </a:cubicBezTo>
                  <a:cubicBezTo>
                    <a:pt x="40689" y="14900"/>
                    <a:pt x="40408" y="14973"/>
                    <a:pt x="40127" y="15045"/>
                  </a:cubicBezTo>
                  <a:cubicBezTo>
                    <a:pt x="40176" y="13713"/>
                    <a:pt x="39986" y="12402"/>
                    <a:pt x="39568" y="11136"/>
                  </a:cubicBezTo>
                  <a:cubicBezTo>
                    <a:pt x="39685" y="11129"/>
                    <a:pt x="39802" y="11115"/>
                    <a:pt x="39916" y="11095"/>
                  </a:cubicBezTo>
                  <a:cubicBezTo>
                    <a:pt x="40220" y="11939"/>
                    <a:pt x="40954" y="12671"/>
                    <a:pt x="41648" y="13169"/>
                  </a:cubicBezTo>
                  <a:cubicBezTo>
                    <a:pt x="42526" y="13797"/>
                    <a:pt x="43654" y="14255"/>
                    <a:pt x="44757" y="14255"/>
                  </a:cubicBezTo>
                  <a:cubicBezTo>
                    <a:pt x="44947" y="14255"/>
                    <a:pt x="45136" y="14241"/>
                    <a:pt x="45323" y="14213"/>
                  </a:cubicBezTo>
                  <a:lnTo>
                    <a:pt x="46271" y="16091"/>
                  </a:lnTo>
                  <a:cubicBezTo>
                    <a:pt x="46402" y="16349"/>
                    <a:pt x="46673" y="16476"/>
                    <a:pt x="46946" y="16476"/>
                  </a:cubicBezTo>
                  <a:cubicBezTo>
                    <a:pt x="47221" y="16476"/>
                    <a:pt x="47497" y="16346"/>
                    <a:pt x="47630" y="16091"/>
                  </a:cubicBezTo>
                  <a:cubicBezTo>
                    <a:pt x="48261" y="14869"/>
                    <a:pt x="48891" y="13648"/>
                    <a:pt x="49522" y="12426"/>
                  </a:cubicBezTo>
                  <a:cubicBezTo>
                    <a:pt x="49615" y="12249"/>
                    <a:pt x="49704" y="12072"/>
                    <a:pt x="49796" y="11897"/>
                  </a:cubicBezTo>
                  <a:cubicBezTo>
                    <a:pt x="49822" y="11848"/>
                    <a:pt x="49841" y="11798"/>
                    <a:pt x="49856" y="11747"/>
                  </a:cubicBezTo>
                  <a:cubicBezTo>
                    <a:pt x="49905" y="11601"/>
                    <a:pt x="49913" y="11440"/>
                    <a:pt x="49874" y="11298"/>
                  </a:cubicBezTo>
                  <a:cubicBezTo>
                    <a:pt x="49834" y="11152"/>
                    <a:pt x="49762" y="11043"/>
                    <a:pt x="49671" y="10955"/>
                  </a:cubicBezTo>
                  <a:lnTo>
                    <a:pt x="49628" y="10911"/>
                  </a:lnTo>
                  <a:cubicBezTo>
                    <a:pt x="49625" y="10908"/>
                    <a:pt x="49622" y="10907"/>
                    <a:pt x="49620" y="10906"/>
                  </a:cubicBezTo>
                  <a:cubicBezTo>
                    <a:pt x="49587" y="10877"/>
                    <a:pt x="49553" y="10849"/>
                    <a:pt x="49514" y="10828"/>
                  </a:cubicBezTo>
                  <a:cubicBezTo>
                    <a:pt x="49397" y="10759"/>
                    <a:pt x="49261" y="10726"/>
                    <a:pt x="49124" y="10726"/>
                  </a:cubicBezTo>
                  <a:cubicBezTo>
                    <a:pt x="49062" y="10726"/>
                    <a:pt x="48999" y="10733"/>
                    <a:pt x="48938" y="10747"/>
                  </a:cubicBezTo>
                  <a:cubicBezTo>
                    <a:pt x="48928" y="10748"/>
                    <a:pt x="48916" y="10748"/>
                    <a:pt x="48907" y="10748"/>
                  </a:cubicBezTo>
                  <a:cubicBezTo>
                    <a:pt x="48227" y="10842"/>
                    <a:pt x="47546" y="10936"/>
                    <a:pt x="46868" y="11030"/>
                  </a:cubicBezTo>
                  <a:cubicBezTo>
                    <a:pt x="46334" y="10025"/>
                    <a:pt x="45319" y="9256"/>
                    <a:pt x="44305" y="8808"/>
                  </a:cubicBezTo>
                  <a:cubicBezTo>
                    <a:pt x="43660" y="8523"/>
                    <a:pt x="42891" y="8301"/>
                    <a:pt x="42149" y="8301"/>
                  </a:cubicBezTo>
                  <a:cubicBezTo>
                    <a:pt x="41953" y="8301"/>
                    <a:pt x="41758" y="8317"/>
                    <a:pt x="41569" y="8351"/>
                  </a:cubicBezTo>
                  <a:cubicBezTo>
                    <a:pt x="41245" y="7456"/>
                    <a:pt x="40441" y="6685"/>
                    <a:pt x="39698" y="6185"/>
                  </a:cubicBezTo>
                  <a:cubicBezTo>
                    <a:pt x="38887" y="5641"/>
                    <a:pt x="37748" y="5173"/>
                    <a:pt x="36674" y="5173"/>
                  </a:cubicBezTo>
                  <a:cubicBezTo>
                    <a:pt x="36487" y="5173"/>
                    <a:pt x="36301" y="5187"/>
                    <a:pt x="36119" y="5218"/>
                  </a:cubicBezTo>
                  <a:cubicBezTo>
                    <a:pt x="35832" y="3897"/>
                    <a:pt x="35543" y="2578"/>
                    <a:pt x="35258" y="1257"/>
                  </a:cubicBezTo>
                  <a:cubicBezTo>
                    <a:pt x="35209" y="1029"/>
                    <a:pt x="35158" y="803"/>
                    <a:pt x="35109" y="574"/>
                  </a:cubicBezTo>
                  <a:cubicBezTo>
                    <a:pt x="35030" y="215"/>
                    <a:pt x="34679" y="1"/>
                    <a:pt x="34333" y="1"/>
                  </a:cubicBezTo>
                  <a:cubicBezTo>
                    <a:pt x="34134" y="1"/>
                    <a:pt x="33936" y="72"/>
                    <a:pt x="33794" y="228"/>
                  </a:cubicBezTo>
                  <a:cubicBezTo>
                    <a:pt x="32945" y="1158"/>
                    <a:pt x="32098" y="2087"/>
                    <a:pt x="31248" y="3017"/>
                  </a:cubicBezTo>
                  <a:cubicBezTo>
                    <a:pt x="29645" y="2419"/>
                    <a:pt x="28000" y="2031"/>
                    <a:pt x="26286" y="1898"/>
                  </a:cubicBezTo>
                  <a:cubicBezTo>
                    <a:pt x="25807" y="1861"/>
                    <a:pt x="25326" y="1842"/>
                    <a:pt x="24844" y="1842"/>
                  </a:cubicBezTo>
                  <a:cubicBezTo>
                    <a:pt x="23485" y="1842"/>
                    <a:pt x="22123" y="1992"/>
                    <a:pt x="20798" y="2298"/>
                  </a:cubicBezTo>
                  <a:cubicBezTo>
                    <a:pt x="19972" y="2490"/>
                    <a:pt x="19173" y="2750"/>
                    <a:pt x="18386" y="3053"/>
                  </a:cubicBezTo>
                  <a:cubicBezTo>
                    <a:pt x="17527" y="2110"/>
                    <a:pt x="16667" y="1169"/>
                    <a:pt x="15808" y="228"/>
                  </a:cubicBezTo>
                  <a:cubicBezTo>
                    <a:pt x="15666" y="72"/>
                    <a:pt x="15468" y="1"/>
                    <a:pt x="15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60000" algn="bl" rotWithShape="0">
                <a:schemeClr val="dk2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52"/>
            <p:cNvSpPr/>
            <p:nvPr/>
          </p:nvSpPr>
          <p:spPr>
            <a:xfrm>
              <a:off x="1303375" y="1991875"/>
              <a:ext cx="165800" cy="106250"/>
            </a:xfrm>
            <a:custGeom>
              <a:avLst/>
              <a:gdLst/>
              <a:ahLst/>
              <a:cxnLst/>
              <a:rect l="l" t="t" r="r" b="b"/>
              <a:pathLst>
                <a:path w="6632" h="4250" extrusionOk="0">
                  <a:moveTo>
                    <a:pt x="4585" y="0"/>
                  </a:moveTo>
                  <a:cubicBezTo>
                    <a:pt x="3970" y="0"/>
                    <a:pt x="3254" y="164"/>
                    <a:pt x="2547" y="498"/>
                  </a:cubicBezTo>
                  <a:cubicBezTo>
                    <a:pt x="949" y="1253"/>
                    <a:pt x="1" y="2594"/>
                    <a:pt x="426" y="3492"/>
                  </a:cubicBezTo>
                  <a:cubicBezTo>
                    <a:pt x="662" y="3992"/>
                    <a:pt x="1274" y="4250"/>
                    <a:pt x="2045" y="4250"/>
                  </a:cubicBezTo>
                  <a:cubicBezTo>
                    <a:pt x="2661" y="4250"/>
                    <a:pt x="3377" y="4086"/>
                    <a:pt x="4086" y="3750"/>
                  </a:cubicBezTo>
                  <a:cubicBezTo>
                    <a:pt x="5682" y="2995"/>
                    <a:pt x="6632" y="1656"/>
                    <a:pt x="6206" y="756"/>
                  </a:cubicBezTo>
                  <a:cubicBezTo>
                    <a:pt x="5969" y="257"/>
                    <a:pt x="5357" y="0"/>
                    <a:pt x="4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52"/>
            <p:cNvSpPr/>
            <p:nvPr/>
          </p:nvSpPr>
          <p:spPr>
            <a:xfrm>
              <a:off x="1445050" y="1921950"/>
              <a:ext cx="165825" cy="106250"/>
            </a:xfrm>
            <a:custGeom>
              <a:avLst/>
              <a:gdLst/>
              <a:ahLst/>
              <a:cxnLst/>
              <a:rect l="l" t="t" r="r" b="b"/>
              <a:pathLst>
                <a:path w="6633" h="4250" extrusionOk="0">
                  <a:moveTo>
                    <a:pt x="4586" y="0"/>
                  </a:moveTo>
                  <a:cubicBezTo>
                    <a:pt x="3971" y="0"/>
                    <a:pt x="3255" y="164"/>
                    <a:pt x="2547" y="499"/>
                  </a:cubicBezTo>
                  <a:cubicBezTo>
                    <a:pt x="951" y="1252"/>
                    <a:pt x="1" y="2593"/>
                    <a:pt x="427" y="3493"/>
                  </a:cubicBezTo>
                  <a:cubicBezTo>
                    <a:pt x="663" y="3992"/>
                    <a:pt x="1274" y="4249"/>
                    <a:pt x="2045" y="4249"/>
                  </a:cubicBezTo>
                  <a:cubicBezTo>
                    <a:pt x="2660" y="4249"/>
                    <a:pt x="3377" y="4085"/>
                    <a:pt x="4086" y="3750"/>
                  </a:cubicBezTo>
                  <a:cubicBezTo>
                    <a:pt x="5682" y="2995"/>
                    <a:pt x="6632" y="1655"/>
                    <a:pt x="6206" y="757"/>
                  </a:cubicBezTo>
                  <a:cubicBezTo>
                    <a:pt x="5969" y="258"/>
                    <a:pt x="5357" y="0"/>
                    <a:pt x="4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52"/>
            <p:cNvSpPr/>
            <p:nvPr/>
          </p:nvSpPr>
          <p:spPr>
            <a:xfrm>
              <a:off x="1245525" y="2042625"/>
              <a:ext cx="99225" cy="107750"/>
            </a:xfrm>
            <a:custGeom>
              <a:avLst/>
              <a:gdLst/>
              <a:ahLst/>
              <a:cxnLst/>
              <a:rect l="l" t="t" r="r" b="b"/>
              <a:pathLst>
                <a:path w="3969" h="4310" extrusionOk="0">
                  <a:moveTo>
                    <a:pt x="1" y="1"/>
                  </a:moveTo>
                  <a:lnTo>
                    <a:pt x="1929" y="4310"/>
                  </a:lnTo>
                  <a:lnTo>
                    <a:pt x="3969" y="7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52"/>
            <p:cNvSpPr/>
            <p:nvPr/>
          </p:nvSpPr>
          <p:spPr>
            <a:xfrm>
              <a:off x="1462925" y="1945300"/>
              <a:ext cx="75950" cy="60175"/>
            </a:xfrm>
            <a:custGeom>
              <a:avLst/>
              <a:gdLst/>
              <a:ahLst/>
              <a:cxnLst/>
              <a:rect l="l" t="t" r="r" b="b"/>
              <a:pathLst>
                <a:path w="3038" h="2407" extrusionOk="0">
                  <a:moveTo>
                    <a:pt x="2412" y="1"/>
                  </a:moveTo>
                  <a:cubicBezTo>
                    <a:pt x="2006" y="1"/>
                    <a:pt x="1568" y="331"/>
                    <a:pt x="1275" y="546"/>
                  </a:cubicBezTo>
                  <a:cubicBezTo>
                    <a:pt x="861" y="850"/>
                    <a:pt x="513" y="1247"/>
                    <a:pt x="237" y="1675"/>
                  </a:cubicBezTo>
                  <a:cubicBezTo>
                    <a:pt x="0" y="2044"/>
                    <a:pt x="321" y="2406"/>
                    <a:pt x="655" y="2406"/>
                  </a:cubicBezTo>
                  <a:cubicBezTo>
                    <a:pt x="791" y="2406"/>
                    <a:pt x="929" y="2346"/>
                    <a:pt x="1032" y="2202"/>
                  </a:cubicBezTo>
                  <a:cubicBezTo>
                    <a:pt x="1283" y="1854"/>
                    <a:pt x="1590" y="1551"/>
                    <a:pt x="1950" y="1317"/>
                  </a:cubicBezTo>
                  <a:cubicBezTo>
                    <a:pt x="2316" y="1079"/>
                    <a:pt x="2752" y="988"/>
                    <a:pt x="2944" y="564"/>
                  </a:cubicBezTo>
                  <a:cubicBezTo>
                    <a:pt x="3037" y="353"/>
                    <a:pt x="2871" y="151"/>
                    <a:pt x="2697" y="64"/>
                  </a:cubicBezTo>
                  <a:cubicBezTo>
                    <a:pt x="2605" y="20"/>
                    <a:pt x="2509" y="1"/>
                    <a:pt x="2412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52"/>
            <p:cNvSpPr/>
            <p:nvPr/>
          </p:nvSpPr>
          <p:spPr>
            <a:xfrm>
              <a:off x="1332650" y="2028725"/>
              <a:ext cx="38775" cy="35025"/>
            </a:xfrm>
            <a:custGeom>
              <a:avLst/>
              <a:gdLst/>
              <a:ahLst/>
              <a:cxnLst/>
              <a:rect l="l" t="t" r="r" b="b"/>
              <a:pathLst>
                <a:path w="1551" h="1401" extrusionOk="0">
                  <a:moveTo>
                    <a:pt x="1092" y="1"/>
                  </a:moveTo>
                  <a:cubicBezTo>
                    <a:pt x="874" y="1"/>
                    <a:pt x="658" y="127"/>
                    <a:pt x="484" y="265"/>
                  </a:cubicBezTo>
                  <a:cubicBezTo>
                    <a:pt x="267" y="439"/>
                    <a:pt x="106" y="691"/>
                    <a:pt x="42" y="961"/>
                  </a:cubicBezTo>
                  <a:cubicBezTo>
                    <a:pt x="0" y="1136"/>
                    <a:pt x="70" y="1323"/>
                    <a:pt x="251" y="1384"/>
                  </a:cubicBezTo>
                  <a:cubicBezTo>
                    <a:pt x="284" y="1395"/>
                    <a:pt x="319" y="1401"/>
                    <a:pt x="354" y="1401"/>
                  </a:cubicBezTo>
                  <a:cubicBezTo>
                    <a:pt x="494" y="1401"/>
                    <a:pt x="635" y="1314"/>
                    <a:pt x="676" y="1175"/>
                  </a:cubicBezTo>
                  <a:cubicBezTo>
                    <a:pt x="721" y="1023"/>
                    <a:pt x="801" y="896"/>
                    <a:pt x="936" y="805"/>
                  </a:cubicBezTo>
                  <a:cubicBezTo>
                    <a:pt x="1084" y="704"/>
                    <a:pt x="1268" y="710"/>
                    <a:pt x="1406" y="571"/>
                  </a:cubicBezTo>
                  <a:cubicBezTo>
                    <a:pt x="1543" y="436"/>
                    <a:pt x="1551" y="190"/>
                    <a:pt x="1372" y="81"/>
                  </a:cubicBezTo>
                  <a:cubicBezTo>
                    <a:pt x="1280" y="24"/>
                    <a:pt x="1186" y="1"/>
                    <a:pt x="1092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52"/>
            <p:cNvSpPr/>
            <p:nvPr/>
          </p:nvSpPr>
          <p:spPr>
            <a:xfrm>
              <a:off x="1272525" y="2065725"/>
              <a:ext cx="24700" cy="22375"/>
            </a:xfrm>
            <a:custGeom>
              <a:avLst/>
              <a:gdLst/>
              <a:ahLst/>
              <a:cxnLst/>
              <a:rect l="l" t="t" r="r" b="b"/>
              <a:pathLst>
                <a:path w="988" h="895" extrusionOk="0">
                  <a:moveTo>
                    <a:pt x="584" y="1"/>
                  </a:moveTo>
                  <a:cubicBezTo>
                    <a:pt x="482" y="1"/>
                    <a:pt x="376" y="9"/>
                    <a:pt x="283" y="56"/>
                  </a:cubicBezTo>
                  <a:cubicBezTo>
                    <a:pt x="168" y="116"/>
                    <a:pt x="83" y="229"/>
                    <a:pt x="47" y="352"/>
                  </a:cubicBezTo>
                  <a:cubicBezTo>
                    <a:pt x="0" y="510"/>
                    <a:pt x="44" y="676"/>
                    <a:pt x="168" y="787"/>
                  </a:cubicBezTo>
                  <a:cubicBezTo>
                    <a:pt x="237" y="847"/>
                    <a:pt x="324" y="877"/>
                    <a:pt x="412" y="883"/>
                  </a:cubicBezTo>
                  <a:cubicBezTo>
                    <a:pt x="412" y="884"/>
                    <a:pt x="410" y="886"/>
                    <a:pt x="410" y="888"/>
                  </a:cubicBezTo>
                  <a:cubicBezTo>
                    <a:pt x="446" y="889"/>
                    <a:pt x="473" y="894"/>
                    <a:pt x="504" y="894"/>
                  </a:cubicBezTo>
                  <a:cubicBezTo>
                    <a:pt x="525" y="894"/>
                    <a:pt x="549" y="892"/>
                    <a:pt x="579" y="884"/>
                  </a:cubicBezTo>
                  <a:cubicBezTo>
                    <a:pt x="627" y="871"/>
                    <a:pt x="667" y="852"/>
                    <a:pt x="711" y="832"/>
                  </a:cubicBezTo>
                  <a:cubicBezTo>
                    <a:pt x="744" y="819"/>
                    <a:pt x="774" y="805"/>
                    <a:pt x="800" y="782"/>
                  </a:cubicBezTo>
                  <a:cubicBezTo>
                    <a:pt x="848" y="754"/>
                    <a:pt x="887" y="717"/>
                    <a:pt x="917" y="668"/>
                  </a:cubicBezTo>
                  <a:cubicBezTo>
                    <a:pt x="926" y="653"/>
                    <a:pt x="930" y="637"/>
                    <a:pt x="937" y="623"/>
                  </a:cubicBezTo>
                  <a:cubicBezTo>
                    <a:pt x="966" y="580"/>
                    <a:pt x="983" y="531"/>
                    <a:pt x="985" y="474"/>
                  </a:cubicBezTo>
                  <a:cubicBezTo>
                    <a:pt x="988" y="453"/>
                    <a:pt x="985" y="435"/>
                    <a:pt x="982" y="416"/>
                  </a:cubicBezTo>
                  <a:cubicBezTo>
                    <a:pt x="982" y="409"/>
                    <a:pt x="983" y="402"/>
                    <a:pt x="983" y="395"/>
                  </a:cubicBezTo>
                  <a:cubicBezTo>
                    <a:pt x="967" y="193"/>
                    <a:pt x="797" y="2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52"/>
            <p:cNvSpPr/>
            <p:nvPr/>
          </p:nvSpPr>
          <p:spPr>
            <a:xfrm>
              <a:off x="2227400" y="2003200"/>
              <a:ext cx="164175" cy="109875"/>
            </a:xfrm>
            <a:custGeom>
              <a:avLst/>
              <a:gdLst/>
              <a:ahLst/>
              <a:cxnLst/>
              <a:rect l="l" t="t" r="r" b="b"/>
              <a:pathLst>
                <a:path w="6567" h="4395" extrusionOk="0">
                  <a:moveTo>
                    <a:pt x="1949" y="1"/>
                  </a:moveTo>
                  <a:cubicBezTo>
                    <a:pt x="1264" y="1"/>
                    <a:pt x="717" y="224"/>
                    <a:pt x="475" y="670"/>
                  </a:cubicBezTo>
                  <a:cubicBezTo>
                    <a:pt x="0" y="1542"/>
                    <a:pt x="872" y="2932"/>
                    <a:pt x="2424" y="3776"/>
                  </a:cubicBezTo>
                  <a:cubicBezTo>
                    <a:pt x="3183" y="4189"/>
                    <a:pt x="3963" y="4395"/>
                    <a:pt x="4618" y="4395"/>
                  </a:cubicBezTo>
                  <a:cubicBezTo>
                    <a:pt x="5302" y="4395"/>
                    <a:pt x="5849" y="4171"/>
                    <a:pt x="6092" y="3724"/>
                  </a:cubicBezTo>
                  <a:cubicBezTo>
                    <a:pt x="6567" y="2853"/>
                    <a:pt x="5695" y="1462"/>
                    <a:pt x="4143" y="618"/>
                  </a:cubicBezTo>
                  <a:cubicBezTo>
                    <a:pt x="3384" y="206"/>
                    <a:pt x="2604" y="1"/>
                    <a:pt x="1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52"/>
            <p:cNvSpPr/>
            <p:nvPr/>
          </p:nvSpPr>
          <p:spPr>
            <a:xfrm>
              <a:off x="2089875" y="1925425"/>
              <a:ext cx="164150" cy="109900"/>
            </a:xfrm>
            <a:custGeom>
              <a:avLst/>
              <a:gdLst/>
              <a:ahLst/>
              <a:cxnLst/>
              <a:rect l="l" t="t" r="r" b="b"/>
              <a:pathLst>
                <a:path w="6566" h="4396" extrusionOk="0">
                  <a:moveTo>
                    <a:pt x="1948" y="1"/>
                  </a:moveTo>
                  <a:cubicBezTo>
                    <a:pt x="1264" y="1"/>
                    <a:pt x="716" y="225"/>
                    <a:pt x="474" y="670"/>
                  </a:cubicBezTo>
                  <a:cubicBezTo>
                    <a:pt x="0" y="1542"/>
                    <a:pt x="871" y="2932"/>
                    <a:pt x="2422" y="3777"/>
                  </a:cubicBezTo>
                  <a:cubicBezTo>
                    <a:pt x="3181" y="4190"/>
                    <a:pt x="3962" y="4395"/>
                    <a:pt x="4617" y="4395"/>
                  </a:cubicBezTo>
                  <a:cubicBezTo>
                    <a:pt x="5302" y="4395"/>
                    <a:pt x="5849" y="4171"/>
                    <a:pt x="6092" y="3725"/>
                  </a:cubicBezTo>
                  <a:cubicBezTo>
                    <a:pt x="6565" y="2853"/>
                    <a:pt x="5695" y="1463"/>
                    <a:pt x="4143" y="618"/>
                  </a:cubicBezTo>
                  <a:cubicBezTo>
                    <a:pt x="3384" y="206"/>
                    <a:pt x="2603" y="1"/>
                    <a:pt x="1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52"/>
            <p:cNvSpPr/>
            <p:nvPr/>
          </p:nvSpPr>
          <p:spPr>
            <a:xfrm>
              <a:off x="2349950" y="2063675"/>
              <a:ext cx="100125" cy="104925"/>
            </a:xfrm>
            <a:custGeom>
              <a:avLst/>
              <a:gdLst/>
              <a:ahLst/>
              <a:cxnLst/>
              <a:rect l="l" t="t" r="r" b="b"/>
              <a:pathLst>
                <a:path w="4005" h="4197" extrusionOk="0">
                  <a:moveTo>
                    <a:pt x="4005" y="0"/>
                  </a:moveTo>
                  <a:lnTo>
                    <a:pt x="0" y="553"/>
                  </a:lnTo>
                  <a:lnTo>
                    <a:pt x="1836" y="4197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52"/>
            <p:cNvSpPr/>
            <p:nvPr/>
          </p:nvSpPr>
          <p:spPr>
            <a:xfrm>
              <a:off x="1566675" y="1795700"/>
              <a:ext cx="134850" cy="168825"/>
            </a:xfrm>
            <a:custGeom>
              <a:avLst/>
              <a:gdLst/>
              <a:ahLst/>
              <a:cxnLst/>
              <a:rect l="l" t="t" r="r" b="b"/>
              <a:pathLst>
                <a:path w="5394" h="6753" extrusionOk="0">
                  <a:moveTo>
                    <a:pt x="1470" y="0"/>
                  </a:moveTo>
                  <a:lnTo>
                    <a:pt x="0" y="6753"/>
                  </a:lnTo>
                  <a:lnTo>
                    <a:pt x="5393" y="4296"/>
                  </a:lnTo>
                  <a:lnTo>
                    <a:pt x="14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52"/>
            <p:cNvSpPr/>
            <p:nvPr/>
          </p:nvSpPr>
          <p:spPr>
            <a:xfrm>
              <a:off x="1593150" y="1836250"/>
              <a:ext cx="85875" cy="104525"/>
            </a:xfrm>
            <a:custGeom>
              <a:avLst/>
              <a:gdLst/>
              <a:ahLst/>
              <a:cxnLst/>
              <a:rect l="l" t="t" r="r" b="b"/>
              <a:pathLst>
                <a:path w="3435" h="4181" extrusionOk="0">
                  <a:moveTo>
                    <a:pt x="796" y="436"/>
                  </a:moveTo>
                  <a:cubicBezTo>
                    <a:pt x="1251" y="884"/>
                    <a:pt x="2616" y="2229"/>
                    <a:pt x="3048" y="2642"/>
                  </a:cubicBezTo>
                  <a:lnTo>
                    <a:pt x="266" y="3839"/>
                  </a:lnTo>
                  <a:lnTo>
                    <a:pt x="796" y="436"/>
                  </a:lnTo>
                  <a:close/>
                  <a:moveTo>
                    <a:pt x="652" y="1"/>
                  </a:moveTo>
                  <a:lnTo>
                    <a:pt x="1" y="4181"/>
                  </a:lnTo>
                  <a:lnTo>
                    <a:pt x="3435" y="2707"/>
                  </a:lnTo>
                  <a:lnTo>
                    <a:pt x="3306" y="2597"/>
                  </a:lnTo>
                  <a:cubicBezTo>
                    <a:pt x="3127" y="2442"/>
                    <a:pt x="822" y="168"/>
                    <a:pt x="798" y="145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52"/>
            <p:cNvSpPr/>
            <p:nvPr/>
          </p:nvSpPr>
          <p:spPr>
            <a:xfrm>
              <a:off x="1982800" y="1795700"/>
              <a:ext cx="134875" cy="168825"/>
            </a:xfrm>
            <a:custGeom>
              <a:avLst/>
              <a:gdLst/>
              <a:ahLst/>
              <a:cxnLst/>
              <a:rect l="l" t="t" r="r" b="b"/>
              <a:pathLst>
                <a:path w="5395" h="6753" extrusionOk="0">
                  <a:moveTo>
                    <a:pt x="3924" y="0"/>
                  </a:moveTo>
                  <a:lnTo>
                    <a:pt x="0" y="4296"/>
                  </a:lnTo>
                  <a:lnTo>
                    <a:pt x="5395" y="6753"/>
                  </a:lnTo>
                  <a:lnTo>
                    <a:pt x="5395" y="6753"/>
                  </a:lnTo>
                  <a:lnTo>
                    <a:pt x="39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52"/>
            <p:cNvSpPr/>
            <p:nvPr/>
          </p:nvSpPr>
          <p:spPr>
            <a:xfrm>
              <a:off x="2005300" y="1836150"/>
              <a:ext cx="85900" cy="104625"/>
            </a:xfrm>
            <a:custGeom>
              <a:avLst/>
              <a:gdLst/>
              <a:ahLst/>
              <a:cxnLst/>
              <a:rect l="l" t="t" r="r" b="b"/>
              <a:pathLst>
                <a:path w="3436" h="4185" extrusionOk="0">
                  <a:moveTo>
                    <a:pt x="2637" y="440"/>
                  </a:moveTo>
                  <a:lnTo>
                    <a:pt x="3168" y="3843"/>
                  </a:lnTo>
                  <a:lnTo>
                    <a:pt x="385" y="2646"/>
                  </a:lnTo>
                  <a:cubicBezTo>
                    <a:pt x="818" y="2233"/>
                    <a:pt x="2185" y="888"/>
                    <a:pt x="2637" y="440"/>
                  </a:cubicBezTo>
                  <a:close/>
                  <a:moveTo>
                    <a:pt x="2783" y="0"/>
                  </a:moveTo>
                  <a:lnTo>
                    <a:pt x="2637" y="145"/>
                  </a:lnTo>
                  <a:cubicBezTo>
                    <a:pt x="2614" y="169"/>
                    <a:pt x="310" y="2443"/>
                    <a:pt x="129" y="2597"/>
                  </a:cubicBezTo>
                  <a:lnTo>
                    <a:pt x="1" y="2707"/>
                  </a:lnTo>
                  <a:lnTo>
                    <a:pt x="3435" y="4185"/>
                  </a:lnTo>
                  <a:lnTo>
                    <a:pt x="278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52"/>
            <p:cNvSpPr/>
            <p:nvPr/>
          </p:nvSpPr>
          <p:spPr>
            <a:xfrm>
              <a:off x="1481350" y="1841700"/>
              <a:ext cx="725025" cy="598900"/>
            </a:xfrm>
            <a:custGeom>
              <a:avLst/>
              <a:gdLst/>
              <a:ahLst/>
              <a:cxnLst/>
              <a:rect l="l" t="t" r="r" b="b"/>
              <a:pathLst>
                <a:path w="29001" h="23956" extrusionOk="0">
                  <a:moveTo>
                    <a:pt x="14501" y="1"/>
                  </a:moveTo>
                  <a:cubicBezTo>
                    <a:pt x="10655" y="1"/>
                    <a:pt x="6967" y="1262"/>
                    <a:pt x="4248" y="3508"/>
                  </a:cubicBezTo>
                  <a:cubicBezTo>
                    <a:pt x="1530" y="5754"/>
                    <a:pt x="1" y="8802"/>
                    <a:pt x="1" y="11979"/>
                  </a:cubicBezTo>
                  <a:cubicBezTo>
                    <a:pt x="1" y="15154"/>
                    <a:pt x="1530" y="18202"/>
                    <a:pt x="4248" y="20448"/>
                  </a:cubicBezTo>
                  <a:cubicBezTo>
                    <a:pt x="6967" y="22694"/>
                    <a:pt x="10655" y="23955"/>
                    <a:pt x="14501" y="23955"/>
                  </a:cubicBezTo>
                  <a:cubicBezTo>
                    <a:pt x="18346" y="23955"/>
                    <a:pt x="22034" y="22694"/>
                    <a:pt x="24754" y="20448"/>
                  </a:cubicBezTo>
                  <a:cubicBezTo>
                    <a:pt x="27473" y="18202"/>
                    <a:pt x="29001" y="15154"/>
                    <a:pt x="29001" y="11979"/>
                  </a:cubicBezTo>
                  <a:cubicBezTo>
                    <a:pt x="29001" y="8802"/>
                    <a:pt x="27473" y="5754"/>
                    <a:pt x="24754" y="3508"/>
                  </a:cubicBezTo>
                  <a:cubicBezTo>
                    <a:pt x="22034" y="1262"/>
                    <a:pt x="18346" y="1"/>
                    <a:pt x="14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52"/>
            <p:cNvSpPr/>
            <p:nvPr/>
          </p:nvSpPr>
          <p:spPr>
            <a:xfrm>
              <a:off x="1489700" y="2033400"/>
              <a:ext cx="353525" cy="365000"/>
            </a:xfrm>
            <a:custGeom>
              <a:avLst/>
              <a:gdLst/>
              <a:ahLst/>
              <a:cxnLst/>
              <a:rect l="l" t="t" r="r" b="b"/>
              <a:pathLst>
                <a:path w="14141" h="14600" extrusionOk="0">
                  <a:moveTo>
                    <a:pt x="3332" y="1"/>
                  </a:moveTo>
                  <a:cubicBezTo>
                    <a:pt x="1576" y="1"/>
                    <a:pt x="0" y="5135"/>
                    <a:pt x="1932" y="9247"/>
                  </a:cubicBezTo>
                  <a:cubicBezTo>
                    <a:pt x="3944" y="13530"/>
                    <a:pt x="8497" y="14505"/>
                    <a:pt x="10751" y="14597"/>
                  </a:cubicBezTo>
                  <a:cubicBezTo>
                    <a:pt x="10785" y="14598"/>
                    <a:pt x="10818" y="14599"/>
                    <a:pt x="10851" y="14599"/>
                  </a:cubicBezTo>
                  <a:cubicBezTo>
                    <a:pt x="13039" y="14599"/>
                    <a:pt x="14140" y="11610"/>
                    <a:pt x="10750" y="10650"/>
                  </a:cubicBezTo>
                  <a:cubicBezTo>
                    <a:pt x="10750" y="10650"/>
                    <a:pt x="6912" y="9402"/>
                    <a:pt x="5880" y="5802"/>
                  </a:cubicBezTo>
                  <a:cubicBezTo>
                    <a:pt x="4848" y="2203"/>
                    <a:pt x="5389" y="487"/>
                    <a:pt x="3553" y="28"/>
                  </a:cubicBezTo>
                  <a:cubicBezTo>
                    <a:pt x="3479" y="9"/>
                    <a:pt x="3405" y="1"/>
                    <a:pt x="3332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52"/>
            <p:cNvSpPr/>
            <p:nvPr/>
          </p:nvSpPr>
          <p:spPr>
            <a:xfrm>
              <a:off x="1543700" y="1961650"/>
              <a:ext cx="103675" cy="62700"/>
            </a:xfrm>
            <a:custGeom>
              <a:avLst/>
              <a:gdLst/>
              <a:ahLst/>
              <a:cxnLst/>
              <a:rect l="l" t="t" r="r" b="b"/>
              <a:pathLst>
                <a:path w="4147" h="2508" extrusionOk="0">
                  <a:moveTo>
                    <a:pt x="2258" y="0"/>
                  </a:moveTo>
                  <a:cubicBezTo>
                    <a:pt x="1262" y="0"/>
                    <a:pt x="1" y="667"/>
                    <a:pt x="758" y="2087"/>
                  </a:cubicBezTo>
                  <a:cubicBezTo>
                    <a:pt x="758" y="2087"/>
                    <a:pt x="1176" y="2507"/>
                    <a:pt x="2160" y="2507"/>
                  </a:cubicBezTo>
                  <a:cubicBezTo>
                    <a:pt x="2336" y="2507"/>
                    <a:pt x="2531" y="2494"/>
                    <a:pt x="2744" y="2462"/>
                  </a:cubicBezTo>
                  <a:cubicBezTo>
                    <a:pt x="4147" y="2253"/>
                    <a:pt x="3821" y="530"/>
                    <a:pt x="2919" y="123"/>
                  </a:cubicBezTo>
                  <a:cubicBezTo>
                    <a:pt x="2738" y="42"/>
                    <a:pt x="2506" y="0"/>
                    <a:pt x="225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52"/>
            <p:cNvSpPr/>
            <p:nvPr/>
          </p:nvSpPr>
          <p:spPr>
            <a:xfrm>
              <a:off x="1573875" y="1841700"/>
              <a:ext cx="562450" cy="122825"/>
            </a:xfrm>
            <a:custGeom>
              <a:avLst/>
              <a:gdLst/>
              <a:ahLst/>
              <a:cxnLst/>
              <a:rect l="l" t="t" r="r" b="b"/>
              <a:pathLst>
                <a:path w="22498" h="4913" extrusionOk="0">
                  <a:moveTo>
                    <a:pt x="10800" y="1"/>
                  </a:moveTo>
                  <a:cubicBezTo>
                    <a:pt x="6510" y="1"/>
                    <a:pt x="2656" y="1542"/>
                    <a:pt x="1" y="3989"/>
                  </a:cubicBezTo>
                  <a:cubicBezTo>
                    <a:pt x="1616" y="4396"/>
                    <a:pt x="3003" y="4565"/>
                    <a:pt x="4192" y="4565"/>
                  </a:cubicBezTo>
                  <a:cubicBezTo>
                    <a:pt x="10145" y="4565"/>
                    <a:pt x="11156" y="317"/>
                    <a:pt x="11156" y="317"/>
                  </a:cubicBezTo>
                  <a:cubicBezTo>
                    <a:pt x="12508" y="4268"/>
                    <a:pt x="18315" y="4912"/>
                    <a:pt x="21772" y="4912"/>
                  </a:cubicBezTo>
                  <a:cubicBezTo>
                    <a:pt x="22028" y="4912"/>
                    <a:pt x="22271" y="4909"/>
                    <a:pt x="22498" y="4903"/>
                  </a:cubicBezTo>
                  <a:cubicBezTo>
                    <a:pt x="19861" y="1932"/>
                    <a:pt x="15604" y="1"/>
                    <a:pt x="10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52"/>
            <p:cNvSpPr/>
            <p:nvPr/>
          </p:nvSpPr>
          <p:spPr>
            <a:xfrm>
              <a:off x="1623500" y="1866150"/>
              <a:ext cx="177950" cy="82550"/>
            </a:xfrm>
            <a:custGeom>
              <a:avLst/>
              <a:gdLst/>
              <a:ahLst/>
              <a:cxnLst/>
              <a:rect l="l" t="t" r="r" b="b"/>
              <a:pathLst>
                <a:path w="7118" h="3302" extrusionOk="0">
                  <a:moveTo>
                    <a:pt x="5775" y="1658"/>
                  </a:moveTo>
                  <a:cubicBezTo>
                    <a:pt x="5775" y="1658"/>
                    <a:pt x="5776" y="1658"/>
                    <a:pt x="5776" y="1658"/>
                  </a:cubicBezTo>
                  <a:cubicBezTo>
                    <a:pt x="5775" y="1658"/>
                    <a:pt x="5775" y="1658"/>
                    <a:pt x="5775" y="1658"/>
                  </a:cubicBezTo>
                  <a:close/>
                  <a:moveTo>
                    <a:pt x="5706" y="0"/>
                  </a:moveTo>
                  <a:cubicBezTo>
                    <a:pt x="5151" y="0"/>
                    <a:pt x="4562" y="197"/>
                    <a:pt x="4056" y="333"/>
                  </a:cubicBezTo>
                  <a:cubicBezTo>
                    <a:pt x="3399" y="509"/>
                    <a:pt x="2751" y="720"/>
                    <a:pt x="2116" y="964"/>
                  </a:cubicBezTo>
                  <a:cubicBezTo>
                    <a:pt x="1778" y="1094"/>
                    <a:pt x="1444" y="1233"/>
                    <a:pt x="1112" y="1380"/>
                  </a:cubicBezTo>
                  <a:cubicBezTo>
                    <a:pt x="759" y="1534"/>
                    <a:pt x="375" y="1671"/>
                    <a:pt x="181" y="2034"/>
                  </a:cubicBezTo>
                  <a:cubicBezTo>
                    <a:pt x="115" y="2162"/>
                    <a:pt x="86" y="2292"/>
                    <a:pt x="87" y="2416"/>
                  </a:cubicBezTo>
                  <a:cubicBezTo>
                    <a:pt x="28" y="2510"/>
                    <a:pt x="1" y="2625"/>
                    <a:pt x="15" y="2725"/>
                  </a:cubicBezTo>
                  <a:cubicBezTo>
                    <a:pt x="50" y="2953"/>
                    <a:pt x="223" y="3085"/>
                    <a:pt x="447" y="3106"/>
                  </a:cubicBezTo>
                  <a:cubicBezTo>
                    <a:pt x="616" y="3122"/>
                    <a:pt x="770" y="3181"/>
                    <a:pt x="938" y="3200"/>
                  </a:cubicBezTo>
                  <a:cubicBezTo>
                    <a:pt x="1099" y="3217"/>
                    <a:pt x="1264" y="3225"/>
                    <a:pt x="1428" y="3236"/>
                  </a:cubicBezTo>
                  <a:cubicBezTo>
                    <a:pt x="1784" y="3261"/>
                    <a:pt x="2143" y="3288"/>
                    <a:pt x="2499" y="3297"/>
                  </a:cubicBezTo>
                  <a:cubicBezTo>
                    <a:pt x="2612" y="3300"/>
                    <a:pt x="2726" y="3302"/>
                    <a:pt x="2841" y="3302"/>
                  </a:cubicBezTo>
                  <a:cubicBezTo>
                    <a:pt x="3437" y="3302"/>
                    <a:pt x="4056" y="3249"/>
                    <a:pt x="4611" y="3056"/>
                  </a:cubicBezTo>
                  <a:cubicBezTo>
                    <a:pt x="5259" y="2830"/>
                    <a:pt x="5861" y="2496"/>
                    <a:pt x="6429" y="2112"/>
                  </a:cubicBezTo>
                  <a:cubicBezTo>
                    <a:pt x="6791" y="1866"/>
                    <a:pt x="7116" y="1572"/>
                    <a:pt x="7116" y="1095"/>
                  </a:cubicBezTo>
                  <a:cubicBezTo>
                    <a:pt x="7117" y="561"/>
                    <a:pt x="6696" y="203"/>
                    <a:pt x="6215" y="66"/>
                  </a:cubicBezTo>
                  <a:cubicBezTo>
                    <a:pt x="6051" y="20"/>
                    <a:pt x="5880" y="0"/>
                    <a:pt x="5706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52"/>
            <p:cNvSpPr/>
            <p:nvPr/>
          </p:nvSpPr>
          <p:spPr>
            <a:xfrm>
              <a:off x="1801100" y="2084950"/>
              <a:ext cx="93800" cy="34925"/>
            </a:xfrm>
            <a:custGeom>
              <a:avLst/>
              <a:gdLst/>
              <a:ahLst/>
              <a:cxnLst/>
              <a:rect l="l" t="t" r="r" b="b"/>
              <a:pathLst>
                <a:path w="3752" h="1397" extrusionOk="0">
                  <a:moveTo>
                    <a:pt x="1670" y="1"/>
                  </a:moveTo>
                  <a:cubicBezTo>
                    <a:pt x="839" y="1"/>
                    <a:pt x="1" y="115"/>
                    <a:pt x="48" y="326"/>
                  </a:cubicBezTo>
                  <a:cubicBezTo>
                    <a:pt x="127" y="684"/>
                    <a:pt x="1610" y="1397"/>
                    <a:pt x="1610" y="1397"/>
                  </a:cubicBezTo>
                  <a:cubicBezTo>
                    <a:pt x="1610" y="1397"/>
                    <a:pt x="3752" y="446"/>
                    <a:pt x="3078" y="167"/>
                  </a:cubicBezTo>
                  <a:cubicBezTo>
                    <a:pt x="2803" y="54"/>
                    <a:pt x="2238" y="1"/>
                    <a:pt x="1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52"/>
            <p:cNvSpPr/>
            <p:nvPr/>
          </p:nvSpPr>
          <p:spPr>
            <a:xfrm>
              <a:off x="1836975" y="2095900"/>
              <a:ext cx="9225" cy="41175"/>
            </a:xfrm>
            <a:custGeom>
              <a:avLst/>
              <a:gdLst/>
              <a:ahLst/>
              <a:cxnLst/>
              <a:rect l="l" t="t" r="r" b="b"/>
              <a:pathLst>
                <a:path w="369" h="1647" extrusionOk="0">
                  <a:moveTo>
                    <a:pt x="185" y="1"/>
                  </a:moveTo>
                  <a:cubicBezTo>
                    <a:pt x="85" y="1"/>
                    <a:pt x="0" y="86"/>
                    <a:pt x="0" y="184"/>
                  </a:cubicBezTo>
                  <a:lnTo>
                    <a:pt x="0" y="1303"/>
                  </a:lnTo>
                  <a:lnTo>
                    <a:pt x="0" y="1461"/>
                  </a:lnTo>
                  <a:cubicBezTo>
                    <a:pt x="0" y="1561"/>
                    <a:pt x="85" y="1646"/>
                    <a:pt x="185" y="1646"/>
                  </a:cubicBezTo>
                  <a:cubicBezTo>
                    <a:pt x="283" y="1646"/>
                    <a:pt x="368" y="1561"/>
                    <a:pt x="368" y="1461"/>
                  </a:cubicBezTo>
                  <a:lnTo>
                    <a:pt x="368" y="343"/>
                  </a:lnTo>
                  <a:lnTo>
                    <a:pt x="368" y="184"/>
                  </a:lnTo>
                  <a:cubicBezTo>
                    <a:pt x="368" y="86"/>
                    <a:pt x="283" y="1"/>
                    <a:pt x="1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52"/>
            <p:cNvSpPr/>
            <p:nvPr/>
          </p:nvSpPr>
          <p:spPr>
            <a:xfrm>
              <a:off x="1534050" y="1977675"/>
              <a:ext cx="234725" cy="213825"/>
            </a:xfrm>
            <a:custGeom>
              <a:avLst/>
              <a:gdLst/>
              <a:ahLst/>
              <a:cxnLst/>
              <a:rect l="l" t="t" r="r" b="b"/>
              <a:pathLst>
                <a:path w="9389" h="8553" extrusionOk="0">
                  <a:moveTo>
                    <a:pt x="4695" y="1"/>
                  </a:moveTo>
                  <a:cubicBezTo>
                    <a:pt x="3600" y="1"/>
                    <a:pt x="2506" y="419"/>
                    <a:pt x="1670" y="1254"/>
                  </a:cubicBezTo>
                  <a:cubicBezTo>
                    <a:pt x="0" y="2924"/>
                    <a:pt x="0" y="5630"/>
                    <a:pt x="1670" y="7300"/>
                  </a:cubicBezTo>
                  <a:cubicBezTo>
                    <a:pt x="2506" y="8135"/>
                    <a:pt x="3600" y="8553"/>
                    <a:pt x="4695" y="8553"/>
                  </a:cubicBezTo>
                  <a:cubicBezTo>
                    <a:pt x="5789" y="8553"/>
                    <a:pt x="6884" y="8135"/>
                    <a:pt x="7719" y="7300"/>
                  </a:cubicBezTo>
                  <a:cubicBezTo>
                    <a:pt x="9389" y="5630"/>
                    <a:pt x="9389" y="2924"/>
                    <a:pt x="7719" y="1254"/>
                  </a:cubicBezTo>
                  <a:cubicBezTo>
                    <a:pt x="6884" y="419"/>
                    <a:pt x="5789" y="1"/>
                    <a:pt x="4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52"/>
            <p:cNvSpPr/>
            <p:nvPr/>
          </p:nvSpPr>
          <p:spPr>
            <a:xfrm>
              <a:off x="1578575" y="2013250"/>
              <a:ext cx="145750" cy="145725"/>
            </a:xfrm>
            <a:custGeom>
              <a:avLst/>
              <a:gdLst/>
              <a:ahLst/>
              <a:cxnLst/>
              <a:rect l="l" t="t" r="r" b="b"/>
              <a:pathLst>
                <a:path w="5830" h="5829" extrusionOk="0">
                  <a:moveTo>
                    <a:pt x="2915" y="1"/>
                  </a:moveTo>
                  <a:cubicBezTo>
                    <a:pt x="1306" y="1"/>
                    <a:pt x="1" y="1306"/>
                    <a:pt x="1" y="2915"/>
                  </a:cubicBezTo>
                  <a:cubicBezTo>
                    <a:pt x="1" y="4523"/>
                    <a:pt x="1306" y="5828"/>
                    <a:pt x="2915" y="5828"/>
                  </a:cubicBezTo>
                  <a:cubicBezTo>
                    <a:pt x="4525" y="5828"/>
                    <a:pt x="5829" y="4523"/>
                    <a:pt x="5829" y="2915"/>
                  </a:cubicBezTo>
                  <a:cubicBezTo>
                    <a:pt x="5829" y="1306"/>
                    <a:pt x="4525" y="1"/>
                    <a:pt x="29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52"/>
            <p:cNvSpPr/>
            <p:nvPr/>
          </p:nvSpPr>
          <p:spPr>
            <a:xfrm>
              <a:off x="1586325" y="2010225"/>
              <a:ext cx="46400" cy="46400"/>
            </a:xfrm>
            <a:custGeom>
              <a:avLst/>
              <a:gdLst/>
              <a:ahLst/>
              <a:cxnLst/>
              <a:rect l="l" t="t" r="r" b="b"/>
              <a:pathLst>
                <a:path w="1856" h="1856" extrusionOk="0">
                  <a:moveTo>
                    <a:pt x="929" y="1"/>
                  </a:moveTo>
                  <a:cubicBezTo>
                    <a:pt x="417" y="1"/>
                    <a:pt x="1" y="416"/>
                    <a:pt x="1" y="929"/>
                  </a:cubicBezTo>
                  <a:cubicBezTo>
                    <a:pt x="1" y="1441"/>
                    <a:pt x="417" y="1856"/>
                    <a:pt x="929" y="1856"/>
                  </a:cubicBezTo>
                  <a:cubicBezTo>
                    <a:pt x="1442" y="1856"/>
                    <a:pt x="1856" y="1441"/>
                    <a:pt x="1856" y="929"/>
                  </a:cubicBezTo>
                  <a:cubicBezTo>
                    <a:pt x="1856" y="416"/>
                    <a:pt x="1442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52"/>
            <p:cNvSpPr/>
            <p:nvPr/>
          </p:nvSpPr>
          <p:spPr>
            <a:xfrm>
              <a:off x="1902175" y="1977675"/>
              <a:ext cx="234725" cy="213825"/>
            </a:xfrm>
            <a:custGeom>
              <a:avLst/>
              <a:gdLst/>
              <a:ahLst/>
              <a:cxnLst/>
              <a:rect l="l" t="t" r="r" b="b"/>
              <a:pathLst>
                <a:path w="9389" h="8553" extrusionOk="0">
                  <a:moveTo>
                    <a:pt x="4695" y="1"/>
                  </a:moveTo>
                  <a:cubicBezTo>
                    <a:pt x="3600" y="1"/>
                    <a:pt x="2506" y="419"/>
                    <a:pt x="1671" y="1254"/>
                  </a:cubicBezTo>
                  <a:cubicBezTo>
                    <a:pt x="0" y="2922"/>
                    <a:pt x="0" y="5630"/>
                    <a:pt x="1671" y="7300"/>
                  </a:cubicBezTo>
                  <a:cubicBezTo>
                    <a:pt x="2506" y="8135"/>
                    <a:pt x="3600" y="8553"/>
                    <a:pt x="4695" y="8553"/>
                  </a:cubicBezTo>
                  <a:cubicBezTo>
                    <a:pt x="5789" y="8553"/>
                    <a:pt x="6884" y="8135"/>
                    <a:pt x="7719" y="7300"/>
                  </a:cubicBezTo>
                  <a:cubicBezTo>
                    <a:pt x="9389" y="5630"/>
                    <a:pt x="9389" y="2922"/>
                    <a:pt x="7719" y="1254"/>
                  </a:cubicBezTo>
                  <a:cubicBezTo>
                    <a:pt x="6884" y="419"/>
                    <a:pt x="5789" y="1"/>
                    <a:pt x="4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52"/>
            <p:cNvSpPr/>
            <p:nvPr/>
          </p:nvSpPr>
          <p:spPr>
            <a:xfrm>
              <a:off x="1946700" y="2013250"/>
              <a:ext cx="145750" cy="145725"/>
            </a:xfrm>
            <a:custGeom>
              <a:avLst/>
              <a:gdLst/>
              <a:ahLst/>
              <a:cxnLst/>
              <a:rect l="l" t="t" r="r" b="b"/>
              <a:pathLst>
                <a:path w="5830" h="5829" extrusionOk="0">
                  <a:moveTo>
                    <a:pt x="2915" y="1"/>
                  </a:moveTo>
                  <a:cubicBezTo>
                    <a:pt x="1306" y="1"/>
                    <a:pt x="1" y="1306"/>
                    <a:pt x="1" y="2915"/>
                  </a:cubicBezTo>
                  <a:cubicBezTo>
                    <a:pt x="1" y="4523"/>
                    <a:pt x="1306" y="5828"/>
                    <a:pt x="2915" y="5828"/>
                  </a:cubicBezTo>
                  <a:cubicBezTo>
                    <a:pt x="4525" y="5828"/>
                    <a:pt x="5830" y="4523"/>
                    <a:pt x="5830" y="2915"/>
                  </a:cubicBezTo>
                  <a:cubicBezTo>
                    <a:pt x="5830" y="1306"/>
                    <a:pt x="4525" y="1"/>
                    <a:pt x="29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52"/>
            <p:cNvSpPr/>
            <p:nvPr/>
          </p:nvSpPr>
          <p:spPr>
            <a:xfrm>
              <a:off x="1954475" y="2010225"/>
              <a:ext cx="46375" cy="46400"/>
            </a:xfrm>
            <a:custGeom>
              <a:avLst/>
              <a:gdLst/>
              <a:ahLst/>
              <a:cxnLst/>
              <a:rect l="l" t="t" r="r" b="b"/>
              <a:pathLst>
                <a:path w="1855" h="1856" extrusionOk="0">
                  <a:moveTo>
                    <a:pt x="928" y="1"/>
                  </a:moveTo>
                  <a:cubicBezTo>
                    <a:pt x="416" y="1"/>
                    <a:pt x="0" y="416"/>
                    <a:pt x="0" y="929"/>
                  </a:cubicBezTo>
                  <a:cubicBezTo>
                    <a:pt x="0" y="1441"/>
                    <a:pt x="416" y="1856"/>
                    <a:pt x="928" y="1856"/>
                  </a:cubicBezTo>
                  <a:cubicBezTo>
                    <a:pt x="1441" y="1856"/>
                    <a:pt x="1855" y="1441"/>
                    <a:pt x="1855" y="929"/>
                  </a:cubicBezTo>
                  <a:cubicBezTo>
                    <a:pt x="1855" y="416"/>
                    <a:pt x="1441" y="1"/>
                    <a:pt x="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2"/>
            <p:cNvSpPr/>
            <p:nvPr/>
          </p:nvSpPr>
          <p:spPr>
            <a:xfrm>
              <a:off x="1420575" y="2160800"/>
              <a:ext cx="114550" cy="34025"/>
            </a:xfrm>
            <a:custGeom>
              <a:avLst/>
              <a:gdLst/>
              <a:ahLst/>
              <a:cxnLst/>
              <a:rect l="l" t="t" r="r" b="b"/>
              <a:pathLst>
                <a:path w="4582" h="1361" extrusionOk="0">
                  <a:moveTo>
                    <a:pt x="187" y="1"/>
                  </a:moveTo>
                  <a:cubicBezTo>
                    <a:pt x="48" y="1"/>
                    <a:pt x="1" y="223"/>
                    <a:pt x="154" y="263"/>
                  </a:cubicBezTo>
                  <a:cubicBezTo>
                    <a:pt x="1382" y="582"/>
                    <a:pt x="2612" y="901"/>
                    <a:pt x="3842" y="1221"/>
                  </a:cubicBezTo>
                  <a:cubicBezTo>
                    <a:pt x="4015" y="1266"/>
                    <a:pt x="4189" y="1311"/>
                    <a:pt x="4359" y="1355"/>
                  </a:cubicBezTo>
                  <a:cubicBezTo>
                    <a:pt x="4372" y="1359"/>
                    <a:pt x="4384" y="1360"/>
                    <a:pt x="4395" y="1360"/>
                  </a:cubicBezTo>
                  <a:cubicBezTo>
                    <a:pt x="4533" y="1360"/>
                    <a:pt x="4581" y="1140"/>
                    <a:pt x="4430" y="1100"/>
                  </a:cubicBezTo>
                  <a:cubicBezTo>
                    <a:pt x="3201" y="781"/>
                    <a:pt x="1970" y="460"/>
                    <a:pt x="742" y="141"/>
                  </a:cubicBezTo>
                  <a:cubicBezTo>
                    <a:pt x="568" y="97"/>
                    <a:pt x="395" y="52"/>
                    <a:pt x="223" y="6"/>
                  </a:cubicBezTo>
                  <a:cubicBezTo>
                    <a:pt x="210" y="2"/>
                    <a:pt x="198" y="1"/>
                    <a:pt x="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2"/>
            <p:cNvSpPr/>
            <p:nvPr/>
          </p:nvSpPr>
          <p:spPr>
            <a:xfrm>
              <a:off x="1421000" y="2203400"/>
              <a:ext cx="105925" cy="11900"/>
            </a:xfrm>
            <a:custGeom>
              <a:avLst/>
              <a:gdLst/>
              <a:ahLst/>
              <a:cxnLst/>
              <a:rect l="l" t="t" r="r" b="b"/>
              <a:pathLst>
                <a:path w="4237" h="476" extrusionOk="0">
                  <a:moveTo>
                    <a:pt x="4074" y="0"/>
                  </a:moveTo>
                  <a:cubicBezTo>
                    <a:pt x="4071" y="0"/>
                    <a:pt x="4068" y="0"/>
                    <a:pt x="4065" y="1"/>
                  </a:cubicBezTo>
                  <a:cubicBezTo>
                    <a:pt x="2930" y="61"/>
                    <a:pt x="1794" y="123"/>
                    <a:pt x="661" y="184"/>
                  </a:cubicBezTo>
                  <a:cubicBezTo>
                    <a:pt x="498" y="193"/>
                    <a:pt x="335" y="203"/>
                    <a:pt x="170" y="211"/>
                  </a:cubicBezTo>
                  <a:cubicBezTo>
                    <a:pt x="4" y="220"/>
                    <a:pt x="0" y="476"/>
                    <a:pt x="161" y="476"/>
                  </a:cubicBezTo>
                  <a:cubicBezTo>
                    <a:pt x="164" y="476"/>
                    <a:pt x="167" y="476"/>
                    <a:pt x="170" y="476"/>
                  </a:cubicBezTo>
                  <a:cubicBezTo>
                    <a:pt x="1306" y="415"/>
                    <a:pt x="2441" y="353"/>
                    <a:pt x="3574" y="292"/>
                  </a:cubicBezTo>
                  <a:cubicBezTo>
                    <a:pt x="3739" y="284"/>
                    <a:pt x="3900" y="275"/>
                    <a:pt x="4065" y="265"/>
                  </a:cubicBezTo>
                  <a:cubicBezTo>
                    <a:pt x="4231" y="256"/>
                    <a:pt x="4236" y="0"/>
                    <a:pt x="40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2"/>
            <p:cNvSpPr/>
            <p:nvPr/>
          </p:nvSpPr>
          <p:spPr>
            <a:xfrm>
              <a:off x="1425775" y="2227700"/>
              <a:ext cx="113600" cy="31950"/>
            </a:xfrm>
            <a:custGeom>
              <a:avLst/>
              <a:gdLst/>
              <a:ahLst/>
              <a:cxnLst/>
              <a:rect l="l" t="t" r="r" b="b"/>
              <a:pathLst>
                <a:path w="4544" h="1278" extrusionOk="0">
                  <a:moveTo>
                    <a:pt x="4366" y="1"/>
                  </a:moveTo>
                  <a:cubicBezTo>
                    <a:pt x="4353" y="1"/>
                    <a:pt x="4339" y="3"/>
                    <a:pt x="4324" y="7"/>
                  </a:cubicBezTo>
                  <a:cubicBezTo>
                    <a:pt x="3851" y="157"/>
                    <a:pt x="3350" y="248"/>
                    <a:pt x="2866" y="365"/>
                  </a:cubicBezTo>
                  <a:cubicBezTo>
                    <a:pt x="2134" y="541"/>
                    <a:pt x="1400" y="719"/>
                    <a:pt x="668" y="894"/>
                  </a:cubicBezTo>
                  <a:cubicBezTo>
                    <a:pt x="496" y="936"/>
                    <a:pt x="324" y="975"/>
                    <a:pt x="154" y="1016"/>
                  </a:cubicBezTo>
                  <a:cubicBezTo>
                    <a:pt x="1" y="1054"/>
                    <a:pt x="50" y="1277"/>
                    <a:pt x="191" y="1277"/>
                  </a:cubicBezTo>
                  <a:cubicBezTo>
                    <a:pt x="202" y="1277"/>
                    <a:pt x="213" y="1276"/>
                    <a:pt x="225" y="1273"/>
                  </a:cubicBezTo>
                  <a:cubicBezTo>
                    <a:pt x="1427" y="986"/>
                    <a:pt x="2628" y="697"/>
                    <a:pt x="3830" y="404"/>
                  </a:cubicBezTo>
                  <a:cubicBezTo>
                    <a:pt x="4018" y="360"/>
                    <a:pt x="4213" y="322"/>
                    <a:pt x="4396" y="264"/>
                  </a:cubicBezTo>
                  <a:cubicBezTo>
                    <a:pt x="4544" y="218"/>
                    <a:pt x="4499" y="1"/>
                    <a:pt x="4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2"/>
            <p:cNvSpPr/>
            <p:nvPr/>
          </p:nvSpPr>
          <p:spPr>
            <a:xfrm>
              <a:off x="2161175" y="2160875"/>
              <a:ext cx="114575" cy="33950"/>
            </a:xfrm>
            <a:custGeom>
              <a:avLst/>
              <a:gdLst/>
              <a:ahLst/>
              <a:cxnLst/>
              <a:rect l="l" t="t" r="r" b="b"/>
              <a:pathLst>
                <a:path w="4583" h="1358" extrusionOk="0">
                  <a:moveTo>
                    <a:pt x="4397" y="1"/>
                  </a:moveTo>
                  <a:cubicBezTo>
                    <a:pt x="4385" y="1"/>
                    <a:pt x="4373" y="2"/>
                    <a:pt x="4360" y="6"/>
                  </a:cubicBezTo>
                  <a:cubicBezTo>
                    <a:pt x="3130" y="325"/>
                    <a:pt x="1900" y="644"/>
                    <a:pt x="672" y="963"/>
                  </a:cubicBezTo>
                  <a:cubicBezTo>
                    <a:pt x="498" y="1009"/>
                    <a:pt x="325" y="1054"/>
                    <a:pt x="153" y="1098"/>
                  </a:cubicBezTo>
                  <a:cubicBezTo>
                    <a:pt x="0" y="1137"/>
                    <a:pt x="49" y="1357"/>
                    <a:pt x="187" y="1357"/>
                  </a:cubicBezTo>
                  <a:cubicBezTo>
                    <a:pt x="199" y="1357"/>
                    <a:pt x="211" y="1356"/>
                    <a:pt x="224" y="1352"/>
                  </a:cubicBezTo>
                  <a:cubicBezTo>
                    <a:pt x="1453" y="1033"/>
                    <a:pt x="2684" y="714"/>
                    <a:pt x="3912" y="397"/>
                  </a:cubicBezTo>
                  <a:cubicBezTo>
                    <a:pt x="4086" y="352"/>
                    <a:pt x="4259" y="306"/>
                    <a:pt x="4429" y="261"/>
                  </a:cubicBezTo>
                  <a:cubicBezTo>
                    <a:pt x="4582" y="221"/>
                    <a:pt x="4535" y="1"/>
                    <a:pt x="43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52"/>
            <p:cNvSpPr/>
            <p:nvPr/>
          </p:nvSpPr>
          <p:spPr>
            <a:xfrm>
              <a:off x="2169400" y="2203400"/>
              <a:ext cx="105900" cy="11900"/>
            </a:xfrm>
            <a:custGeom>
              <a:avLst/>
              <a:gdLst/>
              <a:ahLst/>
              <a:cxnLst/>
              <a:rect l="l" t="t" r="r" b="b"/>
              <a:pathLst>
                <a:path w="4236" h="476" extrusionOk="0">
                  <a:moveTo>
                    <a:pt x="162" y="0"/>
                  </a:moveTo>
                  <a:cubicBezTo>
                    <a:pt x="1" y="0"/>
                    <a:pt x="4" y="256"/>
                    <a:pt x="171" y="265"/>
                  </a:cubicBezTo>
                  <a:cubicBezTo>
                    <a:pt x="1305" y="327"/>
                    <a:pt x="2441" y="388"/>
                    <a:pt x="3575" y="450"/>
                  </a:cubicBezTo>
                  <a:cubicBezTo>
                    <a:pt x="3738" y="458"/>
                    <a:pt x="3901" y="467"/>
                    <a:pt x="4065" y="476"/>
                  </a:cubicBezTo>
                  <a:cubicBezTo>
                    <a:pt x="4069" y="476"/>
                    <a:pt x="4072" y="476"/>
                    <a:pt x="4075" y="476"/>
                  </a:cubicBezTo>
                  <a:cubicBezTo>
                    <a:pt x="4236" y="476"/>
                    <a:pt x="4231" y="220"/>
                    <a:pt x="4065" y="211"/>
                  </a:cubicBezTo>
                  <a:cubicBezTo>
                    <a:pt x="2929" y="149"/>
                    <a:pt x="1795" y="89"/>
                    <a:pt x="662" y="27"/>
                  </a:cubicBezTo>
                  <a:cubicBezTo>
                    <a:pt x="497" y="18"/>
                    <a:pt x="335" y="9"/>
                    <a:pt x="171" y="1"/>
                  </a:cubicBezTo>
                  <a:cubicBezTo>
                    <a:pt x="168" y="0"/>
                    <a:pt x="165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52"/>
            <p:cNvSpPr/>
            <p:nvPr/>
          </p:nvSpPr>
          <p:spPr>
            <a:xfrm>
              <a:off x="2156925" y="2227700"/>
              <a:ext cx="113575" cy="31950"/>
            </a:xfrm>
            <a:custGeom>
              <a:avLst/>
              <a:gdLst/>
              <a:ahLst/>
              <a:cxnLst/>
              <a:rect l="l" t="t" r="r" b="b"/>
              <a:pathLst>
                <a:path w="4543" h="1278" extrusionOk="0">
                  <a:moveTo>
                    <a:pt x="176" y="1"/>
                  </a:moveTo>
                  <a:cubicBezTo>
                    <a:pt x="46" y="1"/>
                    <a:pt x="0" y="218"/>
                    <a:pt x="149" y="264"/>
                  </a:cubicBezTo>
                  <a:cubicBezTo>
                    <a:pt x="624" y="414"/>
                    <a:pt x="1123" y="504"/>
                    <a:pt x="1607" y="621"/>
                  </a:cubicBezTo>
                  <a:cubicBezTo>
                    <a:pt x="2339" y="798"/>
                    <a:pt x="3073" y="975"/>
                    <a:pt x="3805" y="1151"/>
                  </a:cubicBezTo>
                  <a:cubicBezTo>
                    <a:pt x="3977" y="1191"/>
                    <a:pt x="4149" y="1231"/>
                    <a:pt x="4318" y="1273"/>
                  </a:cubicBezTo>
                  <a:cubicBezTo>
                    <a:pt x="4329" y="1276"/>
                    <a:pt x="4341" y="1277"/>
                    <a:pt x="4351" y="1277"/>
                  </a:cubicBezTo>
                  <a:cubicBezTo>
                    <a:pt x="4492" y="1277"/>
                    <a:pt x="4543" y="1054"/>
                    <a:pt x="4388" y="1016"/>
                  </a:cubicBezTo>
                  <a:cubicBezTo>
                    <a:pt x="3187" y="729"/>
                    <a:pt x="1985" y="440"/>
                    <a:pt x="784" y="149"/>
                  </a:cubicBezTo>
                  <a:cubicBezTo>
                    <a:pt x="596" y="104"/>
                    <a:pt x="401" y="65"/>
                    <a:pt x="217" y="7"/>
                  </a:cubicBezTo>
                  <a:cubicBezTo>
                    <a:pt x="202" y="3"/>
                    <a:pt x="189" y="1"/>
                    <a:pt x="1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2"/>
            <p:cNvSpPr/>
            <p:nvPr/>
          </p:nvSpPr>
          <p:spPr>
            <a:xfrm>
              <a:off x="1781050" y="2177850"/>
              <a:ext cx="120500" cy="80325"/>
            </a:xfrm>
            <a:custGeom>
              <a:avLst/>
              <a:gdLst/>
              <a:ahLst/>
              <a:cxnLst/>
              <a:rect l="l" t="t" r="r" b="b"/>
              <a:pathLst>
                <a:path w="4820" h="3213" extrusionOk="0">
                  <a:moveTo>
                    <a:pt x="4296" y="0"/>
                  </a:moveTo>
                  <a:cubicBezTo>
                    <a:pt x="4086" y="0"/>
                    <a:pt x="3930" y="88"/>
                    <a:pt x="3746" y="185"/>
                  </a:cubicBezTo>
                  <a:cubicBezTo>
                    <a:pt x="3545" y="289"/>
                    <a:pt x="3350" y="399"/>
                    <a:pt x="3159" y="512"/>
                  </a:cubicBezTo>
                  <a:cubicBezTo>
                    <a:pt x="2884" y="673"/>
                    <a:pt x="2614" y="842"/>
                    <a:pt x="2360" y="1023"/>
                  </a:cubicBezTo>
                  <a:cubicBezTo>
                    <a:pt x="1758" y="633"/>
                    <a:pt x="1130" y="232"/>
                    <a:pt x="387" y="24"/>
                  </a:cubicBezTo>
                  <a:cubicBezTo>
                    <a:pt x="358" y="16"/>
                    <a:pt x="331" y="12"/>
                    <a:pt x="306" y="12"/>
                  </a:cubicBezTo>
                  <a:cubicBezTo>
                    <a:pt x="94" y="12"/>
                    <a:pt x="1" y="262"/>
                    <a:pt x="200" y="356"/>
                  </a:cubicBezTo>
                  <a:cubicBezTo>
                    <a:pt x="808" y="642"/>
                    <a:pt x="1365" y="1004"/>
                    <a:pt x="1905" y="1366"/>
                  </a:cubicBezTo>
                  <a:cubicBezTo>
                    <a:pt x="1292" y="1857"/>
                    <a:pt x="739" y="2391"/>
                    <a:pt x="267" y="2964"/>
                  </a:cubicBezTo>
                  <a:cubicBezTo>
                    <a:pt x="158" y="3094"/>
                    <a:pt x="311" y="3212"/>
                    <a:pt x="469" y="3212"/>
                  </a:cubicBezTo>
                  <a:cubicBezTo>
                    <a:pt x="538" y="3212"/>
                    <a:pt x="608" y="3189"/>
                    <a:pt x="658" y="3135"/>
                  </a:cubicBezTo>
                  <a:cubicBezTo>
                    <a:pt x="1147" y="2600"/>
                    <a:pt x="1709" y="2102"/>
                    <a:pt x="2334" y="1655"/>
                  </a:cubicBezTo>
                  <a:cubicBezTo>
                    <a:pt x="2654" y="1870"/>
                    <a:pt x="2960" y="2095"/>
                    <a:pt x="3263" y="2325"/>
                  </a:cubicBezTo>
                  <a:cubicBezTo>
                    <a:pt x="3428" y="2449"/>
                    <a:pt x="3593" y="2572"/>
                    <a:pt x="3759" y="2694"/>
                  </a:cubicBezTo>
                  <a:cubicBezTo>
                    <a:pt x="3940" y="2831"/>
                    <a:pt x="4098" y="2953"/>
                    <a:pt x="4346" y="3016"/>
                  </a:cubicBezTo>
                  <a:cubicBezTo>
                    <a:pt x="4375" y="3023"/>
                    <a:pt x="4405" y="3027"/>
                    <a:pt x="4434" y="3027"/>
                  </a:cubicBezTo>
                  <a:cubicBezTo>
                    <a:pt x="4635" y="3027"/>
                    <a:pt x="4819" y="2866"/>
                    <a:pt x="4749" y="2714"/>
                  </a:cubicBezTo>
                  <a:cubicBezTo>
                    <a:pt x="4661" y="2528"/>
                    <a:pt x="4500" y="2411"/>
                    <a:pt x="4310" y="2280"/>
                  </a:cubicBezTo>
                  <a:cubicBezTo>
                    <a:pt x="4131" y="2156"/>
                    <a:pt x="3949" y="2033"/>
                    <a:pt x="3763" y="1912"/>
                  </a:cubicBezTo>
                  <a:cubicBezTo>
                    <a:pt x="3454" y="1711"/>
                    <a:pt x="3138" y="1515"/>
                    <a:pt x="2823" y="1316"/>
                  </a:cubicBezTo>
                  <a:cubicBezTo>
                    <a:pt x="3048" y="1164"/>
                    <a:pt x="3278" y="1017"/>
                    <a:pt x="3516" y="875"/>
                  </a:cubicBezTo>
                  <a:cubicBezTo>
                    <a:pt x="3691" y="773"/>
                    <a:pt x="3871" y="673"/>
                    <a:pt x="4054" y="578"/>
                  </a:cubicBezTo>
                  <a:cubicBezTo>
                    <a:pt x="4265" y="468"/>
                    <a:pt x="4487" y="388"/>
                    <a:pt x="4551" y="187"/>
                  </a:cubicBezTo>
                  <a:cubicBezTo>
                    <a:pt x="4574" y="115"/>
                    <a:pt x="4522" y="24"/>
                    <a:pt x="4417" y="9"/>
                  </a:cubicBezTo>
                  <a:cubicBezTo>
                    <a:pt x="4374" y="3"/>
                    <a:pt x="4334" y="0"/>
                    <a:pt x="42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52"/>
          <p:cNvGrpSpPr/>
          <p:nvPr/>
        </p:nvGrpSpPr>
        <p:grpSpPr>
          <a:xfrm rot="529542">
            <a:off x="6555215" y="3227386"/>
            <a:ext cx="1556116" cy="926009"/>
            <a:chOff x="525950" y="942550"/>
            <a:chExt cx="1145650" cy="681750"/>
          </a:xfrm>
        </p:grpSpPr>
        <p:sp>
          <p:nvSpPr>
            <p:cNvPr id="3646" name="Google Shape;3646;p52"/>
            <p:cNvSpPr/>
            <p:nvPr/>
          </p:nvSpPr>
          <p:spPr>
            <a:xfrm>
              <a:off x="525950" y="942550"/>
              <a:ext cx="1145650" cy="681750"/>
            </a:xfrm>
            <a:custGeom>
              <a:avLst/>
              <a:gdLst/>
              <a:ahLst/>
              <a:cxnLst/>
              <a:rect l="l" t="t" r="r" b="b"/>
              <a:pathLst>
                <a:path w="45826" h="27270" extrusionOk="0">
                  <a:moveTo>
                    <a:pt x="5389" y="0"/>
                  </a:moveTo>
                  <a:cubicBezTo>
                    <a:pt x="5112" y="0"/>
                    <a:pt x="4831" y="132"/>
                    <a:pt x="4700" y="382"/>
                  </a:cubicBezTo>
                  <a:cubicBezTo>
                    <a:pt x="4202" y="1330"/>
                    <a:pt x="3704" y="2277"/>
                    <a:pt x="3206" y="3227"/>
                  </a:cubicBezTo>
                  <a:cubicBezTo>
                    <a:pt x="2411" y="4741"/>
                    <a:pt x="1616" y="6257"/>
                    <a:pt x="820" y="7769"/>
                  </a:cubicBezTo>
                  <a:cubicBezTo>
                    <a:pt x="635" y="8122"/>
                    <a:pt x="449" y="8474"/>
                    <a:pt x="266" y="8826"/>
                  </a:cubicBezTo>
                  <a:cubicBezTo>
                    <a:pt x="1" y="9327"/>
                    <a:pt x="361" y="10005"/>
                    <a:pt x="917" y="10005"/>
                  </a:cubicBezTo>
                  <a:cubicBezTo>
                    <a:pt x="990" y="10005"/>
                    <a:pt x="1066" y="9993"/>
                    <a:pt x="1145" y="9968"/>
                  </a:cubicBezTo>
                  <a:cubicBezTo>
                    <a:pt x="2957" y="9383"/>
                    <a:pt x="4765" y="8797"/>
                    <a:pt x="6577" y="8212"/>
                  </a:cubicBezTo>
                  <a:cubicBezTo>
                    <a:pt x="6754" y="8900"/>
                    <a:pt x="7195" y="9507"/>
                    <a:pt x="7872" y="9834"/>
                  </a:cubicBezTo>
                  <a:cubicBezTo>
                    <a:pt x="8133" y="9961"/>
                    <a:pt x="8409" y="10041"/>
                    <a:pt x="8687" y="10077"/>
                  </a:cubicBezTo>
                  <a:cubicBezTo>
                    <a:pt x="8403" y="10684"/>
                    <a:pt x="8172" y="11316"/>
                    <a:pt x="8005" y="11961"/>
                  </a:cubicBezTo>
                  <a:cubicBezTo>
                    <a:pt x="7743" y="12966"/>
                    <a:pt x="7648" y="13984"/>
                    <a:pt x="7684" y="15006"/>
                  </a:cubicBezTo>
                  <a:cubicBezTo>
                    <a:pt x="7479" y="14954"/>
                    <a:pt x="7276" y="14899"/>
                    <a:pt x="7071" y="14847"/>
                  </a:cubicBezTo>
                  <a:cubicBezTo>
                    <a:pt x="6798" y="14776"/>
                    <a:pt x="6509" y="14669"/>
                    <a:pt x="6228" y="14659"/>
                  </a:cubicBezTo>
                  <a:cubicBezTo>
                    <a:pt x="6218" y="14659"/>
                    <a:pt x="6208" y="14659"/>
                    <a:pt x="6197" y="14659"/>
                  </a:cubicBezTo>
                  <a:cubicBezTo>
                    <a:pt x="5812" y="14659"/>
                    <a:pt x="5438" y="14953"/>
                    <a:pt x="5347" y="15326"/>
                  </a:cubicBezTo>
                  <a:cubicBezTo>
                    <a:pt x="5255" y="15707"/>
                    <a:pt x="5392" y="16139"/>
                    <a:pt x="5744" y="16342"/>
                  </a:cubicBezTo>
                  <a:cubicBezTo>
                    <a:pt x="5909" y="16436"/>
                    <a:pt x="6103" y="16488"/>
                    <a:pt x="6298" y="16534"/>
                  </a:cubicBezTo>
                  <a:cubicBezTo>
                    <a:pt x="6184" y="16543"/>
                    <a:pt x="6072" y="16556"/>
                    <a:pt x="5966" y="16585"/>
                  </a:cubicBezTo>
                  <a:cubicBezTo>
                    <a:pt x="5578" y="16689"/>
                    <a:pt x="5304" y="17087"/>
                    <a:pt x="5317" y="17481"/>
                  </a:cubicBezTo>
                  <a:cubicBezTo>
                    <a:pt x="5328" y="17910"/>
                    <a:pt x="5637" y="18288"/>
                    <a:pt x="6069" y="18346"/>
                  </a:cubicBezTo>
                  <a:cubicBezTo>
                    <a:pt x="6093" y="18349"/>
                    <a:pt x="6119" y="18349"/>
                    <a:pt x="6144" y="18350"/>
                  </a:cubicBezTo>
                  <a:cubicBezTo>
                    <a:pt x="5740" y="18500"/>
                    <a:pt x="5471" y="18870"/>
                    <a:pt x="5533" y="19320"/>
                  </a:cubicBezTo>
                  <a:cubicBezTo>
                    <a:pt x="5592" y="19760"/>
                    <a:pt x="5959" y="20101"/>
                    <a:pt x="6408" y="20116"/>
                  </a:cubicBezTo>
                  <a:cubicBezTo>
                    <a:pt x="6419" y="20116"/>
                    <a:pt x="6430" y="20116"/>
                    <a:pt x="6440" y="20116"/>
                  </a:cubicBezTo>
                  <a:cubicBezTo>
                    <a:pt x="6774" y="20116"/>
                    <a:pt x="7149" y="19969"/>
                    <a:pt x="7470" y="19892"/>
                  </a:cubicBezTo>
                  <a:cubicBezTo>
                    <a:pt x="7929" y="19782"/>
                    <a:pt x="8388" y="19669"/>
                    <a:pt x="8848" y="19560"/>
                  </a:cubicBezTo>
                  <a:cubicBezTo>
                    <a:pt x="10741" y="23352"/>
                    <a:pt x="14653" y="25878"/>
                    <a:pt x="18715" y="26812"/>
                  </a:cubicBezTo>
                  <a:cubicBezTo>
                    <a:pt x="20040" y="27116"/>
                    <a:pt x="21410" y="27269"/>
                    <a:pt x="22783" y="27269"/>
                  </a:cubicBezTo>
                  <a:cubicBezTo>
                    <a:pt x="26191" y="27269"/>
                    <a:pt x="29614" y="26321"/>
                    <a:pt x="32405" y="24368"/>
                  </a:cubicBezTo>
                  <a:cubicBezTo>
                    <a:pt x="34202" y="23112"/>
                    <a:pt x="35747" y="21461"/>
                    <a:pt x="36720" y="19488"/>
                  </a:cubicBezTo>
                  <a:cubicBezTo>
                    <a:pt x="37182" y="19597"/>
                    <a:pt x="37645" y="19710"/>
                    <a:pt x="38107" y="19820"/>
                  </a:cubicBezTo>
                  <a:cubicBezTo>
                    <a:pt x="38488" y="19911"/>
                    <a:pt x="38983" y="20091"/>
                    <a:pt x="39417" y="20091"/>
                  </a:cubicBezTo>
                  <a:cubicBezTo>
                    <a:pt x="39779" y="20091"/>
                    <a:pt x="40100" y="19965"/>
                    <a:pt x="40277" y="19555"/>
                  </a:cubicBezTo>
                  <a:cubicBezTo>
                    <a:pt x="40461" y="19125"/>
                    <a:pt x="40287" y="18632"/>
                    <a:pt x="39877" y="18408"/>
                  </a:cubicBezTo>
                  <a:cubicBezTo>
                    <a:pt x="39839" y="18386"/>
                    <a:pt x="39797" y="18369"/>
                    <a:pt x="39757" y="18350"/>
                  </a:cubicBezTo>
                  <a:cubicBezTo>
                    <a:pt x="40200" y="18300"/>
                    <a:pt x="40548" y="17937"/>
                    <a:pt x="40558" y="17481"/>
                  </a:cubicBezTo>
                  <a:cubicBezTo>
                    <a:pt x="40565" y="17084"/>
                    <a:pt x="40300" y="16690"/>
                    <a:pt x="39909" y="16585"/>
                  </a:cubicBezTo>
                  <a:cubicBezTo>
                    <a:pt x="39797" y="16553"/>
                    <a:pt x="39679" y="16539"/>
                    <a:pt x="39559" y="16530"/>
                  </a:cubicBezTo>
                  <a:cubicBezTo>
                    <a:pt x="40050" y="16399"/>
                    <a:pt x="40544" y="16217"/>
                    <a:pt x="40560" y="15599"/>
                  </a:cubicBezTo>
                  <a:cubicBezTo>
                    <a:pt x="40574" y="15046"/>
                    <a:pt x="40127" y="14669"/>
                    <a:pt x="39619" y="14669"/>
                  </a:cubicBezTo>
                  <a:cubicBezTo>
                    <a:pt x="39551" y="14669"/>
                    <a:pt x="39483" y="14675"/>
                    <a:pt x="39414" y="14689"/>
                  </a:cubicBezTo>
                  <a:cubicBezTo>
                    <a:pt x="38891" y="14796"/>
                    <a:pt x="38368" y="14936"/>
                    <a:pt x="37852" y="15081"/>
                  </a:cubicBezTo>
                  <a:cubicBezTo>
                    <a:pt x="37904" y="13800"/>
                    <a:pt x="37745" y="12523"/>
                    <a:pt x="37333" y="11294"/>
                  </a:cubicBezTo>
                  <a:cubicBezTo>
                    <a:pt x="37240" y="11016"/>
                    <a:pt x="37133" y="10746"/>
                    <a:pt x="37019" y="10476"/>
                  </a:cubicBezTo>
                  <a:cubicBezTo>
                    <a:pt x="37481" y="10435"/>
                    <a:pt x="37932" y="10274"/>
                    <a:pt x="38302" y="9997"/>
                  </a:cubicBezTo>
                  <a:cubicBezTo>
                    <a:pt x="38790" y="9631"/>
                    <a:pt x="39109" y="9139"/>
                    <a:pt x="39252" y="8592"/>
                  </a:cubicBezTo>
                  <a:cubicBezTo>
                    <a:pt x="40796" y="9090"/>
                    <a:pt x="42338" y="9591"/>
                    <a:pt x="43883" y="10089"/>
                  </a:cubicBezTo>
                  <a:cubicBezTo>
                    <a:pt x="44150" y="10176"/>
                    <a:pt x="44415" y="10259"/>
                    <a:pt x="44682" y="10346"/>
                  </a:cubicBezTo>
                  <a:cubicBezTo>
                    <a:pt x="44761" y="10372"/>
                    <a:pt x="44838" y="10383"/>
                    <a:pt x="44912" y="10383"/>
                  </a:cubicBezTo>
                  <a:cubicBezTo>
                    <a:pt x="45466" y="10383"/>
                    <a:pt x="45825" y="9706"/>
                    <a:pt x="45561" y="9203"/>
                  </a:cubicBezTo>
                  <a:cubicBezTo>
                    <a:pt x="45063" y="8253"/>
                    <a:pt x="44565" y="7306"/>
                    <a:pt x="44067" y="6358"/>
                  </a:cubicBezTo>
                  <a:cubicBezTo>
                    <a:pt x="43272" y="4843"/>
                    <a:pt x="42475" y="3328"/>
                    <a:pt x="41680" y="1813"/>
                  </a:cubicBezTo>
                  <a:cubicBezTo>
                    <a:pt x="41496" y="1461"/>
                    <a:pt x="41310" y="1110"/>
                    <a:pt x="41126" y="758"/>
                  </a:cubicBezTo>
                  <a:cubicBezTo>
                    <a:pt x="40994" y="509"/>
                    <a:pt x="40713" y="377"/>
                    <a:pt x="40437" y="377"/>
                  </a:cubicBezTo>
                  <a:cubicBezTo>
                    <a:pt x="40169" y="377"/>
                    <a:pt x="39905" y="500"/>
                    <a:pt x="39783" y="758"/>
                  </a:cubicBezTo>
                  <a:cubicBezTo>
                    <a:pt x="39043" y="2335"/>
                    <a:pt x="38298" y="3912"/>
                    <a:pt x="37557" y="5489"/>
                  </a:cubicBezTo>
                  <a:cubicBezTo>
                    <a:pt x="37557" y="5491"/>
                    <a:pt x="37554" y="5493"/>
                    <a:pt x="37554" y="5493"/>
                  </a:cubicBezTo>
                  <a:cubicBezTo>
                    <a:pt x="37316" y="5421"/>
                    <a:pt x="37069" y="5386"/>
                    <a:pt x="36822" y="5386"/>
                  </a:cubicBezTo>
                  <a:cubicBezTo>
                    <a:pt x="35907" y="5386"/>
                    <a:pt x="34994" y="5866"/>
                    <a:pt x="34550" y="6718"/>
                  </a:cubicBezTo>
                  <a:cubicBezTo>
                    <a:pt x="34547" y="6727"/>
                    <a:pt x="34543" y="6736"/>
                    <a:pt x="34537" y="6743"/>
                  </a:cubicBezTo>
                  <a:cubicBezTo>
                    <a:pt x="34392" y="6591"/>
                    <a:pt x="34241" y="6444"/>
                    <a:pt x="34088" y="6300"/>
                  </a:cubicBezTo>
                  <a:cubicBezTo>
                    <a:pt x="33741" y="4695"/>
                    <a:pt x="33391" y="3092"/>
                    <a:pt x="33042" y="1489"/>
                  </a:cubicBezTo>
                  <a:cubicBezTo>
                    <a:pt x="32991" y="1256"/>
                    <a:pt x="32941" y="1021"/>
                    <a:pt x="32890" y="789"/>
                  </a:cubicBezTo>
                  <a:cubicBezTo>
                    <a:pt x="32813" y="432"/>
                    <a:pt x="32466" y="221"/>
                    <a:pt x="32125" y="221"/>
                  </a:cubicBezTo>
                  <a:cubicBezTo>
                    <a:pt x="31927" y="221"/>
                    <a:pt x="31732" y="292"/>
                    <a:pt x="31591" y="446"/>
                  </a:cubicBezTo>
                  <a:cubicBezTo>
                    <a:pt x="30753" y="1365"/>
                    <a:pt x="29914" y="2283"/>
                    <a:pt x="29077" y="3201"/>
                  </a:cubicBezTo>
                  <a:cubicBezTo>
                    <a:pt x="27493" y="2612"/>
                    <a:pt x="25866" y="2226"/>
                    <a:pt x="24172" y="2095"/>
                  </a:cubicBezTo>
                  <a:cubicBezTo>
                    <a:pt x="23700" y="2058"/>
                    <a:pt x="23227" y="2040"/>
                    <a:pt x="22753" y="2040"/>
                  </a:cubicBezTo>
                  <a:cubicBezTo>
                    <a:pt x="21407" y="2040"/>
                    <a:pt x="20060" y="2188"/>
                    <a:pt x="18748" y="2490"/>
                  </a:cubicBezTo>
                  <a:cubicBezTo>
                    <a:pt x="17933" y="2678"/>
                    <a:pt x="17142" y="2936"/>
                    <a:pt x="16362" y="3237"/>
                  </a:cubicBezTo>
                  <a:cubicBezTo>
                    <a:pt x="15512" y="2306"/>
                    <a:pt x="14663" y="1378"/>
                    <a:pt x="13813" y="446"/>
                  </a:cubicBezTo>
                  <a:cubicBezTo>
                    <a:pt x="13672" y="292"/>
                    <a:pt x="13477" y="221"/>
                    <a:pt x="13279" y="221"/>
                  </a:cubicBezTo>
                  <a:cubicBezTo>
                    <a:pt x="12938" y="221"/>
                    <a:pt x="12591" y="433"/>
                    <a:pt x="12514" y="789"/>
                  </a:cubicBezTo>
                  <a:cubicBezTo>
                    <a:pt x="12142" y="2499"/>
                    <a:pt x="11769" y="4208"/>
                    <a:pt x="11397" y="5919"/>
                  </a:cubicBezTo>
                  <a:cubicBezTo>
                    <a:pt x="11362" y="6078"/>
                    <a:pt x="11329" y="6236"/>
                    <a:pt x="11293" y="6397"/>
                  </a:cubicBezTo>
                  <a:cubicBezTo>
                    <a:pt x="11120" y="6054"/>
                    <a:pt x="10864" y="5746"/>
                    <a:pt x="10535" y="5499"/>
                  </a:cubicBezTo>
                  <a:cubicBezTo>
                    <a:pt x="10099" y="5171"/>
                    <a:pt x="9561" y="5006"/>
                    <a:pt x="9024" y="5006"/>
                  </a:cubicBezTo>
                  <a:cubicBezTo>
                    <a:pt x="8769" y="5006"/>
                    <a:pt x="8515" y="5043"/>
                    <a:pt x="8272" y="5118"/>
                  </a:cubicBezTo>
                  <a:cubicBezTo>
                    <a:pt x="7634" y="3761"/>
                    <a:pt x="6994" y="2405"/>
                    <a:pt x="6357" y="1048"/>
                  </a:cubicBezTo>
                  <a:cubicBezTo>
                    <a:pt x="6252" y="826"/>
                    <a:pt x="6148" y="605"/>
                    <a:pt x="6043" y="382"/>
                  </a:cubicBezTo>
                  <a:cubicBezTo>
                    <a:pt x="5921" y="123"/>
                    <a:pt x="5657" y="0"/>
                    <a:pt x="5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60000" algn="bl" rotWithShape="0">
                <a:schemeClr val="dk2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52"/>
            <p:cNvSpPr/>
            <p:nvPr/>
          </p:nvSpPr>
          <p:spPr>
            <a:xfrm>
              <a:off x="821175" y="967450"/>
              <a:ext cx="133300" cy="166900"/>
            </a:xfrm>
            <a:custGeom>
              <a:avLst/>
              <a:gdLst/>
              <a:ahLst/>
              <a:cxnLst/>
              <a:rect l="l" t="t" r="r" b="b"/>
              <a:pathLst>
                <a:path w="5332" h="6676" extrusionOk="0">
                  <a:moveTo>
                    <a:pt x="1454" y="0"/>
                  </a:moveTo>
                  <a:lnTo>
                    <a:pt x="1" y="6675"/>
                  </a:lnTo>
                  <a:lnTo>
                    <a:pt x="5331" y="4247"/>
                  </a:lnTo>
                  <a:lnTo>
                    <a:pt x="1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52"/>
            <p:cNvSpPr/>
            <p:nvPr/>
          </p:nvSpPr>
          <p:spPr>
            <a:xfrm>
              <a:off x="847375" y="1007500"/>
              <a:ext cx="84875" cy="103375"/>
            </a:xfrm>
            <a:custGeom>
              <a:avLst/>
              <a:gdLst/>
              <a:ahLst/>
              <a:cxnLst/>
              <a:rect l="l" t="t" r="r" b="b"/>
              <a:pathLst>
                <a:path w="3395" h="4135" extrusionOk="0">
                  <a:moveTo>
                    <a:pt x="787" y="434"/>
                  </a:moveTo>
                  <a:cubicBezTo>
                    <a:pt x="1236" y="875"/>
                    <a:pt x="2586" y="2205"/>
                    <a:pt x="3013" y="2613"/>
                  </a:cubicBezTo>
                  <a:lnTo>
                    <a:pt x="263" y="3797"/>
                  </a:lnTo>
                  <a:lnTo>
                    <a:pt x="787" y="434"/>
                  </a:lnTo>
                  <a:close/>
                  <a:moveTo>
                    <a:pt x="644" y="1"/>
                  </a:moveTo>
                  <a:lnTo>
                    <a:pt x="1" y="4135"/>
                  </a:lnTo>
                  <a:lnTo>
                    <a:pt x="1" y="4135"/>
                  </a:lnTo>
                  <a:lnTo>
                    <a:pt x="3394" y="2674"/>
                  </a:lnTo>
                  <a:lnTo>
                    <a:pt x="3267" y="2566"/>
                  </a:lnTo>
                  <a:cubicBezTo>
                    <a:pt x="3091" y="2413"/>
                    <a:pt x="812" y="167"/>
                    <a:pt x="789" y="144"/>
                  </a:cubicBezTo>
                  <a:lnTo>
                    <a:pt x="644" y="1"/>
                  </a:lnTo>
                  <a:close/>
                </a:path>
              </a:pathLst>
            </a:custGeom>
            <a:solidFill>
              <a:srgbClr val="1D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52"/>
            <p:cNvSpPr/>
            <p:nvPr/>
          </p:nvSpPr>
          <p:spPr>
            <a:xfrm>
              <a:off x="1232500" y="967450"/>
              <a:ext cx="133300" cy="166900"/>
            </a:xfrm>
            <a:custGeom>
              <a:avLst/>
              <a:gdLst/>
              <a:ahLst/>
              <a:cxnLst/>
              <a:rect l="l" t="t" r="r" b="b"/>
              <a:pathLst>
                <a:path w="5332" h="6676" extrusionOk="0">
                  <a:moveTo>
                    <a:pt x="3878" y="0"/>
                  </a:moveTo>
                  <a:lnTo>
                    <a:pt x="1" y="4247"/>
                  </a:lnTo>
                  <a:lnTo>
                    <a:pt x="5331" y="6675"/>
                  </a:lnTo>
                  <a:lnTo>
                    <a:pt x="3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52"/>
            <p:cNvSpPr/>
            <p:nvPr/>
          </p:nvSpPr>
          <p:spPr>
            <a:xfrm>
              <a:off x="1254725" y="1007500"/>
              <a:ext cx="84900" cy="103375"/>
            </a:xfrm>
            <a:custGeom>
              <a:avLst/>
              <a:gdLst/>
              <a:ahLst/>
              <a:cxnLst/>
              <a:rect l="l" t="t" r="r" b="b"/>
              <a:pathLst>
                <a:path w="3396" h="4135" extrusionOk="0">
                  <a:moveTo>
                    <a:pt x="2611" y="434"/>
                  </a:moveTo>
                  <a:lnTo>
                    <a:pt x="3133" y="3797"/>
                  </a:lnTo>
                  <a:lnTo>
                    <a:pt x="382" y="2613"/>
                  </a:lnTo>
                  <a:cubicBezTo>
                    <a:pt x="809" y="2205"/>
                    <a:pt x="2159" y="875"/>
                    <a:pt x="2611" y="434"/>
                  </a:cubicBezTo>
                  <a:close/>
                  <a:moveTo>
                    <a:pt x="2751" y="1"/>
                  </a:moveTo>
                  <a:lnTo>
                    <a:pt x="2606" y="144"/>
                  </a:lnTo>
                  <a:cubicBezTo>
                    <a:pt x="2585" y="167"/>
                    <a:pt x="307" y="2413"/>
                    <a:pt x="128" y="2566"/>
                  </a:cubicBezTo>
                  <a:lnTo>
                    <a:pt x="1" y="2674"/>
                  </a:lnTo>
                  <a:lnTo>
                    <a:pt x="3396" y="4135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rgbClr val="1D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52"/>
            <p:cNvSpPr/>
            <p:nvPr/>
          </p:nvSpPr>
          <p:spPr>
            <a:xfrm>
              <a:off x="736875" y="1012925"/>
              <a:ext cx="716550" cy="591925"/>
            </a:xfrm>
            <a:custGeom>
              <a:avLst/>
              <a:gdLst/>
              <a:ahLst/>
              <a:cxnLst/>
              <a:rect l="l" t="t" r="r" b="b"/>
              <a:pathLst>
                <a:path w="28662" h="23677" extrusionOk="0">
                  <a:moveTo>
                    <a:pt x="14332" y="0"/>
                  </a:moveTo>
                  <a:cubicBezTo>
                    <a:pt x="10531" y="0"/>
                    <a:pt x="6886" y="1247"/>
                    <a:pt x="4198" y="3468"/>
                  </a:cubicBezTo>
                  <a:cubicBezTo>
                    <a:pt x="1510" y="5688"/>
                    <a:pt x="1" y="8699"/>
                    <a:pt x="1" y="11838"/>
                  </a:cubicBezTo>
                  <a:cubicBezTo>
                    <a:pt x="1" y="14978"/>
                    <a:pt x="1510" y="17989"/>
                    <a:pt x="4198" y="20209"/>
                  </a:cubicBezTo>
                  <a:cubicBezTo>
                    <a:pt x="6886" y="22429"/>
                    <a:pt x="10531" y="23676"/>
                    <a:pt x="14332" y="23676"/>
                  </a:cubicBezTo>
                  <a:cubicBezTo>
                    <a:pt x="18132" y="23676"/>
                    <a:pt x="21777" y="22429"/>
                    <a:pt x="24465" y="20209"/>
                  </a:cubicBezTo>
                  <a:cubicBezTo>
                    <a:pt x="27151" y="17989"/>
                    <a:pt x="28661" y="14978"/>
                    <a:pt x="28661" y="11838"/>
                  </a:cubicBezTo>
                  <a:cubicBezTo>
                    <a:pt x="28661" y="8699"/>
                    <a:pt x="27151" y="5688"/>
                    <a:pt x="24465" y="3468"/>
                  </a:cubicBezTo>
                  <a:cubicBezTo>
                    <a:pt x="21777" y="1247"/>
                    <a:pt x="18132" y="0"/>
                    <a:pt x="143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52"/>
            <p:cNvSpPr/>
            <p:nvPr/>
          </p:nvSpPr>
          <p:spPr>
            <a:xfrm>
              <a:off x="745125" y="1202450"/>
              <a:ext cx="349425" cy="360775"/>
            </a:xfrm>
            <a:custGeom>
              <a:avLst/>
              <a:gdLst/>
              <a:ahLst/>
              <a:cxnLst/>
              <a:rect l="l" t="t" r="r" b="b"/>
              <a:pathLst>
                <a:path w="13977" h="14431" extrusionOk="0">
                  <a:moveTo>
                    <a:pt x="3292" y="1"/>
                  </a:moveTo>
                  <a:cubicBezTo>
                    <a:pt x="1558" y="1"/>
                    <a:pt x="0" y="5075"/>
                    <a:pt x="1908" y="9141"/>
                  </a:cubicBezTo>
                  <a:cubicBezTo>
                    <a:pt x="3897" y="13373"/>
                    <a:pt x="8396" y="14339"/>
                    <a:pt x="10625" y="14428"/>
                  </a:cubicBezTo>
                  <a:cubicBezTo>
                    <a:pt x="10658" y="14429"/>
                    <a:pt x="10690" y="14430"/>
                    <a:pt x="10722" y="14430"/>
                  </a:cubicBezTo>
                  <a:cubicBezTo>
                    <a:pt x="12887" y="14430"/>
                    <a:pt x="13977" y="11474"/>
                    <a:pt x="10625" y="10526"/>
                  </a:cubicBezTo>
                  <a:cubicBezTo>
                    <a:pt x="10625" y="10526"/>
                    <a:pt x="6830" y="9292"/>
                    <a:pt x="5811" y="5735"/>
                  </a:cubicBezTo>
                  <a:cubicBezTo>
                    <a:pt x="4792" y="2177"/>
                    <a:pt x="5328" y="483"/>
                    <a:pt x="3510" y="28"/>
                  </a:cubicBezTo>
                  <a:cubicBezTo>
                    <a:pt x="3437" y="10"/>
                    <a:pt x="3365" y="1"/>
                    <a:pt x="3292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52"/>
            <p:cNvSpPr/>
            <p:nvPr/>
          </p:nvSpPr>
          <p:spPr>
            <a:xfrm>
              <a:off x="798475" y="1131500"/>
              <a:ext cx="102525" cy="61950"/>
            </a:xfrm>
            <a:custGeom>
              <a:avLst/>
              <a:gdLst/>
              <a:ahLst/>
              <a:cxnLst/>
              <a:rect l="l" t="t" r="r" b="b"/>
              <a:pathLst>
                <a:path w="4101" h="2478" extrusionOk="0">
                  <a:moveTo>
                    <a:pt x="2232" y="0"/>
                  </a:moveTo>
                  <a:cubicBezTo>
                    <a:pt x="1248" y="0"/>
                    <a:pt x="1" y="659"/>
                    <a:pt x="748" y="2062"/>
                  </a:cubicBezTo>
                  <a:cubicBezTo>
                    <a:pt x="748" y="2062"/>
                    <a:pt x="1163" y="2477"/>
                    <a:pt x="2136" y="2477"/>
                  </a:cubicBezTo>
                  <a:cubicBezTo>
                    <a:pt x="2309" y="2477"/>
                    <a:pt x="2501" y="2464"/>
                    <a:pt x="2711" y="2433"/>
                  </a:cubicBezTo>
                  <a:cubicBezTo>
                    <a:pt x="4100" y="2226"/>
                    <a:pt x="3777" y="525"/>
                    <a:pt x="2885" y="122"/>
                  </a:cubicBezTo>
                  <a:cubicBezTo>
                    <a:pt x="2707" y="41"/>
                    <a:pt x="2478" y="0"/>
                    <a:pt x="2232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52"/>
            <p:cNvSpPr/>
            <p:nvPr/>
          </p:nvSpPr>
          <p:spPr>
            <a:xfrm>
              <a:off x="828325" y="1012925"/>
              <a:ext cx="555900" cy="121400"/>
            </a:xfrm>
            <a:custGeom>
              <a:avLst/>
              <a:gdLst/>
              <a:ahLst/>
              <a:cxnLst/>
              <a:rect l="l" t="t" r="r" b="b"/>
              <a:pathLst>
                <a:path w="22236" h="4856" extrusionOk="0">
                  <a:moveTo>
                    <a:pt x="10674" y="0"/>
                  </a:moveTo>
                  <a:cubicBezTo>
                    <a:pt x="6433" y="0"/>
                    <a:pt x="2625" y="1523"/>
                    <a:pt x="0" y="3941"/>
                  </a:cubicBezTo>
                  <a:cubicBezTo>
                    <a:pt x="1597" y="4343"/>
                    <a:pt x="2967" y="4511"/>
                    <a:pt x="4143" y="4511"/>
                  </a:cubicBezTo>
                  <a:cubicBezTo>
                    <a:pt x="10025" y="4511"/>
                    <a:pt x="11026" y="312"/>
                    <a:pt x="11026" y="312"/>
                  </a:cubicBezTo>
                  <a:cubicBezTo>
                    <a:pt x="12362" y="4221"/>
                    <a:pt x="18102" y="4855"/>
                    <a:pt x="21519" y="4855"/>
                  </a:cubicBezTo>
                  <a:cubicBezTo>
                    <a:pt x="21772" y="4855"/>
                    <a:pt x="22012" y="4852"/>
                    <a:pt x="22236" y="4846"/>
                  </a:cubicBezTo>
                  <a:cubicBezTo>
                    <a:pt x="19626" y="1909"/>
                    <a:pt x="15421" y="0"/>
                    <a:pt x="10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52"/>
            <p:cNvSpPr/>
            <p:nvPr/>
          </p:nvSpPr>
          <p:spPr>
            <a:xfrm>
              <a:off x="877400" y="1037075"/>
              <a:ext cx="175925" cy="81625"/>
            </a:xfrm>
            <a:custGeom>
              <a:avLst/>
              <a:gdLst/>
              <a:ahLst/>
              <a:cxnLst/>
              <a:rect l="l" t="t" r="r" b="b"/>
              <a:pathLst>
                <a:path w="7037" h="3265" extrusionOk="0">
                  <a:moveTo>
                    <a:pt x="5637" y="1"/>
                  </a:moveTo>
                  <a:cubicBezTo>
                    <a:pt x="5088" y="1"/>
                    <a:pt x="4506" y="195"/>
                    <a:pt x="4006" y="329"/>
                  </a:cubicBezTo>
                  <a:cubicBezTo>
                    <a:pt x="3357" y="504"/>
                    <a:pt x="2719" y="712"/>
                    <a:pt x="2091" y="954"/>
                  </a:cubicBezTo>
                  <a:cubicBezTo>
                    <a:pt x="1756" y="1081"/>
                    <a:pt x="1427" y="1221"/>
                    <a:pt x="1099" y="1363"/>
                  </a:cubicBezTo>
                  <a:cubicBezTo>
                    <a:pt x="750" y="1517"/>
                    <a:pt x="370" y="1651"/>
                    <a:pt x="180" y="2011"/>
                  </a:cubicBezTo>
                  <a:cubicBezTo>
                    <a:pt x="113" y="2138"/>
                    <a:pt x="86" y="2265"/>
                    <a:pt x="87" y="2389"/>
                  </a:cubicBezTo>
                  <a:cubicBezTo>
                    <a:pt x="29" y="2480"/>
                    <a:pt x="1" y="2595"/>
                    <a:pt x="16" y="2693"/>
                  </a:cubicBezTo>
                  <a:cubicBezTo>
                    <a:pt x="51" y="2919"/>
                    <a:pt x="223" y="3049"/>
                    <a:pt x="442" y="3069"/>
                  </a:cubicBezTo>
                  <a:cubicBezTo>
                    <a:pt x="608" y="3085"/>
                    <a:pt x="763" y="3144"/>
                    <a:pt x="929" y="3163"/>
                  </a:cubicBezTo>
                  <a:cubicBezTo>
                    <a:pt x="1089" y="3180"/>
                    <a:pt x="1251" y="3187"/>
                    <a:pt x="1414" y="3199"/>
                  </a:cubicBezTo>
                  <a:cubicBezTo>
                    <a:pt x="1766" y="3223"/>
                    <a:pt x="2120" y="3249"/>
                    <a:pt x="2473" y="3259"/>
                  </a:cubicBezTo>
                  <a:cubicBezTo>
                    <a:pt x="2582" y="3262"/>
                    <a:pt x="2691" y="3264"/>
                    <a:pt x="2802" y="3264"/>
                  </a:cubicBezTo>
                  <a:cubicBezTo>
                    <a:pt x="3393" y="3264"/>
                    <a:pt x="4007" y="3213"/>
                    <a:pt x="4559" y="3021"/>
                  </a:cubicBezTo>
                  <a:cubicBezTo>
                    <a:pt x="5199" y="2797"/>
                    <a:pt x="5795" y="2470"/>
                    <a:pt x="6356" y="2089"/>
                  </a:cubicBezTo>
                  <a:cubicBezTo>
                    <a:pt x="6714" y="1845"/>
                    <a:pt x="7036" y="1555"/>
                    <a:pt x="7036" y="1085"/>
                  </a:cubicBezTo>
                  <a:cubicBezTo>
                    <a:pt x="7035" y="556"/>
                    <a:pt x="6618" y="201"/>
                    <a:pt x="6141" y="66"/>
                  </a:cubicBezTo>
                  <a:cubicBezTo>
                    <a:pt x="5979" y="20"/>
                    <a:pt x="5810" y="1"/>
                    <a:pt x="563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52"/>
            <p:cNvSpPr/>
            <p:nvPr/>
          </p:nvSpPr>
          <p:spPr>
            <a:xfrm>
              <a:off x="1052900" y="1253375"/>
              <a:ext cx="92700" cy="34525"/>
            </a:xfrm>
            <a:custGeom>
              <a:avLst/>
              <a:gdLst/>
              <a:ahLst/>
              <a:cxnLst/>
              <a:rect l="l" t="t" r="r" b="b"/>
              <a:pathLst>
                <a:path w="3708" h="1381" extrusionOk="0">
                  <a:moveTo>
                    <a:pt x="1650" y="0"/>
                  </a:moveTo>
                  <a:cubicBezTo>
                    <a:pt x="829" y="0"/>
                    <a:pt x="1" y="113"/>
                    <a:pt x="48" y="322"/>
                  </a:cubicBezTo>
                  <a:cubicBezTo>
                    <a:pt x="124" y="676"/>
                    <a:pt x="1591" y="1380"/>
                    <a:pt x="1591" y="1380"/>
                  </a:cubicBezTo>
                  <a:cubicBezTo>
                    <a:pt x="1591" y="1380"/>
                    <a:pt x="3707" y="439"/>
                    <a:pt x="3042" y="165"/>
                  </a:cubicBezTo>
                  <a:cubicBezTo>
                    <a:pt x="2771" y="53"/>
                    <a:pt x="2212" y="0"/>
                    <a:pt x="1650" y="0"/>
                  </a:cubicBezTo>
                  <a:close/>
                </a:path>
              </a:pathLst>
            </a:custGeom>
            <a:solidFill>
              <a:srgbClr val="1D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52"/>
            <p:cNvSpPr/>
            <p:nvPr/>
          </p:nvSpPr>
          <p:spPr>
            <a:xfrm>
              <a:off x="1088375" y="1264150"/>
              <a:ext cx="9150" cy="40700"/>
            </a:xfrm>
            <a:custGeom>
              <a:avLst/>
              <a:gdLst/>
              <a:ahLst/>
              <a:cxnLst/>
              <a:rect l="l" t="t" r="r" b="b"/>
              <a:pathLst>
                <a:path w="366" h="1628" extrusionOk="0">
                  <a:moveTo>
                    <a:pt x="184" y="1"/>
                  </a:moveTo>
                  <a:cubicBezTo>
                    <a:pt x="84" y="1"/>
                    <a:pt x="0" y="85"/>
                    <a:pt x="0" y="184"/>
                  </a:cubicBezTo>
                  <a:lnTo>
                    <a:pt x="0" y="1288"/>
                  </a:lnTo>
                  <a:lnTo>
                    <a:pt x="0" y="1444"/>
                  </a:lnTo>
                  <a:cubicBezTo>
                    <a:pt x="0" y="1542"/>
                    <a:pt x="84" y="1628"/>
                    <a:pt x="184" y="1628"/>
                  </a:cubicBezTo>
                  <a:cubicBezTo>
                    <a:pt x="282" y="1628"/>
                    <a:pt x="365" y="1544"/>
                    <a:pt x="365" y="1444"/>
                  </a:cubicBezTo>
                  <a:lnTo>
                    <a:pt x="365" y="340"/>
                  </a:lnTo>
                  <a:lnTo>
                    <a:pt x="365" y="184"/>
                  </a:lnTo>
                  <a:cubicBezTo>
                    <a:pt x="365" y="86"/>
                    <a:pt x="282" y="1"/>
                    <a:pt x="184" y="1"/>
                  </a:cubicBezTo>
                  <a:close/>
                </a:path>
              </a:pathLst>
            </a:custGeom>
            <a:solidFill>
              <a:srgbClr val="1D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52"/>
            <p:cNvSpPr/>
            <p:nvPr/>
          </p:nvSpPr>
          <p:spPr>
            <a:xfrm>
              <a:off x="799300" y="1147350"/>
              <a:ext cx="211325" cy="211300"/>
            </a:xfrm>
            <a:custGeom>
              <a:avLst/>
              <a:gdLst/>
              <a:ahLst/>
              <a:cxnLst/>
              <a:rect l="l" t="t" r="r" b="b"/>
              <a:pathLst>
                <a:path w="8453" h="8452" extrusionOk="0">
                  <a:moveTo>
                    <a:pt x="4227" y="0"/>
                  </a:moveTo>
                  <a:cubicBezTo>
                    <a:pt x="1893" y="0"/>
                    <a:pt x="1" y="1891"/>
                    <a:pt x="1" y="4225"/>
                  </a:cubicBezTo>
                  <a:cubicBezTo>
                    <a:pt x="1" y="6559"/>
                    <a:pt x="1893" y="8452"/>
                    <a:pt x="4227" y="8452"/>
                  </a:cubicBezTo>
                  <a:cubicBezTo>
                    <a:pt x="6561" y="8452"/>
                    <a:pt x="8452" y="6559"/>
                    <a:pt x="8452" y="4225"/>
                  </a:cubicBezTo>
                  <a:cubicBezTo>
                    <a:pt x="8452" y="1891"/>
                    <a:pt x="6561" y="0"/>
                    <a:pt x="4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52"/>
            <p:cNvSpPr/>
            <p:nvPr/>
          </p:nvSpPr>
          <p:spPr>
            <a:xfrm>
              <a:off x="825950" y="1182475"/>
              <a:ext cx="158050" cy="144050"/>
            </a:xfrm>
            <a:custGeom>
              <a:avLst/>
              <a:gdLst/>
              <a:ahLst/>
              <a:cxnLst/>
              <a:rect l="l" t="t" r="r" b="b"/>
              <a:pathLst>
                <a:path w="6322" h="5762" extrusionOk="0">
                  <a:moveTo>
                    <a:pt x="3161" y="1"/>
                  </a:moveTo>
                  <a:cubicBezTo>
                    <a:pt x="2424" y="1"/>
                    <a:pt x="1687" y="282"/>
                    <a:pt x="1125" y="844"/>
                  </a:cubicBezTo>
                  <a:cubicBezTo>
                    <a:pt x="0" y="1969"/>
                    <a:pt x="0" y="3792"/>
                    <a:pt x="1125" y="4918"/>
                  </a:cubicBezTo>
                  <a:cubicBezTo>
                    <a:pt x="1687" y="5480"/>
                    <a:pt x="2424" y="5761"/>
                    <a:pt x="3161" y="5761"/>
                  </a:cubicBezTo>
                  <a:cubicBezTo>
                    <a:pt x="3898" y="5761"/>
                    <a:pt x="4634" y="5480"/>
                    <a:pt x="5197" y="4918"/>
                  </a:cubicBezTo>
                  <a:cubicBezTo>
                    <a:pt x="6321" y="3792"/>
                    <a:pt x="6321" y="1969"/>
                    <a:pt x="5197" y="844"/>
                  </a:cubicBezTo>
                  <a:cubicBezTo>
                    <a:pt x="4634" y="282"/>
                    <a:pt x="3898" y="1"/>
                    <a:pt x="3161" y="1"/>
                  </a:cubicBezTo>
                  <a:close/>
                </a:path>
              </a:pathLst>
            </a:custGeom>
            <a:solidFill>
              <a:srgbClr val="1C1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52"/>
            <p:cNvSpPr/>
            <p:nvPr/>
          </p:nvSpPr>
          <p:spPr>
            <a:xfrm>
              <a:off x="840625" y="1179500"/>
              <a:ext cx="45850" cy="45850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cubicBezTo>
                    <a:pt x="412" y="0"/>
                    <a:pt x="1" y="410"/>
                    <a:pt x="1" y="917"/>
                  </a:cubicBezTo>
                  <a:cubicBezTo>
                    <a:pt x="1" y="1422"/>
                    <a:pt x="411" y="1834"/>
                    <a:pt x="917" y="1834"/>
                  </a:cubicBezTo>
                  <a:cubicBezTo>
                    <a:pt x="1422" y="1834"/>
                    <a:pt x="1834" y="1424"/>
                    <a:pt x="1834" y="917"/>
                  </a:cubicBezTo>
                  <a:cubicBezTo>
                    <a:pt x="1834" y="412"/>
                    <a:pt x="1422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52"/>
            <p:cNvSpPr/>
            <p:nvPr/>
          </p:nvSpPr>
          <p:spPr>
            <a:xfrm>
              <a:off x="1163225" y="11473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extrusionOk="0">
                  <a:moveTo>
                    <a:pt x="4227" y="0"/>
                  </a:moveTo>
                  <a:cubicBezTo>
                    <a:pt x="1892" y="0"/>
                    <a:pt x="0" y="1891"/>
                    <a:pt x="0" y="4225"/>
                  </a:cubicBezTo>
                  <a:cubicBezTo>
                    <a:pt x="0" y="6559"/>
                    <a:pt x="1892" y="8452"/>
                    <a:pt x="4227" y="8452"/>
                  </a:cubicBezTo>
                  <a:cubicBezTo>
                    <a:pt x="6559" y="8452"/>
                    <a:pt x="8452" y="6559"/>
                    <a:pt x="8452" y="4225"/>
                  </a:cubicBezTo>
                  <a:cubicBezTo>
                    <a:pt x="8452" y="1891"/>
                    <a:pt x="6559" y="0"/>
                    <a:pt x="4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52"/>
            <p:cNvSpPr/>
            <p:nvPr/>
          </p:nvSpPr>
          <p:spPr>
            <a:xfrm>
              <a:off x="1189800" y="1182450"/>
              <a:ext cx="158050" cy="144025"/>
            </a:xfrm>
            <a:custGeom>
              <a:avLst/>
              <a:gdLst/>
              <a:ahLst/>
              <a:cxnLst/>
              <a:rect l="l" t="t" r="r" b="b"/>
              <a:pathLst>
                <a:path w="6322" h="5761" extrusionOk="0">
                  <a:moveTo>
                    <a:pt x="3161" y="1"/>
                  </a:moveTo>
                  <a:cubicBezTo>
                    <a:pt x="2424" y="1"/>
                    <a:pt x="1688" y="282"/>
                    <a:pt x="1125" y="845"/>
                  </a:cubicBezTo>
                  <a:cubicBezTo>
                    <a:pt x="1" y="1970"/>
                    <a:pt x="1" y="3793"/>
                    <a:pt x="1125" y="4917"/>
                  </a:cubicBezTo>
                  <a:cubicBezTo>
                    <a:pt x="1688" y="5480"/>
                    <a:pt x="2424" y="5761"/>
                    <a:pt x="3161" y="5761"/>
                  </a:cubicBezTo>
                  <a:cubicBezTo>
                    <a:pt x="3898" y="5761"/>
                    <a:pt x="4635" y="5480"/>
                    <a:pt x="5197" y="4917"/>
                  </a:cubicBezTo>
                  <a:cubicBezTo>
                    <a:pt x="6322" y="3793"/>
                    <a:pt x="6322" y="1970"/>
                    <a:pt x="5197" y="845"/>
                  </a:cubicBezTo>
                  <a:cubicBezTo>
                    <a:pt x="4635" y="282"/>
                    <a:pt x="3898" y="1"/>
                    <a:pt x="3161" y="1"/>
                  </a:cubicBezTo>
                  <a:close/>
                </a:path>
              </a:pathLst>
            </a:custGeom>
            <a:solidFill>
              <a:srgbClr val="1C1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52"/>
            <p:cNvSpPr/>
            <p:nvPr/>
          </p:nvSpPr>
          <p:spPr>
            <a:xfrm>
              <a:off x="1204500" y="1179500"/>
              <a:ext cx="45850" cy="45850"/>
            </a:xfrm>
            <a:custGeom>
              <a:avLst/>
              <a:gdLst/>
              <a:ahLst/>
              <a:cxnLst/>
              <a:rect l="l" t="t" r="r" b="b"/>
              <a:pathLst>
                <a:path w="1834" h="1834" extrusionOk="0">
                  <a:moveTo>
                    <a:pt x="917" y="0"/>
                  </a:moveTo>
                  <a:cubicBezTo>
                    <a:pt x="410" y="0"/>
                    <a:pt x="0" y="410"/>
                    <a:pt x="0" y="917"/>
                  </a:cubicBezTo>
                  <a:cubicBezTo>
                    <a:pt x="0" y="1424"/>
                    <a:pt x="410" y="1834"/>
                    <a:pt x="917" y="1834"/>
                  </a:cubicBezTo>
                  <a:cubicBezTo>
                    <a:pt x="1422" y="1834"/>
                    <a:pt x="1834" y="1424"/>
                    <a:pt x="1834" y="917"/>
                  </a:cubicBezTo>
                  <a:cubicBezTo>
                    <a:pt x="1834" y="410"/>
                    <a:pt x="1422" y="0"/>
                    <a:pt x="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52"/>
            <p:cNvSpPr/>
            <p:nvPr/>
          </p:nvSpPr>
          <p:spPr>
            <a:xfrm>
              <a:off x="676825" y="1328375"/>
              <a:ext cx="113175" cy="33550"/>
            </a:xfrm>
            <a:custGeom>
              <a:avLst/>
              <a:gdLst/>
              <a:ahLst/>
              <a:cxnLst/>
              <a:rect l="l" t="t" r="r" b="b"/>
              <a:pathLst>
                <a:path w="4527" h="1342" extrusionOk="0">
                  <a:moveTo>
                    <a:pt x="183" y="1"/>
                  </a:moveTo>
                  <a:cubicBezTo>
                    <a:pt x="46" y="1"/>
                    <a:pt x="0" y="220"/>
                    <a:pt x="149" y="258"/>
                  </a:cubicBezTo>
                  <a:cubicBezTo>
                    <a:pt x="1363" y="573"/>
                    <a:pt x="2580" y="889"/>
                    <a:pt x="3794" y="1204"/>
                  </a:cubicBezTo>
                  <a:cubicBezTo>
                    <a:pt x="3966" y="1248"/>
                    <a:pt x="4135" y="1292"/>
                    <a:pt x="4307" y="1336"/>
                  </a:cubicBezTo>
                  <a:cubicBezTo>
                    <a:pt x="4319" y="1340"/>
                    <a:pt x="4332" y="1341"/>
                    <a:pt x="4343" y="1341"/>
                  </a:cubicBezTo>
                  <a:cubicBezTo>
                    <a:pt x="4480" y="1341"/>
                    <a:pt x="4526" y="1124"/>
                    <a:pt x="4377" y="1084"/>
                  </a:cubicBezTo>
                  <a:cubicBezTo>
                    <a:pt x="3163" y="769"/>
                    <a:pt x="1946" y="453"/>
                    <a:pt x="732" y="138"/>
                  </a:cubicBezTo>
                  <a:cubicBezTo>
                    <a:pt x="561" y="94"/>
                    <a:pt x="392" y="50"/>
                    <a:pt x="220" y="6"/>
                  </a:cubicBezTo>
                  <a:cubicBezTo>
                    <a:pt x="207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rgbClr val="1C1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52"/>
            <p:cNvSpPr/>
            <p:nvPr/>
          </p:nvSpPr>
          <p:spPr>
            <a:xfrm>
              <a:off x="677225" y="1370400"/>
              <a:ext cx="104675" cy="11875"/>
            </a:xfrm>
            <a:custGeom>
              <a:avLst/>
              <a:gdLst/>
              <a:ahLst/>
              <a:cxnLst/>
              <a:rect l="l" t="t" r="r" b="b"/>
              <a:pathLst>
                <a:path w="4187" h="475" extrusionOk="0">
                  <a:moveTo>
                    <a:pt x="4024" y="0"/>
                  </a:moveTo>
                  <a:cubicBezTo>
                    <a:pt x="4022" y="0"/>
                    <a:pt x="4019" y="0"/>
                    <a:pt x="4016" y="0"/>
                  </a:cubicBezTo>
                  <a:cubicBezTo>
                    <a:pt x="2896" y="63"/>
                    <a:pt x="1773" y="122"/>
                    <a:pt x="653" y="182"/>
                  </a:cubicBezTo>
                  <a:cubicBezTo>
                    <a:pt x="493" y="192"/>
                    <a:pt x="330" y="201"/>
                    <a:pt x="169" y="210"/>
                  </a:cubicBezTo>
                  <a:cubicBezTo>
                    <a:pt x="5" y="218"/>
                    <a:pt x="1" y="474"/>
                    <a:pt x="161" y="474"/>
                  </a:cubicBezTo>
                  <a:cubicBezTo>
                    <a:pt x="164" y="474"/>
                    <a:pt x="167" y="474"/>
                    <a:pt x="169" y="474"/>
                  </a:cubicBezTo>
                  <a:cubicBezTo>
                    <a:pt x="1289" y="412"/>
                    <a:pt x="2413" y="353"/>
                    <a:pt x="3533" y="291"/>
                  </a:cubicBezTo>
                  <a:cubicBezTo>
                    <a:pt x="3693" y="282"/>
                    <a:pt x="3856" y="273"/>
                    <a:pt x="4016" y="265"/>
                  </a:cubicBezTo>
                  <a:cubicBezTo>
                    <a:pt x="4181" y="255"/>
                    <a:pt x="4186" y="0"/>
                    <a:pt x="4024" y="0"/>
                  </a:cubicBezTo>
                  <a:close/>
                </a:path>
              </a:pathLst>
            </a:custGeom>
            <a:solidFill>
              <a:srgbClr val="1C1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52"/>
            <p:cNvSpPr/>
            <p:nvPr/>
          </p:nvSpPr>
          <p:spPr>
            <a:xfrm>
              <a:off x="681875" y="1394500"/>
              <a:ext cx="112325" cy="31525"/>
            </a:xfrm>
            <a:custGeom>
              <a:avLst/>
              <a:gdLst/>
              <a:ahLst/>
              <a:cxnLst/>
              <a:rect l="l" t="t" r="r" b="b"/>
              <a:pathLst>
                <a:path w="4493" h="1261" extrusionOk="0">
                  <a:moveTo>
                    <a:pt x="4319" y="1"/>
                  </a:moveTo>
                  <a:cubicBezTo>
                    <a:pt x="4306" y="1"/>
                    <a:pt x="4291" y="3"/>
                    <a:pt x="4276" y="8"/>
                  </a:cubicBezTo>
                  <a:cubicBezTo>
                    <a:pt x="3807" y="155"/>
                    <a:pt x="3312" y="243"/>
                    <a:pt x="2834" y="359"/>
                  </a:cubicBezTo>
                  <a:cubicBezTo>
                    <a:pt x="2108" y="535"/>
                    <a:pt x="1385" y="708"/>
                    <a:pt x="660" y="883"/>
                  </a:cubicBezTo>
                  <a:cubicBezTo>
                    <a:pt x="490" y="922"/>
                    <a:pt x="323" y="964"/>
                    <a:pt x="154" y="1004"/>
                  </a:cubicBezTo>
                  <a:cubicBezTo>
                    <a:pt x="1" y="1040"/>
                    <a:pt x="50" y="1261"/>
                    <a:pt x="189" y="1261"/>
                  </a:cubicBezTo>
                  <a:cubicBezTo>
                    <a:pt x="200" y="1261"/>
                    <a:pt x="211" y="1259"/>
                    <a:pt x="223" y="1257"/>
                  </a:cubicBezTo>
                  <a:cubicBezTo>
                    <a:pt x="1411" y="971"/>
                    <a:pt x="2600" y="688"/>
                    <a:pt x="3787" y="399"/>
                  </a:cubicBezTo>
                  <a:cubicBezTo>
                    <a:pt x="3973" y="354"/>
                    <a:pt x="4164" y="318"/>
                    <a:pt x="4348" y="261"/>
                  </a:cubicBezTo>
                  <a:cubicBezTo>
                    <a:pt x="4492" y="215"/>
                    <a:pt x="4449" y="1"/>
                    <a:pt x="4319" y="1"/>
                  </a:cubicBezTo>
                  <a:close/>
                </a:path>
              </a:pathLst>
            </a:custGeom>
            <a:solidFill>
              <a:srgbClr val="1C1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52"/>
            <p:cNvSpPr/>
            <p:nvPr/>
          </p:nvSpPr>
          <p:spPr>
            <a:xfrm>
              <a:off x="1408775" y="1328425"/>
              <a:ext cx="113250" cy="33550"/>
            </a:xfrm>
            <a:custGeom>
              <a:avLst/>
              <a:gdLst/>
              <a:ahLst/>
              <a:cxnLst/>
              <a:rect l="l" t="t" r="r" b="b"/>
              <a:pathLst>
                <a:path w="4530" h="1342" extrusionOk="0">
                  <a:moveTo>
                    <a:pt x="4345" y="0"/>
                  </a:moveTo>
                  <a:cubicBezTo>
                    <a:pt x="4334" y="0"/>
                    <a:pt x="4321" y="2"/>
                    <a:pt x="4308" y="5"/>
                  </a:cubicBezTo>
                  <a:cubicBezTo>
                    <a:pt x="3094" y="321"/>
                    <a:pt x="1878" y="637"/>
                    <a:pt x="664" y="951"/>
                  </a:cubicBezTo>
                  <a:cubicBezTo>
                    <a:pt x="492" y="995"/>
                    <a:pt x="323" y="1039"/>
                    <a:pt x="151" y="1085"/>
                  </a:cubicBezTo>
                  <a:cubicBezTo>
                    <a:pt x="0" y="1122"/>
                    <a:pt x="48" y="1342"/>
                    <a:pt x="187" y="1342"/>
                  </a:cubicBezTo>
                  <a:cubicBezTo>
                    <a:pt x="198" y="1342"/>
                    <a:pt x="210" y="1340"/>
                    <a:pt x="222" y="1337"/>
                  </a:cubicBezTo>
                  <a:cubicBezTo>
                    <a:pt x="1436" y="1021"/>
                    <a:pt x="2651" y="705"/>
                    <a:pt x="3867" y="392"/>
                  </a:cubicBezTo>
                  <a:cubicBezTo>
                    <a:pt x="4037" y="346"/>
                    <a:pt x="4207" y="302"/>
                    <a:pt x="4379" y="258"/>
                  </a:cubicBezTo>
                  <a:cubicBezTo>
                    <a:pt x="4529" y="218"/>
                    <a:pt x="4482" y="0"/>
                    <a:pt x="4345" y="0"/>
                  </a:cubicBezTo>
                  <a:close/>
                </a:path>
              </a:pathLst>
            </a:custGeom>
            <a:solidFill>
              <a:srgbClr val="1C1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52"/>
            <p:cNvSpPr/>
            <p:nvPr/>
          </p:nvSpPr>
          <p:spPr>
            <a:xfrm>
              <a:off x="1416900" y="1370400"/>
              <a:ext cx="104675" cy="11875"/>
            </a:xfrm>
            <a:custGeom>
              <a:avLst/>
              <a:gdLst/>
              <a:ahLst/>
              <a:cxnLst/>
              <a:rect l="l" t="t" r="r" b="b"/>
              <a:pathLst>
                <a:path w="4187" h="475" extrusionOk="0">
                  <a:moveTo>
                    <a:pt x="163" y="0"/>
                  </a:moveTo>
                  <a:cubicBezTo>
                    <a:pt x="1" y="0"/>
                    <a:pt x="5" y="255"/>
                    <a:pt x="171" y="265"/>
                  </a:cubicBezTo>
                  <a:cubicBezTo>
                    <a:pt x="1291" y="325"/>
                    <a:pt x="2413" y="384"/>
                    <a:pt x="3534" y="447"/>
                  </a:cubicBezTo>
                  <a:cubicBezTo>
                    <a:pt x="3695" y="455"/>
                    <a:pt x="3856" y="464"/>
                    <a:pt x="4018" y="474"/>
                  </a:cubicBezTo>
                  <a:cubicBezTo>
                    <a:pt x="4021" y="474"/>
                    <a:pt x="4023" y="474"/>
                    <a:pt x="4026" y="474"/>
                  </a:cubicBezTo>
                  <a:cubicBezTo>
                    <a:pt x="4187" y="474"/>
                    <a:pt x="4183" y="221"/>
                    <a:pt x="4018" y="210"/>
                  </a:cubicBezTo>
                  <a:cubicBezTo>
                    <a:pt x="2896" y="149"/>
                    <a:pt x="1775" y="89"/>
                    <a:pt x="655" y="28"/>
                  </a:cubicBezTo>
                  <a:cubicBezTo>
                    <a:pt x="493" y="19"/>
                    <a:pt x="331" y="9"/>
                    <a:pt x="171" y="0"/>
                  </a:cubicBezTo>
                  <a:cubicBezTo>
                    <a:pt x="168" y="0"/>
                    <a:pt x="166" y="0"/>
                    <a:pt x="163" y="0"/>
                  </a:cubicBezTo>
                  <a:close/>
                </a:path>
              </a:pathLst>
            </a:custGeom>
            <a:solidFill>
              <a:srgbClr val="1C1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2"/>
            <p:cNvSpPr/>
            <p:nvPr/>
          </p:nvSpPr>
          <p:spPr>
            <a:xfrm>
              <a:off x="1404625" y="1394500"/>
              <a:ext cx="112300" cy="31525"/>
            </a:xfrm>
            <a:custGeom>
              <a:avLst/>
              <a:gdLst/>
              <a:ahLst/>
              <a:cxnLst/>
              <a:rect l="l" t="t" r="r" b="b"/>
              <a:pathLst>
                <a:path w="4492" h="1261" extrusionOk="0">
                  <a:moveTo>
                    <a:pt x="172" y="1"/>
                  </a:moveTo>
                  <a:cubicBezTo>
                    <a:pt x="42" y="1"/>
                    <a:pt x="0" y="215"/>
                    <a:pt x="145" y="261"/>
                  </a:cubicBezTo>
                  <a:cubicBezTo>
                    <a:pt x="614" y="408"/>
                    <a:pt x="1110" y="496"/>
                    <a:pt x="1587" y="611"/>
                  </a:cubicBezTo>
                  <a:cubicBezTo>
                    <a:pt x="2312" y="787"/>
                    <a:pt x="3037" y="961"/>
                    <a:pt x="3761" y="1135"/>
                  </a:cubicBezTo>
                  <a:cubicBezTo>
                    <a:pt x="3932" y="1174"/>
                    <a:pt x="4099" y="1216"/>
                    <a:pt x="4268" y="1257"/>
                  </a:cubicBezTo>
                  <a:cubicBezTo>
                    <a:pt x="4280" y="1259"/>
                    <a:pt x="4291" y="1261"/>
                    <a:pt x="4301" y="1261"/>
                  </a:cubicBezTo>
                  <a:cubicBezTo>
                    <a:pt x="4441" y="1261"/>
                    <a:pt x="4492" y="1039"/>
                    <a:pt x="4339" y="1004"/>
                  </a:cubicBezTo>
                  <a:cubicBezTo>
                    <a:pt x="3152" y="718"/>
                    <a:pt x="1963" y="435"/>
                    <a:pt x="775" y="147"/>
                  </a:cubicBezTo>
                  <a:cubicBezTo>
                    <a:pt x="590" y="102"/>
                    <a:pt x="398" y="66"/>
                    <a:pt x="215" y="8"/>
                  </a:cubicBezTo>
                  <a:cubicBezTo>
                    <a:pt x="199" y="3"/>
                    <a:pt x="185" y="1"/>
                    <a:pt x="172" y="1"/>
                  </a:cubicBezTo>
                  <a:close/>
                </a:path>
              </a:pathLst>
            </a:custGeom>
            <a:solidFill>
              <a:srgbClr val="1C1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52"/>
            <p:cNvSpPr/>
            <p:nvPr/>
          </p:nvSpPr>
          <p:spPr>
            <a:xfrm>
              <a:off x="1010675" y="1353225"/>
              <a:ext cx="172950" cy="165550"/>
            </a:xfrm>
            <a:custGeom>
              <a:avLst/>
              <a:gdLst/>
              <a:ahLst/>
              <a:cxnLst/>
              <a:rect l="l" t="t" r="r" b="b"/>
              <a:pathLst>
                <a:path w="6918" h="6622" extrusionOk="0">
                  <a:moveTo>
                    <a:pt x="3459" y="0"/>
                  </a:moveTo>
                  <a:cubicBezTo>
                    <a:pt x="1548" y="0"/>
                    <a:pt x="0" y="1483"/>
                    <a:pt x="0" y="3312"/>
                  </a:cubicBezTo>
                  <a:cubicBezTo>
                    <a:pt x="0" y="5139"/>
                    <a:pt x="1548" y="6622"/>
                    <a:pt x="3459" y="6622"/>
                  </a:cubicBezTo>
                  <a:cubicBezTo>
                    <a:pt x="5369" y="6622"/>
                    <a:pt x="6918" y="5139"/>
                    <a:pt x="6918" y="3312"/>
                  </a:cubicBezTo>
                  <a:cubicBezTo>
                    <a:pt x="6918" y="1483"/>
                    <a:pt x="5369" y="0"/>
                    <a:pt x="34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52"/>
            <p:cNvSpPr/>
            <p:nvPr/>
          </p:nvSpPr>
          <p:spPr>
            <a:xfrm>
              <a:off x="1020050" y="1443650"/>
              <a:ext cx="130475" cy="75100"/>
            </a:xfrm>
            <a:custGeom>
              <a:avLst/>
              <a:gdLst/>
              <a:ahLst/>
              <a:cxnLst/>
              <a:rect l="l" t="t" r="r" b="b"/>
              <a:pathLst>
                <a:path w="5219" h="3004" extrusionOk="0">
                  <a:moveTo>
                    <a:pt x="2471" y="1"/>
                  </a:moveTo>
                  <a:cubicBezTo>
                    <a:pt x="2393" y="1"/>
                    <a:pt x="2313" y="3"/>
                    <a:pt x="2231" y="8"/>
                  </a:cubicBezTo>
                  <a:cubicBezTo>
                    <a:pt x="1153" y="74"/>
                    <a:pt x="406" y="532"/>
                    <a:pt x="1" y="1190"/>
                  </a:cubicBezTo>
                  <a:cubicBezTo>
                    <a:pt x="572" y="2266"/>
                    <a:pt x="1736" y="3003"/>
                    <a:pt x="3084" y="3003"/>
                  </a:cubicBezTo>
                  <a:cubicBezTo>
                    <a:pt x="3891" y="3003"/>
                    <a:pt x="4630" y="2738"/>
                    <a:pt x="5219" y="2294"/>
                  </a:cubicBezTo>
                  <a:cubicBezTo>
                    <a:pt x="5085" y="1115"/>
                    <a:pt x="4154" y="1"/>
                    <a:pt x="2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52"/>
            <p:cNvSpPr/>
            <p:nvPr/>
          </p:nvSpPr>
          <p:spPr>
            <a:xfrm>
              <a:off x="1465725" y="971300"/>
              <a:ext cx="182500" cy="211150"/>
            </a:xfrm>
            <a:custGeom>
              <a:avLst/>
              <a:gdLst/>
              <a:ahLst/>
              <a:cxnLst/>
              <a:rect l="l" t="t" r="r" b="b"/>
              <a:pathLst>
                <a:path w="7300" h="8446" extrusionOk="0">
                  <a:moveTo>
                    <a:pt x="2863" y="1"/>
                  </a:moveTo>
                  <a:lnTo>
                    <a:pt x="1" y="6088"/>
                  </a:lnTo>
                  <a:lnTo>
                    <a:pt x="7299" y="8445"/>
                  </a:lnTo>
                  <a:lnTo>
                    <a:pt x="28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52"/>
            <p:cNvSpPr/>
            <p:nvPr/>
          </p:nvSpPr>
          <p:spPr>
            <a:xfrm>
              <a:off x="1395475" y="1096400"/>
              <a:ext cx="100850" cy="89025"/>
            </a:xfrm>
            <a:custGeom>
              <a:avLst/>
              <a:gdLst/>
              <a:ahLst/>
              <a:cxnLst/>
              <a:rect l="l" t="t" r="r" b="b"/>
              <a:pathLst>
                <a:path w="4034" h="3561" extrusionOk="0">
                  <a:moveTo>
                    <a:pt x="2018" y="0"/>
                  </a:moveTo>
                  <a:cubicBezTo>
                    <a:pt x="1311" y="0"/>
                    <a:pt x="642" y="424"/>
                    <a:pt x="366" y="1122"/>
                  </a:cubicBezTo>
                  <a:cubicBezTo>
                    <a:pt x="0" y="2034"/>
                    <a:pt x="446" y="3070"/>
                    <a:pt x="1360" y="3433"/>
                  </a:cubicBezTo>
                  <a:cubicBezTo>
                    <a:pt x="1576" y="3519"/>
                    <a:pt x="1799" y="3560"/>
                    <a:pt x="2019" y="3560"/>
                  </a:cubicBezTo>
                  <a:cubicBezTo>
                    <a:pt x="2726" y="3560"/>
                    <a:pt x="3395" y="3135"/>
                    <a:pt x="3671" y="2438"/>
                  </a:cubicBezTo>
                  <a:cubicBezTo>
                    <a:pt x="4033" y="1526"/>
                    <a:pt x="3587" y="492"/>
                    <a:pt x="2677" y="127"/>
                  </a:cubicBezTo>
                  <a:cubicBezTo>
                    <a:pt x="2461" y="41"/>
                    <a:pt x="2238" y="0"/>
                    <a:pt x="2018" y="0"/>
                  </a:cubicBezTo>
                  <a:close/>
                </a:path>
              </a:pathLst>
            </a:custGeom>
            <a:solidFill>
              <a:srgbClr val="F7D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52"/>
            <p:cNvSpPr/>
            <p:nvPr/>
          </p:nvSpPr>
          <p:spPr>
            <a:xfrm>
              <a:off x="1414850" y="1140125"/>
              <a:ext cx="50975" cy="31675"/>
            </a:xfrm>
            <a:custGeom>
              <a:avLst/>
              <a:gdLst/>
              <a:ahLst/>
              <a:cxnLst/>
              <a:rect l="l" t="t" r="r" b="b"/>
              <a:pathLst>
                <a:path w="2039" h="1267" extrusionOk="0">
                  <a:moveTo>
                    <a:pt x="597" y="61"/>
                  </a:moveTo>
                  <a:lnTo>
                    <a:pt x="620" y="64"/>
                  </a:lnTo>
                  <a:lnTo>
                    <a:pt x="620" y="64"/>
                  </a:lnTo>
                  <a:cubicBezTo>
                    <a:pt x="612" y="63"/>
                    <a:pt x="604" y="62"/>
                    <a:pt x="597" y="61"/>
                  </a:cubicBezTo>
                  <a:close/>
                  <a:moveTo>
                    <a:pt x="935" y="115"/>
                  </a:moveTo>
                  <a:lnTo>
                    <a:pt x="935" y="115"/>
                  </a:lnTo>
                  <a:cubicBezTo>
                    <a:pt x="941" y="116"/>
                    <a:pt x="947" y="117"/>
                    <a:pt x="953" y="117"/>
                  </a:cubicBezTo>
                  <a:cubicBezTo>
                    <a:pt x="947" y="117"/>
                    <a:pt x="941" y="116"/>
                    <a:pt x="935" y="115"/>
                  </a:cubicBezTo>
                  <a:close/>
                  <a:moveTo>
                    <a:pt x="1245" y="116"/>
                  </a:moveTo>
                  <a:lnTo>
                    <a:pt x="1245" y="116"/>
                  </a:lnTo>
                  <a:cubicBezTo>
                    <a:pt x="1222" y="119"/>
                    <a:pt x="1200" y="121"/>
                    <a:pt x="1177" y="123"/>
                  </a:cubicBezTo>
                  <a:lnTo>
                    <a:pt x="1177" y="123"/>
                  </a:lnTo>
                  <a:cubicBezTo>
                    <a:pt x="1200" y="120"/>
                    <a:pt x="1222" y="118"/>
                    <a:pt x="1245" y="116"/>
                  </a:cubicBezTo>
                  <a:close/>
                  <a:moveTo>
                    <a:pt x="1136" y="129"/>
                  </a:moveTo>
                  <a:lnTo>
                    <a:pt x="1136" y="129"/>
                  </a:lnTo>
                  <a:cubicBezTo>
                    <a:pt x="1125" y="130"/>
                    <a:pt x="1114" y="132"/>
                    <a:pt x="1103" y="133"/>
                  </a:cubicBezTo>
                  <a:lnTo>
                    <a:pt x="1103" y="133"/>
                  </a:lnTo>
                  <a:cubicBezTo>
                    <a:pt x="1102" y="133"/>
                    <a:pt x="1102" y="133"/>
                    <a:pt x="1102" y="133"/>
                  </a:cubicBezTo>
                  <a:lnTo>
                    <a:pt x="1102" y="133"/>
                  </a:lnTo>
                  <a:cubicBezTo>
                    <a:pt x="1113" y="132"/>
                    <a:pt x="1125" y="130"/>
                    <a:pt x="1136" y="129"/>
                  </a:cubicBezTo>
                  <a:close/>
                  <a:moveTo>
                    <a:pt x="1101" y="134"/>
                  </a:moveTo>
                  <a:cubicBezTo>
                    <a:pt x="1101" y="134"/>
                    <a:pt x="1101" y="134"/>
                    <a:pt x="1102" y="134"/>
                  </a:cubicBezTo>
                  <a:lnTo>
                    <a:pt x="1102" y="134"/>
                  </a:lnTo>
                  <a:cubicBezTo>
                    <a:pt x="1098" y="134"/>
                    <a:pt x="1095" y="134"/>
                    <a:pt x="1092" y="135"/>
                  </a:cubicBezTo>
                  <a:cubicBezTo>
                    <a:pt x="1095" y="134"/>
                    <a:pt x="1098" y="134"/>
                    <a:pt x="1101" y="134"/>
                  </a:cubicBezTo>
                  <a:close/>
                  <a:moveTo>
                    <a:pt x="427" y="0"/>
                  </a:moveTo>
                  <a:cubicBezTo>
                    <a:pt x="323" y="0"/>
                    <a:pt x="218" y="39"/>
                    <a:pt x="148" y="115"/>
                  </a:cubicBezTo>
                  <a:cubicBezTo>
                    <a:pt x="26" y="246"/>
                    <a:pt x="0" y="432"/>
                    <a:pt x="87" y="591"/>
                  </a:cubicBezTo>
                  <a:cubicBezTo>
                    <a:pt x="142" y="689"/>
                    <a:pt x="197" y="787"/>
                    <a:pt x="268" y="880"/>
                  </a:cubicBezTo>
                  <a:cubicBezTo>
                    <a:pt x="333" y="963"/>
                    <a:pt x="421" y="1027"/>
                    <a:pt x="510" y="1085"/>
                  </a:cubicBezTo>
                  <a:cubicBezTo>
                    <a:pt x="588" y="1135"/>
                    <a:pt x="679" y="1180"/>
                    <a:pt x="766" y="1207"/>
                  </a:cubicBezTo>
                  <a:cubicBezTo>
                    <a:pt x="833" y="1229"/>
                    <a:pt x="907" y="1238"/>
                    <a:pt x="978" y="1248"/>
                  </a:cubicBezTo>
                  <a:cubicBezTo>
                    <a:pt x="1050" y="1256"/>
                    <a:pt x="1122" y="1266"/>
                    <a:pt x="1194" y="1266"/>
                  </a:cubicBezTo>
                  <a:cubicBezTo>
                    <a:pt x="1294" y="1266"/>
                    <a:pt x="1393" y="1251"/>
                    <a:pt x="1489" y="1236"/>
                  </a:cubicBezTo>
                  <a:cubicBezTo>
                    <a:pt x="1629" y="1215"/>
                    <a:pt x="1756" y="1147"/>
                    <a:pt x="1858" y="1047"/>
                  </a:cubicBezTo>
                  <a:cubicBezTo>
                    <a:pt x="1925" y="982"/>
                    <a:pt x="1980" y="884"/>
                    <a:pt x="2004" y="796"/>
                  </a:cubicBezTo>
                  <a:cubicBezTo>
                    <a:pt x="2039" y="672"/>
                    <a:pt x="2024" y="543"/>
                    <a:pt x="1975" y="426"/>
                  </a:cubicBezTo>
                  <a:cubicBezTo>
                    <a:pt x="1936" y="333"/>
                    <a:pt x="1880" y="260"/>
                    <a:pt x="1801" y="198"/>
                  </a:cubicBezTo>
                  <a:cubicBezTo>
                    <a:pt x="1764" y="162"/>
                    <a:pt x="1723" y="139"/>
                    <a:pt x="1676" y="125"/>
                  </a:cubicBezTo>
                  <a:cubicBezTo>
                    <a:pt x="1612" y="91"/>
                    <a:pt x="1546" y="75"/>
                    <a:pt x="1476" y="75"/>
                  </a:cubicBezTo>
                  <a:cubicBezTo>
                    <a:pt x="1470" y="75"/>
                    <a:pt x="1464" y="75"/>
                    <a:pt x="1458" y="76"/>
                  </a:cubicBezTo>
                  <a:cubicBezTo>
                    <a:pt x="1453" y="76"/>
                    <a:pt x="1447" y="74"/>
                    <a:pt x="1444" y="74"/>
                  </a:cubicBezTo>
                  <a:cubicBezTo>
                    <a:pt x="1449" y="75"/>
                    <a:pt x="1455" y="76"/>
                    <a:pt x="1460" y="76"/>
                  </a:cubicBezTo>
                  <a:lnTo>
                    <a:pt x="1460" y="76"/>
                  </a:lnTo>
                  <a:cubicBezTo>
                    <a:pt x="1443" y="75"/>
                    <a:pt x="1425" y="74"/>
                    <a:pt x="1408" y="74"/>
                  </a:cubicBezTo>
                  <a:cubicBezTo>
                    <a:pt x="1362" y="74"/>
                    <a:pt x="1315" y="80"/>
                    <a:pt x="1259" y="96"/>
                  </a:cubicBezTo>
                  <a:cubicBezTo>
                    <a:pt x="1242" y="102"/>
                    <a:pt x="1225" y="106"/>
                    <a:pt x="1207" y="112"/>
                  </a:cubicBezTo>
                  <a:cubicBezTo>
                    <a:pt x="1191" y="117"/>
                    <a:pt x="1175" y="121"/>
                    <a:pt x="1158" y="124"/>
                  </a:cubicBezTo>
                  <a:lnTo>
                    <a:pt x="1158" y="124"/>
                  </a:lnTo>
                  <a:cubicBezTo>
                    <a:pt x="1140" y="125"/>
                    <a:pt x="1122" y="126"/>
                    <a:pt x="1103" y="126"/>
                  </a:cubicBezTo>
                  <a:cubicBezTo>
                    <a:pt x="1074" y="126"/>
                    <a:pt x="1044" y="125"/>
                    <a:pt x="1015" y="122"/>
                  </a:cubicBezTo>
                  <a:lnTo>
                    <a:pt x="1015" y="122"/>
                  </a:lnTo>
                  <a:cubicBezTo>
                    <a:pt x="974" y="117"/>
                    <a:pt x="934" y="112"/>
                    <a:pt x="893" y="107"/>
                  </a:cubicBezTo>
                  <a:lnTo>
                    <a:pt x="893" y="107"/>
                  </a:lnTo>
                  <a:cubicBezTo>
                    <a:pt x="872" y="103"/>
                    <a:pt x="851" y="99"/>
                    <a:pt x="831" y="94"/>
                  </a:cubicBezTo>
                  <a:cubicBezTo>
                    <a:pt x="781" y="82"/>
                    <a:pt x="731" y="77"/>
                    <a:pt x="680" y="71"/>
                  </a:cubicBezTo>
                  <a:lnTo>
                    <a:pt x="680" y="71"/>
                  </a:lnTo>
                  <a:cubicBezTo>
                    <a:pt x="667" y="69"/>
                    <a:pt x="655" y="66"/>
                    <a:pt x="643" y="63"/>
                  </a:cubicBezTo>
                  <a:lnTo>
                    <a:pt x="643" y="63"/>
                  </a:lnTo>
                  <a:cubicBezTo>
                    <a:pt x="637" y="60"/>
                    <a:pt x="630" y="56"/>
                    <a:pt x="624" y="53"/>
                  </a:cubicBezTo>
                  <a:cubicBezTo>
                    <a:pt x="566" y="18"/>
                    <a:pt x="497" y="0"/>
                    <a:pt x="42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52"/>
            <p:cNvSpPr/>
            <p:nvPr/>
          </p:nvSpPr>
          <p:spPr>
            <a:xfrm>
              <a:off x="549375" y="961900"/>
              <a:ext cx="182475" cy="211125"/>
            </a:xfrm>
            <a:custGeom>
              <a:avLst/>
              <a:gdLst/>
              <a:ahLst/>
              <a:cxnLst/>
              <a:rect l="l" t="t" r="r" b="b"/>
              <a:pathLst>
                <a:path w="7299" h="8445" extrusionOk="0">
                  <a:moveTo>
                    <a:pt x="4436" y="0"/>
                  </a:moveTo>
                  <a:lnTo>
                    <a:pt x="0" y="8445"/>
                  </a:lnTo>
                  <a:lnTo>
                    <a:pt x="0" y="8445"/>
                  </a:lnTo>
                  <a:lnTo>
                    <a:pt x="7298" y="6086"/>
                  </a:lnTo>
                  <a:lnTo>
                    <a:pt x="4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52"/>
            <p:cNvSpPr/>
            <p:nvPr/>
          </p:nvSpPr>
          <p:spPr>
            <a:xfrm>
              <a:off x="701250" y="1086950"/>
              <a:ext cx="100900" cy="89025"/>
            </a:xfrm>
            <a:custGeom>
              <a:avLst/>
              <a:gdLst/>
              <a:ahLst/>
              <a:cxnLst/>
              <a:rect l="l" t="t" r="r" b="b"/>
              <a:pathLst>
                <a:path w="4036" h="3561" extrusionOk="0">
                  <a:moveTo>
                    <a:pt x="2018" y="1"/>
                  </a:moveTo>
                  <a:cubicBezTo>
                    <a:pt x="1799" y="1"/>
                    <a:pt x="1575" y="42"/>
                    <a:pt x="1359" y="128"/>
                  </a:cubicBezTo>
                  <a:cubicBezTo>
                    <a:pt x="447" y="492"/>
                    <a:pt x="1" y="1526"/>
                    <a:pt x="365" y="2439"/>
                  </a:cubicBezTo>
                  <a:cubicBezTo>
                    <a:pt x="642" y="3137"/>
                    <a:pt x="1311" y="3561"/>
                    <a:pt x="2018" y="3561"/>
                  </a:cubicBezTo>
                  <a:cubicBezTo>
                    <a:pt x="2238" y="3561"/>
                    <a:pt x="2461" y="3520"/>
                    <a:pt x="2677" y="3434"/>
                  </a:cubicBezTo>
                  <a:cubicBezTo>
                    <a:pt x="3589" y="3072"/>
                    <a:pt x="4035" y="2035"/>
                    <a:pt x="3670" y="1123"/>
                  </a:cubicBezTo>
                  <a:cubicBezTo>
                    <a:pt x="3394" y="426"/>
                    <a:pt x="2725" y="1"/>
                    <a:pt x="2018" y="1"/>
                  </a:cubicBezTo>
                  <a:close/>
                </a:path>
              </a:pathLst>
            </a:custGeom>
            <a:solidFill>
              <a:srgbClr val="F7D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52"/>
            <p:cNvSpPr/>
            <p:nvPr/>
          </p:nvSpPr>
          <p:spPr>
            <a:xfrm>
              <a:off x="713250" y="1102950"/>
              <a:ext cx="40675" cy="62100"/>
            </a:xfrm>
            <a:custGeom>
              <a:avLst/>
              <a:gdLst/>
              <a:ahLst/>
              <a:cxnLst/>
              <a:rect l="l" t="t" r="r" b="b"/>
              <a:pathLst>
                <a:path w="1627" h="2484" extrusionOk="0">
                  <a:moveTo>
                    <a:pt x="838" y="870"/>
                  </a:moveTo>
                  <a:cubicBezTo>
                    <a:pt x="838" y="874"/>
                    <a:pt x="838" y="878"/>
                    <a:pt x="837" y="883"/>
                  </a:cubicBezTo>
                  <a:cubicBezTo>
                    <a:pt x="837" y="879"/>
                    <a:pt x="838" y="874"/>
                    <a:pt x="838" y="870"/>
                  </a:cubicBezTo>
                  <a:close/>
                  <a:moveTo>
                    <a:pt x="840" y="1148"/>
                  </a:moveTo>
                  <a:lnTo>
                    <a:pt x="840" y="1148"/>
                  </a:lnTo>
                  <a:cubicBezTo>
                    <a:pt x="840" y="1148"/>
                    <a:pt x="840" y="1149"/>
                    <a:pt x="840" y="1149"/>
                  </a:cubicBezTo>
                  <a:lnTo>
                    <a:pt x="840" y="1149"/>
                  </a:lnTo>
                  <a:cubicBezTo>
                    <a:pt x="840" y="1149"/>
                    <a:pt x="840" y="1148"/>
                    <a:pt x="840" y="1148"/>
                  </a:cubicBezTo>
                  <a:close/>
                  <a:moveTo>
                    <a:pt x="696" y="1"/>
                  </a:moveTo>
                  <a:cubicBezTo>
                    <a:pt x="623" y="1"/>
                    <a:pt x="550" y="30"/>
                    <a:pt x="491" y="97"/>
                  </a:cubicBezTo>
                  <a:cubicBezTo>
                    <a:pt x="149" y="490"/>
                    <a:pt x="0" y="1033"/>
                    <a:pt x="173" y="1534"/>
                  </a:cubicBezTo>
                  <a:cubicBezTo>
                    <a:pt x="256" y="1768"/>
                    <a:pt x="385" y="1981"/>
                    <a:pt x="562" y="2154"/>
                  </a:cubicBezTo>
                  <a:cubicBezTo>
                    <a:pt x="726" y="2317"/>
                    <a:pt x="947" y="2483"/>
                    <a:pt x="1184" y="2483"/>
                  </a:cubicBezTo>
                  <a:cubicBezTo>
                    <a:pt x="1235" y="2483"/>
                    <a:pt x="1287" y="2475"/>
                    <a:pt x="1340" y="2458"/>
                  </a:cubicBezTo>
                  <a:cubicBezTo>
                    <a:pt x="1519" y="2398"/>
                    <a:pt x="1627" y="2189"/>
                    <a:pt x="1520" y="2016"/>
                  </a:cubicBezTo>
                  <a:cubicBezTo>
                    <a:pt x="1454" y="1906"/>
                    <a:pt x="1370" y="1830"/>
                    <a:pt x="1260" y="1765"/>
                  </a:cubicBezTo>
                  <a:cubicBezTo>
                    <a:pt x="1224" y="1743"/>
                    <a:pt x="1190" y="1721"/>
                    <a:pt x="1156" y="1698"/>
                  </a:cubicBezTo>
                  <a:cubicBezTo>
                    <a:pt x="1155" y="1697"/>
                    <a:pt x="1153" y="1696"/>
                    <a:pt x="1152" y="1695"/>
                  </a:cubicBezTo>
                  <a:lnTo>
                    <a:pt x="1152" y="1695"/>
                  </a:lnTo>
                  <a:cubicBezTo>
                    <a:pt x="1136" y="1681"/>
                    <a:pt x="1119" y="1668"/>
                    <a:pt x="1104" y="1654"/>
                  </a:cubicBezTo>
                  <a:cubicBezTo>
                    <a:pt x="1074" y="1625"/>
                    <a:pt x="1047" y="1596"/>
                    <a:pt x="1021" y="1564"/>
                  </a:cubicBezTo>
                  <a:cubicBezTo>
                    <a:pt x="1013" y="1556"/>
                    <a:pt x="1007" y="1550"/>
                    <a:pt x="1003" y="1547"/>
                  </a:cubicBezTo>
                  <a:lnTo>
                    <a:pt x="1003" y="1547"/>
                  </a:lnTo>
                  <a:cubicBezTo>
                    <a:pt x="995" y="1534"/>
                    <a:pt x="987" y="1521"/>
                    <a:pt x="979" y="1509"/>
                  </a:cubicBezTo>
                  <a:cubicBezTo>
                    <a:pt x="956" y="1475"/>
                    <a:pt x="935" y="1438"/>
                    <a:pt x="915" y="1402"/>
                  </a:cubicBezTo>
                  <a:cubicBezTo>
                    <a:pt x="914" y="1399"/>
                    <a:pt x="910" y="1392"/>
                    <a:pt x="906" y="1385"/>
                  </a:cubicBezTo>
                  <a:lnTo>
                    <a:pt x="906" y="1385"/>
                  </a:lnTo>
                  <a:cubicBezTo>
                    <a:pt x="907" y="1387"/>
                    <a:pt x="908" y="1388"/>
                    <a:pt x="908" y="1388"/>
                  </a:cubicBezTo>
                  <a:cubicBezTo>
                    <a:pt x="909" y="1388"/>
                    <a:pt x="889" y="1343"/>
                    <a:pt x="888" y="1339"/>
                  </a:cubicBezTo>
                  <a:cubicBezTo>
                    <a:pt x="873" y="1300"/>
                    <a:pt x="863" y="1258"/>
                    <a:pt x="853" y="1218"/>
                  </a:cubicBezTo>
                  <a:cubicBezTo>
                    <a:pt x="852" y="1212"/>
                    <a:pt x="846" y="1190"/>
                    <a:pt x="843" y="1172"/>
                  </a:cubicBezTo>
                  <a:lnTo>
                    <a:pt x="843" y="1172"/>
                  </a:lnTo>
                  <a:cubicBezTo>
                    <a:pt x="842" y="1168"/>
                    <a:pt x="842" y="1164"/>
                    <a:pt x="842" y="1160"/>
                  </a:cubicBezTo>
                  <a:cubicBezTo>
                    <a:pt x="836" y="1070"/>
                    <a:pt x="832" y="978"/>
                    <a:pt x="840" y="889"/>
                  </a:cubicBezTo>
                  <a:cubicBezTo>
                    <a:pt x="841" y="870"/>
                    <a:pt x="842" y="858"/>
                    <a:pt x="841" y="854"/>
                  </a:cubicBezTo>
                  <a:lnTo>
                    <a:pt x="841" y="854"/>
                  </a:lnTo>
                  <a:cubicBezTo>
                    <a:pt x="844" y="839"/>
                    <a:pt x="849" y="825"/>
                    <a:pt x="850" y="812"/>
                  </a:cubicBezTo>
                  <a:cubicBezTo>
                    <a:pt x="859" y="770"/>
                    <a:pt x="870" y="730"/>
                    <a:pt x="885" y="688"/>
                  </a:cubicBezTo>
                  <a:cubicBezTo>
                    <a:pt x="886" y="684"/>
                    <a:pt x="893" y="663"/>
                    <a:pt x="898" y="649"/>
                  </a:cubicBezTo>
                  <a:lnTo>
                    <a:pt x="898" y="649"/>
                  </a:lnTo>
                  <a:cubicBezTo>
                    <a:pt x="904" y="634"/>
                    <a:pt x="915" y="607"/>
                    <a:pt x="915" y="607"/>
                  </a:cubicBezTo>
                  <a:cubicBezTo>
                    <a:pt x="937" y="564"/>
                    <a:pt x="960" y="523"/>
                    <a:pt x="987" y="481"/>
                  </a:cubicBezTo>
                  <a:cubicBezTo>
                    <a:pt x="1132" y="257"/>
                    <a:pt x="915" y="1"/>
                    <a:pt x="69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52"/>
            <p:cNvSpPr/>
            <p:nvPr/>
          </p:nvSpPr>
          <p:spPr>
            <a:xfrm>
              <a:off x="755075" y="1149300"/>
              <a:ext cx="19900" cy="15425"/>
            </a:xfrm>
            <a:custGeom>
              <a:avLst/>
              <a:gdLst/>
              <a:ahLst/>
              <a:cxnLst/>
              <a:rect l="l" t="t" r="r" b="b"/>
              <a:pathLst>
                <a:path w="796" h="617" extrusionOk="0">
                  <a:moveTo>
                    <a:pt x="398" y="0"/>
                  </a:moveTo>
                  <a:cubicBezTo>
                    <a:pt x="0" y="0"/>
                    <a:pt x="0" y="617"/>
                    <a:pt x="398" y="617"/>
                  </a:cubicBezTo>
                  <a:cubicBezTo>
                    <a:pt x="795" y="617"/>
                    <a:pt x="795" y="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52"/>
            <p:cNvSpPr/>
            <p:nvPr/>
          </p:nvSpPr>
          <p:spPr>
            <a:xfrm>
              <a:off x="576175" y="1078125"/>
              <a:ext cx="128500" cy="63150"/>
            </a:xfrm>
            <a:custGeom>
              <a:avLst/>
              <a:gdLst/>
              <a:ahLst/>
              <a:cxnLst/>
              <a:rect l="l" t="t" r="r" b="b"/>
              <a:pathLst>
                <a:path w="5140" h="2526" extrusionOk="0">
                  <a:moveTo>
                    <a:pt x="2778" y="1"/>
                  </a:moveTo>
                  <a:cubicBezTo>
                    <a:pt x="2338" y="1"/>
                    <a:pt x="1925" y="89"/>
                    <a:pt x="1678" y="354"/>
                  </a:cubicBezTo>
                  <a:cubicBezTo>
                    <a:pt x="975" y="1107"/>
                    <a:pt x="1" y="2525"/>
                    <a:pt x="641" y="2525"/>
                  </a:cubicBezTo>
                  <a:cubicBezTo>
                    <a:pt x="678" y="2525"/>
                    <a:pt x="720" y="2521"/>
                    <a:pt x="767" y="2511"/>
                  </a:cubicBezTo>
                  <a:cubicBezTo>
                    <a:pt x="1646" y="2332"/>
                    <a:pt x="4686" y="1398"/>
                    <a:pt x="4854" y="1140"/>
                  </a:cubicBezTo>
                  <a:cubicBezTo>
                    <a:pt x="5021" y="881"/>
                    <a:pt x="5140" y="503"/>
                    <a:pt x="4650" y="354"/>
                  </a:cubicBezTo>
                  <a:cubicBezTo>
                    <a:pt x="4650" y="354"/>
                    <a:pt x="3659" y="1"/>
                    <a:pt x="277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0" name="Google Shape;3680;p52"/>
          <p:cNvGrpSpPr/>
          <p:nvPr/>
        </p:nvGrpSpPr>
        <p:grpSpPr>
          <a:xfrm>
            <a:off x="719988" y="1534663"/>
            <a:ext cx="1017650" cy="655500"/>
            <a:chOff x="1773950" y="3125350"/>
            <a:chExt cx="1017650" cy="655500"/>
          </a:xfrm>
        </p:grpSpPr>
        <p:sp>
          <p:nvSpPr>
            <p:cNvPr id="3681" name="Google Shape;3681;p52"/>
            <p:cNvSpPr/>
            <p:nvPr/>
          </p:nvSpPr>
          <p:spPr>
            <a:xfrm>
              <a:off x="1773950" y="3125350"/>
              <a:ext cx="1014150" cy="655500"/>
            </a:xfrm>
            <a:custGeom>
              <a:avLst/>
              <a:gdLst/>
              <a:ahLst/>
              <a:cxnLst/>
              <a:rect l="l" t="t" r="r" b="b"/>
              <a:pathLst>
                <a:path w="40566" h="26220" extrusionOk="0">
                  <a:moveTo>
                    <a:pt x="26164" y="1"/>
                  </a:moveTo>
                  <a:cubicBezTo>
                    <a:pt x="25981" y="1"/>
                    <a:pt x="25800" y="66"/>
                    <a:pt x="25669" y="209"/>
                  </a:cubicBezTo>
                  <a:cubicBezTo>
                    <a:pt x="24863" y="1094"/>
                    <a:pt x="24057" y="1977"/>
                    <a:pt x="23248" y="2859"/>
                  </a:cubicBezTo>
                  <a:cubicBezTo>
                    <a:pt x="23235" y="2874"/>
                    <a:pt x="23221" y="2888"/>
                    <a:pt x="23208" y="2902"/>
                  </a:cubicBezTo>
                  <a:cubicBezTo>
                    <a:pt x="21653" y="2319"/>
                    <a:pt x="20052" y="1943"/>
                    <a:pt x="18385" y="1818"/>
                  </a:cubicBezTo>
                  <a:cubicBezTo>
                    <a:pt x="17947" y="1786"/>
                    <a:pt x="17507" y="1769"/>
                    <a:pt x="17068" y="1769"/>
                  </a:cubicBezTo>
                  <a:cubicBezTo>
                    <a:pt x="15803" y="1769"/>
                    <a:pt x="14540" y="1905"/>
                    <a:pt x="13303" y="2175"/>
                  </a:cubicBezTo>
                  <a:cubicBezTo>
                    <a:pt x="12457" y="2360"/>
                    <a:pt x="11637" y="2625"/>
                    <a:pt x="10830" y="2939"/>
                  </a:cubicBezTo>
                  <a:cubicBezTo>
                    <a:pt x="10118" y="2159"/>
                    <a:pt x="9405" y="1378"/>
                    <a:pt x="8692" y="599"/>
                  </a:cubicBezTo>
                  <a:cubicBezTo>
                    <a:pt x="8574" y="469"/>
                    <a:pt x="8454" y="339"/>
                    <a:pt x="8337" y="209"/>
                  </a:cubicBezTo>
                  <a:cubicBezTo>
                    <a:pt x="8207" y="66"/>
                    <a:pt x="8026" y="1"/>
                    <a:pt x="7844" y="1"/>
                  </a:cubicBezTo>
                  <a:cubicBezTo>
                    <a:pt x="7527" y="1"/>
                    <a:pt x="7205" y="197"/>
                    <a:pt x="7133" y="526"/>
                  </a:cubicBezTo>
                  <a:cubicBezTo>
                    <a:pt x="6772" y="2188"/>
                    <a:pt x="6410" y="3849"/>
                    <a:pt x="6049" y="5512"/>
                  </a:cubicBezTo>
                  <a:cubicBezTo>
                    <a:pt x="6009" y="5693"/>
                    <a:pt x="5970" y="5873"/>
                    <a:pt x="5932" y="6055"/>
                  </a:cubicBezTo>
                  <a:cubicBezTo>
                    <a:pt x="4152" y="7800"/>
                    <a:pt x="2922" y="10026"/>
                    <a:pt x="2541" y="12480"/>
                  </a:cubicBezTo>
                  <a:cubicBezTo>
                    <a:pt x="2280" y="12412"/>
                    <a:pt x="2016" y="12346"/>
                    <a:pt x="1755" y="12277"/>
                  </a:cubicBezTo>
                  <a:cubicBezTo>
                    <a:pt x="1486" y="12206"/>
                    <a:pt x="1183" y="12089"/>
                    <a:pt x="904" y="12083"/>
                  </a:cubicBezTo>
                  <a:cubicBezTo>
                    <a:pt x="901" y="12083"/>
                    <a:pt x="898" y="12083"/>
                    <a:pt x="895" y="12083"/>
                  </a:cubicBezTo>
                  <a:cubicBezTo>
                    <a:pt x="530" y="12083"/>
                    <a:pt x="175" y="12344"/>
                    <a:pt x="87" y="12704"/>
                  </a:cubicBezTo>
                  <a:cubicBezTo>
                    <a:pt x="1" y="13062"/>
                    <a:pt x="132" y="13452"/>
                    <a:pt x="455" y="13646"/>
                  </a:cubicBezTo>
                  <a:cubicBezTo>
                    <a:pt x="682" y="13784"/>
                    <a:pt x="997" y="13830"/>
                    <a:pt x="1258" y="13893"/>
                  </a:cubicBezTo>
                  <a:cubicBezTo>
                    <a:pt x="1056" y="13896"/>
                    <a:pt x="848" y="13902"/>
                    <a:pt x="660" y="13952"/>
                  </a:cubicBezTo>
                  <a:cubicBezTo>
                    <a:pt x="307" y="14049"/>
                    <a:pt x="57" y="14407"/>
                    <a:pt x="57" y="14768"/>
                  </a:cubicBezTo>
                  <a:cubicBezTo>
                    <a:pt x="57" y="15104"/>
                    <a:pt x="263" y="15418"/>
                    <a:pt x="577" y="15539"/>
                  </a:cubicBezTo>
                  <a:cubicBezTo>
                    <a:pt x="703" y="15589"/>
                    <a:pt x="837" y="15603"/>
                    <a:pt x="973" y="15603"/>
                  </a:cubicBezTo>
                  <a:cubicBezTo>
                    <a:pt x="993" y="15603"/>
                    <a:pt x="1014" y="15603"/>
                    <a:pt x="1034" y="15602"/>
                  </a:cubicBezTo>
                  <a:lnTo>
                    <a:pt x="1034" y="15602"/>
                  </a:lnTo>
                  <a:cubicBezTo>
                    <a:pt x="917" y="15631"/>
                    <a:pt x="802" y="15667"/>
                    <a:pt x="701" y="15722"/>
                  </a:cubicBezTo>
                  <a:cubicBezTo>
                    <a:pt x="372" y="15901"/>
                    <a:pt x="181" y="16292"/>
                    <a:pt x="282" y="16663"/>
                  </a:cubicBezTo>
                  <a:cubicBezTo>
                    <a:pt x="375" y="16995"/>
                    <a:pt x="642" y="17248"/>
                    <a:pt x="985" y="17293"/>
                  </a:cubicBezTo>
                  <a:cubicBezTo>
                    <a:pt x="1025" y="17298"/>
                    <a:pt x="1065" y="17300"/>
                    <a:pt x="1106" y="17300"/>
                  </a:cubicBezTo>
                  <a:cubicBezTo>
                    <a:pt x="1365" y="17300"/>
                    <a:pt x="1633" y="17203"/>
                    <a:pt x="1880" y="17143"/>
                  </a:cubicBezTo>
                  <a:cubicBezTo>
                    <a:pt x="2203" y="17065"/>
                    <a:pt x="2525" y="16988"/>
                    <a:pt x="2847" y="16910"/>
                  </a:cubicBezTo>
                  <a:cubicBezTo>
                    <a:pt x="3432" y="18896"/>
                    <a:pt x="4604" y="20691"/>
                    <a:pt x="6110" y="22105"/>
                  </a:cubicBezTo>
                  <a:cubicBezTo>
                    <a:pt x="7924" y="23806"/>
                    <a:pt x="10193" y="24995"/>
                    <a:pt x="12589" y="25638"/>
                  </a:cubicBezTo>
                  <a:cubicBezTo>
                    <a:pt x="14044" y="26027"/>
                    <a:pt x="15550" y="26219"/>
                    <a:pt x="17056" y="26219"/>
                  </a:cubicBezTo>
                  <a:cubicBezTo>
                    <a:pt x="18275" y="26219"/>
                    <a:pt x="19494" y="26093"/>
                    <a:pt x="20686" y="25844"/>
                  </a:cubicBezTo>
                  <a:cubicBezTo>
                    <a:pt x="23147" y="25329"/>
                    <a:pt x="25484" y="24243"/>
                    <a:pt x="27426" y="22641"/>
                  </a:cubicBezTo>
                  <a:cubicBezTo>
                    <a:pt x="29204" y="21171"/>
                    <a:pt x="30603" y="19208"/>
                    <a:pt x="31275" y="16991"/>
                  </a:cubicBezTo>
                  <a:cubicBezTo>
                    <a:pt x="31287" y="16953"/>
                    <a:pt x="31297" y="16913"/>
                    <a:pt x="31309" y="16876"/>
                  </a:cubicBezTo>
                  <a:cubicBezTo>
                    <a:pt x="31626" y="16952"/>
                    <a:pt x="31944" y="17029"/>
                    <a:pt x="32261" y="17105"/>
                  </a:cubicBezTo>
                  <a:cubicBezTo>
                    <a:pt x="32530" y="17170"/>
                    <a:pt x="32800" y="17252"/>
                    <a:pt x="33074" y="17288"/>
                  </a:cubicBezTo>
                  <a:cubicBezTo>
                    <a:pt x="33113" y="17294"/>
                    <a:pt x="33152" y="17296"/>
                    <a:pt x="33191" y="17296"/>
                  </a:cubicBezTo>
                  <a:cubicBezTo>
                    <a:pt x="33556" y="17296"/>
                    <a:pt x="33905" y="17069"/>
                    <a:pt x="34008" y="16701"/>
                  </a:cubicBezTo>
                  <a:cubicBezTo>
                    <a:pt x="34105" y="16346"/>
                    <a:pt x="33976" y="15930"/>
                    <a:pt x="33643" y="15741"/>
                  </a:cubicBezTo>
                  <a:cubicBezTo>
                    <a:pt x="33527" y="15675"/>
                    <a:pt x="33395" y="15633"/>
                    <a:pt x="33255" y="15598"/>
                  </a:cubicBezTo>
                  <a:lnTo>
                    <a:pt x="33255" y="15598"/>
                  </a:lnTo>
                  <a:cubicBezTo>
                    <a:pt x="33273" y="15598"/>
                    <a:pt x="33292" y="15598"/>
                    <a:pt x="33311" y="15598"/>
                  </a:cubicBezTo>
                  <a:cubicBezTo>
                    <a:pt x="33388" y="15598"/>
                    <a:pt x="33465" y="15596"/>
                    <a:pt x="33542" y="15585"/>
                  </a:cubicBezTo>
                  <a:cubicBezTo>
                    <a:pt x="33945" y="15532"/>
                    <a:pt x="34242" y="15171"/>
                    <a:pt x="34242" y="14767"/>
                  </a:cubicBezTo>
                  <a:cubicBezTo>
                    <a:pt x="34242" y="14406"/>
                    <a:pt x="33991" y="14046"/>
                    <a:pt x="33637" y="13951"/>
                  </a:cubicBezTo>
                  <a:cubicBezTo>
                    <a:pt x="33454" y="13900"/>
                    <a:pt x="33247" y="13893"/>
                    <a:pt x="33045" y="13890"/>
                  </a:cubicBezTo>
                  <a:cubicBezTo>
                    <a:pt x="33272" y="13836"/>
                    <a:pt x="33500" y="13785"/>
                    <a:pt x="33714" y="13700"/>
                  </a:cubicBezTo>
                  <a:cubicBezTo>
                    <a:pt x="34092" y="13548"/>
                    <a:pt x="34328" y="13127"/>
                    <a:pt x="34217" y="12723"/>
                  </a:cubicBezTo>
                  <a:cubicBezTo>
                    <a:pt x="34118" y="12357"/>
                    <a:pt x="33800" y="12090"/>
                    <a:pt x="33418" y="12080"/>
                  </a:cubicBezTo>
                  <a:cubicBezTo>
                    <a:pt x="33410" y="12080"/>
                    <a:pt x="33402" y="12080"/>
                    <a:pt x="33395" y="12080"/>
                  </a:cubicBezTo>
                  <a:cubicBezTo>
                    <a:pt x="33115" y="12080"/>
                    <a:pt x="32803" y="12206"/>
                    <a:pt x="32537" y="12277"/>
                  </a:cubicBezTo>
                  <a:cubicBezTo>
                    <a:pt x="32228" y="12356"/>
                    <a:pt x="31918" y="12437"/>
                    <a:pt x="31609" y="12516"/>
                  </a:cubicBezTo>
                  <a:cubicBezTo>
                    <a:pt x="31355" y="10823"/>
                    <a:pt x="30695" y="9239"/>
                    <a:pt x="29724" y="7838"/>
                  </a:cubicBezTo>
                  <a:lnTo>
                    <a:pt x="29724" y="7838"/>
                  </a:lnTo>
                  <a:cubicBezTo>
                    <a:pt x="29771" y="7867"/>
                    <a:pt x="29818" y="7896"/>
                    <a:pt x="29862" y="7927"/>
                  </a:cubicBezTo>
                  <a:cubicBezTo>
                    <a:pt x="29911" y="7962"/>
                    <a:pt x="29959" y="7998"/>
                    <a:pt x="30007" y="8033"/>
                  </a:cubicBezTo>
                  <a:cubicBezTo>
                    <a:pt x="29962" y="8001"/>
                    <a:pt x="29945" y="7989"/>
                    <a:pt x="29944" y="7989"/>
                  </a:cubicBezTo>
                  <a:lnTo>
                    <a:pt x="29944" y="7989"/>
                  </a:lnTo>
                  <a:cubicBezTo>
                    <a:pt x="29942" y="7989"/>
                    <a:pt x="30033" y="8055"/>
                    <a:pt x="30060" y="8077"/>
                  </a:cubicBezTo>
                  <a:cubicBezTo>
                    <a:pt x="30163" y="8163"/>
                    <a:pt x="30264" y="8252"/>
                    <a:pt x="30359" y="8344"/>
                  </a:cubicBezTo>
                  <a:cubicBezTo>
                    <a:pt x="30547" y="8525"/>
                    <a:pt x="30726" y="8717"/>
                    <a:pt x="30892" y="8916"/>
                  </a:cubicBezTo>
                  <a:lnTo>
                    <a:pt x="31010" y="9063"/>
                  </a:lnTo>
                  <a:cubicBezTo>
                    <a:pt x="31013" y="9065"/>
                    <a:pt x="31013" y="9066"/>
                    <a:pt x="31014" y="9069"/>
                  </a:cubicBezTo>
                  <a:cubicBezTo>
                    <a:pt x="31017" y="9073"/>
                    <a:pt x="31020" y="9075"/>
                    <a:pt x="31024" y="9084"/>
                  </a:cubicBezTo>
                  <a:cubicBezTo>
                    <a:pt x="31095" y="9179"/>
                    <a:pt x="31166" y="9274"/>
                    <a:pt x="31232" y="9372"/>
                  </a:cubicBezTo>
                  <a:cubicBezTo>
                    <a:pt x="31453" y="9691"/>
                    <a:pt x="31651" y="10025"/>
                    <a:pt x="31830" y="10370"/>
                  </a:cubicBezTo>
                  <a:cubicBezTo>
                    <a:pt x="31893" y="10492"/>
                    <a:pt x="31954" y="10617"/>
                    <a:pt x="32012" y="10744"/>
                  </a:cubicBezTo>
                  <a:cubicBezTo>
                    <a:pt x="32026" y="10777"/>
                    <a:pt x="32041" y="10811"/>
                    <a:pt x="32056" y="10846"/>
                  </a:cubicBezTo>
                  <a:cubicBezTo>
                    <a:pt x="32060" y="10853"/>
                    <a:pt x="32062" y="10856"/>
                    <a:pt x="32063" y="10856"/>
                  </a:cubicBezTo>
                  <a:cubicBezTo>
                    <a:pt x="32064" y="10856"/>
                    <a:pt x="32047" y="10813"/>
                    <a:pt x="32029" y="10772"/>
                  </a:cubicBezTo>
                  <a:lnTo>
                    <a:pt x="32029" y="10772"/>
                  </a:lnTo>
                  <a:cubicBezTo>
                    <a:pt x="32032" y="10777"/>
                    <a:pt x="32035" y="10783"/>
                    <a:pt x="32038" y="10788"/>
                  </a:cubicBezTo>
                  <a:cubicBezTo>
                    <a:pt x="32142" y="11045"/>
                    <a:pt x="32373" y="11251"/>
                    <a:pt x="32664" y="11251"/>
                  </a:cubicBezTo>
                  <a:cubicBezTo>
                    <a:pt x="32675" y="11251"/>
                    <a:pt x="32687" y="11251"/>
                    <a:pt x="32699" y="11250"/>
                  </a:cubicBezTo>
                  <a:cubicBezTo>
                    <a:pt x="32709" y="11250"/>
                    <a:pt x="32716" y="11249"/>
                    <a:pt x="32725" y="11249"/>
                  </a:cubicBezTo>
                  <a:cubicBezTo>
                    <a:pt x="32735" y="11249"/>
                    <a:pt x="32748" y="11246"/>
                    <a:pt x="32759" y="11246"/>
                  </a:cubicBezTo>
                  <a:cubicBezTo>
                    <a:pt x="34731" y="11138"/>
                    <a:pt x="36704" y="11029"/>
                    <a:pt x="38678" y="10920"/>
                  </a:cubicBezTo>
                  <a:cubicBezTo>
                    <a:pt x="38959" y="10904"/>
                    <a:pt x="39238" y="10889"/>
                    <a:pt x="39519" y="10872"/>
                  </a:cubicBezTo>
                  <a:cubicBezTo>
                    <a:pt x="39821" y="10856"/>
                    <a:pt x="40146" y="10661"/>
                    <a:pt x="40215" y="10344"/>
                  </a:cubicBezTo>
                  <a:cubicBezTo>
                    <a:pt x="40566" y="8658"/>
                    <a:pt x="40309" y="6718"/>
                    <a:pt x="39457" y="5222"/>
                  </a:cubicBezTo>
                  <a:cubicBezTo>
                    <a:pt x="38642" y="3790"/>
                    <a:pt x="37257" y="2836"/>
                    <a:pt x="35707" y="2347"/>
                  </a:cubicBezTo>
                  <a:cubicBezTo>
                    <a:pt x="34929" y="2100"/>
                    <a:pt x="34130" y="1977"/>
                    <a:pt x="33336" y="1977"/>
                  </a:cubicBezTo>
                  <a:cubicBezTo>
                    <a:pt x="32212" y="1977"/>
                    <a:pt x="31094" y="2224"/>
                    <a:pt x="30050" y="2715"/>
                  </a:cubicBezTo>
                  <a:cubicBezTo>
                    <a:pt x="29190" y="3119"/>
                    <a:pt x="28397" y="3692"/>
                    <a:pt x="27707" y="4359"/>
                  </a:cubicBezTo>
                  <a:cubicBezTo>
                    <a:pt x="27475" y="3295"/>
                    <a:pt x="27242" y="2230"/>
                    <a:pt x="27011" y="1166"/>
                  </a:cubicBezTo>
                  <a:cubicBezTo>
                    <a:pt x="26965" y="952"/>
                    <a:pt x="26919" y="739"/>
                    <a:pt x="26873" y="526"/>
                  </a:cubicBezTo>
                  <a:cubicBezTo>
                    <a:pt x="26801" y="196"/>
                    <a:pt x="26480" y="1"/>
                    <a:pt x="26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60000" algn="bl" rotWithShape="0">
                <a:schemeClr val="dk2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52"/>
            <p:cNvSpPr/>
            <p:nvPr/>
          </p:nvSpPr>
          <p:spPr>
            <a:xfrm>
              <a:off x="1934325" y="3143225"/>
              <a:ext cx="129500" cy="162200"/>
            </a:xfrm>
            <a:custGeom>
              <a:avLst/>
              <a:gdLst/>
              <a:ahLst/>
              <a:cxnLst/>
              <a:rect l="l" t="t" r="r" b="b"/>
              <a:pathLst>
                <a:path w="5180" h="6488" extrusionOk="0">
                  <a:moveTo>
                    <a:pt x="1412" y="1"/>
                  </a:moveTo>
                  <a:lnTo>
                    <a:pt x="1" y="6488"/>
                  </a:lnTo>
                  <a:lnTo>
                    <a:pt x="5180" y="4128"/>
                  </a:lnTo>
                  <a:lnTo>
                    <a:pt x="14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52"/>
            <p:cNvSpPr/>
            <p:nvPr/>
          </p:nvSpPr>
          <p:spPr>
            <a:xfrm>
              <a:off x="1959875" y="3182450"/>
              <a:ext cx="82200" cy="100025"/>
            </a:xfrm>
            <a:custGeom>
              <a:avLst/>
              <a:gdLst/>
              <a:ahLst/>
              <a:cxnLst/>
              <a:rect l="l" t="t" r="r" b="b"/>
              <a:pathLst>
                <a:path w="3288" h="4001" extrusionOk="0">
                  <a:moveTo>
                    <a:pt x="757" y="401"/>
                  </a:moveTo>
                  <a:cubicBezTo>
                    <a:pt x="1189" y="825"/>
                    <a:pt x="2522" y="2138"/>
                    <a:pt x="2934" y="2530"/>
                  </a:cubicBezTo>
                  <a:lnTo>
                    <a:pt x="245" y="3686"/>
                  </a:lnTo>
                  <a:lnTo>
                    <a:pt x="245" y="3686"/>
                  </a:lnTo>
                  <a:lnTo>
                    <a:pt x="757" y="401"/>
                  </a:lnTo>
                  <a:close/>
                  <a:moveTo>
                    <a:pt x="626" y="1"/>
                  </a:moveTo>
                  <a:lnTo>
                    <a:pt x="1" y="4001"/>
                  </a:lnTo>
                  <a:lnTo>
                    <a:pt x="3287" y="2587"/>
                  </a:lnTo>
                  <a:lnTo>
                    <a:pt x="3169" y="2486"/>
                  </a:lnTo>
                  <a:cubicBezTo>
                    <a:pt x="2996" y="2339"/>
                    <a:pt x="780" y="154"/>
                    <a:pt x="758" y="132"/>
                  </a:cubicBezTo>
                  <a:lnTo>
                    <a:pt x="62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52"/>
            <p:cNvSpPr/>
            <p:nvPr/>
          </p:nvSpPr>
          <p:spPr>
            <a:xfrm>
              <a:off x="2334175" y="3143225"/>
              <a:ext cx="129500" cy="162200"/>
            </a:xfrm>
            <a:custGeom>
              <a:avLst/>
              <a:gdLst/>
              <a:ahLst/>
              <a:cxnLst/>
              <a:rect l="l" t="t" r="r" b="b"/>
              <a:pathLst>
                <a:path w="5180" h="6488" extrusionOk="0">
                  <a:moveTo>
                    <a:pt x="3767" y="1"/>
                  </a:moveTo>
                  <a:lnTo>
                    <a:pt x="1" y="4128"/>
                  </a:lnTo>
                  <a:lnTo>
                    <a:pt x="5180" y="6488"/>
                  </a:lnTo>
                  <a:lnTo>
                    <a:pt x="37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52"/>
            <p:cNvSpPr/>
            <p:nvPr/>
          </p:nvSpPr>
          <p:spPr>
            <a:xfrm>
              <a:off x="2356000" y="3182450"/>
              <a:ext cx="82125" cy="100025"/>
            </a:xfrm>
            <a:custGeom>
              <a:avLst/>
              <a:gdLst/>
              <a:ahLst/>
              <a:cxnLst/>
              <a:rect l="l" t="t" r="r" b="b"/>
              <a:pathLst>
                <a:path w="3285" h="4001" extrusionOk="0">
                  <a:moveTo>
                    <a:pt x="2528" y="401"/>
                  </a:moveTo>
                  <a:lnTo>
                    <a:pt x="3041" y="3686"/>
                  </a:lnTo>
                  <a:lnTo>
                    <a:pt x="3041" y="3686"/>
                  </a:lnTo>
                  <a:lnTo>
                    <a:pt x="352" y="2530"/>
                  </a:lnTo>
                  <a:cubicBezTo>
                    <a:pt x="763" y="2138"/>
                    <a:pt x="2097" y="825"/>
                    <a:pt x="2528" y="401"/>
                  </a:cubicBezTo>
                  <a:close/>
                  <a:moveTo>
                    <a:pt x="2661" y="1"/>
                  </a:moveTo>
                  <a:lnTo>
                    <a:pt x="2528" y="132"/>
                  </a:lnTo>
                  <a:cubicBezTo>
                    <a:pt x="2507" y="154"/>
                    <a:pt x="291" y="2336"/>
                    <a:pt x="118" y="2486"/>
                  </a:cubicBezTo>
                  <a:lnTo>
                    <a:pt x="1" y="2587"/>
                  </a:lnTo>
                  <a:lnTo>
                    <a:pt x="3285" y="4001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52"/>
            <p:cNvSpPr/>
            <p:nvPr/>
          </p:nvSpPr>
          <p:spPr>
            <a:xfrm>
              <a:off x="1852325" y="3187400"/>
              <a:ext cx="696625" cy="575425"/>
            </a:xfrm>
            <a:custGeom>
              <a:avLst/>
              <a:gdLst/>
              <a:ahLst/>
              <a:cxnLst/>
              <a:rect l="l" t="t" r="r" b="b"/>
              <a:pathLst>
                <a:path w="27865" h="23017" extrusionOk="0">
                  <a:moveTo>
                    <a:pt x="13934" y="0"/>
                  </a:moveTo>
                  <a:cubicBezTo>
                    <a:pt x="10238" y="0"/>
                    <a:pt x="6694" y="1213"/>
                    <a:pt x="4082" y="3371"/>
                  </a:cubicBezTo>
                  <a:cubicBezTo>
                    <a:pt x="1469" y="5529"/>
                    <a:pt x="1" y="8456"/>
                    <a:pt x="1" y="11509"/>
                  </a:cubicBezTo>
                  <a:cubicBezTo>
                    <a:pt x="1" y="14561"/>
                    <a:pt x="1469" y="17488"/>
                    <a:pt x="4082" y="19646"/>
                  </a:cubicBezTo>
                  <a:cubicBezTo>
                    <a:pt x="6694" y="21804"/>
                    <a:pt x="10238" y="23017"/>
                    <a:pt x="13934" y="23017"/>
                  </a:cubicBezTo>
                  <a:cubicBezTo>
                    <a:pt x="17628" y="23017"/>
                    <a:pt x="21171" y="21804"/>
                    <a:pt x="23784" y="19646"/>
                  </a:cubicBezTo>
                  <a:cubicBezTo>
                    <a:pt x="26397" y="17488"/>
                    <a:pt x="27865" y="14561"/>
                    <a:pt x="27865" y="11509"/>
                  </a:cubicBezTo>
                  <a:cubicBezTo>
                    <a:pt x="27865" y="8456"/>
                    <a:pt x="26397" y="5529"/>
                    <a:pt x="23784" y="3371"/>
                  </a:cubicBezTo>
                  <a:cubicBezTo>
                    <a:pt x="21171" y="1213"/>
                    <a:pt x="17628" y="0"/>
                    <a:pt x="13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52"/>
            <p:cNvSpPr/>
            <p:nvPr/>
          </p:nvSpPr>
          <p:spPr>
            <a:xfrm>
              <a:off x="1857675" y="3322025"/>
              <a:ext cx="252275" cy="372625"/>
            </a:xfrm>
            <a:custGeom>
              <a:avLst/>
              <a:gdLst/>
              <a:ahLst/>
              <a:cxnLst/>
              <a:rect l="l" t="t" r="r" b="b"/>
              <a:pathLst>
                <a:path w="10091" h="14905" extrusionOk="0">
                  <a:moveTo>
                    <a:pt x="4736" y="1"/>
                  </a:moveTo>
                  <a:cubicBezTo>
                    <a:pt x="4181" y="1"/>
                    <a:pt x="3595" y="264"/>
                    <a:pt x="3185" y="809"/>
                  </a:cubicBezTo>
                  <a:cubicBezTo>
                    <a:pt x="1944" y="2462"/>
                    <a:pt x="1" y="6257"/>
                    <a:pt x="1876" y="10162"/>
                  </a:cubicBezTo>
                  <a:cubicBezTo>
                    <a:pt x="3298" y="13125"/>
                    <a:pt x="6442" y="14904"/>
                    <a:pt x="8199" y="14904"/>
                  </a:cubicBezTo>
                  <a:cubicBezTo>
                    <a:pt x="8757" y="14904"/>
                    <a:pt x="9175" y="14725"/>
                    <a:pt x="9353" y="14347"/>
                  </a:cubicBezTo>
                  <a:cubicBezTo>
                    <a:pt x="10091" y="12776"/>
                    <a:pt x="8561" y="12168"/>
                    <a:pt x="6605" y="9354"/>
                  </a:cubicBezTo>
                  <a:cubicBezTo>
                    <a:pt x="4647" y="6539"/>
                    <a:pt x="5984" y="3095"/>
                    <a:pt x="5984" y="3095"/>
                  </a:cubicBezTo>
                  <a:cubicBezTo>
                    <a:pt x="6854" y="1083"/>
                    <a:pt x="5860" y="1"/>
                    <a:pt x="4736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52"/>
            <p:cNvSpPr/>
            <p:nvPr/>
          </p:nvSpPr>
          <p:spPr>
            <a:xfrm>
              <a:off x="2094775" y="3655550"/>
              <a:ext cx="72400" cy="69475"/>
            </a:xfrm>
            <a:custGeom>
              <a:avLst/>
              <a:gdLst/>
              <a:ahLst/>
              <a:cxnLst/>
              <a:rect l="l" t="t" r="r" b="b"/>
              <a:pathLst>
                <a:path w="2896" h="2779" extrusionOk="0">
                  <a:moveTo>
                    <a:pt x="1652" y="1"/>
                  </a:moveTo>
                  <a:cubicBezTo>
                    <a:pt x="1430" y="1"/>
                    <a:pt x="1193" y="89"/>
                    <a:pt x="960" y="301"/>
                  </a:cubicBezTo>
                  <a:cubicBezTo>
                    <a:pt x="0" y="1177"/>
                    <a:pt x="78" y="1928"/>
                    <a:pt x="78" y="1928"/>
                  </a:cubicBezTo>
                  <a:cubicBezTo>
                    <a:pt x="338" y="2548"/>
                    <a:pt x="730" y="2779"/>
                    <a:pt x="1134" y="2779"/>
                  </a:cubicBezTo>
                  <a:cubicBezTo>
                    <a:pt x="1835" y="2779"/>
                    <a:pt x="2573" y="2086"/>
                    <a:pt x="2718" y="1531"/>
                  </a:cubicBezTo>
                  <a:cubicBezTo>
                    <a:pt x="2896" y="867"/>
                    <a:pt x="2346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52"/>
            <p:cNvSpPr/>
            <p:nvPr/>
          </p:nvSpPr>
          <p:spPr>
            <a:xfrm>
              <a:off x="1941300" y="3187425"/>
              <a:ext cx="540350" cy="118000"/>
            </a:xfrm>
            <a:custGeom>
              <a:avLst/>
              <a:gdLst/>
              <a:ahLst/>
              <a:cxnLst/>
              <a:rect l="l" t="t" r="r" b="b"/>
              <a:pathLst>
                <a:path w="21614" h="4720" extrusionOk="0">
                  <a:moveTo>
                    <a:pt x="10375" y="1"/>
                  </a:moveTo>
                  <a:cubicBezTo>
                    <a:pt x="6251" y="1"/>
                    <a:pt x="2548" y="1480"/>
                    <a:pt x="0" y="3830"/>
                  </a:cubicBezTo>
                  <a:cubicBezTo>
                    <a:pt x="1552" y="4222"/>
                    <a:pt x="2884" y="4385"/>
                    <a:pt x="4027" y="4385"/>
                  </a:cubicBezTo>
                  <a:cubicBezTo>
                    <a:pt x="9745" y="4385"/>
                    <a:pt x="10717" y="303"/>
                    <a:pt x="10717" y="303"/>
                  </a:cubicBezTo>
                  <a:cubicBezTo>
                    <a:pt x="12016" y="4103"/>
                    <a:pt x="17599" y="4720"/>
                    <a:pt x="20922" y="4720"/>
                  </a:cubicBezTo>
                  <a:cubicBezTo>
                    <a:pt x="21165" y="4720"/>
                    <a:pt x="21397" y="4717"/>
                    <a:pt x="21614" y="4711"/>
                  </a:cubicBezTo>
                  <a:cubicBezTo>
                    <a:pt x="19079" y="1856"/>
                    <a:pt x="14989" y="1"/>
                    <a:pt x="103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52"/>
            <p:cNvSpPr/>
            <p:nvPr/>
          </p:nvSpPr>
          <p:spPr>
            <a:xfrm>
              <a:off x="1972100" y="3205025"/>
              <a:ext cx="228625" cy="79775"/>
            </a:xfrm>
            <a:custGeom>
              <a:avLst/>
              <a:gdLst/>
              <a:ahLst/>
              <a:cxnLst/>
              <a:rect l="l" t="t" r="r" b="b"/>
              <a:pathLst>
                <a:path w="9145" h="3191" extrusionOk="0">
                  <a:moveTo>
                    <a:pt x="7551" y="1"/>
                  </a:moveTo>
                  <a:cubicBezTo>
                    <a:pt x="7349" y="1"/>
                    <a:pt x="7101" y="25"/>
                    <a:pt x="6798" y="79"/>
                  </a:cubicBezTo>
                  <a:cubicBezTo>
                    <a:pt x="4112" y="556"/>
                    <a:pt x="741" y="2464"/>
                    <a:pt x="741" y="2464"/>
                  </a:cubicBezTo>
                  <a:cubicBezTo>
                    <a:pt x="1" y="3004"/>
                    <a:pt x="1373" y="3190"/>
                    <a:pt x="2641" y="3190"/>
                  </a:cubicBezTo>
                  <a:cubicBezTo>
                    <a:pt x="3011" y="3190"/>
                    <a:pt x="3372" y="3174"/>
                    <a:pt x="3669" y="3147"/>
                  </a:cubicBezTo>
                  <a:cubicBezTo>
                    <a:pt x="4985" y="3020"/>
                    <a:pt x="6671" y="2520"/>
                    <a:pt x="7298" y="1988"/>
                  </a:cubicBezTo>
                  <a:cubicBezTo>
                    <a:pt x="7854" y="1515"/>
                    <a:pt x="9144" y="1"/>
                    <a:pt x="7551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52"/>
            <p:cNvSpPr/>
            <p:nvPr/>
          </p:nvSpPr>
          <p:spPr>
            <a:xfrm>
              <a:off x="2449175" y="3192425"/>
              <a:ext cx="342425" cy="196150"/>
            </a:xfrm>
            <a:custGeom>
              <a:avLst/>
              <a:gdLst/>
              <a:ahLst/>
              <a:cxnLst/>
              <a:rect l="l" t="t" r="r" b="b"/>
              <a:pathLst>
                <a:path w="13697" h="7846" extrusionOk="0">
                  <a:moveTo>
                    <a:pt x="6279" y="0"/>
                  </a:moveTo>
                  <a:cubicBezTo>
                    <a:pt x="2262" y="0"/>
                    <a:pt x="1" y="3603"/>
                    <a:pt x="1" y="3603"/>
                  </a:cubicBezTo>
                  <a:lnTo>
                    <a:pt x="1" y="4009"/>
                  </a:lnTo>
                  <a:cubicBezTo>
                    <a:pt x="343" y="3922"/>
                    <a:pt x="669" y="3882"/>
                    <a:pt x="980" y="3882"/>
                  </a:cubicBezTo>
                  <a:cubicBezTo>
                    <a:pt x="4099" y="3882"/>
                    <a:pt x="5687" y="7845"/>
                    <a:pt x="5687" y="7845"/>
                  </a:cubicBezTo>
                  <a:lnTo>
                    <a:pt x="12507" y="7470"/>
                  </a:lnTo>
                  <a:cubicBezTo>
                    <a:pt x="12507" y="7470"/>
                    <a:pt x="13697" y="1900"/>
                    <a:pt x="8378" y="318"/>
                  </a:cubicBezTo>
                  <a:cubicBezTo>
                    <a:pt x="7633" y="96"/>
                    <a:pt x="6933" y="0"/>
                    <a:pt x="6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52"/>
            <p:cNvSpPr/>
            <p:nvPr/>
          </p:nvSpPr>
          <p:spPr>
            <a:xfrm>
              <a:off x="2177775" y="3492100"/>
              <a:ext cx="43075" cy="18100"/>
            </a:xfrm>
            <a:custGeom>
              <a:avLst/>
              <a:gdLst/>
              <a:ahLst/>
              <a:cxnLst/>
              <a:rect l="l" t="t" r="r" b="b"/>
              <a:pathLst>
                <a:path w="1723" h="724" extrusionOk="0">
                  <a:moveTo>
                    <a:pt x="878" y="312"/>
                  </a:moveTo>
                  <a:cubicBezTo>
                    <a:pt x="877" y="312"/>
                    <a:pt x="877" y="312"/>
                    <a:pt x="877" y="312"/>
                  </a:cubicBezTo>
                  <a:cubicBezTo>
                    <a:pt x="877" y="312"/>
                    <a:pt x="877" y="312"/>
                    <a:pt x="878" y="312"/>
                  </a:cubicBezTo>
                  <a:close/>
                  <a:moveTo>
                    <a:pt x="228" y="1"/>
                  </a:moveTo>
                  <a:cubicBezTo>
                    <a:pt x="172" y="1"/>
                    <a:pt x="116" y="21"/>
                    <a:pt x="80" y="60"/>
                  </a:cubicBezTo>
                  <a:cubicBezTo>
                    <a:pt x="0" y="147"/>
                    <a:pt x="3" y="264"/>
                    <a:pt x="80" y="354"/>
                  </a:cubicBezTo>
                  <a:cubicBezTo>
                    <a:pt x="278" y="581"/>
                    <a:pt x="549" y="723"/>
                    <a:pt x="837" y="723"/>
                  </a:cubicBezTo>
                  <a:cubicBezTo>
                    <a:pt x="933" y="723"/>
                    <a:pt x="1030" y="707"/>
                    <a:pt x="1128" y="674"/>
                  </a:cubicBezTo>
                  <a:cubicBezTo>
                    <a:pt x="1315" y="609"/>
                    <a:pt x="1502" y="499"/>
                    <a:pt x="1640" y="354"/>
                  </a:cubicBezTo>
                  <a:cubicBezTo>
                    <a:pt x="1714" y="276"/>
                    <a:pt x="1723" y="138"/>
                    <a:pt x="1640" y="60"/>
                  </a:cubicBezTo>
                  <a:cubicBezTo>
                    <a:pt x="1599" y="24"/>
                    <a:pt x="1544" y="3"/>
                    <a:pt x="1490" y="3"/>
                  </a:cubicBezTo>
                  <a:cubicBezTo>
                    <a:pt x="1439" y="3"/>
                    <a:pt x="1387" y="22"/>
                    <a:pt x="1349" y="62"/>
                  </a:cubicBezTo>
                  <a:cubicBezTo>
                    <a:pt x="1321" y="91"/>
                    <a:pt x="1289" y="113"/>
                    <a:pt x="1260" y="139"/>
                  </a:cubicBezTo>
                  <a:lnTo>
                    <a:pt x="1260" y="139"/>
                  </a:lnTo>
                  <a:cubicBezTo>
                    <a:pt x="1267" y="132"/>
                    <a:pt x="1270" y="130"/>
                    <a:pt x="1270" y="130"/>
                  </a:cubicBezTo>
                  <a:lnTo>
                    <a:pt x="1270" y="130"/>
                  </a:lnTo>
                  <a:cubicBezTo>
                    <a:pt x="1269" y="130"/>
                    <a:pt x="1238" y="157"/>
                    <a:pt x="1226" y="166"/>
                  </a:cubicBezTo>
                  <a:cubicBezTo>
                    <a:pt x="1204" y="180"/>
                    <a:pt x="1183" y="195"/>
                    <a:pt x="1158" y="209"/>
                  </a:cubicBezTo>
                  <a:cubicBezTo>
                    <a:pt x="1134" y="224"/>
                    <a:pt x="1108" y="238"/>
                    <a:pt x="1083" y="250"/>
                  </a:cubicBezTo>
                  <a:cubicBezTo>
                    <a:pt x="1073" y="255"/>
                    <a:pt x="1062" y="260"/>
                    <a:pt x="1052" y="265"/>
                  </a:cubicBezTo>
                  <a:lnTo>
                    <a:pt x="1052" y="265"/>
                  </a:lnTo>
                  <a:cubicBezTo>
                    <a:pt x="1049" y="266"/>
                    <a:pt x="1046" y="267"/>
                    <a:pt x="1043" y="268"/>
                  </a:cubicBezTo>
                  <a:cubicBezTo>
                    <a:pt x="1017" y="277"/>
                    <a:pt x="988" y="289"/>
                    <a:pt x="959" y="296"/>
                  </a:cubicBezTo>
                  <a:cubicBezTo>
                    <a:pt x="942" y="299"/>
                    <a:pt x="927" y="303"/>
                    <a:pt x="911" y="306"/>
                  </a:cubicBezTo>
                  <a:cubicBezTo>
                    <a:pt x="909" y="306"/>
                    <a:pt x="906" y="307"/>
                    <a:pt x="903" y="308"/>
                  </a:cubicBezTo>
                  <a:lnTo>
                    <a:pt x="903" y="308"/>
                  </a:lnTo>
                  <a:cubicBezTo>
                    <a:pt x="904" y="308"/>
                    <a:pt x="904" y="307"/>
                    <a:pt x="904" y="307"/>
                  </a:cubicBezTo>
                  <a:lnTo>
                    <a:pt x="904" y="307"/>
                  </a:lnTo>
                  <a:cubicBezTo>
                    <a:pt x="889" y="310"/>
                    <a:pt x="880" y="312"/>
                    <a:pt x="878" y="312"/>
                  </a:cubicBezTo>
                  <a:lnTo>
                    <a:pt x="878" y="312"/>
                  </a:lnTo>
                  <a:cubicBezTo>
                    <a:pt x="879" y="312"/>
                    <a:pt x="884" y="311"/>
                    <a:pt x="891" y="310"/>
                  </a:cubicBezTo>
                  <a:cubicBezTo>
                    <a:pt x="895" y="310"/>
                    <a:pt x="899" y="309"/>
                    <a:pt x="903" y="308"/>
                  </a:cubicBezTo>
                  <a:lnTo>
                    <a:pt x="903" y="308"/>
                  </a:lnTo>
                  <a:cubicBezTo>
                    <a:pt x="895" y="314"/>
                    <a:pt x="877" y="315"/>
                    <a:pt x="857" y="315"/>
                  </a:cubicBezTo>
                  <a:cubicBezTo>
                    <a:pt x="835" y="315"/>
                    <a:pt x="812" y="313"/>
                    <a:pt x="803" y="313"/>
                  </a:cubicBezTo>
                  <a:cubicBezTo>
                    <a:pt x="789" y="313"/>
                    <a:pt x="773" y="312"/>
                    <a:pt x="758" y="310"/>
                  </a:cubicBezTo>
                  <a:lnTo>
                    <a:pt x="758" y="310"/>
                  </a:lnTo>
                  <a:cubicBezTo>
                    <a:pt x="755" y="309"/>
                    <a:pt x="751" y="308"/>
                    <a:pt x="744" y="306"/>
                  </a:cubicBezTo>
                  <a:cubicBezTo>
                    <a:pt x="709" y="297"/>
                    <a:pt x="676" y="289"/>
                    <a:pt x="643" y="277"/>
                  </a:cubicBezTo>
                  <a:cubicBezTo>
                    <a:pt x="637" y="275"/>
                    <a:pt x="633" y="273"/>
                    <a:pt x="630" y="272"/>
                  </a:cubicBezTo>
                  <a:lnTo>
                    <a:pt x="630" y="272"/>
                  </a:lnTo>
                  <a:cubicBezTo>
                    <a:pt x="624" y="269"/>
                    <a:pt x="619" y="266"/>
                    <a:pt x="614" y="263"/>
                  </a:cubicBezTo>
                  <a:cubicBezTo>
                    <a:pt x="598" y="254"/>
                    <a:pt x="581" y="245"/>
                    <a:pt x="566" y="235"/>
                  </a:cubicBezTo>
                  <a:cubicBezTo>
                    <a:pt x="550" y="226"/>
                    <a:pt x="535" y="216"/>
                    <a:pt x="520" y="205"/>
                  </a:cubicBezTo>
                  <a:cubicBezTo>
                    <a:pt x="509" y="197"/>
                    <a:pt x="504" y="193"/>
                    <a:pt x="504" y="193"/>
                  </a:cubicBezTo>
                  <a:lnTo>
                    <a:pt x="504" y="193"/>
                  </a:lnTo>
                  <a:cubicBezTo>
                    <a:pt x="504" y="193"/>
                    <a:pt x="504" y="193"/>
                    <a:pt x="504" y="193"/>
                  </a:cubicBezTo>
                  <a:lnTo>
                    <a:pt x="504" y="193"/>
                  </a:lnTo>
                  <a:lnTo>
                    <a:pt x="481" y="175"/>
                  </a:lnTo>
                  <a:cubicBezTo>
                    <a:pt x="442" y="140"/>
                    <a:pt x="406" y="101"/>
                    <a:pt x="371" y="60"/>
                  </a:cubicBezTo>
                  <a:cubicBezTo>
                    <a:pt x="336" y="20"/>
                    <a:pt x="282" y="1"/>
                    <a:pt x="2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52"/>
            <p:cNvSpPr/>
            <p:nvPr/>
          </p:nvSpPr>
          <p:spPr>
            <a:xfrm>
              <a:off x="2155575" y="3445450"/>
              <a:ext cx="93675" cy="38850"/>
            </a:xfrm>
            <a:custGeom>
              <a:avLst/>
              <a:gdLst/>
              <a:ahLst/>
              <a:cxnLst/>
              <a:rect l="l" t="t" r="r" b="b"/>
              <a:pathLst>
                <a:path w="3747" h="1554" extrusionOk="0">
                  <a:moveTo>
                    <a:pt x="1736" y="0"/>
                  </a:moveTo>
                  <a:cubicBezTo>
                    <a:pt x="1649" y="0"/>
                    <a:pt x="1564" y="47"/>
                    <a:pt x="1548" y="148"/>
                  </a:cubicBezTo>
                  <a:cubicBezTo>
                    <a:pt x="1512" y="379"/>
                    <a:pt x="1440" y="588"/>
                    <a:pt x="1327" y="772"/>
                  </a:cubicBezTo>
                  <a:cubicBezTo>
                    <a:pt x="1249" y="896"/>
                    <a:pt x="1157" y="994"/>
                    <a:pt x="1023" y="1023"/>
                  </a:cubicBezTo>
                  <a:cubicBezTo>
                    <a:pt x="1003" y="1027"/>
                    <a:pt x="983" y="1029"/>
                    <a:pt x="962" y="1029"/>
                  </a:cubicBezTo>
                  <a:cubicBezTo>
                    <a:pt x="796" y="1029"/>
                    <a:pt x="596" y="906"/>
                    <a:pt x="455" y="790"/>
                  </a:cubicBezTo>
                  <a:cubicBezTo>
                    <a:pt x="412" y="756"/>
                    <a:pt x="365" y="741"/>
                    <a:pt x="320" y="741"/>
                  </a:cubicBezTo>
                  <a:cubicBezTo>
                    <a:pt x="149" y="741"/>
                    <a:pt x="0" y="950"/>
                    <a:pt x="162" y="1082"/>
                  </a:cubicBezTo>
                  <a:cubicBezTo>
                    <a:pt x="386" y="1263"/>
                    <a:pt x="652" y="1440"/>
                    <a:pt x="948" y="1440"/>
                  </a:cubicBezTo>
                  <a:cubicBezTo>
                    <a:pt x="968" y="1440"/>
                    <a:pt x="988" y="1439"/>
                    <a:pt x="1008" y="1437"/>
                  </a:cubicBezTo>
                  <a:cubicBezTo>
                    <a:pt x="1249" y="1420"/>
                    <a:pt x="1449" y="1288"/>
                    <a:pt x="1593" y="1102"/>
                  </a:cubicBezTo>
                  <a:cubicBezTo>
                    <a:pt x="1654" y="1025"/>
                    <a:pt x="1707" y="939"/>
                    <a:pt x="1753" y="849"/>
                  </a:cubicBezTo>
                  <a:lnTo>
                    <a:pt x="1753" y="849"/>
                  </a:lnTo>
                  <a:cubicBezTo>
                    <a:pt x="1937" y="1230"/>
                    <a:pt x="2225" y="1554"/>
                    <a:pt x="2667" y="1554"/>
                  </a:cubicBezTo>
                  <a:cubicBezTo>
                    <a:pt x="2695" y="1554"/>
                    <a:pt x="2723" y="1552"/>
                    <a:pt x="2752" y="1550"/>
                  </a:cubicBezTo>
                  <a:cubicBezTo>
                    <a:pt x="3062" y="1522"/>
                    <a:pt x="3367" y="1362"/>
                    <a:pt x="3595" y="1148"/>
                  </a:cubicBezTo>
                  <a:cubicBezTo>
                    <a:pt x="3746" y="1008"/>
                    <a:pt x="3605" y="802"/>
                    <a:pt x="3443" y="802"/>
                  </a:cubicBezTo>
                  <a:cubicBezTo>
                    <a:pt x="3397" y="802"/>
                    <a:pt x="3348" y="819"/>
                    <a:pt x="3305" y="860"/>
                  </a:cubicBezTo>
                  <a:cubicBezTo>
                    <a:pt x="3290" y="874"/>
                    <a:pt x="3273" y="887"/>
                    <a:pt x="3257" y="900"/>
                  </a:cubicBezTo>
                  <a:cubicBezTo>
                    <a:pt x="3252" y="904"/>
                    <a:pt x="3249" y="908"/>
                    <a:pt x="3246" y="910"/>
                  </a:cubicBezTo>
                  <a:lnTo>
                    <a:pt x="3246" y="910"/>
                  </a:lnTo>
                  <a:cubicBezTo>
                    <a:pt x="3243" y="912"/>
                    <a:pt x="3237" y="916"/>
                    <a:pt x="3228" y="922"/>
                  </a:cubicBezTo>
                  <a:lnTo>
                    <a:pt x="3158" y="971"/>
                  </a:lnTo>
                  <a:cubicBezTo>
                    <a:pt x="3012" y="1066"/>
                    <a:pt x="2927" y="1111"/>
                    <a:pt x="2758" y="1138"/>
                  </a:cubicBezTo>
                  <a:cubicBezTo>
                    <a:pt x="2743" y="1141"/>
                    <a:pt x="2719" y="1142"/>
                    <a:pt x="2692" y="1142"/>
                  </a:cubicBezTo>
                  <a:cubicBezTo>
                    <a:pt x="2649" y="1142"/>
                    <a:pt x="2599" y="1139"/>
                    <a:pt x="2566" y="1130"/>
                  </a:cubicBezTo>
                  <a:cubicBezTo>
                    <a:pt x="2492" y="1109"/>
                    <a:pt x="2421" y="1073"/>
                    <a:pt x="2355" y="1014"/>
                  </a:cubicBezTo>
                  <a:cubicBezTo>
                    <a:pt x="2117" y="798"/>
                    <a:pt x="2017" y="451"/>
                    <a:pt x="1945" y="148"/>
                  </a:cubicBezTo>
                  <a:cubicBezTo>
                    <a:pt x="1922" y="52"/>
                    <a:pt x="1827" y="0"/>
                    <a:pt x="17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52"/>
            <p:cNvSpPr/>
            <p:nvPr/>
          </p:nvSpPr>
          <p:spPr>
            <a:xfrm>
              <a:off x="2167550" y="3420825"/>
              <a:ext cx="82100" cy="33925"/>
            </a:xfrm>
            <a:custGeom>
              <a:avLst/>
              <a:gdLst/>
              <a:ahLst/>
              <a:cxnLst/>
              <a:rect l="l" t="t" r="r" b="b"/>
              <a:pathLst>
                <a:path w="3284" h="1357" extrusionOk="0">
                  <a:moveTo>
                    <a:pt x="1286" y="1"/>
                  </a:moveTo>
                  <a:cubicBezTo>
                    <a:pt x="621" y="1"/>
                    <a:pt x="1" y="97"/>
                    <a:pt x="43" y="290"/>
                  </a:cubicBezTo>
                  <a:cubicBezTo>
                    <a:pt x="121" y="631"/>
                    <a:pt x="1226" y="1357"/>
                    <a:pt x="1226" y="1357"/>
                  </a:cubicBezTo>
                  <a:cubicBezTo>
                    <a:pt x="1226" y="1357"/>
                    <a:pt x="3283" y="442"/>
                    <a:pt x="2635" y="176"/>
                  </a:cubicBezTo>
                  <a:cubicBezTo>
                    <a:pt x="2352" y="59"/>
                    <a:pt x="1805" y="1"/>
                    <a:pt x="12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52"/>
            <p:cNvSpPr/>
            <p:nvPr/>
          </p:nvSpPr>
          <p:spPr>
            <a:xfrm>
              <a:off x="1903000" y="3318075"/>
              <a:ext cx="225500" cy="205450"/>
            </a:xfrm>
            <a:custGeom>
              <a:avLst/>
              <a:gdLst/>
              <a:ahLst/>
              <a:cxnLst/>
              <a:rect l="l" t="t" r="r" b="b"/>
              <a:pathLst>
                <a:path w="9020" h="8218" extrusionOk="0">
                  <a:moveTo>
                    <a:pt x="4510" y="0"/>
                  </a:moveTo>
                  <a:cubicBezTo>
                    <a:pt x="3459" y="0"/>
                    <a:pt x="2407" y="402"/>
                    <a:pt x="1604" y="1204"/>
                  </a:cubicBezTo>
                  <a:cubicBezTo>
                    <a:pt x="1" y="2808"/>
                    <a:pt x="1" y="5409"/>
                    <a:pt x="1604" y="7014"/>
                  </a:cubicBezTo>
                  <a:cubicBezTo>
                    <a:pt x="2407" y="7816"/>
                    <a:pt x="3459" y="8217"/>
                    <a:pt x="4510" y="8217"/>
                  </a:cubicBezTo>
                  <a:cubicBezTo>
                    <a:pt x="5561" y="8217"/>
                    <a:pt x="6613" y="7816"/>
                    <a:pt x="7414" y="7014"/>
                  </a:cubicBezTo>
                  <a:cubicBezTo>
                    <a:pt x="9020" y="5409"/>
                    <a:pt x="9020" y="2808"/>
                    <a:pt x="7414" y="1204"/>
                  </a:cubicBezTo>
                  <a:cubicBezTo>
                    <a:pt x="6613" y="402"/>
                    <a:pt x="5561" y="0"/>
                    <a:pt x="45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52"/>
            <p:cNvSpPr/>
            <p:nvPr/>
          </p:nvSpPr>
          <p:spPr>
            <a:xfrm>
              <a:off x="1913075" y="3318150"/>
              <a:ext cx="109250" cy="205425"/>
            </a:xfrm>
            <a:custGeom>
              <a:avLst/>
              <a:gdLst/>
              <a:ahLst/>
              <a:cxnLst/>
              <a:rect l="l" t="t" r="r" b="b"/>
              <a:pathLst>
                <a:path w="4370" h="8217" extrusionOk="0">
                  <a:moveTo>
                    <a:pt x="4109" y="0"/>
                  </a:moveTo>
                  <a:cubicBezTo>
                    <a:pt x="1841" y="0"/>
                    <a:pt x="0" y="1838"/>
                    <a:pt x="0" y="4108"/>
                  </a:cubicBezTo>
                  <a:cubicBezTo>
                    <a:pt x="0" y="6376"/>
                    <a:pt x="1839" y="8217"/>
                    <a:pt x="4109" y="8217"/>
                  </a:cubicBezTo>
                  <a:cubicBezTo>
                    <a:pt x="4197" y="8217"/>
                    <a:pt x="4283" y="8209"/>
                    <a:pt x="4370" y="8204"/>
                  </a:cubicBezTo>
                  <a:lnTo>
                    <a:pt x="4370" y="12"/>
                  </a:lnTo>
                  <a:cubicBezTo>
                    <a:pt x="4283" y="7"/>
                    <a:pt x="4197" y="0"/>
                    <a:pt x="41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52"/>
            <p:cNvSpPr/>
            <p:nvPr/>
          </p:nvSpPr>
          <p:spPr>
            <a:xfrm>
              <a:off x="2256700" y="3318075"/>
              <a:ext cx="225500" cy="205450"/>
            </a:xfrm>
            <a:custGeom>
              <a:avLst/>
              <a:gdLst/>
              <a:ahLst/>
              <a:cxnLst/>
              <a:rect l="l" t="t" r="r" b="b"/>
              <a:pathLst>
                <a:path w="9020" h="8218" extrusionOk="0">
                  <a:moveTo>
                    <a:pt x="4510" y="0"/>
                  </a:moveTo>
                  <a:cubicBezTo>
                    <a:pt x="3458" y="0"/>
                    <a:pt x="2407" y="402"/>
                    <a:pt x="1604" y="1204"/>
                  </a:cubicBezTo>
                  <a:cubicBezTo>
                    <a:pt x="0" y="2808"/>
                    <a:pt x="0" y="5409"/>
                    <a:pt x="1604" y="7014"/>
                  </a:cubicBezTo>
                  <a:cubicBezTo>
                    <a:pt x="2407" y="7816"/>
                    <a:pt x="3458" y="8217"/>
                    <a:pt x="4510" y="8217"/>
                  </a:cubicBezTo>
                  <a:cubicBezTo>
                    <a:pt x="5561" y="8217"/>
                    <a:pt x="6613" y="7816"/>
                    <a:pt x="7416" y="7014"/>
                  </a:cubicBezTo>
                  <a:cubicBezTo>
                    <a:pt x="9019" y="5409"/>
                    <a:pt x="9019" y="2808"/>
                    <a:pt x="7416" y="1204"/>
                  </a:cubicBezTo>
                  <a:cubicBezTo>
                    <a:pt x="6613" y="402"/>
                    <a:pt x="5561" y="0"/>
                    <a:pt x="45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52"/>
            <p:cNvSpPr/>
            <p:nvPr/>
          </p:nvSpPr>
          <p:spPr>
            <a:xfrm>
              <a:off x="2266775" y="3318150"/>
              <a:ext cx="109250" cy="205425"/>
            </a:xfrm>
            <a:custGeom>
              <a:avLst/>
              <a:gdLst/>
              <a:ahLst/>
              <a:cxnLst/>
              <a:rect l="l" t="t" r="r" b="b"/>
              <a:pathLst>
                <a:path w="4370" h="8217" extrusionOk="0">
                  <a:moveTo>
                    <a:pt x="4108" y="0"/>
                  </a:moveTo>
                  <a:cubicBezTo>
                    <a:pt x="1841" y="0"/>
                    <a:pt x="0" y="1838"/>
                    <a:pt x="0" y="4108"/>
                  </a:cubicBezTo>
                  <a:cubicBezTo>
                    <a:pt x="0" y="6376"/>
                    <a:pt x="1839" y="8217"/>
                    <a:pt x="4108" y="8217"/>
                  </a:cubicBezTo>
                  <a:cubicBezTo>
                    <a:pt x="4196" y="8217"/>
                    <a:pt x="4283" y="8209"/>
                    <a:pt x="4370" y="8204"/>
                  </a:cubicBezTo>
                  <a:lnTo>
                    <a:pt x="4370" y="12"/>
                  </a:lnTo>
                  <a:cubicBezTo>
                    <a:pt x="4283" y="7"/>
                    <a:pt x="4196" y="0"/>
                    <a:pt x="4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52"/>
            <p:cNvSpPr/>
            <p:nvPr/>
          </p:nvSpPr>
          <p:spPr>
            <a:xfrm>
              <a:off x="1791900" y="3445325"/>
              <a:ext cx="109850" cy="32450"/>
            </a:xfrm>
            <a:custGeom>
              <a:avLst/>
              <a:gdLst/>
              <a:ahLst/>
              <a:cxnLst/>
              <a:rect l="l" t="t" r="r" b="b"/>
              <a:pathLst>
                <a:path w="4394" h="1298" extrusionOk="0">
                  <a:moveTo>
                    <a:pt x="175" y="0"/>
                  </a:moveTo>
                  <a:cubicBezTo>
                    <a:pt x="46" y="0"/>
                    <a:pt x="0" y="207"/>
                    <a:pt x="143" y="243"/>
                  </a:cubicBezTo>
                  <a:cubicBezTo>
                    <a:pt x="1325" y="550"/>
                    <a:pt x="2505" y="856"/>
                    <a:pt x="3687" y="1164"/>
                  </a:cubicBezTo>
                  <a:lnTo>
                    <a:pt x="4185" y="1293"/>
                  </a:lnTo>
                  <a:cubicBezTo>
                    <a:pt x="4196" y="1296"/>
                    <a:pt x="4207" y="1298"/>
                    <a:pt x="4218" y="1298"/>
                  </a:cubicBezTo>
                  <a:cubicBezTo>
                    <a:pt x="4347" y="1298"/>
                    <a:pt x="4394" y="1091"/>
                    <a:pt x="4250" y="1055"/>
                  </a:cubicBezTo>
                  <a:cubicBezTo>
                    <a:pt x="3068" y="748"/>
                    <a:pt x="1888" y="442"/>
                    <a:pt x="706" y="134"/>
                  </a:cubicBezTo>
                  <a:lnTo>
                    <a:pt x="208" y="4"/>
                  </a:lnTo>
                  <a:cubicBezTo>
                    <a:pt x="196" y="1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52"/>
            <p:cNvSpPr/>
            <p:nvPr/>
          </p:nvSpPr>
          <p:spPr>
            <a:xfrm>
              <a:off x="1792325" y="3486200"/>
              <a:ext cx="101500" cy="11250"/>
            </a:xfrm>
            <a:custGeom>
              <a:avLst/>
              <a:gdLst/>
              <a:ahLst/>
              <a:cxnLst/>
              <a:rect l="l" t="t" r="r" b="b"/>
              <a:pathLst>
                <a:path w="4060" h="450" extrusionOk="0">
                  <a:moveTo>
                    <a:pt x="3907" y="0"/>
                  </a:moveTo>
                  <a:cubicBezTo>
                    <a:pt x="3905" y="0"/>
                    <a:pt x="3902" y="0"/>
                    <a:pt x="3899" y="1"/>
                  </a:cubicBezTo>
                  <a:cubicBezTo>
                    <a:pt x="2810" y="60"/>
                    <a:pt x="1720" y="120"/>
                    <a:pt x="630" y="178"/>
                  </a:cubicBezTo>
                  <a:cubicBezTo>
                    <a:pt x="472" y="187"/>
                    <a:pt x="315" y="194"/>
                    <a:pt x="159" y="203"/>
                  </a:cubicBezTo>
                  <a:cubicBezTo>
                    <a:pt x="4" y="211"/>
                    <a:pt x="1" y="450"/>
                    <a:pt x="150" y="450"/>
                  </a:cubicBezTo>
                  <a:cubicBezTo>
                    <a:pt x="153" y="450"/>
                    <a:pt x="156" y="450"/>
                    <a:pt x="159" y="449"/>
                  </a:cubicBezTo>
                  <a:cubicBezTo>
                    <a:pt x="1249" y="390"/>
                    <a:pt x="2339" y="331"/>
                    <a:pt x="3429" y="273"/>
                  </a:cubicBezTo>
                  <a:cubicBezTo>
                    <a:pt x="3585" y="265"/>
                    <a:pt x="3742" y="258"/>
                    <a:pt x="3899" y="247"/>
                  </a:cubicBezTo>
                  <a:cubicBezTo>
                    <a:pt x="4055" y="239"/>
                    <a:pt x="4059" y="0"/>
                    <a:pt x="39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52"/>
            <p:cNvSpPr/>
            <p:nvPr/>
          </p:nvSpPr>
          <p:spPr>
            <a:xfrm>
              <a:off x="1796825" y="3509575"/>
              <a:ext cx="112625" cy="30475"/>
            </a:xfrm>
            <a:custGeom>
              <a:avLst/>
              <a:gdLst/>
              <a:ahLst/>
              <a:cxnLst/>
              <a:rect l="l" t="t" r="r" b="b"/>
              <a:pathLst>
                <a:path w="4505" h="1219" extrusionOk="0">
                  <a:moveTo>
                    <a:pt x="4207" y="0"/>
                  </a:moveTo>
                  <a:cubicBezTo>
                    <a:pt x="4189" y="0"/>
                    <a:pt x="4171" y="3"/>
                    <a:pt x="4154" y="8"/>
                  </a:cubicBezTo>
                  <a:cubicBezTo>
                    <a:pt x="3698" y="150"/>
                    <a:pt x="3217" y="239"/>
                    <a:pt x="2752" y="350"/>
                  </a:cubicBezTo>
                  <a:cubicBezTo>
                    <a:pt x="2048" y="521"/>
                    <a:pt x="1343" y="689"/>
                    <a:pt x="637" y="860"/>
                  </a:cubicBezTo>
                  <a:cubicBezTo>
                    <a:pt x="473" y="899"/>
                    <a:pt x="308" y="939"/>
                    <a:pt x="145" y="977"/>
                  </a:cubicBezTo>
                  <a:cubicBezTo>
                    <a:pt x="1" y="1012"/>
                    <a:pt x="47" y="1219"/>
                    <a:pt x="178" y="1219"/>
                  </a:cubicBezTo>
                  <a:cubicBezTo>
                    <a:pt x="188" y="1219"/>
                    <a:pt x="199" y="1218"/>
                    <a:pt x="210" y="1215"/>
                  </a:cubicBezTo>
                  <a:cubicBezTo>
                    <a:pt x="1365" y="939"/>
                    <a:pt x="2520" y="662"/>
                    <a:pt x="3672" y="381"/>
                  </a:cubicBezTo>
                  <a:cubicBezTo>
                    <a:pt x="3852" y="337"/>
                    <a:pt x="4190" y="255"/>
                    <a:pt x="4369" y="199"/>
                  </a:cubicBezTo>
                  <a:cubicBezTo>
                    <a:pt x="4505" y="155"/>
                    <a:pt x="4351" y="0"/>
                    <a:pt x="4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52"/>
            <p:cNvSpPr/>
            <p:nvPr/>
          </p:nvSpPr>
          <p:spPr>
            <a:xfrm>
              <a:off x="2503475" y="3445325"/>
              <a:ext cx="109825" cy="32450"/>
            </a:xfrm>
            <a:custGeom>
              <a:avLst/>
              <a:gdLst/>
              <a:ahLst/>
              <a:cxnLst/>
              <a:rect l="l" t="t" r="r" b="b"/>
              <a:pathLst>
                <a:path w="4393" h="1298" extrusionOk="0">
                  <a:moveTo>
                    <a:pt x="4219" y="0"/>
                  </a:moveTo>
                  <a:cubicBezTo>
                    <a:pt x="4209" y="0"/>
                    <a:pt x="4198" y="1"/>
                    <a:pt x="4186" y="4"/>
                  </a:cubicBezTo>
                  <a:cubicBezTo>
                    <a:pt x="3004" y="312"/>
                    <a:pt x="1825" y="618"/>
                    <a:pt x="642" y="925"/>
                  </a:cubicBezTo>
                  <a:lnTo>
                    <a:pt x="144" y="1055"/>
                  </a:lnTo>
                  <a:cubicBezTo>
                    <a:pt x="0" y="1091"/>
                    <a:pt x="45" y="1298"/>
                    <a:pt x="176" y="1298"/>
                  </a:cubicBezTo>
                  <a:cubicBezTo>
                    <a:pt x="186" y="1298"/>
                    <a:pt x="198" y="1296"/>
                    <a:pt x="209" y="1293"/>
                  </a:cubicBezTo>
                  <a:cubicBezTo>
                    <a:pt x="1392" y="986"/>
                    <a:pt x="2571" y="680"/>
                    <a:pt x="3753" y="373"/>
                  </a:cubicBezTo>
                  <a:lnTo>
                    <a:pt x="4251" y="243"/>
                  </a:lnTo>
                  <a:cubicBezTo>
                    <a:pt x="4393" y="207"/>
                    <a:pt x="4348" y="0"/>
                    <a:pt x="4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52"/>
            <p:cNvSpPr/>
            <p:nvPr/>
          </p:nvSpPr>
          <p:spPr>
            <a:xfrm>
              <a:off x="2511400" y="3486200"/>
              <a:ext cx="101475" cy="11250"/>
            </a:xfrm>
            <a:custGeom>
              <a:avLst/>
              <a:gdLst/>
              <a:ahLst/>
              <a:cxnLst/>
              <a:rect l="l" t="t" r="r" b="b"/>
              <a:pathLst>
                <a:path w="4059" h="450" extrusionOk="0">
                  <a:moveTo>
                    <a:pt x="151" y="0"/>
                  </a:moveTo>
                  <a:cubicBezTo>
                    <a:pt x="1" y="0"/>
                    <a:pt x="3" y="239"/>
                    <a:pt x="159" y="247"/>
                  </a:cubicBezTo>
                  <a:cubicBezTo>
                    <a:pt x="1249" y="308"/>
                    <a:pt x="2339" y="367"/>
                    <a:pt x="3429" y="425"/>
                  </a:cubicBezTo>
                  <a:cubicBezTo>
                    <a:pt x="3586" y="434"/>
                    <a:pt x="3742" y="441"/>
                    <a:pt x="3899" y="449"/>
                  </a:cubicBezTo>
                  <a:cubicBezTo>
                    <a:pt x="3903" y="450"/>
                    <a:pt x="3906" y="450"/>
                    <a:pt x="3909" y="450"/>
                  </a:cubicBezTo>
                  <a:cubicBezTo>
                    <a:pt x="4058" y="450"/>
                    <a:pt x="4055" y="211"/>
                    <a:pt x="3899" y="203"/>
                  </a:cubicBezTo>
                  <a:cubicBezTo>
                    <a:pt x="2810" y="143"/>
                    <a:pt x="1720" y="86"/>
                    <a:pt x="630" y="27"/>
                  </a:cubicBezTo>
                  <a:cubicBezTo>
                    <a:pt x="473" y="16"/>
                    <a:pt x="317" y="9"/>
                    <a:pt x="159" y="1"/>
                  </a:cubicBezTo>
                  <a:cubicBezTo>
                    <a:pt x="157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52"/>
            <p:cNvSpPr/>
            <p:nvPr/>
          </p:nvSpPr>
          <p:spPr>
            <a:xfrm>
              <a:off x="2499450" y="3509600"/>
              <a:ext cx="108925" cy="30450"/>
            </a:xfrm>
            <a:custGeom>
              <a:avLst/>
              <a:gdLst/>
              <a:ahLst/>
              <a:cxnLst/>
              <a:rect l="l" t="t" r="r" b="b"/>
              <a:pathLst>
                <a:path w="4357" h="1218" extrusionOk="0">
                  <a:moveTo>
                    <a:pt x="164" y="1"/>
                  </a:moveTo>
                  <a:cubicBezTo>
                    <a:pt x="41" y="1"/>
                    <a:pt x="0" y="202"/>
                    <a:pt x="138" y="245"/>
                  </a:cubicBezTo>
                  <a:cubicBezTo>
                    <a:pt x="594" y="387"/>
                    <a:pt x="1073" y="476"/>
                    <a:pt x="1540" y="587"/>
                  </a:cubicBezTo>
                  <a:cubicBezTo>
                    <a:pt x="2242" y="758"/>
                    <a:pt x="2948" y="927"/>
                    <a:pt x="3654" y="1097"/>
                  </a:cubicBezTo>
                  <a:cubicBezTo>
                    <a:pt x="3819" y="1136"/>
                    <a:pt x="3982" y="1175"/>
                    <a:pt x="4146" y="1214"/>
                  </a:cubicBezTo>
                  <a:cubicBezTo>
                    <a:pt x="4158" y="1217"/>
                    <a:pt x="4169" y="1218"/>
                    <a:pt x="4179" y="1218"/>
                  </a:cubicBezTo>
                  <a:cubicBezTo>
                    <a:pt x="4311" y="1218"/>
                    <a:pt x="4356" y="1009"/>
                    <a:pt x="4211" y="976"/>
                  </a:cubicBezTo>
                  <a:cubicBezTo>
                    <a:pt x="3057" y="700"/>
                    <a:pt x="1902" y="423"/>
                    <a:pt x="748" y="141"/>
                  </a:cubicBezTo>
                  <a:cubicBezTo>
                    <a:pt x="568" y="98"/>
                    <a:pt x="383" y="62"/>
                    <a:pt x="204" y="7"/>
                  </a:cubicBezTo>
                  <a:cubicBezTo>
                    <a:pt x="190" y="3"/>
                    <a:pt x="177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5" name="Google Shape;3705;p52"/>
          <p:cNvGrpSpPr/>
          <p:nvPr/>
        </p:nvGrpSpPr>
        <p:grpSpPr>
          <a:xfrm rot="-527036">
            <a:off x="7347501" y="3946500"/>
            <a:ext cx="931222" cy="637880"/>
            <a:chOff x="582425" y="3116525"/>
            <a:chExt cx="1034975" cy="708950"/>
          </a:xfrm>
        </p:grpSpPr>
        <p:sp>
          <p:nvSpPr>
            <p:cNvPr id="3706" name="Google Shape;3706;p52"/>
            <p:cNvSpPr/>
            <p:nvPr/>
          </p:nvSpPr>
          <p:spPr>
            <a:xfrm>
              <a:off x="582425" y="3116525"/>
              <a:ext cx="1034975" cy="708950"/>
            </a:xfrm>
            <a:custGeom>
              <a:avLst/>
              <a:gdLst/>
              <a:ahLst/>
              <a:cxnLst/>
              <a:rect l="l" t="t" r="r" b="b"/>
              <a:pathLst>
                <a:path w="41399" h="28358" extrusionOk="0">
                  <a:moveTo>
                    <a:pt x="30282" y="1"/>
                  </a:moveTo>
                  <a:cubicBezTo>
                    <a:pt x="30075" y="1"/>
                    <a:pt x="29870" y="75"/>
                    <a:pt x="29722" y="237"/>
                  </a:cubicBezTo>
                  <a:cubicBezTo>
                    <a:pt x="28844" y="1201"/>
                    <a:pt x="27965" y="2163"/>
                    <a:pt x="27085" y="3126"/>
                  </a:cubicBezTo>
                  <a:cubicBezTo>
                    <a:pt x="25425" y="2508"/>
                    <a:pt x="23720" y="2105"/>
                    <a:pt x="21944" y="1968"/>
                  </a:cubicBezTo>
                  <a:cubicBezTo>
                    <a:pt x="21448" y="1929"/>
                    <a:pt x="20949" y="1909"/>
                    <a:pt x="20450" y="1909"/>
                  </a:cubicBezTo>
                  <a:cubicBezTo>
                    <a:pt x="19041" y="1909"/>
                    <a:pt x="17631" y="2066"/>
                    <a:pt x="16258" y="2382"/>
                  </a:cubicBezTo>
                  <a:cubicBezTo>
                    <a:pt x="15402" y="2580"/>
                    <a:pt x="14575" y="2850"/>
                    <a:pt x="13757" y="3166"/>
                  </a:cubicBezTo>
                  <a:cubicBezTo>
                    <a:pt x="12866" y="2190"/>
                    <a:pt x="11977" y="1216"/>
                    <a:pt x="11085" y="239"/>
                  </a:cubicBezTo>
                  <a:cubicBezTo>
                    <a:pt x="10938" y="78"/>
                    <a:pt x="10733" y="4"/>
                    <a:pt x="10526" y="4"/>
                  </a:cubicBezTo>
                  <a:cubicBezTo>
                    <a:pt x="10168" y="4"/>
                    <a:pt x="9804" y="225"/>
                    <a:pt x="9722" y="598"/>
                  </a:cubicBezTo>
                  <a:lnTo>
                    <a:pt x="9295" y="2563"/>
                  </a:lnTo>
                  <a:cubicBezTo>
                    <a:pt x="8741" y="1904"/>
                    <a:pt x="8025" y="1382"/>
                    <a:pt x="7201" y="1047"/>
                  </a:cubicBezTo>
                  <a:cubicBezTo>
                    <a:pt x="6609" y="807"/>
                    <a:pt x="5973" y="691"/>
                    <a:pt x="5335" y="691"/>
                  </a:cubicBezTo>
                  <a:cubicBezTo>
                    <a:pt x="4371" y="691"/>
                    <a:pt x="3404" y="958"/>
                    <a:pt x="2587" y="1470"/>
                  </a:cubicBezTo>
                  <a:cubicBezTo>
                    <a:pt x="1187" y="2346"/>
                    <a:pt x="314" y="3824"/>
                    <a:pt x="155" y="5461"/>
                  </a:cubicBezTo>
                  <a:cubicBezTo>
                    <a:pt x="0" y="7052"/>
                    <a:pt x="685" y="8732"/>
                    <a:pt x="1899" y="9771"/>
                  </a:cubicBezTo>
                  <a:cubicBezTo>
                    <a:pt x="2866" y="10598"/>
                    <a:pt x="4094" y="11051"/>
                    <a:pt x="5338" y="11051"/>
                  </a:cubicBezTo>
                  <a:cubicBezTo>
                    <a:pt x="5365" y="11051"/>
                    <a:pt x="5392" y="11051"/>
                    <a:pt x="5419" y="11050"/>
                  </a:cubicBezTo>
                  <a:lnTo>
                    <a:pt x="5419" y="11050"/>
                  </a:lnTo>
                  <a:cubicBezTo>
                    <a:pt x="4877" y="12477"/>
                    <a:pt x="4622" y="13976"/>
                    <a:pt x="4666" y="15504"/>
                  </a:cubicBezTo>
                  <a:cubicBezTo>
                    <a:pt x="4449" y="15449"/>
                    <a:pt x="4234" y="15392"/>
                    <a:pt x="4018" y="15336"/>
                  </a:cubicBezTo>
                  <a:cubicBezTo>
                    <a:pt x="3732" y="15262"/>
                    <a:pt x="3429" y="15150"/>
                    <a:pt x="3133" y="15140"/>
                  </a:cubicBezTo>
                  <a:cubicBezTo>
                    <a:pt x="3123" y="15139"/>
                    <a:pt x="3113" y="15139"/>
                    <a:pt x="3103" y="15139"/>
                  </a:cubicBezTo>
                  <a:cubicBezTo>
                    <a:pt x="2700" y="15139"/>
                    <a:pt x="2306" y="15447"/>
                    <a:pt x="2209" y="15840"/>
                  </a:cubicBezTo>
                  <a:cubicBezTo>
                    <a:pt x="2112" y="16238"/>
                    <a:pt x="2257" y="16692"/>
                    <a:pt x="2626" y="16904"/>
                  </a:cubicBezTo>
                  <a:cubicBezTo>
                    <a:pt x="2798" y="17003"/>
                    <a:pt x="3003" y="17058"/>
                    <a:pt x="3205" y="17104"/>
                  </a:cubicBezTo>
                  <a:cubicBezTo>
                    <a:pt x="3087" y="17113"/>
                    <a:pt x="2970" y="17127"/>
                    <a:pt x="2857" y="17156"/>
                  </a:cubicBezTo>
                  <a:cubicBezTo>
                    <a:pt x="2451" y="17265"/>
                    <a:pt x="2163" y="17683"/>
                    <a:pt x="2177" y="18097"/>
                  </a:cubicBezTo>
                  <a:cubicBezTo>
                    <a:pt x="2192" y="18548"/>
                    <a:pt x="2515" y="18942"/>
                    <a:pt x="2965" y="19003"/>
                  </a:cubicBezTo>
                  <a:cubicBezTo>
                    <a:pt x="2993" y="19007"/>
                    <a:pt x="3020" y="19007"/>
                    <a:pt x="3045" y="19008"/>
                  </a:cubicBezTo>
                  <a:cubicBezTo>
                    <a:pt x="2620" y="19167"/>
                    <a:pt x="2339" y="19553"/>
                    <a:pt x="2402" y="20025"/>
                  </a:cubicBezTo>
                  <a:cubicBezTo>
                    <a:pt x="2464" y="20486"/>
                    <a:pt x="2848" y="20843"/>
                    <a:pt x="3319" y="20857"/>
                  </a:cubicBezTo>
                  <a:cubicBezTo>
                    <a:pt x="3331" y="20858"/>
                    <a:pt x="3343" y="20858"/>
                    <a:pt x="3356" y="20858"/>
                  </a:cubicBezTo>
                  <a:cubicBezTo>
                    <a:pt x="3706" y="20858"/>
                    <a:pt x="4097" y="20703"/>
                    <a:pt x="4435" y="20624"/>
                  </a:cubicBezTo>
                  <a:cubicBezTo>
                    <a:pt x="4915" y="20508"/>
                    <a:pt x="5396" y="20393"/>
                    <a:pt x="5878" y="20274"/>
                  </a:cubicBezTo>
                  <a:cubicBezTo>
                    <a:pt x="7865" y="24250"/>
                    <a:pt x="11966" y="26900"/>
                    <a:pt x="16224" y="27877"/>
                  </a:cubicBezTo>
                  <a:cubicBezTo>
                    <a:pt x="17614" y="28196"/>
                    <a:pt x="19050" y="28358"/>
                    <a:pt x="20489" y="28358"/>
                  </a:cubicBezTo>
                  <a:cubicBezTo>
                    <a:pt x="24062" y="28358"/>
                    <a:pt x="27649" y="27363"/>
                    <a:pt x="30577" y="25316"/>
                  </a:cubicBezTo>
                  <a:cubicBezTo>
                    <a:pt x="32460" y="23999"/>
                    <a:pt x="34080" y="22269"/>
                    <a:pt x="35098" y="20201"/>
                  </a:cubicBezTo>
                  <a:cubicBezTo>
                    <a:pt x="35583" y="20316"/>
                    <a:pt x="36066" y="20433"/>
                    <a:pt x="36553" y="20549"/>
                  </a:cubicBezTo>
                  <a:cubicBezTo>
                    <a:pt x="36952" y="20645"/>
                    <a:pt x="37470" y="20834"/>
                    <a:pt x="37925" y="20834"/>
                  </a:cubicBezTo>
                  <a:cubicBezTo>
                    <a:pt x="38305" y="20834"/>
                    <a:pt x="38641" y="20702"/>
                    <a:pt x="38826" y="20273"/>
                  </a:cubicBezTo>
                  <a:cubicBezTo>
                    <a:pt x="39021" y="19820"/>
                    <a:pt x="38838" y="19306"/>
                    <a:pt x="38407" y="19069"/>
                  </a:cubicBezTo>
                  <a:cubicBezTo>
                    <a:pt x="38367" y="19047"/>
                    <a:pt x="38324" y="19029"/>
                    <a:pt x="38280" y="19010"/>
                  </a:cubicBezTo>
                  <a:cubicBezTo>
                    <a:pt x="38744" y="18956"/>
                    <a:pt x="39110" y="18577"/>
                    <a:pt x="39119" y="18097"/>
                  </a:cubicBezTo>
                  <a:cubicBezTo>
                    <a:pt x="39126" y="17680"/>
                    <a:pt x="38849" y="17267"/>
                    <a:pt x="38439" y="17156"/>
                  </a:cubicBezTo>
                  <a:cubicBezTo>
                    <a:pt x="38331" y="17127"/>
                    <a:pt x="38217" y="17112"/>
                    <a:pt x="38101" y="17101"/>
                  </a:cubicBezTo>
                  <a:cubicBezTo>
                    <a:pt x="38213" y="17073"/>
                    <a:pt x="38322" y="17044"/>
                    <a:pt x="38429" y="17008"/>
                  </a:cubicBezTo>
                  <a:cubicBezTo>
                    <a:pt x="38879" y="16859"/>
                    <a:pt x="39174" y="16448"/>
                    <a:pt x="39109" y="15970"/>
                  </a:cubicBezTo>
                  <a:cubicBezTo>
                    <a:pt x="39050" y="15522"/>
                    <a:pt x="38664" y="15135"/>
                    <a:pt x="38195" y="15135"/>
                  </a:cubicBezTo>
                  <a:cubicBezTo>
                    <a:pt x="38194" y="15135"/>
                    <a:pt x="38193" y="15135"/>
                    <a:pt x="38192" y="15135"/>
                  </a:cubicBezTo>
                  <a:cubicBezTo>
                    <a:pt x="37849" y="15138"/>
                    <a:pt x="37485" y="15283"/>
                    <a:pt x="37155" y="15369"/>
                  </a:cubicBezTo>
                  <a:lnTo>
                    <a:pt x="36278" y="15596"/>
                  </a:lnTo>
                  <a:cubicBezTo>
                    <a:pt x="36336" y="14028"/>
                    <a:pt x="36079" y="12485"/>
                    <a:pt x="35520" y="11026"/>
                  </a:cubicBezTo>
                  <a:lnTo>
                    <a:pt x="35520" y="11026"/>
                  </a:lnTo>
                  <a:cubicBezTo>
                    <a:pt x="35688" y="11042"/>
                    <a:pt x="35856" y="11050"/>
                    <a:pt x="36024" y="11050"/>
                  </a:cubicBezTo>
                  <a:cubicBezTo>
                    <a:pt x="36627" y="11050"/>
                    <a:pt x="37231" y="10945"/>
                    <a:pt x="37811" y="10723"/>
                  </a:cubicBezTo>
                  <a:cubicBezTo>
                    <a:pt x="39288" y="10119"/>
                    <a:pt x="40417" y="8979"/>
                    <a:pt x="40916" y="7453"/>
                  </a:cubicBezTo>
                  <a:cubicBezTo>
                    <a:pt x="41398" y="5997"/>
                    <a:pt x="41173" y="4321"/>
                    <a:pt x="40329" y="3045"/>
                  </a:cubicBezTo>
                  <a:cubicBezTo>
                    <a:pt x="39457" y="1725"/>
                    <a:pt x="38068" y="903"/>
                    <a:pt x="36505" y="719"/>
                  </a:cubicBezTo>
                  <a:cubicBezTo>
                    <a:pt x="36323" y="698"/>
                    <a:pt x="36140" y="688"/>
                    <a:pt x="35957" y="688"/>
                  </a:cubicBezTo>
                  <a:cubicBezTo>
                    <a:pt x="34593" y="688"/>
                    <a:pt x="33229" y="1269"/>
                    <a:pt x="32280" y="2244"/>
                  </a:cubicBezTo>
                  <a:cubicBezTo>
                    <a:pt x="32030" y="2501"/>
                    <a:pt x="31812" y="2779"/>
                    <a:pt x="31624" y="3075"/>
                  </a:cubicBezTo>
                  <a:cubicBezTo>
                    <a:pt x="31497" y="2495"/>
                    <a:pt x="31372" y="1913"/>
                    <a:pt x="31245" y="1331"/>
                  </a:cubicBezTo>
                  <a:cubicBezTo>
                    <a:pt x="31191" y="1086"/>
                    <a:pt x="31139" y="842"/>
                    <a:pt x="31085" y="597"/>
                  </a:cubicBezTo>
                  <a:cubicBezTo>
                    <a:pt x="31003" y="223"/>
                    <a:pt x="30640" y="1"/>
                    <a:pt x="30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60000" algn="bl" rotWithShape="0">
                <a:schemeClr val="dk2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52"/>
            <p:cNvSpPr/>
            <p:nvPr/>
          </p:nvSpPr>
          <p:spPr>
            <a:xfrm>
              <a:off x="807075" y="3136850"/>
              <a:ext cx="139750" cy="174900"/>
            </a:xfrm>
            <a:custGeom>
              <a:avLst/>
              <a:gdLst/>
              <a:ahLst/>
              <a:cxnLst/>
              <a:rect l="l" t="t" r="r" b="b"/>
              <a:pathLst>
                <a:path w="5590" h="6996" extrusionOk="0">
                  <a:moveTo>
                    <a:pt x="1523" y="0"/>
                  </a:moveTo>
                  <a:lnTo>
                    <a:pt x="0" y="6995"/>
                  </a:lnTo>
                  <a:lnTo>
                    <a:pt x="5589" y="4452"/>
                  </a:lnTo>
                  <a:lnTo>
                    <a:pt x="15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52"/>
            <p:cNvSpPr/>
            <p:nvPr/>
          </p:nvSpPr>
          <p:spPr>
            <a:xfrm>
              <a:off x="834500" y="3178850"/>
              <a:ext cx="88975" cy="108325"/>
            </a:xfrm>
            <a:custGeom>
              <a:avLst/>
              <a:gdLst/>
              <a:ahLst/>
              <a:cxnLst/>
              <a:rect l="l" t="t" r="r" b="b"/>
              <a:pathLst>
                <a:path w="3559" h="4333" extrusionOk="0">
                  <a:moveTo>
                    <a:pt x="826" y="452"/>
                  </a:moveTo>
                  <a:cubicBezTo>
                    <a:pt x="1296" y="917"/>
                    <a:pt x="2711" y="2310"/>
                    <a:pt x="3160" y="2737"/>
                  </a:cubicBezTo>
                  <a:lnTo>
                    <a:pt x="277" y="3979"/>
                  </a:lnTo>
                  <a:lnTo>
                    <a:pt x="277" y="3979"/>
                  </a:lnTo>
                  <a:lnTo>
                    <a:pt x="826" y="452"/>
                  </a:lnTo>
                  <a:close/>
                  <a:moveTo>
                    <a:pt x="676" y="0"/>
                  </a:moveTo>
                  <a:lnTo>
                    <a:pt x="0" y="4332"/>
                  </a:lnTo>
                  <a:lnTo>
                    <a:pt x="3558" y="2802"/>
                  </a:lnTo>
                  <a:lnTo>
                    <a:pt x="3427" y="2688"/>
                  </a:lnTo>
                  <a:cubicBezTo>
                    <a:pt x="3239" y="2528"/>
                    <a:pt x="850" y="171"/>
                    <a:pt x="827" y="148"/>
                  </a:cubicBezTo>
                  <a:lnTo>
                    <a:pt x="6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52"/>
            <p:cNvSpPr/>
            <p:nvPr/>
          </p:nvSpPr>
          <p:spPr>
            <a:xfrm>
              <a:off x="1238275" y="3136850"/>
              <a:ext cx="139725" cy="174900"/>
            </a:xfrm>
            <a:custGeom>
              <a:avLst/>
              <a:gdLst/>
              <a:ahLst/>
              <a:cxnLst/>
              <a:rect l="l" t="t" r="r" b="b"/>
              <a:pathLst>
                <a:path w="5589" h="6996" extrusionOk="0">
                  <a:moveTo>
                    <a:pt x="4065" y="0"/>
                  </a:moveTo>
                  <a:lnTo>
                    <a:pt x="0" y="4452"/>
                  </a:lnTo>
                  <a:lnTo>
                    <a:pt x="5588" y="6995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52"/>
            <p:cNvSpPr/>
            <p:nvPr/>
          </p:nvSpPr>
          <p:spPr>
            <a:xfrm>
              <a:off x="1261575" y="3178850"/>
              <a:ext cx="89000" cy="108325"/>
            </a:xfrm>
            <a:custGeom>
              <a:avLst/>
              <a:gdLst/>
              <a:ahLst/>
              <a:cxnLst/>
              <a:rect l="l" t="t" r="r" b="b"/>
              <a:pathLst>
                <a:path w="3560" h="4333" extrusionOk="0">
                  <a:moveTo>
                    <a:pt x="2735" y="452"/>
                  </a:moveTo>
                  <a:lnTo>
                    <a:pt x="3283" y="3979"/>
                  </a:lnTo>
                  <a:lnTo>
                    <a:pt x="401" y="2737"/>
                  </a:lnTo>
                  <a:cubicBezTo>
                    <a:pt x="848" y="2310"/>
                    <a:pt x="2261" y="917"/>
                    <a:pt x="2735" y="452"/>
                  </a:cubicBezTo>
                  <a:close/>
                  <a:moveTo>
                    <a:pt x="2885" y="0"/>
                  </a:moveTo>
                  <a:lnTo>
                    <a:pt x="2734" y="148"/>
                  </a:lnTo>
                  <a:cubicBezTo>
                    <a:pt x="2708" y="174"/>
                    <a:pt x="319" y="2528"/>
                    <a:pt x="134" y="2688"/>
                  </a:cubicBezTo>
                  <a:lnTo>
                    <a:pt x="1" y="2802"/>
                  </a:lnTo>
                  <a:lnTo>
                    <a:pt x="3559" y="4332"/>
                  </a:lnTo>
                  <a:lnTo>
                    <a:pt x="28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52"/>
            <p:cNvSpPr/>
            <p:nvPr/>
          </p:nvSpPr>
          <p:spPr>
            <a:xfrm>
              <a:off x="718725" y="3184475"/>
              <a:ext cx="751150" cy="620550"/>
            </a:xfrm>
            <a:custGeom>
              <a:avLst/>
              <a:gdLst/>
              <a:ahLst/>
              <a:cxnLst/>
              <a:rect l="l" t="t" r="r" b="b"/>
              <a:pathLst>
                <a:path w="30046" h="24822" extrusionOk="0">
                  <a:moveTo>
                    <a:pt x="15023" y="1"/>
                  </a:moveTo>
                  <a:cubicBezTo>
                    <a:pt x="11039" y="1"/>
                    <a:pt x="7218" y="1308"/>
                    <a:pt x="4400" y="3635"/>
                  </a:cubicBezTo>
                  <a:cubicBezTo>
                    <a:pt x="1583" y="5962"/>
                    <a:pt x="0" y="9119"/>
                    <a:pt x="0" y="12410"/>
                  </a:cubicBezTo>
                  <a:cubicBezTo>
                    <a:pt x="0" y="15701"/>
                    <a:pt x="1583" y="18858"/>
                    <a:pt x="4400" y="21187"/>
                  </a:cubicBezTo>
                  <a:cubicBezTo>
                    <a:pt x="7218" y="23514"/>
                    <a:pt x="11039" y="24821"/>
                    <a:pt x="15023" y="24821"/>
                  </a:cubicBezTo>
                  <a:cubicBezTo>
                    <a:pt x="19007" y="24821"/>
                    <a:pt x="22828" y="23514"/>
                    <a:pt x="25646" y="21187"/>
                  </a:cubicBezTo>
                  <a:cubicBezTo>
                    <a:pt x="28463" y="18858"/>
                    <a:pt x="30045" y="15701"/>
                    <a:pt x="30045" y="12410"/>
                  </a:cubicBezTo>
                  <a:cubicBezTo>
                    <a:pt x="30045" y="9119"/>
                    <a:pt x="28463" y="5962"/>
                    <a:pt x="25646" y="3635"/>
                  </a:cubicBezTo>
                  <a:cubicBezTo>
                    <a:pt x="22828" y="1308"/>
                    <a:pt x="19007" y="1"/>
                    <a:pt x="15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52"/>
            <p:cNvSpPr/>
            <p:nvPr/>
          </p:nvSpPr>
          <p:spPr>
            <a:xfrm>
              <a:off x="727300" y="3383175"/>
              <a:ext cx="366375" cy="378200"/>
            </a:xfrm>
            <a:custGeom>
              <a:avLst/>
              <a:gdLst/>
              <a:ahLst/>
              <a:cxnLst/>
              <a:rect l="l" t="t" r="r" b="b"/>
              <a:pathLst>
                <a:path w="14655" h="15128" extrusionOk="0">
                  <a:moveTo>
                    <a:pt x="3452" y="1"/>
                  </a:moveTo>
                  <a:cubicBezTo>
                    <a:pt x="1632" y="1"/>
                    <a:pt x="1" y="5322"/>
                    <a:pt x="2000" y="9582"/>
                  </a:cubicBezTo>
                  <a:cubicBezTo>
                    <a:pt x="4085" y="14021"/>
                    <a:pt x="8803" y="15031"/>
                    <a:pt x="11140" y="15125"/>
                  </a:cubicBezTo>
                  <a:cubicBezTo>
                    <a:pt x="11174" y="15127"/>
                    <a:pt x="11208" y="15127"/>
                    <a:pt x="11242" y="15127"/>
                  </a:cubicBezTo>
                  <a:cubicBezTo>
                    <a:pt x="13511" y="15127"/>
                    <a:pt x="14654" y="12029"/>
                    <a:pt x="11140" y="11034"/>
                  </a:cubicBezTo>
                  <a:cubicBezTo>
                    <a:pt x="11140" y="11034"/>
                    <a:pt x="7164" y="9741"/>
                    <a:pt x="6093" y="6011"/>
                  </a:cubicBezTo>
                  <a:cubicBezTo>
                    <a:pt x="5024" y="2281"/>
                    <a:pt x="5586" y="504"/>
                    <a:pt x="3680" y="29"/>
                  </a:cubicBezTo>
                  <a:cubicBezTo>
                    <a:pt x="3604" y="10"/>
                    <a:pt x="3528" y="1"/>
                    <a:pt x="3452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52"/>
            <p:cNvSpPr/>
            <p:nvPr/>
          </p:nvSpPr>
          <p:spPr>
            <a:xfrm>
              <a:off x="783225" y="3308775"/>
              <a:ext cx="107475" cy="64950"/>
            </a:xfrm>
            <a:custGeom>
              <a:avLst/>
              <a:gdLst/>
              <a:ahLst/>
              <a:cxnLst/>
              <a:rect l="l" t="t" r="r" b="b"/>
              <a:pathLst>
                <a:path w="4299" h="2598" extrusionOk="0">
                  <a:moveTo>
                    <a:pt x="2344" y="0"/>
                  </a:moveTo>
                  <a:cubicBezTo>
                    <a:pt x="1311" y="0"/>
                    <a:pt x="1" y="690"/>
                    <a:pt x="787" y="2161"/>
                  </a:cubicBezTo>
                  <a:cubicBezTo>
                    <a:pt x="787" y="2161"/>
                    <a:pt x="1222" y="2597"/>
                    <a:pt x="2241" y="2597"/>
                  </a:cubicBezTo>
                  <a:cubicBezTo>
                    <a:pt x="2423" y="2597"/>
                    <a:pt x="2624" y="2583"/>
                    <a:pt x="2844" y="2551"/>
                  </a:cubicBezTo>
                  <a:cubicBezTo>
                    <a:pt x="4299" y="2334"/>
                    <a:pt x="3960" y="550"/>
                    <a:pt x="3026" y="127"/>
                  </a:cubicBezTo>
                  <a:cubicBezTo>
                    <a:pt x="2840" y="43"/>
                    <a:pt x="2600" y="0"/>
                    <a:pt x="2344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52"/>
            <p:cNvSpPr/>
            <p:nvPr/>
          </p:nvSpPr>
          <p:spPr>
            <a:xfrm>
              <a:off x="814575" y="3184475"/>
              <a:ext cx="582725" cy="127250"/>
            </a:xfrm>
            <a:custGeom>
              <a:avLst/>
              <a:gdLst/>
              <a:ahLst/>
              <a:cxnLst/>
              <a:rect l="l" t="t" r="r" b="b"/>
              <a:pathLst>
                <a:path w="23309" h="5090" extrusionOk="0">
                  <a:moveTo>
                    <a:pt x="11189" y="1"/>
                  </a:moveTo>
                  <a:cubicBezTo>
                    <a:pt x="6743" y="1"/>
                    <a:pt x="2750" y="1597"/>
                    <a:pt x="0" y="4132"/>
                  </a:cubicBezTo>
                  <a:cubicBezTo>
                    <a:pt x="1674" y="4553"/>
                    <a:pt x="3110" y="4729"/>
                    <a:pt x="4342" y="4729"/>
                  </a:cubicBezTo>
                  <a:cubicBezTo>
                    <a:pt x="10509" y="4729"/>
                    <a:pt x="11557" y="327"/>
                    <a:pt x="11557" y="327"/>
                  </a:cubicBezTo>
                  <a:cubicBezTo>
                    <a:pt x="12958" y="4423"/>
                    <a:pt x="18976" y="5090"/>
                    <a:pt x="22559" y="5090"/>
                  </a:cubicBezTo>
                  <a:cubicBezTo>
                    <a:pt x="22823" y="5090"/>
                    <a:pt x="23074" y="5086"/>
                    <a:pt x="23309" y="5080"/>
                  </a:cubicBezTo>
                  <a:cubicBezTo>
                    <a:pt x="20575" y="2001"/>
                    <a:pt x="16166" y="1"/>
                    <a:pt x="11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52"/>
            <p:cNvSpPr/>
            <p:nvPr/>
          </p:nvSpPr>
          <p:spPr>
            <a:xfrm>
              <a:off x="866025" y="3209850"/>
              <a:ext cx="184375" cy="85450"/>
            </a:xfrm>
            <a:custGeom>
              <a:avLst/>
              <a:gdLst/>
              <a:ahLst/>
              <a:cxnLst/>
              <a:rect l="l" t="t" r="r" b="b"/>
              <a:pathLst>
                <a:path w="7375" h="3418" extrusionOk="0">
                  <a:moveTo>
                    <a:pt x="5981" y="1715"/>
                  </a:moveTo>
                  <a:lnTo>
                    <a:pt x="5981" y="1715"/>
                  </a:lnTo>
                  <a:cubicBezTo>
                    <a:pt x="6019" y="1718"/>
                    <a:pt x="6038" y="1719"/>
                    <a:pt x="6035" y="1719"/>
                  </a:cubicBezTo>
                  <a:cubicBezTo>
                    <a:pt x="6032" y="1719"/>
                    <a:pt x="6015" y="1718"/>
                    <a:pt x="5983" y="1717"/>
                  </a:cubicBezTo>
                  <a:cubicBezTo>
                    <a:pt x="5983" y="1717"/>
                    <a:pt x="5981" y="1717"/>
                    <a:pt x="5981" y="1715"/>
                  </a:cubicBezTo>
                  <a:close/>
                  <a:moveTo>
                    <a:pt x="5911" y="0"/>
                  </a:moveTo>
                  <a:cubicBezTo>
                    <a:pt x="5335" y="0"/>
                    <a:pt x="4724" y="204"/>
                    <a:pt x="4200" y="344"/>
                  </a:cubicBezTo>
                  <a:cubicBezTo>
                    <a:pt x="3520" y="526"/>
                    <a:pt x="2849" y="747"/>
                    <a:pt x="2192" y="999"/>
                  </a:cubicBezTo>
                  <a:cubicBezTo>
                    <a:pt x="1841" y="1135"/>
                    <a:pt x="1495" y="1279"/>
                    <a:pt x="1153" y="1428"/>
                  </a:cubicBezTo>
                  <a:cubicBezTo>
                    <a:pt x="786" y="1590"/>
                    <a:pt x="388" y="1731"/>
                    <a:pt x="188" y="2106"/>
                  </a:cubicBezTo>
                  <a:cubicBezTo>
                    <a:pt x="118" y="2239"/>
                    <a:pt x="89" y="2373"/>
                    <a:pt x="92" y="2502"/>
                  </a:cubicBezTo>
                  <a:cubicBezTo>
                    <a:pt x="30" y="2600"/>
                    <a:pt x="1" y="2720"/>
                    <a:pt x="17" y="2821"/>
                  </a:cubicBezTo>
                  <a:cubicBezTo>
                    <a:pt x="53" y="3058"/>
                    <a:pt x="232" y="3193"/>
                    <a:pt x="463" y="3215"/>
                  </a:cubicBezTo>
                  <a:cubicBezTo>
                    <a:pt x="637" y="3231"/>
                    <a:pt x="796" y="3294"/>
                    <a:pt x="972" y="3312"/>
                  </a:cubicBezTo>
                  <a:cubicBezTo>
                    <a:pt x="1141" y="3330"/>
                    <a:pt x="1312" y="3338"/>
                    <a:pt x="1480" y="3351"/>
                  </a:cubicBezTo>
                  <a:cubicBezTo>
                    <a:pt x="1850" y="3377"/>
                    <a:pt x="2221" y="3404"/>
                    <a:pt x="2590" y="3413"/>
                  </a:cubicBezTo>
                  <a:cubicBezTo>
                    <a:pt x="2706" y="3416"/>
                    <a:pt x="2823" y="3418"/>
                    <a:pt x="2940" y="3418"/>
                  </a:cubicBezTo>
                  <a:cubicBezTo>
                    <a:pt x="3559" y="3418"/>
                    <a:pt x="4201" y="3364"/>
                    <a:pt x="4777" y="3163"/>
                  </a:cubicBezTo>
                  <a:cubicBezTo>
                    <a:pt x="5449" y="2928"/>
                    <a:pt x="6072" y="2583"/>
                    <a:pt x="6661" y="2184"/>
                  </a:cubicBezTo>
                  <a:cubicBezTo>
                    <a:pt x="7036" y="1930"/>
                    <a:pt x="7374" y="1626"/>
                    <a:pt x="7374" y="1132"/>
                  </a:cubicBezTo>
                  <a:cubicBezTo>
                    <a:pt x="7374" y="581"/>
                    <a:pt x="6935" y="208"/>
                    <a:pt x="6437" y="68"/>
                  </a:cubicBezTo>
                  <a:cubicBezTo>
                    <a:pt x="6268" y="20"/>
                    <a:pt x="6091" y="0"/>
                    <a:pt x="5911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2"/>
            <p:cNvSpPr/>
            <p:nvPr/>
          </p:nvSpPr>
          <p:spPr>
            <a:xfrm>
              <a:off x="1049950" y="3436550"/>
              <a:ext cx="97200" cy="36175"/>
            </a:xfrm>
            <a:custGeom>
              <a:avLst/>
              <a:gdLst/>
              <a:ahLst/>
              <a:cxnLst/>
              <a:rect l="l" t="t" r="r" b="b"/>
              <a:pathLst>
                <a:path w="3888" h="1447" extrusionOk="0">
                  <a:moveTo>
                    <a:pt x="1729" y="1"/>
                  </a:moveTo>
                  <a:cubicBezTo>
                    <a:pt x="869" y="1"/>
                    <a:pt x="1" y="119"/>
                    <a:pt x="49" y="340"/>
                  </a:cubicBezTo>
                  <a:cubicBezTo>
                    <a:pt x="133" y="709"/>
                    <a:pt x="1670" y="1447"/>
                    <a:pt x="1670" y="1447"/>
                  </a:cubicBezTo>
                  <a:cubicBezTo>
                    <a:pt x="1670" y="1447"/>
                    <a:pt x="3887" y="462"/>
                    <a:pt x="3189" y="174"/>
                  </a:cubicBezTo>
                  <a:cubicBezTo>
                    <a:pt x="2904" y="57"/>
                    <a:pt x="2319" y="1"/>
                    <a:pt x="17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2"/>
            <p:cNvSpPr/>
            <p:nvPr/>
          </p:nvSpPr>
          <p:spPr>
            <a:xfrm>
              <a:off x="1087175" y="3447900"/>
              <a:ext cx="9475" cy="42575"/>
            </a:xfrm>
            <a:custGeom>
              <a:avLst/>
              <a:gdLst/>
              <a:ahLst/>
              <a:cxnLst/>
              <a:rect l="l" t="t" r="r" b="b"/>
              <a:pathLst>
                <a:path w="379" h="1703" extrusionOk="0">
                  <a:moveTo>
                    <a:pt x="187" y="1"/>
                  </a:moveTo>
                  <a:cubicBezTo>
                    <a:pt x="86" y="1"/>
                    <a:pt x="1" y="88"/>
                    <a:pt x="1" y="190"/>
                  </a:cubicBezTo>
                  <a:lnTo>
                    <a:pt x="1" y="1349"/>
                  </a:lnTo>
                  <a:lnTo>
                    <a:pt x="1" y="1512"/>
                  </a:lnTo>
                  <a:cubicBezTo>
                    <a:pt x="1" y="1616"/>
                    <a:pt x="87" y="1703"/>
                    <a:pt x="190" y="1703"/>
                  </a:cubicBezTo>
                  <a:cubicBezTo>
                    <a:pt x="292" y="1703"/>
                    <a:pt x="379" y="1616"/>
                    <a:pt x="379" y="1512"/>
                  </a:cubicBezTo>
                  <a:lnTo>
                    <a:pt x="379" y="355"/>
                  </a:lnTo>
                  <a:lnTo>
                    <a:pt x="379" y="190"/>
                  </a:lnTo>
                  <a:cubicBezTo>
                    <a:pt x="379" y="88"/>
                    <a:pt x="292" y="1"/>
                    <a:pt x="190" y="1"/>
                  </a:cubicBezTo>
                  <a:cubicBezTo>
                    <a:pt x="189" y="1"/>
                    <a:pt x="188" y="1"/>
                    <a:pt x="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2"/>
            <p:cNvSpPr/>
            <p:nvPr/>
          </p:nvSpPr>
          <p:spPr>
            <a:xfrm>
              <a:off x="1165600" y="3325425"/>
              <a:ext cx="221525" cy="221500"/>
            </a:xfrm>
            <a:custGeom>
              <a:avLst/>
              <a:gdLst/>
              <a:ahLst/>
              <a:cxnLst/>
              <a:rect l="l" t="t" r="r" b="b"/>
              <a:pathLst>
                <a:path w="8861" h="8860" extrusionOk="0">
                  <a:moveTo>
                    <a:pt x="4430" y="1"/>
                  </a:moveTo>
                  <a:cubicBezTo>
                    <a:pt x="1984" y="1"/>
                    <a:pt x="0" y="1984"/>
                    <a:pt x="0" y="4431"/>
                  </a:cubicBezTo>
                  <a:cubicBezTo>
                    <a:pt x="0" y="6878"/>
                    <a:pt x="1984" y="8860"/>
                    <a:pt x="4430" y="8860"/>
                  </a:cubicBezTo>
                  <a:cubicBezTo>
                    <a:pt x="6877" y="8860"/>
                    <a:pt x="8860" y="6878"/>
                    <a:pt x="8860" y="4431"/>
                  </a:cubicBezTo>
                  <a:cubicBezTo>
                    <a:pt x="8860" y="1984"/>
                    <a:pt x="6877" y="1"/>
                    <a:pt x="4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2"/>
            <p:cNvSpPr/>
            <p:nvPr/>
          </p:nvSpPr>
          <p:spPr>
            <a:xfrm>
              <a:off x="1193500" y="3362250"/>
              <a:ext cx="165700" cy="150950"/>
            </a:xfrm>
            <a:custGeom>
              <a:avLst/>
              <a:gdLst/>
              <a:ahLst/>
              <a:cxnLst/>
              <a:rect l="l" t="t" r="r" b="b"/>
              <a:pathLst>
                <a:path w="6628" h="6038" extrusionOk="0">
                  <a:moveTo>
                    <a:pt x="3313" y="1"/>
                  </a:moveTo>
                  <a:cubicBezTo>
                    <a:pt x="2541" y="1"/>
                    <a:pt x="1768" y="295"/>
                    <a:pt x="1179" y="885"/>
                  </a:cubicBezTo>
                  <a:cubicBezTo>
                    <a:pt x="0" y="2063"/>
                    <a:pt x="0" y="3974"/>
                    <a:pt x="1179" y="5153"/>
                  </a:cubicBezTo>
                  <a:cubicBezTo>
                    <a:pt x="1768" y="5743"/>
                    <a:pt x="2541" y="6038"/>
                    <a:pt x="3313" y="6038"/>
                  </a:cubicBezTo>
                  <a:cubicBezTo>
                    <a:pt x="4086" y="6038"/>
                    <a:pt x="4858" y="5743"/>
                    <a:pt x="5448" y="5153"/>
                  </a:cubicBezTo>
                  <a:cubicBezTo>
                    <a:pt x="6627" y="3974"/>
                    <a:pt x="6627" y="2063"/>
                    <a:pt x="5448" y="885"/>
                  </a:cubicBezTo>
                  <a:cubicBezTo>
                    <a:pt x="4858" y="295"/>
                    <a:pt x="4086" y="1"/>
                    <a:pt x="3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2"/>
            <p:cNvSpPr/>
            <p:nvPr/>
          </p:nvSpPr>
          <p:spPr>
            <a:xfrm>
              <a:off x="1208875" y="3359100"/>
              <a:ext cx="48125" cy="48100"/>
            </a:xfrm>
            <a:custGeom>
              <a:avLst/>
              <a:gdLst/>
              <a:ahLst/>
              <a:cxnLst/>
              <a:rect l="l" t="t" r="r" b="b"/>
              <a:pathLst>
                <a:path w="1925" h="1924" extrusionOk="0">
                  <a:moveTo>
                    <a:pt x="961" y="1"/>
                  </a:moveTo>
                  <a:cubicBezTo>
                    <a:pt x="432" y="1"/>
                    <a:pt x="0" y="431"/>
                    <a:pt x="0" y="962"/>
                  </a:cubicBezTo>
                  <a:cubicBezTo>
                    <a:pt x="0" y="1492"/>
                    <a:pt x="432" y="1923"/>
                    <a:pt x="961" y="1923"/>
                  </a:cubicBezTo>
                  <a:cubicBezTo>
                    <a:pt x="1493" y="1923"/>
                    <a:pt x="1924" y="1492"/>
                    <a:pt x="1924" y="962"/>
                  </a:cubicBezTo>
                  <a:cubicBezTo>
                    <a:pt x="1924" y="431"/>
                    <a:pt x="1493" y="2"/>
                    <a:pt x="9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2"/>
            <p:cNvSpPr/>
            <p:nvPr/>
          </p:nvSpPr>
          <p:spPr>
            <a:xfrm>
              <a:off x="655625" y="3515150"/>
              <a:ext cx="118800" cy="35225"/>
            </a:xfrm>
            <a:custGeom>
              <a:avLst/>
              <a:gdLst/>
              <a:ahLst/>
              <a:cxnLst/>
              <a:rect l="l" t="t" r="r" b="b"/>
              <a:pathLst>
                <a:path w="4752" h="1409" extrusionOk="0">
                  <a:moveTo>
                    <a:pt x="194" y="1"/>
                  </a:moveTo>
                  <a:cubicBezTo>
                    <a:pt x="51" y="1"/>
                    <a:pt x="0" y="230"/>
                    <a:pt x="159" y="272"/>
                  </a:cubicBezTo>
                  <a:cubicBezTo>
                    <a:pt x="1432" y="602"/>
                    <a:pt x="2706" y="933"/>
                    <a:pt x="3980" y="1265"/>
                  </a:cubicBezTo>
                  <a:cubicBezTo>
                    <a:pt x="4159" y="1311"/>
                    <a:pt x="4338" y="1356"/>
                    <a:pt x="4518" y="1403"/>
                  </a:cubicBezTo>
                  <a:cubicBezTo>
                    <a:pt x="4531" y="1407"/>
                    <a:pt x="4544" y="1408"/>
                    <a:pt x="4556" y="1408"/>
                  </a:cubicBezTo>
                  <a:cubicBezTo>
                    <a:pt x="4701" y="1408"/>
                    <a:pt x="4751" y="1179"/>
                    <a:pt x="4592" y="1138"/>
                  </a:cubicBezTo>
                  <a:cubicBezTo>
                    <a:pt x="3318" y="807"/>
                    <a:pt x="2044" y="478"/>
                    <a:pt x="771" y="146"/>
                  </a:cubicBezTo>
                  <a:cubicBezTo>
                    <a:pt x="592" y="98"/>
                    <a:pt x="413" y="54"/>
                    <a:pt x="232" y="6"/>
                  </a:cubicBezTo>
                  <a:cubicBezTo>
                    <a:pt x="219" y="3"/>
                    <a:pt x="206" y="1"/>
                    <a:pt x="1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2"/>
            <p:cNvSpPr/>
            <p:nvPr/>
          </p:nvSpPr>
          <p:spPr>
            <a:xfrm>
              <a:off x="656150" y="3559275"/>
              <a:ext cx="109725" cy="12400"/>
            </a:xfrm>
            <a:custGeom>
              <a:avLst/>
              <a:gdLst/>
              <a:ahLst/>
              <a:cxnLst/>
              <a:rect l="l" t="t" r="r" b="b"/>
              <a:pathLst>
                <a:path w="4389" h="496" extrusionOk="0">
                  <a:moveTo>
                    <a:pt x="4219" y="0"/>
                  </a:moveTo>
                  <a:cubicBezTo>
                    <a:pt x="4216" y="0"/>
                    <a:pt x="4213" y="0"/>
                    <a:pt x="4210" y="1"/>
                  </a:cubicBezTo>
                  <a:cubicBezTo>
                    <a:pt x="3033" y="64"/>
                    <a:pt x="1858" y="129"/>
                    <a:pt x="685" y="193"/>
                  </a:cubicBezTo>
                  <a:cubicBezTo>
                    <a:pt x="514" y="201"/>
                    <a:pt x="345" y="210"/>
                    <a:pt x="177" y="219"/>
                  </a:cubicBezTo>
                  <a:cubicBezTo>
                    <a:pt x="3" y="229"/>
                    <a:pt x="0" y="496"/>
                    <a:pt x="169" y="496"/>
                  </a:cubicBezTo>
                  <a:cubicBezTo>
                    <a:pt x="171" y="496"/>
                    <a:pt x="174" y="496"/>
                    <a:pt x="177" y="496"/>
                  </a:cubicBezTo>
                  <a:cubicBezTo>
                    <a:pt x="1353" y="432"/>
                    <a:pt x="2528" y="367"/>
                    <a:pt x="3703" y="304"/>
                  </a:cubicBezTo>
                  <a:cubicBezTo>
                    <a:pt x="3872" y="295"/>
                    <a:pt x="4042" y="286"/>
                    <a:pt x="4210" y="276"/>
                  </a:cubicBezTo>
                  <a:cubicBezTo>
                    <a:pt x="4384" y="266"/>
                    <a:pt x="4389" y="0"/>
                    <a:pt x="4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2"/>
            <p:cNvSpPr/>
            <p:nvPr/>
          </p:nvSpPr>
          <p:spPr>
            <a:xfrm>
              <a:off x="661025" y="3584500"/>
              <a:ext cx="117775" cy="33125"/>
            </a:xfrm>
            <a:custGeom>
              <a:avLst/>
              <a:gdLst/>
              <a:ahLst/>
              <a:cxnLst/>
              <a:rect l="l" t="t" r="r" b="b"/>
              <a:pathLst>
                <a:path w="4711" h="1325" extrusionOk="0">
                  <a:moveTo>
                    <a:pt x="4529" y="0"/>
                  </a:moveTo>
                  <a:cubicBezTo>
                    <a:pt x="4515" y="0"/>
                    <a:pt x="4500" y="3"/>
                    <a:pt x="4484" y="8"/>
                  </a:cubicBezTo>
                  <a:cubicBezTo>
                    <a:pt x="3992" y="162"/>
                    <a:pt x="3473" y="256"/>
                    <a:pt x="2974" y="377"/>
                  </a:cubicBezTo>
                  <a:cubicBezTo>
                    <a:pt x="2215" y="562"/>
                    <a:pt x="1454" y="744"/>
                    <a:pt x="693" y="926"/>
                  </a:cubicBezTo>
                  <a:cubicBezTo>
                    <a:pt x="516" y="969"/>
                    <a:pt x="340" y="1011"/>
                    <a:pt x="161" y="1054"/>
                  </a:cubicBezTo>
                  <a:cubicBezTo>
                    <a:pt x="1" y="1093"/>
                    <a:pt x="52" y="1324"/>
                    <a:pt x="199" y="1324"/>
                  </a:cubicBezTo>
                  <a:cubicBezTo>
                    <a:pt x="210" y="1324"/>
                    <a:pt x="222" y="1323"/>
                    <a:pt x="234" y="1320"/>
                  </a:cubicBezTo>
                  <a:cubicBezTo>
                    <a:pt x="1480" y="1021"/>
                    <a:pt x="2724" y="724"/>
                    <a:pt x="3970" y="421"/>
                  </a:cubicBezTo>
                  <a:cubicBezTo>
                    <a:pt x="4165" y="375"/>
                    <a:pt x="4365" y="334"/>
                    <a:pt x="4557" y="275"/>
                  </a:cubicBezTo>
                  <a:cubicBezTo>
                    <a:pt x="4711" y="224"/>
                    <a:pt x="4665" y="0"/>
                    <a:pt x="4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2"/>
            <p:cNvSpPr/>
            <p:nvPr/>
          </p:nvSpPr>
          <p:spPr>
            <a:xfrm>
              <a:off x="1423050" y="3515225"/>
              <a:ext cx="118775" cy="35175"/>
            </a:xfrm>
            <a:custGeom>
              <a:avLst/>
              <a:gdLst/>
              <a:ahLst/>
              <a:cxnLst/>
              <a:rect l="l" t="t" r="r" b="b"/>
              <a:pathLst>
                <a:path w="4751" h="1407" extrusionOk="0">
                  <a:moveTo>
                    <a:pt x="4558" y="1"/>
                  </a:moveTo>
                  <a:cubicBezTo>
                    <a:pt x="4545" y="1"/>
                    <a:pt x="4532" y="2"/>
                    <a:pt x="4518" y="6"/>
                  </a:cubicBezTo>
                  <a:cubicBezTo>
                    <a:pt x="3245" y="335"/>
                    <a:pt x="1971" y="666"/>
                    <a:pt x="697" y="998"/>
                  </a:cubicBezTo>
                  <a:cubicBezTo>
                    <a:pt x="518" y="1045"/>
                    <a:pt x="339" y="1090"/>
                    <a:pt x="159" y="1136"/>
                  </a:cubicBezTo>
                  <a:cubicBezTo>
                    <a:pt x="0" y="1176"/>
                    <a:pt x="50" y="1407"/>
                    <a:pt x="195" y="1407"/>
                  </a:cubicBezTo>
                  <a:cubicBezTo>
                    <a:pt x="207" y="1407"/>
                    <a:pt x="220" y="1405"/>
                    <a:pt x="233" y="1402"/>
                  </a:cubicBezTo>
                  <a:cubicBezTo>
                    <a:pt x="1507" y="1071"/>
                    <a:pt x="2780" y="742"/>
                    <a:pt x="4055" y="410"/>
                  </a:cubicBezTo>
                  <a:cubicBezTo>
                    <a:pt x="4234" y="362"/>
                    <a:pt x="4411" y="316"/>
                    <a:pt x="4592" y="270"/>
                  </a:cubicBezTo>
                  <a:cubicBezTo>
                    <a:pt x="4750" y="229"/>
                    <a:pt x="4701" y="1"/>
                    <a:pt x="45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2"/>
            <p:cNvSpPr/>
            <p:nvPr/>
          </p:nvSpPr>
          <p:spPr>
            <a:xfrm>
              <a:off x="1431625" y="3559225"/>
              <a:ext cx="109650" cy="12400"/>
            </a:xfrm>
            <a:custGeom>
              <a:avLst/>
              <a:gdLst/>
              <a:ahLst/>
              <a:cxnLst/>
              <a:rect l="l" t="t" r="r" b="b"/>
              <a:pathLst>
                <a:path w="4386" h="496" extrusionOk="0">
                  <a:moveTo>
                    <a:pt x="169" y="1"/>
                  </a:moveTo>
                  <a:cubicBezTo>
                    <a:pt x="1" y="1"/>
                    <a:pt x="3" y="268"/>
                    <a:pt x="177" y="277"/>
                  </a:cubicBezTo>
                  <a:cubicBezTo>
                    <a:pt x="1353" y="340"/>
                    <a:pt x="2528" y="405"/>
                    <a:pt x="3703" y="469"/>
                  </a:cubicBezTo>
                  <a:cubicBezTo>
                    <a:pt x="3872" y="478"/>
                    <a:pt x="4043" y="486"/>
                    <a:pt x="4210" y="495"/>
                  </a:cubicBezTo>
                  <a:cubicBezTo>
                    <a:pt x="4213" y="495"/>
                    <a:pt x="4216" y="495"/>
                    <a:pt x="4219" y="495"/>
                  </a:cubicBezTo>
                  <a:cubicBezTo>
                    <a:pt x="4386" y="495"/>
                    <a:pt x="4383" y="231"/>
                    <a:pt x="4210" y="219"/>
                  </a:cubicBezTo>
                  <a:cubicBezTo>
                    <a:pt x="3035" y="156"/>
                    <a:pt x="1859" y="91"/>
                    <a:pt x="683" y="29"/>
                  </a:cubicBezTo>
                  <a:cubicBezTo>
                    <a:pt x="515" y="19"/>
                    <a:pt x="344" y="10"/>
                    <a:pt x="177" y="1"/>
                  </a:cubicBezTo>
                  <a:cubicBezTo>
                    <a:pt x="174" y="1"/>
                    <a:pt x="171" y="1"/>
                    <a:pt x="1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2"/>
            <p:cNvSpPr/>
            <p:nvPr/>
          </p:nvSpPr>
          <p:spPr>
            <a:xfrm>
              <a:off x="1418700" y="3584525"/>
              <a:ext cx="117750" cy="33100"/>
            </a:xfrm>
            <a:custGeom>
              <a:avLst/>
              <a:gdLst/>
              <a:ahLst/>
              <a:cxnLst/>
              <a:rect l="l" t="t" r="r" b="b"/>
              <a:pathLst>
                <a:path w="4710" h="1324" extrusionOk="0">
                  <a:moveTo>
                    <a:pt x="181" y="1"/>
                  </a:moveTo>
                  <a:cubicBezTo>
                    <a:pt x="46" y="1"/>
                    <a:pt x="1" y="223"/>
                    <a:pt x="153" y="272"/>
                  </a:cubicBezTo>
                  <a:cubicBezTo>
                    <a:pt x="645" y="427"/>
                    <a:pt x="1163" y="521"/>
                    <a:pt x="1662" y="642"/>
                  </a:cubicBezTo>
                  <a:cubicBezTo>
                    <a:pt x="2422" y="825"/>
                    <a:pt x="3182" y="1009"/>
                    <a:pt x="3943" y="1191"/>
                  </a:cubicBezTo>
                  <a:cubicBezTo>
                    <a:pt x="4121" y="1234"/>
                    <a:pt x="4297" y="1276"/>
                    <a:pt x="4476" y="1319"/>
                  </a:cubicBezTo>
                  <a:cubicBezTo>
                    <a:pt x="4488" y="1322"/>
                    <a:pt x="4500" y="1323"/>
                    <a:pt x="4511" y="1323"/>
                  </a:cubicBezTo>
                  <a:cubicBezTo>
                    <a:pt x="4657" y="1323"/>
                    <a:pt x="4709" y="1092"/>
                    <a:pt x="4549" y="1053"/>
                  </a:cubicBezTo>
                  <a:cubicBezTo>
                    <a:pt x="3305" y="756"/>
                    <a:pt x="2059" y="457"/>
                    <a:pt x="815" y="154"/>
                  </a:cubicBezTo>
                  <a:cubicBezTo>
                    <a:pt x="620" y="108"/>
                    <a:pt x="420" y="67"/>
                    <a:pt x="226" y="8"/>
                  </a:cubicBezTo>
                  <a:cubicBezTo>
                    <a:pt x="210" y="3"/>
                    <a:pt x="195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2"/>
            <p:cNvSpPr/>
            <p:nvPr/>
          </p:nvSpPr>
          <p:spPr>
            <a:xfrm>
              <a:off x="841775" y="3390900"/>
              <a:ext cx="125000" cy="90475"/>
            </a:xfrm>
            <a:custGeom>
              <a:avLst/>
              <a:gdLst/>
              <a:ahLst/>
              <a:cxnLst/>
              <a:rect l="l" t="t" r="r" b="b"/>
              <a:pathLst>
                <a:path w="5000" h="3619" extrusionOk="0">
                  <a:moveTo>
                    <a:pt x="2511" y="1"/>
                  </a:moveTo>
                  <a:cubicBezTo>
                    <a:pt x="2471" y="1"/>
                    <a:pt x="2431" y="2"/>
                    <a:pt x="2391" y="5"/>
                  </a:cubicBezTo>
                  <a:cubicBezTo>
                    <a:pt x="1785" y="46"/>
                    <a:pt x="1231" y="377"/>
                    <a:pt x="839" y="833"/>
                  </a:cubicBezTo>
                  <a:cubicBezTo>
                    <a:pt x="314" y="1445"/>
                    <a:pt x="69" y="2255"/>
                    <a:pt x="22" y="3049"/>
                  </a:cubicBezTo>
                  <a:cubicBezTo>
                    <a:pt x="8" y="3280"/>
                    <a:pt x="1" y="3560"/>
                    <a:pt x="285" y="3612"/>
                  </a:cubicBezTo>
                  <a:cubicBezTo>
                    <a:pt x="310" y="3617"/>
                    <a:pt x="334" y="3619"/>
                    <a:pt x="358" y="3619"/>
                  </a:cubicBezTo>
                  <a:cubicBezTo>
                    <a:pt x="544" y="3619"/>
                    <a:pt x="679" y="3477"/>
                    <a:pt x="697" y="3286"/>
                  </a:cubicBezTo>
                  <a:cubicBezTo>
                    <a:pt x="705" y="2668"/>
                    <a:pt x="839" y="2031"/>
                    <a:pt x="1177" y="1504"/>
                  </a:cubicBezTo>
                  <a:cubicBezTo>
                    <a:pt x="1472" y="1044"/>
                    <a:pt x="1955" y="683"/>
                    <a:pt x="2489" y="683"/>
                  </a:cubicBezTo>
                  <a:cubicBezTo>
                    <a:pt x="2628" y="683"/>
                    <a:pt x="2771" y="708"/>
                    <a:pt x="2914" y="761"/>
                  </a:cubicBezTo>
                  <a:cubicBezTo>
                    <a:pt x="3631" y="1028"/>
                    <a:pt x="4040" y="1776"/>
                    <a:pt x="4197" y="2483"/>
                  </a:cubicBezTo>
                  <a:cubicBezTo>
                    <a:pt x="4242" y="2681"/>
                    <a:pt x="4268" y="2883"/>
                    <a:pt x="4279" y="3085"/>
                  </a:cubicBezTo>
                  <a:cubicBezTo>
                    <a:pt x="4287" y="3209"/>
                    <a:pt x="4265" y="3354"/>
                    <a:pt x="4336" y="3465"/>
                  </a:cubicBezTo>
                  <a:cubicBezTo>
                    <a:pt x="4399" y="3565"/>
                    <a:pt x="4515" y="3617"/>
                    <a:pt x="4630" y="3617"/>
                  </a:cubicBezTo>
                  <a:cubicBezTo>
                    <a:pt x="4682" y="3617"/>
                    <a:pt x="4734" y="3607"/>
                    <a:pt x="4782" y="3584"/>
                  </a:cubicBezTo>
                  <a:cubicBezTo>
                    <a:pt x="5000" y="3485"/>
                    <a:pt x="4975" y="3250"/>
                    <a:pt x="4962" y="3048"/>
                  </a:cubicBezTo>
                  <a:cubicBezTo>
                    <a:pt x="4945" y="2750"/>
                    <a:pt x="4897" y="2450"/>
                    <a:pt x="4819" y="2161"/>
                  </a:cubicBezTo>
                  <a:cubicBezTo>
                    <a:pt x="4672" y="1605"/>
                    <a:pt x="4411" y="1063"/>
                    <a:pt x="3999" y="654"/>
                  </a:cubicBezTo>
                  <a:cubicBezTo>
                    <a:pt x="3604" y="262"/>
                    <a:pt x="3070" y="1"/>
                    <a:pt x="25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2"/>
            <p:cNvSpPr/>
            <p:nvPr/>
          </p:nvSpPr>
          <p:spPr>
            <a:xfrm>
              <a:off x="955525" y="3559250"/>
              <a:ext cx="263275" cy="114750"/>
            </a:xfrm>
            <a:custGeom>
              <a:avLst/>
              <a:gdLst/>
              <a:ahLst/>
              <a:cxnLst/>
              <a:rect l="l" t="t" r="r" b="b"/>
              <a:pathLst>
                <a:path w="10531" h="4590" extrusionOk="0">
                  <a:moveTo>
                    <a:pt x="50" y="0"/>
                  </a:moveTo>
                  <a:cubicBezTo>
                    <a:pt x="50" y="0"/>
                    <a:pt x="1" y="3882"/>
                    <a:pt x="4224" y="4507"/>
                  </a:cubicBezTo>
                  <a:cubicBezTo>
                    <a:pt x="4224" y="4507"/>
                    <a:pt x="4864" y="4589"/>
                    <a:pt x="5180" y="4589"/>
                  </a:cubicBezTo>
                  <a:cubicBezTo>
                    <a:pt x="5185" y="4589"/>
                    <a:pt x="5191" y="4589"/>
                    <a:pt x="5196" y="4589"/>
                  </a:cubicBezTo>
                  <a:lnTo>
                    <a:pt x="5336" y="4589"/>
                  </a:lnTo>
                  <a:cubicBezTo>
                    <a:pt x="5341" y="4589"/>
                    <a:pt x="5346" y="4589"/>
                    <a:pt x="5352" y="4589"/>
                  </a:cubicBezTo>
                  <a:cubicBezTo>
                    <a:pt x="5668" y="4589"/>
                    <a:pt x="6307" y="4507"/>
                    <a:pt x="6307" y="4507"/>
                  </a:cubicBezTo>
                  <a:cubicBezTo>
                    <a:pt x="10531" y="3882"/>
                    <a:pt x="10482" y="0"/>
                    <a:pt x="10482" y="0"/>
                  </a:cubicBezTo>
                  <a:lnTo>
                    <a:pt x="10482" y="0"/>
                  </a:lnTo>
                  <a:cubicBezTo>
                    <a:pt x="9708" y="88"/>
                    <a:pt x="5867" y="205"/>
                    <a:pt x="5267" y="224"/>
                  </a:cubicBezTo>
                  <a:cubicBezTo>
                    <a:pt x="4663" y="205"/>
                    <a:pt x="823" y="88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2"/>
            <p:cNvSpPr/>
            <p:nvPr/>
          </p:nvSpPr>
          <p:spPr>
            <a:xfrm>
              <a:off x="1010200" y="3610975"/>
              <a:ext cx="196925" cy="115225"/>
            </a:xfrm>
            <a:custGeom>
              <a:avLst/>
              <a:gdLst/>
              <a:ahLst/>
              <a:cxnLst/>
              <a:rect l="l" t="t" r="r" b="b"/>
              <a:pathLst>
                <a:path w="7877" h="4609" extrusionOk="0">
                  <a:moveTo>
                    <a:pt x="2926" y="0"/>
                  </a:moveTo>
                  <a:cubicBezTo>
                    <a:pt x="605" y="0"/>
                    <a:pt x="1" y="1729"/>
                    <a:pt x="1" y="1729"/>
                  </a:cubicBezTo>
                  <a:cubicBezTo>
                    <a:pt x="1762" y="2716"/>
                    <a:pt x="1669" y="1944"/>
                    <a:pt x="2735" y="3770"/>
                  </a:cubicBezTo>
                  <a:cubicBezTo>
                    <a:pt x="3042" y="4301"/>
                    <a:pt x="4030" y="4608"/>
                    <a:pt x="4878" y="4608"/>
                  </a:cubicBezTo>
                  <a:cubicBezTo>
                    <a:pt x="5248" y="4608"/>
                    <a:pt x="5592" y="4550"/>
                    <a:pt x="5841" y="4425"/>
                  </a:cubicBezTo>
                  <a:cubicBezTo>
                    <a:pt x="6659" y="4016"/>
                    <a:pt x="7876" y="1062"/>
                    <a:pt x="4360" y="190"/>
                  </a:cubicBezTo>
                  <a:cubicBezTo>
                    <a:pt x="3821" y="57"/>
                    <a:pt x="3346" y="0"/>
                    <a:pt x="2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2"/>
            <p:cNvSpPr/>
            <p:nvPr/>
          </p:nvSpPr>
          <p:spPr>
            <a:xfrm>
              <a:off x="1109725" y="3645800"/>
              <a:ext cx="67900" cy="69325"/>
            </a:xfrm>
            <a:custGeom>
              <a:avLst/>
              <a:gdLst/>
              <a:ahLst/>
              <a:cxnLst/>
              <a:rect l="l" t="t" r="r" b="b"/>
              <a:pathLst>
                <a:path w="2716" h="2773" extrusionOk="0">
                  <a:moveTo>
                    <a:pt x="1624" y="1"/>
                  </a:moveTo>
                  <a:cubicBezTo>
                    <a:pt x="1400" y="1"/>
                    <a:pt x="1253" y="174"/>
                    <a:pt x="1388" y="579"/>
                  </a:cubicBezTo>
                  <a:cubicBezTo>
                    <a:pt x="1827" y="1894"/>
                    <a:pt x="948" y="1856"/>
                    <a:pt x="571" y="2032"/>
                  </a:cubicBezTo>
                  <a:cubicBezTo>
                    <a:pt x="1" y="2300"/>
                    <a:pt x="424" y="2772"/>
                    <a:pt x="1174" y="2772"/>
                  </a:cubicBezTo>
                  <a:cubicBezTo>
                    <a:pt x="1330" y="2772"/>
                    <a:pt x="1500" y="2752"/>
                    <a:pt x="1678" y="2705"/>
                  </a:cubicBezTo>
                  <a:cubicBezTo>
                    <a:pt x="2716" y="2433"/>
                    <a:pt x="2616" y="1541"/>
                    <a:pt x="2434" y="742"/>
                  </a:cubicBezTo>
                  <a:cubicBezTo>
                    <a:pt x="2332" y="290"/>
                    <a:pt x="1914" y="1"/>
                    <a:pt x="1624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2"/>
            <p:cNvSpPr/>
            <p:nvPr/>
          </p:nvSpPr>
          <p:spPr>
            <a:xfrm>
              <a:off x="1086150" y="3692050"/>
              <a:ext cx="28525" cy="20975"/>
            </a:xfrm>
            <a:custGeom>
              <a:avLst/>
              <a:gdLst/>
              <a:ahLst/>
              <a:cxnLst/>
              <a:rect l="l" t="t" r="r" b="b"/>
              <a:pathLst>
                <a:path w="1141" h="839" extrusionOk="0">
                  <a:moveTo>
                    <a:pt x="539" y="0"/>
                  </a:moveTo>
                  <a:cubicBezTo>
                    <a:pt x="355" y="0"/>
                    <a:pt x="178" y="81"/>
                    <a:pt x="122" y="256"/>
                  </a:cubicBezTo>
                  <a:cubicBezTo>
                    <a:pt x="0" y="640"/>
                    <a:pt x="381" y="839"/>
                    <a:pt x="734" y="839"/>
                  </a:cubicBezTo>
                  <a:cubicBezTo>
                    <a:pt x="749" y="839"/>
                    <a:pt x="763" y="838"/>
                    <a:pt x="778" y="837"/>
                  </a:cubicBezTo>
                  <a:cubicBezTo>
                    <a:pt x="1140" y="819"/>
                    <a:pt x="1049" y="383"/>
                    <a:pt x="1049" y="383"/>
                  </a:cubicBezTo>
                  <a:cubicBezTo>
                    <a:pt x="1029" y="136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2"/>
            <p:cNvSpPr/>
            <p:nvPr/>
          </p:nvSpPr>
          <p:spPr>
            <a:xfrm>
              <a:off x="591625" y="3154050"/>
              <a:ext cx="247700" cy="218600"/>
            </a:xfrm>
            <a:custGeom>
              <a:avLst/>
              <a:gdLst/>
              <a:ahLst/>
              <a:cxnLst/>
              <a:rect l="l" t="t" r="r" b="b"/>
              <a:pathLst>
                <a:path w="9908" h="8744" extrusionOk="0">
                  <a:moveTo>
                    <a:pt x="4953" y="1"/>
                  </a:moveTo>
                  <a:cubicBezTo>
                    <a:pt x="4416" y="1"/>
                    <a:pt x="3869" y="101"/>
                    <a:pt x="3339" y="311"/>
                  </a:cubicBezTo>
                  <a:cubicBezTo>
                    <a:pt x="1095" y="1205"/>
                    <a:pt x="0" y="3745"/>
                    <a:pt x="894" y="5988"/>
                  </a:cubicBezTo>
                  <a:cubicBezTo>
                    <a:pt x="1576" y="7702"/>
                    <a:pt x="3220" y="8744"/>
                    <a:pt x="4957" y="8744"/>
                  </a:cubicBezTo>
                  <a:cubicBezTo>
                    <a:pt x="5495" y="8744"/>
                    <a:pt x="6041" y="8644"/>
                    <a:pt x="6571" y="8434"/>
                  </a:cubicBezTo>
                  <a:cubicBezTo>
                    <a:pt x="8813" y="7540"/>
                    <a:pt x="9907" y="4999"/>
                    <a:pt x="9015" y="2756"/>
                  </a:cubicBezTo>
                  <a:cubicBezTo>
                    <a:pt x="8334" y="1043"/>
                    <a:pt x="6691" y="1"/>
                    <a:pt x="49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2"/>
            <p:cNvSpPr/>
            <p:nvPr/>
          </p:nvSpPr>
          <p:spPr>
            <a:xfrm>
              <a:off x="621025" y="3193275"/>
              <a:ext cx="99925" cy="152425"/>
            </a:xfrm>
            <a:custGeom>
              <a:avLst/>
              <a:gdLst/>
              <a:ahLst/>
              <a:cxnLst/>
              <a:rect l="l" t="t" r="r" b="b"/>
              <a:pathLst>
                <a:path w="3997" h="6097" extrusionOk="0">
                  <a:moveTo>
                    <a:pt x="2062" y="2810"/>
                  </a:moveTo>
                  <a:cubicBezTo>
                    <a:pt x="2061" y="2810"/>
                    <a:pt x="2061" y="2815"/>
                    <a:pt x="2061" y="2822"/>
                  </a:cubicBezTo>
                  <a:lnTo>
                    <a:pt x="2061" y="2822"/>
                  </a:lnTo>
                  <a:cubicBezTo>
                    <a:pt x="2060" y="2815"/>
                    <a:pt x="2061" y="2810"/>
                    <a:pt x="2062" y="2810"/>
                  </a:cubicBezTo>
                  <a:close/>
                  <a:moveTo>
                    <a:pt x="1713" y="0"/>
                  </a:moveTo>
                  <a:cubicBezTo>
                    <a:pt x="1534" y="0"/>
                    <a:pt x="1355" y="71"/>
                    <a:pt x="1209" y="239"/>
                  </a:cubicBezTo>
                  <a:cubicBezTo>
                    <a:pt x="368" y="1200"/>
                    <a:pt x="1" y="2534"/>
                    <a:pt x="431" y="3765"/>
                  </a:cubicBezTo>
                  <a:cubicBezTo>
                    <a:pt x="629" y="4338"/>
                    <a:pt x="949" y="4862"/>
                    <a:pt x="1382" y="5288"/>
                  </a:cubicBezTo>
                  <a:cubicBezTo>
                    <a:pt x="1787" y="5686"/>
                    <a:pt x="2332" y="6096"/>
                    <a:pt x="2912" y="6096"/>
                  </a:cubicBezTo>
                  <a:cubicBezTo>
                    <a:pt x="3038" y="6096"/>
                    <a:pt x="3165" y="6077"/>
                    <a:pt x="3292" y="6035"/>
                  </a:cubicBezTo>
                  <a:cubicBezTo>
                    <a:pt x="3732" y="5886"/>
                    <a:pt x="3997" y="5373"/>
                    <a:pt x="3735" y="4946"/>
                  </a:cubicBezTo>
                  <a:cubicBezTo>
                    <a:pt x="3568" y="4678"/>
                    <a:pt x="3366" y="4490"/>
                    <a:pt x="3096" y="4327"/>
                  </a:cubicBezTo>
                  <a:cubicBezTo>
                    <a:pt x="3011" y="4276"/>
                    <a:pt x="2928" y="4225"/>
                    <a:pt x="2847" y="4169"/>
                  </a:cubicBezTo>
                  <a:lnTo>
                    <a:pt x="2847" y="4169"/>
                  </a:lnTo>
                  <a:cubicBezTo>
                    <a:pt x="2845" y="4167"/>
                    <a:pt x="2843" y="4165"/>
                    <a:pt x="2840" y="4162"/>
                  </a:cubicBezTo>
                  <a:cubicBezTo>
                    <a:pt x="2800" y="4125"/>
                    <a:pt x="2755" y="4089"/>
                    <a:pt x="2713" y="4051"/>
                  </a:cubicBezTo>
                  <a:cubicBezTo>
                    <a:pt x="2640" y="3982"/>
                    <a:pt x="2569" y="3908"/>
                    <a:pt x="2504" y="3832"/>
                  </a:cubicBezTo>
                  <a:cubicBezTo>
                    <a:pt x="2484" y="3809"/>
                    <a:pt x="2469" y="3794"/>
                    <a:pt x="2459" y="3784"/>
                  </a:cubicBezTo>
                  <a:lnTo>
                    <a:pt x="2459" y="3784"/>
                  </a:lnTo>
                  <a:cubicBezTo>
                    <a:pt x="2438" y="3755"/>
                    <a:pt x="2421" y="3723"/>
                    <a:pt x="2403" y="3695"/>
                  </a:cubicBezTo>
                  <a:cubicBezTo>
                    <a:pt x="2347" y="3611"/>
                    <a:pt x="2296" y="3524"/>
                    <a:pt x="2250" y="3435"/>
                  </a:cubicBezTo>
                  <a:cubicBezTo>
                    <a:pt x="2247" y="3429"/>
                    <a:pt x="2240" y="3416"/>
                    <a:pt x="2232" y="3400"/>
                  </a:cubicBezTo>
                  <a:lnTo>
                    <a:pt x="2232" y="3400"/>
                  </a:lnTo>
                  <a:cubicBezTo>
                    <a:pt x="2228" y="3387"/>
                    <a:pt x="2185" y="3291"/>
                    <a:pt x="2181" y="3282"/>
                  </a:cubicBezTo>
                  <a:cubicBezTo>
                    <a:pt x="2147" y="3185"/>
                    <a:pt x="2119" y="3084"/>
                    <a:pt x="2095" y="2983"/>
                  </a:cubicBezTo>
                  <a:cubicBezTo>
                    <a:pt x="2093" y="2971"/>
                    <a:pt x="2081" y="2923"/>
                    <a:pt x="2071" y="2880"/>
                  </a:cubicBezTo>
                  <a:lnTo>
                    <a:pt x="2071" y="2880"/>
                  </a:lnTo>
                  <a:cubicBezTo>
                    <a:pt x="2071" y="2871"/>
                    <a:pt x="2070" y="2857"/>
                    <a:pt x="2069" y="2840"/>
                  </a:cubicBezTo>
                  <a:cubicBezTo>
                    <a:pt x="2055" y="2618"/>
                    <a:pt x="2048" y="2393"/>
                    <a:pt x="2064" y="2170"/>
                  </a:cubicBezTo>
                  <a:cubicBezTo>
                    <a:pt x="2066" y="2138"/>
                    <a:pt x="2067" y="2113"/>
                    <a:pt x="2066" y="2098"/>
                  </a:cubicBezTo>
                  <a:lnTo>
                    <a:pt x="2066" y="2098"/>
                  </a:lnTo>
                  <a:cubicBezTo>
                    <a:pt x="2073" y="2059"/>
                    <a:pt x="2084" y="2020"/>
                    <a:pt x="2093" y="1983"/>
                  </a:cubicBezTo>
                  <a:cubicBezTo>
                    <a:pt x="2114" y="1880"/>
                    <a:pt x="2142" y="1778"/>
                    <a:pt x="2175" y="1677"/>
                  </a:cubicBezTo>
                  <a:cubicBezTo>
                    <a:pt x="2177" y="1668"/>
                    <a:pt x="2190" y="1633"/>
                    <a:pt x="2201" y="1601"/>
                  </a:cubicBezTo>
                  <a:lnTo>
                    <a:pt x="2201" y="1601"/>
                  </a:lnTo>
                  <a:cubicBezTo>
                    <a:pt x="2210" y="1583"/>
                    <a:pt x="2253" y="1482"/>
                    <a:pt x="2253" y="1482"/>
                  </a:cubicBezTo>
                  <a:cubicBezTo>
                    <a:pt x="2305" y="1376"/>
                    <a:pt x="2367" y="1275"/>
                    <a:pt x="2430" y="1176"/>
                  </a:cubicBezTo>
                  <a:cubicBezTo>
                    <a:pt x="2784" y="631"/>
                    <a:pt x="2249" y="0"/>
                    <a:pt x="17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2"/>
            <p:cNvSpPr/>
            <p:nvPr/>
          </p:nvSpPr>
          <p:spPr>
            <a:xfrm>
              <a:off x="723825" y="3307125"/>
              <a:ext cx="48900" cy="37925"/>
            </a:xfrm>
            <a:custGeom>
              <a:avLst/>
              <a:gdLst/>
              <a:ahLst/>
              <a:cxnLst/>
              <a:rect l="l" t="t" r="r" b="b"/>
              <a:pathLst>
                <a:path w="1956" h="1517" extrusionOk="0">
                  <a:moveTo>
                    <a:pt x="977" y="1"/>
                  </a:moveTo>
                  <a:cubicBezTo>
                    <a:pt x="1" y="1"/>
                    <a:pt x="0" y="1517"/>
                    <a:pt x="977" y="1517"/>
                  </a:cubicBezTo>
                  <a:cubicBezTo>
                    <a:pt x="1954" y="1517"/>
                    <a:pt x="1956" y="1"/>
                    <a:pt x="977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2"/>
            <p:cNvSpPr/>
            <p:nvPr/>
          </p:nvSpPr>
          <p:spPr>
            <a:xfrm>
              <a:off x="1358125" y="3154050"/>
              <a:ext cx="247700" cy="218600"/>
            </a:xfrm>
            <a:custGeom>
              <a:avLst/>
              <a:gdLst/>
              <a:ahLst/>
              <a:cxnLst/>
              <a:rect l="l" t="t" r="r" b="b"/>
              <a:pathLst>
                <a:path w="9908" h="8744" extrusionOk="0">
                  <a:moveTo>
                    <a:pt x="4953" y="1"/>
                  </a:moveTo>
                  <a:cubicBezTo>
                    <a:pt x="4416" y="1"/>
                    <a:pt x="3869" y="101"/>
                    <a:pt x="3339" y="311"/>
                  </a:cubicBezTo>
                  <a:cubicBezTo>
                    <a:pt x="1096" y="1205"/>
                    <a:pt x="0" y="3745"/>
                    <a:pt x="894" y="5988"/>
                  </a:cubicBezTo>
                  <a:cubicBezTo>
                    <a:pt x="1576" y="7702"/>
                    <a:pt x="3219" y="8744"/>
                    <a:pt x="4957" y="8744"/>
                  </a:cubicBezTo>
                  <a:cubicBezTo>
                    <a:pt x="5495" y="8744"/>
                    <a:pt x="6041" y="8644"/>
                    <a:pt x="6571" y="8434"/>
                  </a:cubicBezTo>
                  <a:cubicBezTo>
                    <a:pt x="8813" y="7540"/>
                    <a:pt x="9907" y="4999"/>
                    <a:pt x="9015" y="2756"/>
                  </a:cubicBezTo>
                  <a:cubicBezTo>
                    <a:pt x="8334" y="1043"/>
                    <a:pt x="6691" y="1"/>
                    <a:pt x="49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2"/>
            <p:cNvSpPr/>
            <p:nvPr/>
          </p:nvSpPr>
          <p:spPr>
            <a:xfrm>
              <a:off x="1387525" y="3193275"/>
              <a:ext cx="99925" cy="152425"/>
            </a:xfrm>
            <a:custGeom>
              <a:avLst/>
              <a:gdLst/>
              <a:ahLst/>
              <a:cxnLst/>
              <a:rect l="l" t="t" r="r" b="b"/>
              <a:pathLst>
                <a:path w="3997" h="6097" extrusionOk="0">
                  <a:moveTo>
                    <a:pt x="2062" y="2810"/>
                  </a:moveTo>
                  <a:cubicBezTo>
                    <a:pt x="2061" y="2810"/>
                    <a:pt x="2061" y="2812"/>
                    <a:pt x="2061" y="2815"/>
                  </a:cubicBezTo>
                  <a:lnTo>
                    <a:pt x="2061" y="2815"/>
                  </a:lnTo>
                  <a:cubicBezTo>
                    <a:pt x="2061" y="2812"/>
                    <a:pt x="2061" y="2810"/>
                    <a:pt x="2062" y="2810"/>
                  </a:cubicBezTo>
                  <a:close/>
                  <a:moveTo>
                    <a:pt x="1714" y="0"/>
                  </a:moveTo>
                  <a:cubicBezTo>
                    <a:pt x="1534" y="0"/>
                    <a:pt x="1355" y="71"/>
                    <a:pt x="1209" y="239"/>
                  </a:cubicBezTo>
                  <a:cubicBezTo>
                    <a:pt x="367" y="1200"/>
                    <a:pt x="1" y="2534"/>
                    <a:pt x="431" y="3765"/>
                  </a:cubicBezTo>
                  <a:cubicBezTo>
                    <a:pt x="629" y="4338"/>
                    <a:pt x="949" y="4862"/>
                    <a:pt x="1382" y="5288"/>
                  </a:cubicBezTo>
                  <a:cubicBezTo>
                    <a:pt x="1787" y="5686"/>
                    <a:pt x="2332" y="6096"/>
                    <a:pt x="2912" y="6096"/>
                  </a:cubicBezTo>
                  <a:cubicBezTo>
                    <a:pt x="3038" y="6096"/>
                    <a:pt x="3164" y="6077"/>
                    <a:pt x="3292" y="6035"/>
                  </a:cubicBezTo>
                  <a:cubicBezTo>
                    <a:pt x="3732" y="5886"/>
                    <a:pt x="3996" y="5373"/>
                    <a:pt x="3735" y="4946"/>
                  </a:cubicBezTo>
                  <a:cubicBezTo>
                    <a:pt x="3569" y="4678"/>
                    <a:pt x="3367" y="4490"/>
                    <a:pt x="3096" y="4327"/>
                  </a:cubicBezTo>
                  <a:cubicBezTo>
                    <a:pt x="3011" y="4276"/>
                    <a:pt x="2927" y="4225"/>
                    <a:pt x="2847" y="4169"/>
                  </a:cubicBezTo>
                  <a:lnTo>
                    <a:pt x="2847" y="4169"/>
                  </a:lnTo>
                  <a:cubicBezTo>
                    <a:pt x="2845" y="4167"/>
                    <a:pt x="2843" y="4165"/>
                    <a:pt x="2840" y="4162"/>
                  </a:cubicBezTo>
                  <a:cubicBezTo>
                    <a:pt x="2800" y="4125"/>
                    <a:pt x="2755" y="4089"/>
                    <a:pt x="2713" y="4051"/>
                  </a:cubicBezTo>
                  <a:cubicBezTo>
                    <a:pt x="2639" y="3982"/>
                    <a:pt x="2570" y="3908"/>
                    <a:pt x="2504" y="3832"/>
                  </a:cubicBezTo>
                  <a:cubicBezTo>
                    <a:pt x="2484" y="3809"/>
                    <a:pt x="2469" y="3794"/>
                    <a:pt x="2458" y="3784"/>
                  </a:cubicBezTo>
                  <a:lnTo>
                    <a:pt x="2458" y="3784"/>
                  </a:lnTo>
                  <a:cubicBezTo>
                    <a:pt x="2438" y="3755"/>
                    <a:pt x="2421" y="3723"/>
                    <a:pt x="2403" y="3695"/>
                  </a:cubicBezTo>
                  <a:cubicBezTo>
                    <a:pt x="2346" y="3611"/>
                    <a:pt x="2296" y="3524"/>
                    <a:pt x="2250" y="3435"/>
                  </a:cubicBezTo>
                  <a:cubicBezTo>
                    <a:pt x="2247" y="3429"/>
                    <a:pt x="2240" y="3416"/>
                    <a:pt x="2232" y="3400"/>
                  </a:cubicBezTo>
                  <a:lnTo>
                    <a:pt x="2232" y="3400"/>
                  </a:lnTo>
                  <a:cubicBezTo>
                    <a:pt x="2228" y="3387"/>
                    <a:pt x="2185" y="3291"/>
                    <a:pt x="2180" y="3282"/>
                  </a:cubicBezTo>
                  <a:cubicBezTo>
                    <a:pt x="2147" y="3185"/>
                    <a:pt x="2118" y="3084"/>
                    <a:pt x="2097" y="2983"/>
                  </a:cubicBezTo>
                  <a:cubicBezTo>
                    <a:pt x="2094" y="2971"/>
                    <a:pt x="2080" y="2920"/>
                    <a:pt x="2071" y="2876"/>
                  </a:cubicBezTo>
                  <a:lnTo>
                    <a:pt x="2071" y="2876"/>
                  </a:lnTo>
                  <a:cubicBezTo>
                    <a:pt x="2071" y="2867"/>
                    <a:pt x="2070" y="2855"/>
                    <a:pt x="2069" y="2840"/>
                  </a:cubicBezTo>
                  <a:cubicBezTo>
                    <a:pt x="2055" y="2618"/>
                    <a:pt x="2048" y="2393"/>
                    <a:pt x="2064" y="2170"/>
                  </a:cubicBezTo>
                  <a:cubicBezTo>
                    <a:pt x="2066" y="2140"/>
                    <a:pt x="2066" y="2116"/>
                    <a:pt x="2066" y="2101"/>
                  </a:cubicBezTo>
                  <a:lnTo>
                    <a:pt x="2066" y="2101"/>
                  </a:lnTo>
                  <a:cubicBezTo>
                    <a:pt x="2073" y="2061"/>
                    <a:pt x="2084" y="2021"/>
                    <a:pt x="2092" y="1983"/>
                  </a:cubicBezTo>
                  <a:cubicBezTo>
                    <a:pt x="2114" y="1880"/>
                    <a:pt x="2141" y="1778"/>
                    <a:pt x="2176" y="1677"/>
                  </a:cubicBezTo>
                  <a:cubicBezTo>
                    <a:pt x="2178" y="1668"/>
                    <a:pt x="2190" y="1632"/>
                    <a:pt x="2201" y="1599"/>
                  </a:cubicBezTo>
                  <a:lnTo>
                    <a:pt x="2201" y="1599"/>
                  </a:lnTo>
                  <a:cubicBezTo>
                    <a:pt x="2213" y="1577"/>
                    <a:pt x="2253" y="1482"/>
                    <a:pt x="2253" y="1482"/>
                  </a:cubicBezTo>
                  <a:cubicBezTo>
                    <a:pt x="2306" y="1376"/>
                    <a:pt x="2367" y="1275"/>
                    <a:pt x="2430" y="1176"/>
                  </a:cubicBezTo>
                  <a:cubicBezTo>
                    <a:pt x="2786" y="631"/>
                    <a:pt x="2250" y="0"/>
                    <a:pt x="1714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2"/>
            <p:cNvSpPr/>
            <p:nvPr/>
          </p:nvSpPr>
          <p:spPr>
            <a:xfrm>
              <a:off x="1490350" y="3307125"/>
              <a:ext cx="48875" cy="37925"/>
            </a:xfrm>
            <a:custGeom>
              <a:avLst/>
              <a:gdLst/>
              <a:ahLst/>
              <a:cxnLst/>
              <a:rect l="l" t="t" r="r" b="b"/>
              <a:pathLst>
                <a:path w="1955" h="1517" extrusionOk="0">
                  <a:moveTo>
                    <a:pt x="976" y="1"/>
                  </a:moveTo>
                  <a:cubicBezTo>
                    <a:pt x="2" y="1"/>
                    <a:pt x="0" y="1517"/>
                    <a:pt x="976" y="1517"/>
                  </a:cubicBezTo>
                  <a:cubicBezTo>
                    <a:pt x="1953" y="1517"/>
                    <a:pt x="1955" y="1"/>
                    <a:pt x="976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6" name="Google Shape;3816;p54"/>
          <p:cNvSpPr txBox="1">
            <a:spLocks noGrp="1"/>
          </p:cNvSpPr>
          <p:nvPr>
            <p:ph type="title" idx="2"/>
          </p:nvPr>
        </p:nvSpPr>
        <p:spPr>
          <a:xfrm>
            <a:off x="1693050" y="3051866"/>
            <a:ext cx="38490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</a:t>
            </a:r>
            <a:r>
              <a:rPr lang="en" dirty="0" smtClean="0"/>
              <a:t>oys song</a:t>
            </a:r>
            <a:endParaRPr dirty="0"/>
          </a:p>
        </p:txBody>
      </p:sp>
      <p:grpSp>
        <p:nvGrpSpPr>
          <p:cNvPr id="3818" name="Google Shape;3818;p54"/>
          <p:cNvGrpSpPr/>
          <p:nvPr/>
        </p:nvGrpSpPr>
        <p:grpSpPr>
          <a:xfrm>
            <a:off x="6642150" y="150363"/>
            <a:ext cx="295625" cy="389625"/>
            <a:chOff x="3772900" y="2099250"/>
            <a:chExt cx="295625" cy="389625"/>
          </a:xfrm>
        </p:grpSpPr>
        <p:sp>
          <p:nvSpPr>
            <p:cNvPr id="3819" name="Google Shape;3819;p54"/>
            <p:cNvSpPr/>
            <p:nvPr/>
          </p:nvSpPr>
          <p:spPr>
            <a:xfrm>
              <a:off x="3772900" y="2099250"/>
              <a:ext cx="295625" cy="311200"/>
            </a:xfrm>
            <a:custGeom>
              <a:avLst/>
              <a:gdLst/>
              <a:ahLst/>
              <a:cxnLst/>
              <a:rect l="l" t="t" r="r" b="b"/>
              <a:pathLst>
                <a:path w="11825" h="12448" extrusionOk="0">
                  <a:moveTo>
                    <a:pt x="3061" y="1"/>
                  </a:moveTo>
                  <a:cubicBezTo>
                    <a:pt x="2830" y="1"/>
                    <a:pt x="2576" y="81"/>
                    <a:pt x="2295" y="266"/>
                  </a:cubicBezTo>
                  <a:cubicBezTo>
                    <a:pt x="0" y="1774"/>
                    <a:pt x="4272" y="4090"/>
                    <a:pt x="3569" y="4514"/>
                  </a:cubicBezTo>
                  <a:cubicBezTo>
                    <a:pt x="3387" y="4624"/>
                    <a:pt x="3084" y="4646"/>
                    <a:pt x="2742" y="4646"/>
                  </a:cubicBezTo>
                  <a:cubicBezTo>
                    <a:pt x="2512" y="4646"/>
                    <a:pt x="2265" y="4636"/>
                    <a:pt x="2024" y="4636"/>
                  </a:cubicBezTo>
                  <a:cubicBezTo>
                    <a:pt x="1238" y="4636"/>
                    <a:pt x="520" y="4741"/>
                    <a:pt x="711" y="5637"/>
                  </a:cubicBezTo>
                  <a:cubicBezTo>
                    <a:pt x="1052" y="7222"/>
                    <a:pt x="5295" y="7360"/>
                    <a:pt x="5176" y="8271"/>
                  </a:cubicBezTo>
                  <a:cubicBezTo>
                    <a:pt x="5150" y="8473"/>
                    <a:pt x="4944" y="8536"/>
                    <a:pt x="4642" y="8536"/>
                  </a:cubicBezTo>
                  <a:cubicBezTo>
                    <a:pt x="4126" y="8536"/>
                    <a:pt x="3332" y="8351"/>
                    <a:pt x="2680" y="8351"/>
                  </a:cubicBezTo>
                  <a:cubicBezTo>
                    <a:pt x="1992" y="8351"/>
                    <a:pt x="1464" y="8557"/>
                    <a:pt x="1589" y="9405"/>
                  </a:cubicBezTo>
                  <a:cubicBezTo>
                    <a:pt x="1769" y="10612"/>
                    <a:pt x="6767" y="12448"/>
                    <a:pt x="8357" y="12448"/>
                  </a:cubicBezTo>
                  <a:cubicBezTo>
                    <a:pt x="8495" y="12448"/>
                    <a:pt x="8607" y="12434"/>
                    <a:pt x="8688" y="12405"/>
                  </a:cubicBezTo>
                  <a:cubicBezTo>
                    <a:pt x="9705" y="12036"/>
                    <a:pt x="11116" y="8390"/>
                    <a:pt x="11116" y="8390"/>
                  </a:cubicBezTo>
                  <a:cubicBezTo>
                    <a:pt x="11824" y="6774"/>
                    <a:pt x="11619" y="5949"/>
                    <a:pt x="10817" y="5420"/>
                  </a:cubicBezTo>
                  <a:cubicBezTo>
                    <a:pt x="10728" y="5362"/>
                    <a:pt x="10639" y="5337"/>
                    <a:pt x="10551" y="5337"/>
                  </a:cubicBezTo>
                  <a:cubicBezTo>
                    <a:pt x="10015" y="5337"/>
                    <a:pt x="9496" y="6262"/>
                    <a:pt x="8966" y="6262"/>
                  </a:cubicBezTo>
                  <a:cubicBezTo>
                    <a:pt x="8798" y="6262"/>
                    <a:pt x="8629" y="6170"/>
                    <a:pt x="8458" y="5927"/>
                  </a:cubicBezTo>
                  <a:cubicBezTo>
                    <a:pt x="7936" y="5184"/>
                    <a:pt x="9859" y="2915"/>
                    <a:pt x="8579" y="1568"/>
                  </a:cubicBezTo>
                  <a:cubicBezTo>
                    <a:pt x="8376" y="1354"/>
                    <a:pt x="8177" y="1266"/>
                    <a:pt x="7984" y="1266"/>
                  </a:cubicBezTo>
                  <a:cubicBezTo>
                    <a:pt x="7029" y="1266"/>
                    <a:pt x="6211" y="3441"/>
                    <a:pt x="5662" y="3441"/>
                  </a:cubicBezTo>
                  <a:cubicBezTo>
                    <a:pt x="5645" y="3441"/>
                    <a:pt x="5628" y="3439"/>
                    <a:pt x="5611" y="3435"/>
                  </a:cubicBezTo>
                  <a:cubicBezTo>
                    <a:pt x="5044" y="3285"/>
                    <a:pt x="4534" y="1"/>
                    <a:pt x="30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4"/>
            <p:cNvSpPr/>
            <p:nvPr/>
          </p:nvSpPr>
          <p:spPr>
            <a:xfrm>
              <a:off x="3888800" y="2223875"/>
              <a:ext cx="148400" cy="265000"/>
            </a:xfrm>
            <a:custGeom>
              <a:avLst/>
              <a:gdLst/>
              <a:ahLst/>
              <a:cxnLst/>
              <a:rect l="l" t="t" r="r" b="b"/>
              <a:pathLst>
                <a:path w="5936" h="10600" extrusionOk="0">
                  <a:moveTo>
                    <a:pt x="485" y="0"/>
                  </a:moveTo>
                  <a:cubicBezTo>
                    <a:pt x="249" y="0"/>
                    <a:pt x="0" y="259"/>
                    <a:pt x="144" y="539"/>
                  </a:cubicBezTo>
                  <a:cubicBezTo>
                    <a:pt x="1822" y="3831"/>
                    <a:pt x="3498" y="7125"/>
                    <a:pt x="5178" y="10420"/>
                  </a:cubicBezTo>
                  <a:cubicBezTo>
                    <a:pt x="5243" y="10547"/>
                    <a:pt x="5347" y="10600"/>
                    <a:pt x="5454" y="10600"/>
                  </a:cubicBezTo>
                  <a:cubicBezTo>
                    <a:pt x="5689" y="10600"/>
                    <a:pt x="5936" y="10342"/>
                    <a:pt x="5795" y="10061"/>
                  </a:cubicBezTo>
                  <a:cubicBezTo>
                    <a:pt x="4116" y="6769"/>
                    <a:pt x="2441" y="3474"/>
                    <a:pt x="760" y="180"/>
                  </a:cubicBezTo>
                  <a:cubicBezTo>
                    <a:pt x="695" y="53"/>
                    <a:pt x="591" y="0"/>
                    <a:pt x="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1" name="Google Shape;3821;p54"/>
          <p:cNvGrpSpPr/>
          <p:nvPr/>
        </p:nvGrpSpPr>
        <p:grpSpPr>
          <a:xfrm>
            <a:off x="7315150" y="2923050"/>
            <a:ext cx="632625" cy="379800"/>
            <a:chOff x="2821675" y="4731575"/>
            <a:chExt cx="632625" cy="379800"/>
          </a:xfrm>
        </p:grpSpPr>
        <p:sp>
          <p:nvSpPr>
            <p:cNvPr id="3822" name="Google Shape;3822;p54"/>
            <p:cNvSpPr/>
            <p:nvPr/>
          </p:nvSpPr>
          <p:spPr>
            <a:xfrm>
              <a:off x="2821675" y="4731575"/>
              <a:ext cx="632625" cy="379800"/>
            </a:xfrm>
            <a:custGeom>
              <a:avLst/>
              <a:gdLst/>
              <a:ahLst/>
              <a:cxnLst/>
              <a:rect l="l" t="t" r="r" b="b"/>
              <a:pathLst>
                <a:path w="25305" h="15192" extrusionOk="0">
                  <a:moveTo>
                    <a:pt x="5993" y="4060"/>
                  </a:moveTo>
                  <a:lnTo>
                    <a:pt x="18149" y="6515"/>
                  </a:lnTo>
                  <a:lnTo>
                    <a:pt x="11166" y="10988"/>
                  </a:lnTo>
                  <a:lnTo>
                    <a:pt x="5993" y="4060"/>
                  </a:ln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213" y="117"/>
                    <a:pt x="10367" y="15191"/>
                    <a:pt x="10367" y="15191"/>
                  </a:cubicBezTo>
                  <a:lnTo>
                    <a:pt x="25304" y="52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4"/>
            <p:cNvSpPr/>
            <p:nvPr/>
          </p:nvSpPr>
          <p:spPr>
            <a:xfrm>
              <a:off x="3121725" y="5050075"/>
              <a:ext cx="18475" cy="23850"/>
            </a:xfrm>
            <a:custGeom>
              <a:avLst/>
              <a:gdLst/>
              <a:ahLst/>
              <a:cxnLst/>
              <a:rect l="l" t="t" r="r" b="b"/>
              <a:pathLst>
                <a:path w="739" h="954" extrusionOk="0">
                  <a:moveTo>
                    <a:pt x="137" y="1"/>
                  </a:moveTo>
                  <a:lnTo>
                    <a:pt x="1" y="92"/>
                  </a:lnTo>
                  <a:lnTo>
                    <a:pt x="602" y="954"/>
                  </a:lnTo>
                  <a:lnTo>
                    <a:pt x="738" y="862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4"/>
            <p:cNvSpPr/>
            <p:nvPr/>
          </p:nvSpPr>
          <p:spPr>
            <a:xfrm>
              <a:off x="3199075" y="4996125"/>
              <a:ext cx="19525" cy="25500"/>
            </a:xfrm>
            <a:custGeom>
              <a:avLst/>
              <a:gdLst/>
              <a:ahLst/>
              <a:cxnLst/>
              <a:rect l="l" t="t" r="r" b="b"/>
              <a:pathLst>
                <a:path w="781" h="1020" extrusionOk="0">
                  <a:moveTo>
                    <a:pt x="134" y="0"/>
                  </a:moveTo>
                  <a:lnTo>
                    <a:pt x="1" y="94"/>
                  </a:lnTo>
                  <a:lnTo>
                    <a:pt x="644" y="1020"/>
                  </a:lnTo>
                  <a:lnTo>
                    <a:pt x="780" y="92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4"/>
            <p:cNvSpPr/>
            <p:nvPr/>
          </p:nvSpPr>
          <p:spPr>
            <a:xfrm>
              <a:off x="3084900" y="5070250"/>
              <a:ext cx="20575" cy="26875"/>
            </a:xfrm>
            <a:custGeom>
              <a:avLst/>
              <a:gdLst/>
              <a:ahLst/>
              <a:cxnLst/>
              <a:rect l="l" t="t" r="r" b="b"/>
              <a:pathLst>
                <a:path w="823" h="1075" extrusionOk="0">
                  <a:moveTo>
                    <a:pt x="137" y="1"/>
                  </a:moveTo>
                  <a:lnTo>
                    <a:pt x="1" y="92"/>
                  </a:lnTo>
                  <a:lnTo>
                    <a:pt x="687" y="1075"/>
                  </a:lnTo>
                  <a:lnTo>
                    <a:pt x="823" y="98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4"/>
            <p:cNvSpPr/>
            <p:nvPr/>
          </p:nvSpPr>
          <p:spPr>
            <a:xfrm>
              <a:off x="3150700" y="5016850"/>
              <a:ext cx="25025" cy="33325"/>
            </a:xfrm>
            <a:custGeom>
              <a:avLst/>
              <a:gdLst/>
              <a:ahLst/>
              <a:cxnLst/>
              <a:rect l="l" t="t" r="r" b="b"/>
              <a:pathLst>
                <a:path w="1001" h="1333" extrusionOk="0">
                  <a:moveTo>
                    <a:pt x="136" y="0"/>
                  </a:moveTo>
                  <a:lnTo>
                    <a:pt x="0" y="94"/>
                  </a:lnTo>
                  <a:lnTo>
                    <a:pt x="864" y="1332"/>
                  </a:lnTo>
                  <a:lnTo>
                    <a:pt x="1000" y="1243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4"/>
            <p:cNvSpPr/>
            <p:nvPr/>
          </p:nvSpPr>
          <p:spPr>
            <a:xfrm>
              <a:off x="3216025" y="4984300"/>
              <a:ext cx="22000" cy="24350"/>
            </a:xfrm>
            <a:custGeom>
              <a:avLst/>
              <a:gdLst/>
              <a:ahLst/>
              <a:cxnLst/>
              <a:rect l="l" t="t" r="r" b="b"/>
              <a:pathLst>
                <a:path w="880" h="974" extrusionOk="0">
                  <a:moveTo>
                    <a:pt x="125" y="0"/>
                  </a:moveTo>
                  <a:lnTo>
                    <a:pt x="1" y="109"/>
                  </a:lnTo>
                  <a:lnTo>
                    <a:pt x="743" y="973"/>
                  </a:lnTo>
                  <a:lnTo>
                    <a:pt x="880" y="87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4"/>
            <p:cNvSpPr/>
            <p:nvPr/>
          </p:nvSpPr>
          <p:spPr>
            <a:xfrm>
              <a:off x="3265850" y="4955100"/>
              <a:ext cx="17850" cy="23025"/>
            </a:xfrm>
            <a:custGeom>
              <a:avLst/>
              <a:gdLst/>
              <a:ahLst/>
              <a:cxnLst/>
              <a:rect l="l" t="t" r="r" b="b"/>
              <a:pathLst>
                <a:path w="714" h="921" extrusionOk="0">
                  <a:moveTo>
                    <a:pt x="134" y="0"/>
                  </a:moveTo>
                  <a:lnTo>
                    <a:pt x="0" y="94"/>
                  </a:lnTo>
                  <a:lnTo>
                    <a:pt x="577" y="921"/>
                  </a:lnTo>
                  <a:lnTo>
                    <a:pt x="713" y="829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4"/>
            <p:cNvSpPr/>
            <p:nvPr/>
          </p:nvSpPr>
          <p:spPr>
            <a:xfrm>
              <a:off x="3368625" y="4883425"/>
              <a:ext cx="19325" cy="25100"/>
            </a:xfrm>
            <a:custGeom>
              <a:avLst/>
              <a:gdLst/>
              <a:ahLst/>
              <a:cxnLst/>
              <a:rect l="l" t="t" r="r" b="b"/>
              <a:pathLst>
                <a:path w="773" h="1004" extrusionOk="0">
                  <a:moveTo>
                    <a:pt x="137" y="1"/>
                  </a:moveTo>
                  <a:lnTo>
                    <a:pt x="1" y="95"/>
                  </a:lnTo>
                  <a:lnTo>
                    <a:pt x="637" y="1003"/>
                  </a:lnTo>
                  <a:lnTo>
                    <a:pt x="773" y="912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4"/>
            <p:cNvSpPr/>
            <p:nvPr/>
          </p:nvSpPr>
          <p:spPr>
            <a:xfrm>
              <a:off x="3318450" y="4918400"/>
              <a:ext cx="19575" cy="23475"/>
            </a:xfrm>
            <a:custGeom>
              <a:avLst/>
              <a:gdLst/>
              <a:ahLst/>
              <a:cxnLst/>
              <a:rect l="l" t="t" r="r" b="b"/>
              <a:pathLst>
                <a:path w="783" h="939" extrusionOk="0">
                  <a:moveTo>
                    <a:pt x="127" y="0"/>
                  </a:moveTo>
                  <a:lnTo>
                    <a:pt x="0" y="99"/>
                  </a:lnTo>
                  <a:lnTo>
                    <a:pt x="644" y="938"/>
                  </a:lnTo>
                  <a:lnTo>
                    <a:pt x="783" y="849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4"/>
            <p:cNvSpPr/>
            <p:nvPr/>
          </p:nvSpPr>
          <p:spPr>
            <a:xfrm>
              <a:off x="3232050" y="4979650"/>
              <a:ext cx="16875" cy="21700"/>
            </a:xfrm>
            <a:custGeom>
              <a:avLst/>
              <a:gdLst/>
              <a:ahLst/>
              <a:cxnLst/>
              <a:rect l="l" t="t" r="r" b="b"/>
              <a:pathLst>
                <a:path w="675" h="868" extrusionOk="0">
                  <a:moveTo>
                    <a:pt x="135" y="1"/>
                  </a:moveTo>
                  <a:lnTo>
                    <a:pt x="1" y="97"/>
                  </a:lnTo>
                  <a:lnTo>
                    <a:pt x="536" y="867"/>
                  </a:lnTo>
                  <a:lnTo>
                    <a:pt x="674" y="778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4"/>
            <p:cNvSpPr/>
            <p:nvPr/>
          </p:nvSpPr>
          <p:spPr>
            <a:xfrm>
              <a:off x="3325750" y="4902500"/>
              <a:ext cx="24950" cy="30825"/>
            </a:xfrm>
            <a:custGeom>
              <a:avLst/>
              <a:gdLst/>
              <a:ahLst/>
              <a:cxnLst/>
              <a:rect l="l" t="t" r="r" b="b"/>
              <a:pathLst>
                <a:path w="998" h="1233" extrusionOk="0">
                  <a:moveTo>
                    <a:pt x="129" y="0"/>
                  </a:moveTo>
                  <a:lnTo>
                    <a:pt x="0" y="99"/>
                  </a:lnTo>
                  <a:lnTo>
                    <a:pt x="862" y="1233"/>
                  </a:lnTo>
                  <a:lnTo>
                    <a:pt x="998" y="1141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4"/>
            <p:cNvSpPr/>
            <p:nvPr/>
          </p:nvSpPr>
          <p:spPr>
            <a:xfrm>
              <a:off x="3353275" y="4894275"/>
              <a:ext cx="17350" cy="25875"/>
            </a:xfrm>
            <a:custGeom>
              <a:avLst/>
              <a:gdLst/>
              <a:ahLst/>
              <a:cxnLst/>
              <a:rect l="l" t="t" r="r" b="b"/>
              <a:pathLst>
                <a:path w="694" h="1035" extrusionOk="0">
                  <a:moveTo>
                    <a:pt x="142" y="0"/>
                  </a:moveTo>
                  <a:lnTo>
                    <a:pt x="1" y="82"/>
                  </a:lnTo>
                  <a:lnTo>
                    <a:pt x="558" y="1035"/>
                  </a:lnTo>
                  <a:lnTo>
                    <a:pt x="694" y="941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4"/>
            <p:cNvSpPr/>
            <p:nvPr/>
          </p:nvSpPr>
          <p:spPr>
            <a:xfrm>
              <a:off x="3300200" y="4931075"/>
              <a:ext cx="19500" cy="22925"/>
            </a:xfrm>
            <a:custGeom>
              <a:avLst/>
              <a:gdLst/>
              <a:ahLst/>
              <a:cxnLst/>
              <a:rect l="l" t="t" r="r" b="b"/>
              <a:pathLst>
                <a:path w="780" h="917" extrusionOk="0">
                  <a:moveTo>
                    <a:pt x="131" y="1"/>
                  </a:moveTo>
                  <a:lnTo>
                    <a:pt x="0" y="102"/>
                  </a:lnTo>
                  <a:lnTo>
                    <a:pt x="644" y="917"/>
                  </a:lnTo>
                  <a:lnTo>
                    <a:pt x="780" y="82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4"/>
            <p:cNvSpPr/>
            <p:nvPr/>
          </p:nvSpPr>
          <p:spPr>
            <a:xfrm>
              <a:off x="3395250" y="4870325"/>
              <a:ext cx="17150" cy="21850"/>
            </a:xfrm>
            <a:custGeom>
              <a:avLst/>
              <a:gdLst/>
              <a:ahLst/>
              <a:cxnLst/>
              <a:rect l="l" t="t" r="r" b="b"/>
              <a:pathLst>
                <a:path w="686" h="874" extrusionOk="0">
                  <a:moveTo>
                    <a:pt x="136" y="0"/>
                  </a:moveTo>
                  <a:lnTo>
                    <a:pt x="0" y="92"/>
                  </a:lnTo>
                  <a:lnTo>
                    <a:pt x="550" y="874"/>
                  </a:lnTo>
                  <a:lnTo>
                    <a:pt x="686" y="782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4"/>
            <p:cNvSpPr/>
            <p:nvPr/>
          </p:nvSpPr>
          <p:spPr>
            <a:xfrm>
              <a:off x="3288425" y="4939300"/>
              <a:ext cx="18175" cy="23550"/>
            </a:xfrm>
            <a:custGeom>
              <a:avLst/>
              <a:gdLst/>
              <a:ahLst/>
              <a:cxnLst/>
              <a:rect l="l" t="t" r="r" b="b"/>
              <a:pathLst>
                <a:path w="727" h="942" extrusionOk="0">
                  <a:moveTo>
                    <a:pt x="137" y="1"/>
                  </a:moveTo>
                  <a:lnTo>
                    <a:pt x="1" y="95"/>
                  </a:lnTo>
                  <a:lnTo>
                    <a:pt x="590" y="942"/>
                  </a:lnTo>
                  <a:lnTo>
                    <a:pt x="726" y="848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4"/>
            <p:cNvSpPr/>
            <p:nvPr/>
          </p:nvSpPr>
          <p:spPr>
            <a:xfrm>
              <a:off x="3137750" y="5038950"/>
              <a:ext cx="18600" cy="24150"/>
            </a:xfrm>
            <a:custGeom>
              <a:avLst/>
              <a:gdLst/>
              <a:ahLst/>
              <a:cxnLst/>
              <a:rect l="l" t="t" r="r" b="b"/>
              <a:pathLst>
                <a:path w="744" h="966" extrusionOk="0">
                  <a:moveTo>
                    <a:pt x="134" y="0"/>
                  </a:moveTo>
                  <a:lnTo>
                    <a:pt x="1" y="92"/>
                  </a:lnTo>
                  <a:lnTo>
                    <a:pt x="607" y="965"/>
                  </a:lnTo>
                  <a:lnTo>
                    <a:pt x="743" y="87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4"/>
            <p:cNvSpPr/>
            <p:nvPr/>
          </p:nvSpPr>
          <p:spPr>
            <a:xfrm>
              <a:off x="3183000" y="5007250"/>
              <a:ext cx="19375" cy="25225"/>
            </a:xfrm>
            <a:custGeom>
              <a:avLst/>
              <a:gdLst/>
              <a:ahLst/>
              <a:cxnLst/>
              <a:rect l="l" t="t" r="r" b="b"/>
              <a:pathLst>
                <a:path w="775" h="1009" extrusionOk="0">
                  <a:moveTo>
                    <a:pt x="136" y="1"/>
                  </a:moveTo>
                  <a:lnTo>
                    <a:pt x="0" y="97"/>
                  </a:lnTo>
                  <a:lnTo>
                    <a:pt x="639" y="1008"/>
                  </a:lnTo>
                  <a:lnTo>
                    <a:pt x="775" y="91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4"/>
            <p:cNvSpPr/>
            <p:nvPr/>
          </p:nvSpPr>
          <p:spPr>
            <a:xfrm>
              <a:off x="3246550" y="4957700"/>
              <a:ext cx="22675" cy="30025"/>
            </a:xfrm>
            <a:custGeom>
              <a:avLst/>
              <a:gdLst/>
              <a:ahLst/>
              <a:cxnLst/>
              <a:rect l="l" t="t" r="r" b="b"/>
              <a:pathLst>
                <a:path w="907" h="1201" extrusionOk="0">
                  <a:moveTo>
                    <a:pt x="136" y="0"/>
                  </a:moveTo>
                  <a:lnTo>
                    <a:pt x="0" y="94"/>
                  </a:lnTo>
                  <a:lnTo>
                    <a:pt x="770" y="1201"/>
                  </a:lnTo>
                  <a:lnTo>
                    <a:pt x="906" y="1111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4"/>
            <p:cNvSpPr/>
            <p:nvPr/>
          </p:nvSpPr>
          <p:spPr>
            <a:xfrm>
              <a:off x="3103475" y="5062775"/>
              <a:ext cx="18225" cy="23525"/>
            </a:xfrm>
            <a:custGeom>
              <a:avLst/>
              <a:gdLst/>
              <a:ahLst/>
              <a:cxnLst/>
              <a:rect l="l" t="t" r="r" b="b"/>
              <a:pathLst>
                <a:path w="729" h="941" extrusionOk="0">
                  <a:moveTo>
                    <a:pt x="137" y="0"/>
                  </a:moveTo>
                  <a:lnTo>
                    <a:pt x="1" y="92"/>
                  </a:lnTo>
                  <a:lnTo>
                    <a:pt x="592" y="941"/>
                  </a:lnTo>
                  <a:lnTo>
                    <a:pt x="728" y="849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1" name="Google Shape;3841;p54"/>
          <p:cNvGrpSpPr/>
          <p:nvPr/>
        </p:nvGrpSpPr>
        <p:grpSpPr>
          <a:xfrm>
            <a:off x="6493625" y="4402825"/>
            <a:ext cx="342900" cy="401350"/>
            <a:chOff x="3117825" y="3057600"/>
            <a:chExt cx="342900" cy="401350"/>
          </a:xfrm>
        </p:grpSpPr>
        <p:sp>
          <p:nvSpPr>
            <p:cNvPr id="3842" name="Google Shape;3842;p54"/>
            <p:cNvSpPr/>
            <p:nvPr/>
          </p:nvSpPr>
          <p:spPr>
            <a:xfrm>
              <a:off x="3117825" y="3057600"/>
              <a:ext cx="342900" cy="346400"/>
            </a:xfrm>
            <a:custGeom>
              <a:avLst/>
              <a:gdLst/>
              <a:ahLst/>
              <a:cxnLst/>
              <a:rect l="l" t="t" r="r" b="b"/>
              <a:pathLst>
                <a:path w="13716" h="13856" extrusionOk="0">
                  <a:moveTo>
                    <a:pt x="3438" y="0"/>
                  </a:moveTo>
                  <a:cubicBezTo>
                    <a:pt x="3161" y="0"/>
                    <a:pt x="2859" y="104"/>
                    <a:pt x="2528" y="345"/>
                  </a:cubicBezTo>
                  <a:cubicBezTo>
                    <a:pt x="1" y="2181"/>
                    <a:pt x="4983" y="4582"/>
                    <a:pt x="4209" y="5102"/>
                  </a:cubicBezTo>
                  <a:cubicBezTo>
                    <a:pt x="3431" y="5619"/>
                    <a:pt x="548" y="4753"/>
                    <a:pt x="1018" y="6533"/>
                  </a:cubicBezTo>
                  <a:cubicBezTo>
                    <a:pt x="1488" y="8310"/>
                    <a:pt x="6317" y="8241"/>
                    <a:pt x="6233" y="9280"/>
                  </a:cubicBezTo>
                  <a:cubicBezTo>
                    <a:pt x="6213" y="9542"/>
                    <a:pt x="5919" y="9614"/>
                    <a:pt x="5499" y="9614"/>
                  </a:cubicBezTo>
                  <a:cubicBezTo>
                    <a:pt x="4977" y="9614"/>
                    <a:pt x="4258" y="9502"/>
                    <a:pt x="3624" y="9502"/>
                  </a:cubicBezTo>
                  <a:cubicBezTo>
                    <a:pt x="2738" y="9502"/>
                    <a:pt x="2017" y="9720"/>
                    <a:pt x="2224" y="10765"/>
                  </a:cubicBezTo>
                  <a:cubicBezTo>
                    <a:pt x="2488" y="12093"/>
                    <a:pt x="8009" y="13855"/>
                    <a:pt x="9947" y="13855"/>
                  </a:cubicBezTo>
                  <a:cubicBezTo>
                    <a:pt x="10166" y="13855"/>
                    <a:pt x="10339" y="13833"/>
                    <a:pt x="10454" y="13785"/>
                  </a:cubicBezTo>
                  <a:cubicBezTo>
                    <a:pt x="11592" y="13315"/>
                    <a:pt x="12998" y="9095"/>
                    <a:pt x="12998" y="9095"/>
                  </a:cubicBezTo>
                  <a:cubicBezTo>
                    <a:pt x="13716" y="7216"/>
                    <a:pt x="13436" y="6290"/>
                    <a:pt x="12493" y="5741"/>
                  </a:cubicBezTo>
                  <a:cubicBezTo>
                    <a:pt x="12397" y="5684"/>
                    <a:pt x="12303" y="5659"/>
                    <a:pt x="12210" y="5659"/>
                  </a:cubicBezTo>
                  <a:cubicBezTo>
                    <a:pt x="11582" y="5659"/>
                    <a:pt x="11032" y="6797"/>
                    <a:pt x="10412" y="6797"/>
                  </a:cubicBezTo>
                  <a:cubicBezTo>
                    <a:pt x="10230" y="6797"/>
                    <a:pt x="10041" y="6698"/>
                    <a:pt x="9842" y="6441"/>
                  </a:cubicBezTo>
                  <a:cubicBezTo>
                    <a:pt x="9204" y="5622"/>
                    <a:pt x="11268" y="2939"/>
                    <a:pt x="9741" y="1478"/>
                  </a:cubicBezTo>
                  <a:cubicBezTo>
                    <a:pt x="9510" y="1259"/>
                    <a:pt x="9291" y="1167"/>
                    <a:pt x="9082" y="1167"/>
                  </a:cubicBezTo>
                  <a:cubicBezTo>
                    <a:pt x="7971" y="1167"/>
                    <a:pt x="7147" y="3768"/>
                    <a:pt x="6515" y="3768"/>
                  </a:cubicBezTo>
                  <a:cubicBezTo>
                    <a:pt x="6500" y="3768"/>
                    <a:pt x="6484" y="3766"/>
                    <a:pt x="6468" y="3763"/>
                  </a:cubicBezTo>
                  <a:cubicBezTo>
                    <a:pt x="5823" y="3625"/>
                    <a:pt x="5075" y="0"/>
                    <a:pt x="3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4"/>
            <p:cNvSpPr/>
            <p:nvPr/>
          </p:nvSpPr>
          <p:spPr>
            <a:xfrm>
              <a:off x="3256600" y="3198300"/>
              <a:ext cx="161150" cy="260650"/>
            </a:xfrm>
            <a:custGeom>
              <a:avLst/>
              <a:gdLst/>
              <a:ahLst/>
              <a:cxnLst/>
              <a:rect l="l" t="t" r="r" b="b"/>
              <a:pathLst>
                <a:path w="6446" h="10426" extrusionOk="0">
                  <a:moveTo>
                    <a:pt x="455" y="0"/>
                  </a:moveTo>
                  <a:cubicBezTo>
                    <a:pt x="230" y="0"/>
                    <a:pt x="0" y="240"/>
                    <a:pt x="148" y="496"/>
                  </a:cubicBezTo>
                  <a:cubicBezTo>
                    <a:pt x="2007" y="3751"/>
                    <a:pt x="3865" y="7009"/>
                    <a:pt x="5727" y="10264"/>
                  </a:cubicBezTo>
                  <a:cubicBezTo>
                    <a:pt x="5792" y="10378"/>
                    <a:pt x="5892" y="10425"/>
                    <a:pt x="5992" y="10425"/>
                  </a:cubicBezTo>
                  <a:cubicBezTo>
                    <a:pt x="6217" y="10425"/>
                    <a:pt x="6446" y="10186"/>
                    <a:pt x="6299" y="9929"/>
                  </a:cubicBezTo>
                  <a:cubicBezTo>
                    <a:pt x="4440" y="6675"/>
                    <a:pt x="2581" y="3415"/>
                    <a:pt x="719" y="162"/>
                  </a:cubicBezTo>
                  <a:cubicBezTo>
                    <a:pt x="655" y="48"/>
                    <a:pt x="555" y="0"/>
                    <a:pt x="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4" name="Google Shape;3844;p54"/>
          <p:cNvGrpSpPr/>
          <p:nvPr/>
        </p:nvGrpSpPr>
        <p:grpSpPr>
          <a:xfrm flipH="1">
            <a:off x="5975539" y="575833"/>
            <a:ext cx="1756803" cy="2048348"/>
            <a:chOff x="4326925" y="1419625"/>
            <a:chExt cx="1370575" cy="1598025"/>
          </a:xfrm>
        </p:grpSpPr>
        <p:sp>
          <p:nvSpPr>
            <p:cNvPr id="3845" name="Google Shape;3845;p54"/>
            <p:cNvSpPr/>
            <p:nvPr/>
          </p:nvSpPr>
          <p:spPr>
            <a:xfrm>
              <a:off x="4326925" y="1419625"/>
              <a:ext cx="1370575" cy="1598025"/>
            </a:xfrm>
            <a:custGeom>
              <a:avLst/>
              <a:gdLst/>
              <a:ahLst/>
              <a:cxnLst/>
              <a:rect l="l" t="t" r="r" b="b"/>
              <a:pathLst>
                <a:path w="54823" h="63921" extrusionOk="0">
                  <a:moveTo>
                    <a:pt x="10838" y="0"/>
                  </a:moveTo>
                  <a:cubicBezTo>
                    <a:pt x="9619" y="0"/>
                    <a:pt x="8250" y="314"/>
                    <a:pt x="7270" y="1072"/>
                  </a:cubicBezTo>
                  <a:cubicBezTo>
                    <a:pt x="5597" y="2365"/>
                    <a:pt x="4264" y="4405"/>
                    <a:pt x="4264" y="6576"/>
                  </a:cubicBezTo>
                  <a:cubicBezTo>
                    <a:pt x="4264" y="10202"/>
                    <a:pt x="7212" y="13150"/>
                    <a:pt x="10838" y="13150"/>
                  </a:cubicBezTo>
                  <a:cubicBezTo>
                    <a:pt x="11188" y="13150"/>
                    <a:pt x="11526" y="13114"/>
                    <a:pt x="11862" y="13063"/>
                  </a:cubicBezTo>
                  <a:lnTo>
                    <a:pt x="13695" y="15369"/>
                  </a:lnTo>
                  <a:cubicBezTo>
                    <a:pt x="13695" y="15369"/>
                    <a:pt x="16256" y="18589"/>
                    <a:pt x="16256" y="18591"/>
                  </a:cubicBezTo>
                  <a:lnTo>
                    <a:pt x="17116" y="19671"/>
                  </a:lnTo>
                  <a:cubicBezTo>
                    <a:pt x="16977" y="20225"/>
                    <a:pt x="16849" y="20796"/>
                    <a:pt x="16733" y="21385"/>
                  </a:cubicBezTo>
                  <a:cubicBezTo>
                    <a:pt x="15926" y="21178"/>
                    <a:pt x="15055" y="20837"/>
                    <a:pt x="14182" y="20279"/>
                  </a:cubicBezTo>
                  <a:cubicBezTo>
                    <a:pt x="13533" y="19863"/>
                    <a:pt x="12922" y="19463"/>
                    <a:pt x="12349" y="19091"/>
                  </a:cubicBezTo>
                  <a:cubicBezTo>
                    <a:pt x="9187" y="17024"/>
                    <a:pt x="7277" y="15774"/>
                    <a:pt x="5105" y="15774"/>
                  </a:cubicBezTo>
                  <a:cubicBezTo>
                    <a:pt x="3470" y="15774"/>
                    <a:pt x="2015" y="16540"/>
                    <a:pt x="1118" y="17877"/>
                  </a:cubicBezTo>
                  <a:cubicBezTo>
                    <a:pt x="135" y="19339"/>
                    <a:pt x="149" y="20891"/>
                    <a:pt x="677" y="22366"/>
                  </a:cubicBezTo>
                  <a:cubicBezTo>
                    <a:pt x="146" y="23428"/>
                    <a:pt x="0" y="24666"/>
                    <a:pt x="264" y="25949"/>
                  </a:cubicBezTo>
                  <a:cubicBezTo>
                    <a:pt x="674" y="27945"/>
                    <a:pt x="2106" y="30032"/>
                    <a:pt x="4162" y="31775"/>
                  </a:cubicBezTo>
                  <a:cubicBezTo>
                    <a:pt x="4205" y="32327"/>
                    <a:pt x="4342" y="32936"/>
                    <a:pt x="4610" y="33599"/>
                  </a:cubicBezTo>
                  <a:cubicBezTo>
                    <a:pt x="6054" y="37170"/>
                    <a:pt x="10973" y="39533"/>
                    <a:pt x="17271" y="39748"/>
                  </a:cubicBezTo>
                  <a:cubicBezTo>
                    <a:pt x="17413" y="40416"/>
                    <a:pt x="17567" y="41097"/>
                    <a:pt x="17738" y="41787"/>
                  </a:cubicBezTo>
                  <a:cubicBezTo>
                    <a:pt x="16603" y="42732"/>
                    <a:pt x="15294" y="43848"/>
                    <a:pt x="14006" y="45011"/>
                  </a:cubicBezTo>
                  <a:cubicBezTo>
                    <a:pt x="11935" y="46880"/>
                    <a:pt x="10333" y="48495"/>
                    <a:pt x="9243" y="49812"/>
                  </a:cubicBezTo>
                  <a:cubicBezTo>
                    <a:pt x="6728" y="52855"/>
                    <a:pt x="6269" y="55465"/>
                    <a:pt x="7879" y="57574"/>
                  </a:cubicBezTo>
                  <a:cubicBezTo>
                    <a:pt x="8283" y="58103"/>
                    <a:pt x="8789" y="58528"/>
                    <a:pt x="9362" y="58831"/>
                  </a:cubicBezTo>
                  <a:cubicBezTo>
                    <a:pt x="9755" y="59891"/>
                    <a:pt x="10526" y="60762"/>
                    <a:pt x="11552" y="61288"/>
                  </a:cubicBezTo>
                  <a:cubicBezTo>
                    <a:pt x="12224" y="61631"/>
                    <a:pt x="12951" y="61807"/>
                    <a:pt x="13715" y="61807"/>
                  </a:cubicBezTo>
                  <a:cubicBezTo>
                    <a:pt x="13924" y="61807"/>
                    <a:pt x="14132" y="61792"/>
                    <a:pt x="14336" y="61768"/>
                  </a:cubicBezTo>
                  <a:cubicBezTo>
                    <a:pt x="14843" y="62188"/>
                    <a:pt x="15439" y="62508"/>
                    <a:pt x="16103" y="62703"/>
                  </a:cubicBezTo>
                  <a:cubicBezTo>
                    <a:pt x="16484" y="62816"/>
                    <a:pt x="16882" y="62873"/>
                    <a:pt x="17281" y="62873"/>
                  </a:cubicBezTo>
                  <a:cubicBezTo>
                    <a:pt x="18611" y="62873"/>
                    <a:pt x="19696" y="62359"/>
                    <a:pt x="20725" y="61252"/>
                  </a:cubicBezTo>
                  <a:cubicBezTo>
                    <a:pt x="21472" y="61857"/>
                    <a:pt x="22403" y="62202"/>
                    <a:pt x="23408" y="62214"/>
                  </a:cubicBezTo>
                  <a:cubicBezTo>
                    <a:pt x="23743" y="62654"/>
                    <a:pt x="24168" y="63035"/>
                    <a:pt x="24672" y="63330"/>
                  </a:cubicBezTo>
                  <a:cubicBezTo>
                    <a:pt x="24698" y="63346"/>
                    <a:pt x="24729" y="63356"/>
                    <a:pt x="24755" y="63370"/>
                  </a:cubicBezTo>
                  <a:lnTo>
                    <a:pt x="24848" y="63848"/>
                  </a:lnTo>
                  <a:lnTo>
                    <a:pt x="25016" y="63499"/>
                  </a:lnTo>
                  <a:cubicBezTo>
                    <a:pt x="25592" y="63772"/>
                    <a:pt x="26227" y="63921"/>
                    <a:pt x="26873" y="63921"/>
                  </a:cubicBezTo>
                  <a:cubicBezTo>
                    <a:pt x="28568" y="63921"/>
                    <a:pt x="30114" y="62945"/>
                    <a:pt x="30811" y="61433"/>
                  </a:cubicBezTo>
                  <a:lnTo>
                    <a:pt x="31275" y="60425"/>
                  </a:lnTo>
                  <a:lnTo>
                    <a:pt x="32469" y="60672"/>
                  </a:lnTo>
                  <a:cubicBezTo>
                    <a:pt x="32763" y="60732"/>
                    <a:pt x="33064" y="60762"/>
                    <a:pt x="33362" y="60762"/>
                  </a:cubicBezTo>
                  <a:cubicBezTo>
                    <a:pt x="35328" y="60762"/>
                    <a:pt x="37064" y="59448"/>
                    <a:pt x="37581" y="57563"/>
                  </a:cubicBezTo>
                  <a:cubicBezTo>
                    <a:pt x="37901" y="56405"/>
                    <a:pt x="37719" y="55149"/>
                    <a:pt x="37087" y="54118"/>
                  </a:cubicBezTo>
                  <a:cubicBezTo>
                    <a:pt x="36463" y="53100"/>
                    <a:pt x="35443" y="52382"/>
                    <a:pt x="34285" y="52141"/>
                  </a:cubicBezTo>
                  <a:lnTo>
                    <a:pt x="33581" y="51996"/>
                  </a:lnTo>
                  <a:lnTo>
                    <a:pt x="33468" y="51122"/>
                  </a:lnTo>
                  <a:lnTo>
                    <a:pt x="33104" y="48329"/>
                  </a:lnTo>
                  <a:lnTo>
                    <a:pt x="35106" y="49177"/>
                  </a:lnTo>
                  <a:lnTo>
                    <a:pt x="38185" y="50390"/>
                  </a:lnTo>
                  <a:lnTo>
                    <a:pt x="39206" y="50761"/>
                  </a:lnTo>
                  <a:cubicBezTo>
                    <a:pt x="39206" y="50761"/>
                    <a:pt x="39687" y="53331"/>
                    <a:pt x="39692" y="53331"/>
                  </a:cubicBezTo>
                  <a:cubicBezTo>
                    <a:pt x="39692" y="53331"/>
                    <a:pt x="39692" y="53331"/>
                    <a:pt x="39692" y="53331"/>
                  </a:cubicBezTo>
                  <a:cubicBezTo>
                    <a:pt x="39692" y="53331"/>
                    <a:pt x="40867" y="59592"/>
                    <a:pt x="40868" y="59592"/>
                  </a:cubicBezTo>
                  <a:cubicBezTo>
                    <a:pt x="40868" y="59592"/>
                    <a:pt x="40868" y="59592"/>
                    <a:pt x="40868" y="59592"/>
                  </a:cubicBezTo>
                  <a:lnTo>
                    <a:pt x="41320" y="62009"/>
                  </a:lnTo>
                  <a:lnTo>
                    <a:pt x="44495" y="53924"/>
                  </a:lnTo>
                  <a:cubicBezTo>
                    <a:pt x="44699" y="53953"/>
                    <a:pt x="44905" y="53968"/>
                    <a:pt x="45113" y="53968"/>
                  </a:cubicBezTo>
                  <a:cubicBezTo>
                    <a:pt x="45948" y="53968"/>
                    <a:pt x="46755" y="53732"/>
                    <a:pt x="47449" y="53286"/>
                  </a:cubicBezTo>
                  <a:cubicBezTo>
                    <a:pt x="49056" y="52251"/>
                    <a:pt x="49772" y="50319"/>
                    <a:pt x="49319" y="48522"/>
                  </a:cubicBezTo>
                  <a:cubicBezTo>
                    <a:pt x="50265" y="47016"/>
                    <a:pt x="50645" y="45290"/>
                    <a:pt x="50407" y="43603"/>
                  </a:cubicBezTo>
                  <a:cubicBezTo>
                    <a:pt x="50407" y="43603"/>
                    <a:pt x="50549" y="43367"/>
                    <a:pt x="50546" y="43367"/>
                  </a:cubicBezTo>
                  <a:lnTo>
                    <a:pt x="51204" y="42263"/>
                  </a:lnTo>
                  <a:cubicBezTo>
                    <a:pt x="51346" y="42025"/>
                    <a:pt x="51653" y="41812"/>
                    <a:pt x="51836" y="41598"/>
                  </a:cubicBezTo>
                  <a:cubicBezTo>
                    <a:pt x="52743" y="40549"/>
                    <a:pt x="53404" y="39304"/>
                    <a:pt x="53854" y="37995"/>
                  </a:cubicBezTo>
                  <a:cubicBezTo>
                    <a:pt x="53947" y="37726"/>
                    <a:pt x="54032" y="37453"/>
                    <a:pt x="54106" y="37181"/>
                  </a:cubicBezTo>
                  <a:cubicBezTo>
                    <a:pt x="54531" y="35642"/>
                    <a:pt x="54823" y="33866"/>
                    <a:pt x="54356" y="32320"/>
                  </a:cubicBezTo>
                  <a:cubicBezTo>
                    <a:pt x="54200" y="31802"/>
                    <a:pt x="53992" y="31299"/>
                    <a:pt x="53741" y="30819"/>
                  </a:cubicBezTo>
                  <a:cubicBezTo>
                    <a:pt x="53675" y="30692"/>
                    <a:pt x="52863" y="29421"/>
                    <a:pt x="52833" y="29421"/>
                  </a:cubicBezTo>
                  <a:cubicBezTo>
                    <a:pt x="52833" y="29421"/>
                    <a:pt x="52832" y="29421"/>
                    <a:pt x="52832" y="29422"/>
                  </a:cubicBezTo>
                  <a:cubicBezTo>
                    <a:pt x="53645" y="28580"/>
                    <a:pt x="54121" y="27491"/>
                    <a:pt x="54121" y="26270"/>
                  </a:cubicBezTo>
                  <a:cubicBezTo>
                    <a:pt x="54121" y="24180"/>
                    <a:pt x="52728" y="22478"/>
                    <a:pt x="50642" y="21748"/>
                  </a:cubicBezTo>
                  <a:cubicBezTo>
                    <a:pt x="51273" y="20415"/>
                    <a:pt x="51617" y="19081"/>
                    <a:pt x="51605" y="17857"/>
                  </a:cubicBezTo>
                  <a:cubicBezTo>
                    <a:pt x="51593" y="16547"/>
                    <a:pt x="51188" y="15369"/>
                    <a:pt x="50447" y="14441"/>
                  </a:cubicBezTo>
                  <a:cubicBezTo>
                    <a:pt x="50654" y="12886"/>
                    <a:pt x="50343" y="11366"/>
                    <a:pt x="49073" y="10145"/>
                  </a:cubicBezTo>
                  <a:cubicBezTo>
                    <a:pt x="48858" y="9937"/>
                    <a:pt x="48624" y="9753"/>
                    <a:pt x="48381" y="9593"/>
                  </a:cubicBezTo>
                  <a:lnTo>
                    <a:pt x="50122" y="8038"/>
                  </a:lnTo>
                  <a:cubicBezTo>
                    <a:pt x="50122" y="8038"/>
                    <a:pt x="51300" y="6986"/>
                    <a:pt x="52465" y="5947"/>
                  </a:cubicBezTo>
                  <a:cubicBezTo>
                    <a:pt x="53477" y="5044"/>
                    <a:pt x="53142" y="3383"/>
                    <a:pt x="51861" y="2943"/>
                  </a:cubicBezTo>
                  <a:lnTo>
                    <a:pt x="48467" y="1776"/>
                  </a:lnTo>
                  <a:cubicBezTo>
                    <a:pt x="48217" y="1690"/>
                    <a:pt x="47966" y="1611"/>
                    <a:pt x="47714" y="1535"/>
                  </a:cubicBezTo>
                  <a:lnTo>
                    <a:pt x="46440" y="1194"/>
                  </a:lnTo>
                  <a:cubicBezTo>
                    <a:pt x="44769" y="797"/>
                    <a:pt x="43042" y="594"/>
                    <a:pt x="41279" y="594"/>
                  </a:cubicBezTo>
                  <a:cubicBezTo>
                    <a:pt x="40346" y="594"/>
                    <a:pt x="39437" y="652"/>
                    <a:pt x="38551" y="753"/>
                  </a:cubicBezTo>
                  <a:cubicBezTo>
                    <a:pt x="38448" y="766"/>
                    <a:pt x="38344" y="774"/>
                    <a:pt x="38242" y="787"/>
                  </a:cubicBezTo>
                  <a:lnTo>
                    <a:pt x="34900" y="1431"/>
                  </a:lnTo>
                  <a:cubicBezTo>
                    <a:pt x="33668" y="1747"/>
                    <a:pt x="32532" y="2127"/>
                    <a:pt x="31517" y="2523"/>
                  </a:cubicBezTo>
                  <a:cubicBezTo>
                    <a:pt x="31438" y="2405"/>
                    <a:pt x="31355" y="2291"/>
                    <a:pt x="31266" y="2177"/>
                  </a:cubicBezTo>
                  <a:cubicBezTo>
                    <a:pt x="30342" y="1026"/>
                    <a:pt x="28955" y="367"/>
                    <a:pt x="27461" y="367"/>
                  </a:cubicBezTo>
                  <a:cubicBezTo>
                    <a:pt x="27352" y="367"/>
                    <a:pt x="27242" y="371"/>
                    <a:pt x="27133" y="379"/>
                  </a:cubicBezTo>
                  <a:cubicBezTo>
                    <a:pt x="26550" y="141"/>
                    <a:pt x="25920" y="15"/>
                    <a:pt x="25274" y="15"/>
                  </a:cubicBezTo>
                  <a:cubicBezTo>
                    <a:pt x="24516" y="15"/>
                    <a:pt x="23766" y="185"/>
                    <a:pt x="23048" y="520"/>
                  </a:cubicBezTo>
                  <a:cubicBezTo>
                    <a:pt x="21440" y="1270"/>
                    <a:pt x="20424" y="2599"/>
                    <a:pt x="20004" y="4419"/>
                  </a:cubicBezTo>
                  <a:lnTo>
                    <a:pt x="17135" y="3797"/>
                  </a:lnTo>
                  <a:lnTo>
                    <a:pt x="16749" y="3712"/>
                  </a:lnTo>
                  <a:cubicBezTo>
                    <a:pt x="15683" y="1519"/>
                    <a:pt x="13438" y="0"/>
                    <a:pt x="10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4140000" algn="bl" rotWithShape="0">
                <a:schemeClr val="dk2">
                  <a:alpha val="1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4"/>
            <p:cNvSpPr/>
            <p:nvPr/>
          </p:nvSpPr>
          <p:spPr>
            <a:xfrm>
              <a:off x="4618325" y="1584050"/>
              <a:ext cx="406100" cy="321700"/>
            </a:xfrm>
            <a:custGeom>
              <a:avLst/>
              <a:gdLst/>
              <a:ahLst/>
              <a:cxnLst/>
              <a:rect l="l" t="t" r="r" b="b"/>
              <a:pathLst>
                <a:path w="16244" h="12868" extrusionOk="0">
                  <a:moveTo>
                    <a:pt x="1" y="0"/>
                  </a:moveTo>
                  <a:lnTo>
                    <a:pt x="10231" y="12868"/>
                  </a:lnTo>
                  <a:lnTo>
                    <a:pt x="16244" y="35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4"/>
            <p:cNvSpPr/>
            <p:nvPr/>
          </p:nvSpPr>
          <p:spPr>
            <a:xfrm>
              <a:off x="4752300" y="1628750"/>
              <a:ext cx="54500" cy="54500"/>
            </a:xfrm>
            <a:custGeom>
              <a:avLst/>
              <a:gdLst/>
              <a:ahLst/>
              <a:cxnLst/>
              <a:rect l="l" t="t" r="r" b="b"/>
              <a:pathLst>
                <a:path w="2180" h="2180" extrusionOk="0">
                  <a:moveTo>
                    <a:pt x="1090" y="1"/>
                  </a:moveTo>
                  <a:cubicBezTo>
                    <a:pt x="488" y="1"/>
                    <a:pt x="1" y="488"/>
                    <a:pt x="1" y="1090"/>
                  </a:cubicBezTo>
                  <a:cubicBezTo>
                    <a:pt x="1" y="1692"/>
                    <a:pt x="488" y="2179"/>
                    <a:pt x="1090" y="2179"/>
                  </a:cubicBezTo>
                  <a:cubicBezTo>
                    <a:pt x="1692" y="2179"/>
                    <a:pt x="2179" y="1692"/>
                    <a:pt x="2179" y="1090"/>
                  </a:cubicBezTo>
                  <a:cubicBezTo>
                    <a:pt x="2179" y="488"/>
                    <a:pt x="1690" y="1"/>
                    <a:pt x="1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4"/>
            <p:cNvSpPr/>
            <p:nvPr/>
          </p:nvSpPr>
          <p:spPr>
            <a:xfrm>
              <a:off x="4762975" y="1717650"/>
              <a:ext cx="54500" cy="54500"/>
            </a:xfrm>
            <a:custGeom>
              <a:avLst/>
              <a:gdLst/>
              <a:ahLst/>
              <a:cxnLst/>
              <a:rect l="l" t="t" r="r" b="b"/>
              <a:pathLst>
                <a:path w="2180" h="2180" extrusionOk="0">
                  <a:moveTo>
                    <a:pt x="1090" y="1"/>
                  </a:moveTo>
                  <a:cubicBezTo>
                    <a:pt x="488" y="1"/>
                    <a:pt x="1" y="488"/>
                    <a:pt x="1" y="1090"/>
                  </a:cubicBezTo>
                  <a:cubicBezTo>
                    <a:pt x="1" y="1692"/>
                    <a:pt x="488" y="2179"/>
                    <a:pt x="1090" y="2179"/>
                  </a:cubicBezTo>
                  <a:cubicBezTo>
                    <a:pt x="1692" y="2179"/>
                    <a:pt x="2179" y="1692"/>
                    <a:pt x="2179" y="1090"/>
                  </a:cubicBezTo>
                  <a:cubicBezTo>
                    <a:pt x="2179" y="488"/>
                    <a:pt x="1691" y="1"/>
                    <a:pt x="1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4"/>
            <p:cNvSpPr/>
            <p:nvPr/>
          </p:nvSpPr>
          <p:spPr>
            <a:xfrm>
              <a:off x="4842350" y="1651525"/>
              <a:ext cx="54475" cy="54475"/>
            </a:xfrm>
            <a:custGeom>
              <a:avLst/>
              <a:gdLst/>
              <a:ahLst/>
              <a:cxnLst/>
              <a:rect l="l" t="t" r="r" b="b"/>
              <a:pathLst>
                <a:path w="2179" h="2179" extrusionOk="0">
                  <a:moveTo>
                    <a:pt x="1090" y="0"/>
                  </a:moveTo>
                  <a:cubicBezTo>
                    <a:pt x="488" y="0"/>
                    <a:pt x="0" y="487"/>
                    <a:pt x="0" y="1089"/>
                  </a:cubicBezTo>
                  <a:cubicBezTo>
                    <a:pt x="0" y="1691"/>
                    <a:pt x="488" y="2179"/>
                    <a:pt x="1090" y="2179"/>
                  </a:cubicBezTo>
                  <a:cubicBezTo>
                    <a:pt x="1692" y="2179"/>
                    <a:pt x="2179" y="1691"/>
                    <a:pt x="2179" y="1089"/>
                  </a:cubicBezTo>
                  <a:cubicBezTo>
                    <a:pt x="2179" y="487"/>
                    <a:pt x="1692" y="0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4"/>
            <p:cNvSpPr/>
            <p:nvPr/>
          </p:nvSpPr>
          <p:spPr>
            <a:xfrm>
              <a:off x="4845650" y="1755825"/>
              <a:ext cx="54475" cy="54475"/>
            </a:xfrm>
            <a:custGeom>
              <a:avLst/>
              <a:gdLst/>
              <a:ahLst/>
              <a:cxnLst/>
              <a:rect l="l" t="t" r="r" b="b"/>
              <a:pathLst>
                <a:path w="2179" h="2179" extrusionOk="0">
                  <a:moveTo>
                    <a:pt x="1090" y="0"/>
                  </a:moveTo>
                  <a:cubicBezTo>
                    <a:pt x="488" y="0"/>
                    <a:pt x="0" y="488"/>
                    <a:pt x="0" y="1089"/>
                  </a:cubicBezTo>
                  <a:cubicBezTo>
                    <a:pt x="0" y="1691"/>
                    <a:pt x="488" y="2179"/>
                    <a:pt x="1090" y="2179"/>
                  </a:cubicBezTo>
                  <a:cubicBezTo>
                    <a:pt x="1691" y="2179"/>
                    <a:pt x="2179" y="1691"/>
                    <a:pt x="2179" y="1089"/>
                  </a:cubicBezTo>
                  <a:cubicBezTo>
                    <a:pt x="2179" y="488"/>
                    <a:pt x="1691" y="0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4"/>
            <p:cNvSpPr/>
            <p:nvPr/>
          </p:nvSpPr>
          <p:spPr>
            <a:xfrm>
              <a:off x="4927275" y="1663200"/>
              <a:ext cx="54475" cy="54475"/>
            </a:xfrm>
            <a:custGeom>
              <a:avLst/>
              <a:gdLst/>
              <a:ahLst/>
              <a:cxnLst/>
              <a:rect l="l" t="t" r="r" b="b"/>
              <a:pathLst>
                <a:path w="2179" h="2179" extrusionOk="0">
                  <a:moveTo>
                    <a:pt x="1089" y="0"/>
                  </a:moveTo>
                  <a:cubicBezTo>
                    <a:pt x="487" y="0"/>
                    <a:pt x="0" y="488"/>
                    <a:pt x="0" y="1090"/>
                  </a:cubicBezTo>
                  <a:cubicBezTo>
                    <a:pt x="0" y="1692"/>
                    <a:pt x="487" y="2179"/>
                    <a:pt x="1089" y="2179"/>
                  </a:cubicBezTo>
                  <a:cubicBezTo>
                    <a:pt x="1691" y="2179"/>
                    <a:pt x="2179" y="1692"/>
                    <a:pt x="2179" y="1090"/>
                  </a:cubicBezTo>
                  <a:cubicBezTo>
                    <a:pt x="2179" y="488"/>
                    <a:pt x="1691" y="0"/>
                    <a:pt x="10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4"/>
            <p:cNvSpPr/>
            <p:nvPr/>
          </p:nvSpPr>
          <p:spPr>
            <a:xfrm>
              <a:off x="4673625" y="1596075"/>
              <a:ext cx="52700" cy="29175"/>
            </a:xfrm>
            <a:custGeom>
              <a:avLst/>
              <a:gdLst/>
              <a:ahLst/>
              <a:cxnLst/>
              <a:rect l="l" t="t" r="r" b="b"/>
              <a:pathLst>
                <a:path w="2108" h="1167" extrusionOk="0">
                  <a:moveTo>
                    <a:pt x="7" y="1"/>
                  </a:moveTo>
                  <a:cubicBezTo>
                    <a:pt x="6" y="27"/>
                    <a:pt x="0" y="51"/>
                    <a:pt x="0" y="77"/>
                  </a:cubicBezTo>
                  <a:cubicBezTo>
                    <a:pt x="0" y="679"/>
                    <a:pt x="488" y="1166"/>
                    <a:pt x="1090" y="1166"/>
                  </a:cubicBezTo>
                  <a:cubicBezTo>
                    <a:pt x="1557" y="1166"/>
                    <a:pt x="1954" y="871"/>
                    <a:pt x="2107" y="457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4"/>
            <p:cNvSpPr/>
            <p:nvPr/>
          </p:nvSpPr>
          <p:spPr>
            <a:xfrm>
              <a:off x="4677000" y="1656000"/>
              <a:ext cx="36875" cy="42375"/>
            </a:xfrm>
            <a:custGeom>
              <a:avLst/>
              <a:gdLst/>
              <a:ahLst/>
              <a:cxnLst/>
              <a:rect l="l" t="t" r="r" b="b"/>
              <a:pathLst>
                <a:path w="1475" h="1695" extrusionOk="0">
                  <a:moveTo>
                    <a:pt x="386" y="0"/>
                  </a:moveTo>
                  <a:cubicBezTo>
                    <a:pt x="249" y="0"/>
                    <a:pt x="120" y="29"/>
                    <a:pt x="0" y="73"/>
                  </a:cubicBezTo>
                  <a:lnTo>
                    <a:pt x="1290" y="1694"/>
                  </a:lnTo>
                  <a:cubicBezTo>
                    <a:pt x="1406" y="1521"/>
                    <a:pt x="1475" y="1313"/>
                    <a:pt x="1475" y="1089"/>
                  </a:cubicBezTo>
                  <a:cubicBezTo>
                    <a:pt x="1475" y="488"/>
                    <a:pt x="986" y="0"/>
                    <a:pt x="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4"/>
            <p:cNvSpPr/>
            <p:nvPr/>
          </p:nvSpPr>
          <p:spPr>
            <a:xfrm>
              <a:off x="4844325" y="1851200"/>
              <a:ext cx="51575" cy="54100"/>
            </a:xfrm>
            <a:custGeom>
              <a:avLst/>
              <a:gdLst/>
              <a:ahLst/>
              <a:cxnLst/>
              <a:rect l="l" t="t" r="r" b="b"/>
              <a:pathLst>
                <a:path w="2063" h="2164" extrusionOk="0">
                  <a:moveTo>
                    <a:pt x="1009" y="0"/>
                  </a:moveTo>
                  <a:cubicBezTo>
                    <a:pt x="552" y="0"/>
                    <a:pt x="161" y="284"/>
                    <a:pt x="0" y="684"/>
                  </a:cubicBezTo>
                  <a:lnTo>
                    <a:pt x="1177" y="2163"/>
                  </a:lnTo>
                  <a:cubicBezTo>
                    <a:pt x="1186" y="2162"/>
                    <a:pt x="1196" y="2162"/>
                    <a:pt x="1203" y="2162"/>
                  </a:cubicBezTo>
                  <a:lnTo>
                    <a:pt x="2063" y="825"/>
                  </a:lnTo>
                  <a:cubicBezTo>
                    <a:pt x="1942" y="352"/>
                    <a:pt x="1519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4"/>
            <p:cNvSpPr/>
            <p:nvPr/>
          </p:nvSpPr>
          <p:spPr>
            <a:xfrm>
              <a:off x="4530475" y="1516600"/>
              <a:ext cx="134925" cy="134950"/>
            </a:xfrm>
            <a:custGeom>
              <a:avLst/>
              <a:gdLst/>
              <a:ahLst/>
              <a:cxnLst/>
              <a:rect l="l" t="t" r="r" b="b"/>
              <a:pathLst>
                <a:path w="5397" h="5398" extrusionOk="0">
                  <a:moveTo>
                    <a:pt x="2699" y="1"/>
                  </a:moveTo>
                  <a:cubicBezTo>
                    <a:pt x="1209" y="1"/>
                    <a:pt x="1" y="1208"/>
                    <a:pt x="1" y="2698"/>
                  </a:cubicBezTo>
                  <a:cubicBezTo>
                    <a:pt x="1" y="4189"/>
                    <a:pt x="1209" y="5397"/>
                    <a:pt x="2699" y="5397"/>
                  </a:cubicBezTo>
                  <a:cubicBezTo>
                    <a:pt x="4188" y="5397"/>
                    <a:pt x="5397" y="4189"/>
                    <a:pt x="5397" y="2698"/>
                  </a:cubicBezTo>
                  <a:cubicBezTo>
                    <a:pt x="5397" y="1208"/>
                    <a:pt x="4188" y="1"/>
                    <a:pt x="269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4"/>
            <p:cNvSpPr/>
            <p:nvPr/>
          </p:nvSpPr>
          <p:spPr>
            <a:xfrm>
              <a:off x="4405250" y="1910925"/>
              <a:ext cx="537875" cy="405950"/>
            </a:xfrm>
            <a:custGeom>
              <a:avLst/>
              <a:gdLst/>
              <a:ahLst/>
              <a:cxnLst/>
              <a:rect l="l" t="t" r="r" b="b"/>
              <a:pathLst>
                <a:path w="21515" h="16238" extrusionOk="0">
                  <a:moveTo>
                    <a:pt x="1975" y="1"/>
                  </a:moveTo>
                  <a:cubicBezTo>
                    <a:pt x="1640" y="1"/>
                    <a:pt x="1382" y="123"/>
                    <a:pt x="1201" y="390"/>
                  </a:cubicBezTo>
                  <a:cubicBezTo>
                    <a:pt x="671" y="1177"/>
                    <a:pt x="1898" y="2918"/>
                    <a:pt x="3155" y="4245"/>
                  </a:cubicBezTo>
                  <a:lnTo>
                    <a:pt x="3155" y="4245"/>
                  </a:lnTo>
                  <a:cubicBezTo>
                    <a:pt x="2749" y="4005"/>
                    <a:pt x="2333" y="3839"/>
                    <a:pt x="1958" y="3839"/>
                  </a:cubicBezTo>
                  <a:cubicBezTo>
                    <a:pt x="1661" y="3839"/>
                    <a:pt x="1391" y="3944"/>
                    <a:pt x="1176" y="4201"/>
                  </a:cubicBezTo>
                  <a:cubicBezTo>
                    <a:pt x="0" y="5605"/>
                    <a:pt x="2498" y="9053"/>
                    <a:pt x="6213" y="10930"/>
                  </a:cubicBezTo>
                  <a:cubicBezTo>
                    <a:pt x="6213" y="10930"/>
                    <a:pt x="6086" y="10908"/>
                    <a:pt x="5909" y="10908"/>
                  </a:cubicBezTo>
                  <a:cubicBezTo>
                    <a:pt x="5405" y="10908"/>
                    <a:pt x="4506" y="11090"/>
                    <a:pt x="5074" y="12494"/>
                  </a:cubicBezTo>
                  <a:cubicBezTo>
                    <a:pt x="5817" y="14331"/>
                    <a:pt x="9491" y="16238"/>
                    <a:pt x="15077" y="16238"/>
                  </a:cubicBezTo>
                  <a:cubicBezTo>
                    <a:pt x="15257" y="16238"/>
                    <a:pt x="15439" y="16236"/>
                    <a:pt x="15623" y="16232"/>
                  </a:cubicBezTo>
                  <a:cubicBezTo>
                    <a:pt x="21515" y="16104"/>
                    <a:pt x="17493" y="5785"/>
                    <a:pt x="17493" y="5785"/>
                  </a:cubicBezTo>
                  <a:lnTo>
                    <a:pt x="17493" y="5785"/>
                  </a:lnTo>
                  <a:cubicBezTo>
                    <a:pt x="17493" y="5785"/>
                    <a:pt x="16879" y="5905"/>
                    <a:pt x="15884" y="5905"/>
                  </a:cubicBezTo>
                  <a:cubicBezTo>
                    <a:pt x="14256" y="5905"/>
                    <a:pt x="11608" y="5584"/>
                    <a:pt x="8964" y="3895"/>
                  </a:cubicBezTo>
                  <a:cubicBezTo>
                    <a:pt x="5594" y="1741"/>
                    <a:pt x="3240" y="1"/>
                    <a:pt x="1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4"/>
            <p:cNvSpPr/>
            <p:nvPr/>
          </p:nvSpPr>
          <p:spPr>
            <a:xfrm>
              <a:off x="4559075" y="2040550"/>
              <a:ext cx="98200" cy="183175"/>
            </a:xfrm>
            <a:custGeom>
              <a:avLst/>
              <a:gdLst/>
              <a:ahLst/>
              <a:cxnLst/>
              <a:rect l="l" t="t" r="r" b="b"/>
              <a:pathLst>
                <a:path w="3928" h="7327" extrusionOk="0">
                  <a:moveTo>
                    <a:pt x="1717" y="2154"/>
                  </a:moveTo>
                  <a:cubicBezTo>
                    <a:pt x="1955" y="2154"/>
                    <a:pt x="2194" y="2182"/>
                    <a:pt x="2415" y="2270"/>
                  </a:cubicBezTo>
                  <a:cubicBezTo>
                    <a:pt x="2516" y="2309"/>
                    <a:pt x="2911" y="2485"/>
                    <a:pt x="2798" y="2661"/>
                  </a:cubicBezTo>
                  <a:cubicBezTo>
                    <a:pt x="2757" y="2726"/>
                    <a:pt x="2671" y="2745"/>
                    <a:pt x="2586" y="2745"/>
                  </a:cubicBezTo>
                  <a:cubicBezTo>
                    <a:pt x="2535" y="2745"/>
                    <a:pt x="2484" y="2738"/>
                    <a:pt x="2445" y="2730"/>
                  </a:cubicBezTo>
                  <a:cubicBezTo>
                    <a:pt x="2186" y="2678"/>
                    <a:pt x="1918" y="2514"/>
                    <a:pt x="1706" y="2362"/>
                  </a:cubicBezTo>
                  <a:cubicBezTo>
                    <a:pt x="1620" y="2300"/>
                    <a:pt x="1537" y="2234"/>
                    <a:pt x="1458" y="2163"/>
                  </a:cubicBezTo>
                  <a:lnTo>
                    <a:pt x="1458" y="2163"/>
                  </a:lnTo>
                  <a:cubicBezTo>
                    <a:pt x="1483" y="2162"/>
                    <a:pt x="1508" y="2161"/>
                    <a:pt x="1531" y="2160"/>
                  </a:cubicBezTo>
                  <a:cubicBezTo>
                    <a:pt x="1593" y="2156"/>
                    <a:pt x="1655" y="2154"/>
                    <a:pt x="1717" y="2154"/>
                  </a:cubicBezTo>
                  <a:close/>
                  <a:moveTo>
                    <a:pt x="1800" y="4335"/>
                  </a:moveTo>
                  <a:cubicBezTo>
                    <a:pt x="1909" y="4335"/>
                    <a:pt x="2017" y="4345"/>
                    <a:pt x="2124" y="4364"/>
                  </a:cubicBezTo>
                  <a:cubicBezTo>
                    <a:pt x="2259" y="4387"/>
                    <a:pt x="3169" y="4683"/>
                    <a:pt x="2809" y="4893"/>
                  </a:cubicBezTo>
                  <a:cubicBezTo>
                    <a:pt x="2770" y="4916"/>
                    <a:pt x="2713" y="4924"/>
                    <a:pt x="2651" y="4924"/>
                  </a:cubicBezTo>
                  <a:cubicBezTo>
                    <a:pt x="2535" y="4924"/>
                    <a:pt x="2400" y="4896"/>
                    <a:pt x="2325" y="4880"/>
                  </a:cubicBezTo>
                  <a:cubicBezTo>
                    <a:pt x="2167" y="4845"/>
                    <a:pt x="2018" y="4784"/>
                    <a:pt x="1879" y="4702"/>
                  </a:cubicBezTo>
                  <a:cubicBezTo>
                    <a:pt x="1722" y="4612"/>
                    <a:pt x="1580" y="4497"/>
                    <a:pt x="1453" y="4368"/>
                  </a:cubicBezTo>
                  <a:lnTo>
                    <a:pt x="1453" y="4368"/>
                  </a:lnTo>
                  <a:cubicBezTo>
                    <a:pt x="1567" y="4346"/>
                    <a:pt x="1684" y="4335"/>
                    <a:pt x="1800" y="4335"/>
                  </a:cubicBezTo>
                  <a:close/>
                  <a:moveTo>
                    <a:pt x="1377" y="1"/>
                  </a:moveTo>
                  <a:cubicBezTo>
                    <a:pt x="1150" y="1"/>
                    <a:pt x="920" y="32"/>
                    <a:pt x="733" y="136"/>
                  </a:cubicBezTo>
                  <a:cubicBezTo>
                    <a:pt x="424" y="306"/>
                    <a:pt x="374" y="647"/>
                    <a:pt x="459" y="966"/>
                  </a:cubicBezTo>
                  <a:cubicBezTo>
                    <a:pt x="560" y="1346"/>
                    <a:pt x="765" y="1703"/>
                    <a:pt x="1030" y="2008"/>
                  </a:cubicBezTo>
                  <a:lnTo>
                    <a:pt x="1030" y="2008"/>
                  </a:lnTo>
                  <a:cubicBezTo>
                    <a:pt x="953" y="2025"/>
                    <a:pt x="878" y="2046"/>
                    <a:pt x="807" y="2071"/>
                  </a:cubicBezTo>
                  <a:cubicBezTo>
                    <a:pt x="0" y="2356"/>
                    <a:pt x="483" y="3318"/>
                    <a:pt x="781" y="3803"/>
                  </a:cubicBezTo>
                  <a:cubicBezTo>
                    <a:pt x="876" y="3958"/>
                    <a:pt x="983" y="4113"/>
                    <a:pt x="1102" y="4260"/>
                  </a:cubicBezTo>
                  <a:lnTo>
                    <a:pt x="1102" y="4260"/>
                  </a:lnTo>
                  <a:cubicBezTo>
                    <a:pt x="1029" y="4287"/>
                    <a:pt x="959" y="4319"/>
                    <a:pt x="890" y="4355"/>
                  </a:cubicBezTo>
                  <a:cubicBezTo>
                    <a:pt x="499" y="4563"/>
                    <a:pt x="551" y="4947"/>
                    <a:pt x="639" y="5326"/>
                  </a:cubicBezTo>
                  <a:cubicBezTo>
                    <a:pt x="834" y="6167"/>
                    <a:pt x="1395" y="6895"/>
                    <a:pt x="2147" y="7313"/>
                  </a:cubicBezTo>
                  <a:cubicBezTo>
                    <a:pt x="2164" y="7322"/>
                    <a:pt x="2180" y="7326"/>
                    <a:pt x="2195" y="7326"/>
                  </a:cubicBezTo>
                  <a:cubicBezTo>
                    <a:pt x="2282" y="7326"/>
                    <a:pt x="2339" y="7197"/>
                    <a:pt x="2246" y="7146"/>
                  </a:cubicBezTo>
                  <a:cubicBezTo>
                    <a:pt x="1757" y="6875"/>
                    <a:pt x="1359" y="6476"/>
                    <a:pt x="1094" y="5983"/>
                  </a:cubicBezTo>
                  <a:cubicBezTo>
                    <a:pt x="973" y="5761"/>
                    <a:pt x="885" y="5523"/>
                    <a:pt x="827" y="5275"/>
                  </a:cubicBezTo>
                  <a:cubicBezTo>
                    <a:pt x="793" y="5129"/>
                    <a:pt x="750" y="4960"/>
                    <a:pt x="771" y="4810"/>
                  </a:cubicBezTo>
                  <a:cubicBezTo>
                    <a:pt x="804" y="4571"/>
                    <a:pt x="1037" y="4486"/>
                    <a:pt x="1241" y="4422"/>
                  </a:cubicBezTo>
                  <a:lnTo>
                    <a:pt x="1241" y="4422"/>
                  </a:lnTo>
                  <a:cubicBezTo>
                    <a:pt x="1597" y="4809"/>
                    <a:pt x="2047" y="5103"/>
                    <a:pt x="2586" y="5103"/>
                  </a:cubicBezTo>
                  <a:cubicBezTo>
                    <a:pt x="2616" y="5103"/>
                    <a:pt x="2646" y="5102"/>
                    <a:pt x="2676" y="5101"/>
                  </a:cubicBezTo>
                  <a:cubicBezTo>
                    <a:pt x="2941" y="5083"/>
                    <a:pt x="3267" y="4931"/>
                    <a:pt x="3069" y="4625"/>
                  </a:cubicBezTo>
                  <a:cubicBezTo>
                    <a:pt x="2890" y="4348"/>
                    <a:pt x="2440" y="4219"/>
                    <a:pt x="2134" y="4169"/>
                  </a:cubicBezTo>
                  <a:cubicBezTo>
                    <a:pt x="2021" y="4151"/>
                    <a:pt x="1906" y="4142"/>
                    <a:pt x="1790" y="4142"/>
                  </a:cubicBezTo>
                  <a:cubicBezTo>
                    <a:pt x="1625" y="4142"/>
                    <a:pt x="1460" y="4161"/>
                    <a:pt x="1300" y="4200"/>
                  </a:cubicBezTo>
                  <a:lnTo>
                    <a:pt x="1300" y="4200"/>
                  </a:lnTo>
                  <a:cubicBezTo>
                    <a:pt x="1242" y="4130"/>
                    <a:pt x="1186" y="4058"/>
                    <a:pt x="1134" y="3984"/>
                  </a:cubicBezTo>
                  <a:cubicBezTo>
                    <a:pt x="885" y="3631"/>
                    <a:pt x="363" y="2931"/>
                    <a:pt x="609" y="2472"/>
                  </a:cubicBezTo>
                  <a:cubicBezTo>
                    <a:pt x="714" y="2277"/>
                    <a:pt x="957" y="2210"/>
                    <a:pt x="1193" y="2183"/>
                  </a:cubicBezTo>
                  <a:lnTo>
                    <a:pt x="1193" y="2183"/>
                  </a:lnTo>
                  <a:cubicBezTo>
                    <a:pt x="1390" y="2377"/>
                    <a:pt x="1612" y="2546"/>
                    <a:pt x="1843" y="2678"/>
                  </a:cubicBezTo>
                  <a:cubicBezTo>
                    <a:pt x="2054" y="2799"/>
                    <a:pt x="2309" y="2934"/>
                    <a:pt x="2564" y="2934"/>
                  </a:cubicBezTo>
                  <a:cubicBezTo>
                    <a:pt x="2613" y="2934"/>
                    <a:pt x="2662" y="2929"/>
                    <a:pt x="2710" y="2918"/>
                  </a:cubicBezTo>
                  <a:cubicBezTo>
                    <a:pt x="2958" y="2863"/>
                    <a:pt x="3083" y="2617"/>
                    <a:pt x="2933" y="2395"/>
                  </a:cubicBezTo>
                  <a:cubicBezTo>
                    <a:pt x="2748" y="2122"/>
                    <a:pt x="2335" y="2015"/>
                    <a:pt x="2031" y="1978"/>
                  </a:cubicBezTo>
                  <a:cubicBezTo>
                    <a:pt x="1899" y="1961"/>
                    <a:pt x="1756" y="1951"/>
                    <a:pt x="1610" y="1951"/>
                  </a:cubicBezTo>
                  <a:cubicBezTo>
                    <a:pt x="1494" y="1951"/>
                    <a:pt x="1377" y="1957"/>
                    <a:pt x="1261" y="1970"/>
                  </a:cubicBezTo>
                  <a:lnTo>
                    <a:pt x="1261" y="1970"/>
                  </a:lnTo>
                  <a:cubicBezTo>
                    <a:pt x="1015" y="1705"/>
                    <a:pt x="817" y="1393"/>
                    <a:pt x="695" y="1057"/>
                  </a:cubicBezTo>
                  <a:cubicBezTo>
                    <a:pt x="559" y="679"/>
                    <a:pt x="614" y="324"/>
                    <a:pt x="1058" y="235"/>
                  </a:cubicBezTo>
                  <a:cubicBezTo>
                    <a:pt x="1178" y="210"/>
                    <a:pt x="1305" y="200"/>
                    <a:pt x="1432" y="200"/>
                  </a:cubicBezTo>
                  <a:cubicBezTo>
                    <a:pt x="1635" y="200"/>
                    <a:pt x="1842" y="227"/>
                    <a:pt x="2031" y="266"/>
                  </a:cubicBezTo>
                  <a:cubicBezTo>
                    <a:pt x="2689" y="402"/>
                    <a:pt x="3281" y="745"/>
                    <a:pt x="3730" y="1245"/>
                  </a:cubicBezTo>
                  <a:cubicBezTo>
                    <a:pt x="3747" y="1265"/>
                    <a:pt x="3768" y="1273"/>
                    <a:pt x="3788" y="1273"/>
                  </a:cubicBezTo>
                  <a:cubicBezTo>
                    <a:pt x="3859" y="1273"/>
                    <a:pt x="3927" y="1174"/>
                    <a:pt x="3863" y="1102"/>
                  </a:cubicBezTo>
                  <a:cubicBezTo>
                    <a:pt x="3327" y="504"/>
                    <a:pt x="2586" y="121"/>
                    <a:pt x="1792" y="28"/>
                  </a:cubicBezTo>
                  <a:cubicBezTo>
                    <a:pt x="1662" y="13"/>
                    <a:pt x="1520" y="1"/>
                    <a:pt x="13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4"/>
            <p:cNvSpPr/>
            <p:nvPr/>
          </p:nvSpPr>
          <p:spPr>
            <a:xfrm>
              <a:off x="4489300" y="2012275"/>
              <a:ext cx="61650" cy="97025"/>
            </a:xfrm>
            <a:custGeom>
              <a:avLst/>
              <a:gdLst/>
              <a:ahLst/>
              <a:cxnLst/>
              <a:rect l="l" t="t" r="r" b="b"/>
              <a:pathLst>
                <a:path w="2466" h="3881" extrusionOk="0">
                  <a:moveTo>
                    <a:pt x="1244" y="1455"/>
                  </a:moveTo>
                  <a:lnTo>
                    <a:pt x="1244" y="1455"/>
                  </a:lnTo>
                  <a:cubicBezTo>
                    <a:pt x="1419" y="1489"/>
                    <a:pt x="1591" y="1552"/>
                    <a:pt x="1723" y="1668"/>
                  </a:cubicBezTo>
                  <a:cubicBezTo>
                    <a:pt x="1788" y="1725"/>
                    <a:pt x="1832" y="1763"/>
                    <a:pt x="1798" y="1850"/>
                  </a:cubicBezTo>
                  <a:cubicBezTo>
                    <a:pt x="1779" y="1901"/>
                    <a:pt x="1769" y="1923"/>
                    <a:pt x="1735" y="1923"/>
                  </a:cubicBezTo>
                  <a:cubicBezTo>
                    <a:pt x="1722" y="1923"/>
                    <a:pt x="1705" y="1920"/>
                    <a:pt x="1682" y="1913"/>
                  </a:cubicBezTo>
                  <a:cubicBezTo>
                    <a:pt x="1639" y="1900"/>
                    <a:pt x="1596" y="1864"/>
                    <a:pt x="1562" y="1839"/>
                  </a:cubicBezTo>
                  <a:cubicBezTo>
                    <a:pt x="1453" y="1754"/>
                    <a:pt x="1359" y="1641"/>
                    <a:pt x="1286" y="1526"/>
                  </a:cubicBezTo>
                  <a:cubicBezTo>
                    <a:pt x="1271" y="1503"/>
                    <a:pt x="1257" y="1480"/>
                    <a:pt x="1244" y="1455"/>
                  </a:cubicBezTo>
                  <a:close/>
                  <a:moveTo>
                    <a:pt x="1794" y="1"/>
                  </a:moveTo>
                  <a:cubicBezTo>
                    <a:pt x="1486" y="1"/>
                    <a:pt x="1169" y="179"/>
                    <a:pt x="1021" y="480"/>
                  </a:cubicBezTo>
                  <a:cubicBezTo>
                    <a:pt x="905" y="716"/>
                    <a:pt x="885" y="979"/>
                    <a:pt x="947" y="1227"/>
                  </a:cubicBezTo>
                  <a:lnTo>
                    <a:pt x="947" y="1227"/>
                  </a:lnTo>
                  <a:cubicBezTo>
                    <a:pt x="925" y="1227"/>
                    <a:pt x="904" y="1226"/>
                    <a:pt x="882" y="1226"/>
                  </a:cubicBezTo>
                  <a:cubicBezTo>
                    <a:pt x="621" y="1226"/>
                    <a:pt x="361" y="1290"/>
                    <a:pt x="193" y="1510"/>
                  </a:cubicBezTo>
                  <a:cubicBezTo>
                    <a:pt x="21" y="1735"/>
                    <a:pt x="1" y="2039"/>
                    <a:pt x="48" y="2312"/>
                  </a:cubicBezTo>
                  <a:cubicBezTo>
                    <a:pt x="184" y="3076"/>
                    <a:pt x="878" y="3685"/>
                    <a:pt x="1603" y="3877"/>
                  </a:cubicBezTo>
                  <a:cubicBezTo>
                    <a:pt x="1613" y="3879"/>
                    <a:pt x="1622" y="3881"/>
                    <a:pt x="1630" y="3881"/>
                  </a:cubicBezTo>
                  <a:cubicBezTo>
                    <a:pt x="1731" y="3881"/>
                    <a:pt x="1765" y="3718"/>
                    <a:pt x="1655" y="3690"/>
                  </a:cubicBezTo>
                  <a:cubicBezTo>
                    <a:pt x="1190" y="3569"/>
                    <a:pt x="779" y="3286"/>
                    <a:pt x="507" y="2888"/>
                  </a:cubicBezTo>
                  <a:cubicBezTo>
                    <a:pt x="279" y="2558"/>
                    <a:pt x="81" y="2042"/>
                    <a:pt x="320" y="1664"/>
                  </a:cubicBezTo>
                  <a:cubicBezTo>
                    <a:pt x="443" y="1469"/>
                    <a:pt x="662" y="1419"/>
                    <a:pt x="878" y="1419"/>
                  </a:cubicBezTo>
                  <a:cubicBezTo>
                    <a:pt x="924" y="1419"/>
                    <a:pt x="970" y="1422"/>
                    <a:pt x="1014" y="1425"/>
                  </a:cubicBezTo>
                  <a:lnTo>
                    <a:pt x="1014" y="1425"/>
                  </a:lnTo>
                  <a:cubicBezTo>
                    <a:pt x="1129" y="1688"/>
                    <a:pt x="1397" y="2095"/>
                    <a:pt x="1716" y="2117"/>
                  </a:cubicBezTo>
                  <a:cubicBezTo>
                    <a:pt x="1725" y="2117"/>
                    <a:pt x="1734" y="2118"/>
                    <a:pt x="1742" y="2118"/>
                  </a:cubicBezTo>
                  <a:cubicBezTo>
                    <a:pt x="2019" y="2118"/>
                    <a:pt x="2108" y="1828"/>
                    <a:pt x="1947" y="1624"/>
                  </a:cubicBezTo>
                  <a:cubicBezTo>
                    <a:pt x="1757" y="1380"/>
                    <a:pt x="1446" y="1284"/>
                    <a:pt x="1151" y="1245"/>
                  </a:cubicBezTo>
                  <a:lnTo>
                    <a:pt x="1151" y="1245"/>
                  </a:lnTo>
                  <a:cubicBezTo>
                    <a:pt x="1104" y="1101"/>
                    <a:pt x="1088" y="948"/>
                    <a:pt x="1117" y="795"/>
                  </a:cubicBezTo>
                  <a:cubicBezTo>
                    <a:pt x="1166" y="539"/>
                    <a:pt x="1337" y="284"/>
                    <a:pt x="1597" y="209"/>
                  </a:cubicBezTo>
                  <a:cubicBezTo>
                    <a:pt x="1651" y="194"/>
                    <a:pt x="1706" y="187"/>
                    <a:pt x="1761" y="187"/>
                  </a:cubicBezTo>
                  <a:cubicBezTo>
                    <a:pt x="1961" y="187"/>
                    <a:pt x="2155" y="284"/>
                    <a:pt x="2257" y="464"/>
                  </a:cubicBezTo>
                  <a:cubicBezTo>
                    <a:pt x="2276" y="498"/>
                    <a:pt x="2305" y="512"/>
                    <a:pt x="2334" y="512"/>
                  </a:cubicBezTo>
                  <a:cubicBezTo>
                    <a:pt x="2399" y="512"/>
                    <a:pt x="2465" y="442"/>
                    <a:pt x="2423" y="368"/>
                  </a:cubicBezTo>
                  <a:cubicBezTo>
                    <a:pt x="2279" y="114"/>
                    <a:pt x="2040" y="1"/>
                    <a:pt x="17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4"/>
            <p:cNvSpPr/>
            <p:nvPr/>
          </p:nvSpPr>
          <p:spPr>
            <a:xfrm>
              <a:off x="4679525" y="2091000"/>
              <a:ext cx="123425" cy="217125"/>
            </a:xfrm>
            <a:custGeom>
              <a:avLst/>
              <a:gdLst/>
              <a:ahLst/>
              <a:cxnLst/>
              <a:rect l="l" t="t" r="r" b="b"/>
              <a:pathLst>
                <a:path w="4937" h="8685" extrusionOk="0">
                  <a:moveTo>
                    <a:pt x="1706" y="1666"/>
                  </a:moveTo>
                  <a:lnTo>
                    <a:pt x="1706" y="1666"/>
                  </a:lnTo>
                  <a:cubicBezTo>
                    <a:pt x="1804" y="1676"/>
                    <a:pt x="1900" y="1693"/>
                    <a:pt x="1992" y="1715"/>
                  </a:cubicBezTo>
                  <a:cubicBezTo>
                    <a:pt x="2088" y="1738"/>
                    <a:pt x="2185" y="1767"/>
                    <a:pt x="2280" y="1800"/>
                  </a:cubicBezTo>
                  <a:cubicBezTo>
                    <a:pt x="2323" y="1814"/>
                    <a:pt x="2386" y="1826"/>
                    <a:pt x="2422" y="1853"/>
                  </a:cubicBezTo>
                  <a:cubicBezTo>
                    <a:pt x="2485" y="1869"/>
                    <a:pt x="2509" y="1912"/>
                    <a:pt x="2493" y="1980"/>
                  </a:cubicBezTo>
                  <a:cubicBezTo>
                    <a:pt x="2531" y="2047"/>
                    <a:pt x="2524" y="2082"/>
                    <a:pt x="2470" y="2082"/>
                  </a:cubicBezTo>
                  <a:cubicBezTo>
                    <a:pt x="2465" y="2082"/>
                    <a:pt x="2459" y="2081"/>
                    <a:pt x="2453" y="2081"/>
                  </a:cubicBezTo>
                  <a:cubicBezTo>
                    <a:pt x="2419" y="2098"/>
                    <a:pt x="2382" y="2105"/>
                    <a:pt x="2342" y="2105"/>
                  </a:cubicBezTo>
                  <a:cubicBezTo>
                    <a:pt x="2169" y="2105"/>
                    <a:pt x="1956" y="1966"/>
                    <a:pt x="1858" y="1871"/>
                  </a:cubicBezTo>
                  <a:cubicBezTo>
                    <a:pt x="1794" y="1808"/>
                    <a:pt x="1743" y="1739"/>
                    <a:pt x="1706" y="1666"/>
                  </a:cubicBezTo>
                  <a:close/>
                  <a:moveTo>
                    <a:pt x="1749" y="3802"/>
                  </a:moveTo>
                  <a:cubicBezTo>
                    <a:pt x="2124" y="3802"/>
                    <a:pt x="2511" y="3881"/>
                    <a:pt x="2794" y="3960"/>
                  </a:cubicBezTo>
                  <a:cubicBezTo>
                    <a:pt x="3097" y="4044"/>
                    <a:pt x="3919" y="4348"/>
                    <a:pt x="3452" y="4775"/>
                  </a:cubicBezTo>
                  <a:cubicBezTo>
                    <a:pt x="3349" y="4869"/>
                    <a:pt x="3220" y="4905"/>
                    <a:pt x="3079" y="4905"/>
                  </a:cubicBezTo>
                  <a:cubicBezTo>
                    <a:pt x="2771" y="4905"/>
                    <a:pt x="2413" y="4730"/>
                    <a:pt x="2188" y="4613"/>
                  </a:cubicBezTo>
                  <a:cubicBezTo>
                    <a:pt x="1842" y="4431"/>
                    <a:pt x="1507" y="4173"/>
                    <a:pt x="1238" y="3863"/>
                  </a:cubicBezTo>
                  <a:lnTo>
                    <a:pt x="1238" y="3863"/>
                  </a:lnTo>
                  <a:cubicBezTo>
                    <a:pt x="1398" y="3820"/>
                    <a:pt x="1572" y="3802"/>
                    <a:pt x="1749" y="3802"/>
                  </a:cubicBezTo>
                  <a:close/>
                  <a:moveTo>
                    <a:pt x="1260" y="6305"/>
                  </a:moveTo>
                  <a:cubicBezTo>
                    <a:pt x="1543" y="6305"/>
                    <a:pt x="1852" y="6383"/>
                    <a:pt x="2057" y="6433"/>
                  </a:cubicBezTo>
                  <a:cubicBezTo>
                    <a:pt x="2156" y="6459"/>
                    <a:pt x="2252" y="6488"/>
                    <a:pt x="2350" y="6518"/>
                  </a:cubicBezTo>
                  <a:cubicBezTo>
                    <a:pt x="2426" y="6544"/>
                    <a:pt x="2618" y="6582"/>
                    <a:pt x="2675" y="6646"/>
                  </a:cubicBezTo>
                  <a:cubicBezTo>
                    <a:pt x="2862" y="6843"/>
                    <a:pt x="2627" y="6883"/>
                    <a:pt x="2423" y="6883"/>
                  </a:cubicBezTo>
                  <a:cubicBezTo>
                    <a:pt x="2325" y="6883"/>
                    <a:pt x="2234" y="6873"/>
                    <a:pt x="2201" y="6868"/>
                  </a:cubicBezTo>
                  <a:cubicBezTo>
                    <a:pt x="1854" y="6805"/>
                    <a:pt x="1526" y="6641"/>
                    <a:pt x="1256" y="6416"/>
                  </a:cubicBezTo>
                  <a:cubicBezTo>
                    <a:pt x="1217" y="6383"/>
                    <a:pt x="1178" y="6347"/>
                    <a:pt x="1140" y="6310"/>
                  </a:cubicBezTo>
                  <a:lnTo>
                    <a:pt x="1140" y="6310"/>
                  </a:lnTo>
                  <a:cubicBezTo>
                    <a:pt x="1179" y="6307"/>
                    <a:pt x="1219" y="6305"/>
                    <a:pt x="1260" y="6305"/>
                  </a:cubicBezTo>
                  <a:close/>
                  <a:moveTo>
                    <a:pt x="2924" y="1"/>
                  </a:moveTo>
                  <a:cubicBezTo>
                    <a:pt x="2453" y="1"/>
                    <a:pt x="2011" y="156"/>
                    <a:pt x="1683" y="590"/>
                  </a:cubicBezTo>
                  <a:cubicBezTo>
                    <a:pt x="1490" y="845"/>
                    <a:pt x="1395" y="1167"/>
                    <a:pt x="1443" y="1470"/>
                  </a:cubicBezTo>
                  <a:lnTo>
                    <a:pt x="1443" y="1470"/>
                  </a:lnTo>
                  <a:cubicBezTo>
                    <a:pt x="1143" y="1491"/>
                    <a:pt x="859" y="1602"/>
                    <a:pt x="669" y="1864"/>
                  </a:cubicBezTo>
                  <a:cubicBezTo>
                    <a:pt x="242" y="2450"/>
                    <a:pt x="513" y="3200"/>
                    <a:pt x="934" y="3777"/>
                  </a:cubicBezTo>
                  <a:lnTo>
                    <a:pt x="934" y="3777"/>
                  </a:lnTo>
                  <a:cubicBezTo>
                    <a:pt x="0" y="4230"/>
                    <a:pt x="260" y="5537"/>
                    <a:pt x="792" y="6211"/>
                  </a:cubicBezTo>
                  <a:cubicBezTo>
                    <a:pt x="794" y="6214"/>
                    <a:pt x="795" y="6216"/>
                    <a:pt x="797" y="6218"/>
                  </a:cubicBezTo>
                  <a:lnTo>
                    <a:pt x="797" y="6218"/>
                  </a:lnTo>
                  <a:cubicBezTo>
                    <a:pt x="556" y="6327"/>
                    <a:pt x="391" y="6540"/>
                    <a:pt x="368" y="6889"/>
                  </a:cubicBezTo>
                  <a:cubicBezTo>
                    <a:pt x="299" y="7915"/>
                    <a:pt x="1325" y="8685"/>
                    <a:pt x="2281" y="8685"/>
                  </a:cubicBezTo>
                  <a:cubicBezTo>
                    <a:pt x="2361" y="8685"/>
                    <a:pt x="2441" y="8679"/>
                    <a:pt x="2520" y="8668"/>
                  </a:cubicBezTo>
                  <a:cubicBezTo>
                    <a:pt x="2638" y="8651"/>
                    <a:pt x="2594" y="8480"/>
                    <a:pt x="2483" y="8480"/>
                  </a:cubicBezTo>
                  <a:cubicBezTo>
                    <a:pt x="2478" y="8480"/>
                    <a:pt x="2473" y="8481"/>
                    <a:pt x="2467" y="8481"/>
                  </a:cubicBezTo>
                  <a:cubicBezTo>
                    <a:pt x="2395" y="8492"/>
                    <a:pt x="2322" y="8497"/>
                    <a:pt x="2250" y="8497"/>
                  </a:cubicBezTo>
                  <a:cubicBezTo>
                    <a:pt x="1608" y="8497"/>
                    <a:pt x="983" y="8109"/>
                    <a:pt x="697" y="7530"/>
                  </a:cubicBezTo>
                  <a:cubicBezTo>
                    <a:pt x="550" y="7229"/>
                    <a:pt x="465" y="6776"/>
                    <a:pt x="707" y="6498"/>
                  </a:cubicBezTo>
                  <a:cubicBezTo>
                    <a:pt x="764" y="6433"/>
                    <a:pt x="835" y="6388"/>
                    <a:pt x="917" y="6358"/>
                  </a:cubicBezTo>
                  <a:lnTo>
                    <a:pt x="917" y="6358"/>
                  </a:lnTo>
                  <a:cubicBezTo>
                    <a:pt x="1205" y="6669"/>
                    <a:pt x="1576" y="6906"/>
                    <a:pt x="1986" y="7017"/>
                  </a:cubicBezTo>
                  <a:cubicBezTo>
                    <a:pt x="2093" y="7045"/>
                    <a:pt x="2283" y="7083"/>
                    <a:pt x="2469" y="7083"/>
                  </a:cubicBezTo>
                  <a:cubicBezTo>
                    <a:pt x="2722" y="7083"/>
                    <a:pt x="2964" y="7013"/>
                    <a:pt x="2969" y="6756"/>
                  </a:cubicBezTo>
                  <a:cubicBezTo>
                    <a:pt x="2975" y="6496"/>
                    <a:pt x="2632" y="6409"/>
                    <a:pt x="2443" y="6345"/>
                  </a:cubicBezTo>
                  <a:cubicBezTo>
                    <a:pt x="2106" y="6228"/>
                    <a:pt x="1752" y="6158"/>
                    <a:pt x="1398" y="6132"/>
                  </a:cubicBezTo>
                  <a:cubicBezTo>
                    <a:pt x="1356" y="6130"/>
                    <a:pt x="1315" y="6128"/>
                    <a:pt x="1275" y="6128"/>
                  </a:cubicBezTo>
                  <a:cubicBezTo>
                    <a:pt x="1177" y="6128"/>
                    <a:pt x="1083" y="6137"/>
                    <a:pt x="996" y="6155"/>
                  </a:cubicBezTo>
                  <a:lnTo>
                    <a:pt x="996" y="6155"/>
                  </a:lnTo>
                  <a:cubicBezTo>
                    <a:pt x="605" y="5692"/>
                    <a:pt x="375" y="5043"/>
                    <a:pt x="568" y="4458"/>
                  </a:cubicBezTo>
                  <a:cubicBezTo>
                    <a:pt x="656" y="4196"/>
                    <a:pt x="831" y="4029"/>
                    <a:pt x="1052" y="3929"/>
                  </a:cubicBezTo>
                  <a:lnTo>
                    <a:pt x="1052" y="3929"/>
                  </a:lnTo>
                  <a:cubicBezTo>
                    <a:pt x="1192" y="4100"/>
                    <a:pt x="1341" y="4251"/>
                    <a:pt x="1484" y="4371"/>
                  </a:cubicBezTo>
                  <a:cubicBezTo>
                    <a:pt x="1887" y="4711"/>
                    <a:pt x="2411" y="5013"/>
                    <a:pt x="2945" y="5080"/>
                  </a:cubicBezTo>
                  <a:cubicBezTo>
                    <a:pt x="2977" y="5084"/>
                    <a:pt x="3011" y="5086"/>
                    <a:pt x="3045" y="5086"/>
                  </a:cubicBezTo>
                  <a:cubicBezTo>
                    <a:pt x="3418" y="5086"/>
                    <a:pt x="3854" y="4853"/>
                    <a:pt x="3764" y="4420"/>
                  </a:cubicBezTo>
                  <a:cubicBezTo>
                    <a:pt x="3666" y="3928"/>
                    <a:pt x="2939" y="3780"/>
                    <a:pt x="2539" y="3700"/>
                  </a:cubicBezTo>
                  <a:cubicBezTo>
                    <a:pt x="2288" y="3650"/>
                    <a:pt x="2019" y="3611"/>
                    <a:pt x="1752" y="3611"/>
                  </a:cubicBezTo>
                  <a:cubicBezTo>
                    <a:pt x="1533" y="3611"/>
                    <a:pt x="1315" y="3637"/>
                    <a:pt x="1111" y="3705"/>
                  </a:cubicBezTo>
                  <a:lnTo>
                    <a:pt x="1111" y="3705"/>
                  </a:lnTo>
                  <a:cubicBezTo>
                    <a:pt x="942" y="3480"/>
                    <a:pt x="810" y="3230"/>
                    <a:pt x="733" y="2965"/>
                  </a:cubicBezTo>
                  <a:cubicBezTo>
                    <a:pt x="637" y="2628"/>
                    <a:pt x="621" y="2217"/>
                    <a:pt x="861" y="1933"/>
                  </a:cubicBezTo>
                  <a:cubicBezTo>
                    <a:pt x="1025" y="1741"/>
                    <a:pt x="1254" y="1668"/>
                    <a:pt x="1493" y="1659"/>
                  </a:cubicBezTo>
                  <a:lnTo>
                    <a:pt x="1493" y="1659"/>
                  </a:lnTo>
                  <a:cubicBezTo>
                    <a:pt x="1527" y="1749"/>
                    <a:pt x="1576" y="1835"/>
                    <a:pt x="1640" y="1916"/>
                  </a:cubicBezTo>
                  <a:cubicBezTo>
                    <a:pt x="1784" y="2095"/>
                    <a:pt x="2113" y="2304"/>
                    <a:pt x="2397" y="2304"/>
                  </a:cubicBezTo>
                  <a:cubicBezTo>
                    <a:pt x="2520" y="2304"/>
                    <a:pt x="2635" y="2265"/>
                    <a:pt x="2722" y="2167"/>
                  </a:cubicBezTo>
                  <a:cubicBezTo>
                    <a:pt x="3066" y="1778"/>
                    <a:pt x="2131" y="1542"/>
                    <a:pt x="1931" y="1503"/>
                  </a:cubicBezTo>
                  <a:cubicBezTo>
                    <a:pt x="1836" y="1485"/>
                    <a:pt x="1737" y="1472"/>
                    <a:pt x="1639" y="1468"/>
                  </a:cubicBezTo>
                  <a:lnTo>
                    <a:pt x="1639" y="1468"/>
                  </a:lnTo>
                  <a:cubicBezTo>
                    <a:pt x="1581" y="1164"/>
                    <a:pt x="1705" y="831"/>
                    <a:pt x="1930" y="597"/>
                  </a:cubicBezTo>
                  <a:cubicBezTo>
                    <a:pt x="2219" y="296"/>
                    <a:pt x="2574" y="186"/>
                    <a:pt x="2947" y="186"/>
                  </a:cubicBezTo>
                  <a:cubicBezTo>
                    <a:pt x="3563" y="186"/>
                    <a:pt x="4231" y="487"/>
                    <a:pt x="4739" y="732"/>
                  </a:cubicBezTo>
                  <a:cubicBezTo>
                    <a:pt x="4754" y="739"/>
                    <a:pt x="4769" y="742"/>
                    <a:pt x="4783" y="742"/>
                  </a:cubicBezTo>
                  <a:cubicBezTo>
                    <a:pt x="4875" y="742"/>
                    <a:pt x="4936" y="610"/>
                    <a:pt x="4839" y="563"/>
                  </a:cubicBezTo>
                  <a:cubicBezTo>
                    <a:pt x="4292" y="300"/>
                    <a:pt x="3579" y="1"/>
                    <a:pt x="29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4"/>
            <p:cNvSpPr/>
            <p:nvPr/>
          </p:nvSpPr>
          <p:spPr>
            <a:xfrm>
              <a:off x="5076975" y="1736950"/>
              <a:ext cx="466425" cy="471175"/>
            </a:xfrm>
            <a:custGeom>
              <a:avLst/>
              <a:gdLst/>
              <a:ahLst/>
              <a:cxnLst/>
              <a:rect l="l" t="t" r="r" b="b"/>
              <a:pathLst>
                <a:path w="18657" h="18847" extrusionOk="0">
                  <a:moveTo>
                    <a:pt x="15786" y="1"/>
                  </a:moveTo>
                  <a:cubicBezTo>
                    <a:pt x="14565" y="1"/>
                    <a:pt x="12566" y="2302"/>
                    <a:pt x="9534" y="5306"/>
                  </a:cubicBezTo>
                  <a:cubicBezTo>
                    <a:pt x="5944" y="8863"/>
                    <a:pt x="1594" y="8949"/>
                    <a:pt x="1594" y="8949"/>
                  </a:cubicBezTo>
                  <a:cubicBezTo>
                    <a:pt x="1594" y="8949"/>
                    <a:pt x="1" y="18847"/>
                    <a:pt x="4832" y="18847"/>
                  </a:cubicBezTo>
                  <a:cubicBezTo>
                    <a:pt x="5078" y="18847"/>
                    <a:pt x="5342" y="18821"/>
                    <a:pt x="5623" y="18767"/>
                  </a:cubicBezTo>
                  <a:cubicBezTo>
                    <a:pt x="11412" y="17652"/>
                    <a:pt x="14800" y="14908"/>
                    <a:pt x="15148" y="12893"/>
                  </a:cubicBezTo>
                  <a:cubicBezTo>
                    <a:pt x="15351" y="11723"/>
                    <a:pt x="14831" y="11478"/>
                    <a:pt x="14359" y="11478"/>
                  </a:cubicBezTo>
                  <a:cubicBezTo>
                    <a:pt x="14019" y="11478"/>
                    <a:pt x="13705" y="11605"/>
                    <a:pt x="13705" y="11605"/>
                  </a:cubicBezTo>
                  <a:cubicBezTo>
                    <a:pt x="16943" y="8988"/>
                    <a:pt x="18657" y="5091"/>
                    <a:pt x="17212" y="3966"/>
                  </a:cubicBezTo>
                  <a:cubicBezTo>
                    <a:pt x="17019" y="3815"/>
                    <a:pt x="16814" y="3750"/>
                    <a:pt x="16605" y="3750"/>
                  </a:cubicBezTo>
                  <a:cubicBezTo>
                    <a:pt x="16165" y="3750"/>
                    <a:pt x="15705" y="4038"/>
                    <a:pt x="15285" y="4426"/>
                  </a:cubicBezTo>
                  <a:lnTo>
                    <a:pt x="15285" y="4426"/>
                  </a:lnTo>
                  <a:cubicBezTo>
                    <a:pt x="16234" y="2864"/>
                    <a:pt x="17068" y="903"/>
                    <a:pt x="16385" y="246"/>
                  </a:cubicBezTo>
                  <a:cubicBezTo>
                    <a:pt x="16211" y="79"/>
                    <a:pt x="16012" y="1"/>
                    <a:pt x="15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4"/>
            <p:cNvSpPr/>
            <p:nvPr/>
          </p:nvSpPr>
          <p:spPr>
            <a:xfrm>
              <a:off x="5301050" y="1892550"/>
              <a:ext cx="103650" cy="184325"/>
            </a:xfrm>
            <a:custGeom>
              <a:avLst/>
              <a:gdLst/>
              <a:ahLst/>
              <a:cxnLst/>
              <a:rect l="l" t="t" r="r" b="b"/>
              <a:pathLst>
                <a:path w="4146" h="7373" extrusionOk="0">
                  <a:moveTo>
                    <a:pt x="2628" y="2164"/>
                  </a:moveTo>
                  <a:lnTo>
                    <a:pt x="2628" y="2164"/>
                  </a:lnTo>
                  <a:cubicBezTo>
                    <a:pt x="2490" y="2355"/>
                    <a:pt x="2328" y="2529"/>
                    <a:pt x="2148" y="2681"/>
                  </a:cubicBezTo>
                  <a:cubicBezTo>
                    <a:pt x="2049" y="2762"/>
                    <a:pt x="1938" y="2853"/>
                    <a:pt x="1821" y="2910"/>
                  </a:cubicBezTo>
                  <a:cubicBezTo>
                    <a:pt x="1760" y="2941"/>
                    <a:pt x="1644" y="2979"/>
                    <a:pt x="1548" y="2979"/>
                  </a:cubicBezTo>
                  <a:cubicBezTo>
                    <a:pt x="1437" y="2979"/>
                    <a:pt x="1354" y="2927"/>
                    <a:pt x="1422" y="2754"/>
                  </a:cubicBezTo>
                  <a:cubicBezTo>
                    <a:pt x="1524" y="2499"/>
                    <a:pt x="1940" y="2335"/>
                    <a:pt x="2176" y="2265"/>
                  </a:cubicBezTo>
                  <a:cubicBezTo>
                    <a:pt x="2321" y="2222"/>
                    <a:pt x="2474" y="2188"/>
                    <a:pt x="2628" y="2164"/>
                  </a:cubicBezTo>
                  <a:close/>
                  <a:moveTo>
                    <a:pt x="3097" y="4317"/>
                  </a:moveTo>
                  <a:cubicBezTo>
                    <a:pt x="2934" y="4575"/>
                    <a:pt x="2727" y="4799"/>
                    <a:pt x="2452" y="4954"/>
                  </a:cubicBezTo>
                  <a:cubicBezTo>
                    <a:pt x="2333" y="5022"/>
                    <a:pt x="2201" y="5073"/>
                    <a:pt x="2067" y="5098"/>
                  </a:cubicBezTo>
                  <a:cubicBezTo>
                    <a:pt x="2033" y="5105"/>
                    <a:pt x="1967" y="5121"/>
                    <a:pt x="1905" y="5121"/>
                  </a:cubicBezTo>
                  <a:cubicBezTo>
                    <a:pt x="1812" y="5121"/>
                    <a:pt x="1727" y="5086"/>
                    <a:pt x="1771" y="4938"/>
                  </a:cubicBezTo>
                  <a:cubicBezTo>
                    <a:pt x="1791" y="4875"/>
                    <a:pt x="1893" y="4797"/>
                    <a:pt x="1943" y="4757"/>
                  </a:cubicBezTo>
                  <a:cubicBezTo>
                    <a:pt x="2171" y="4564"/>
                    <a:pt x="2449" y="4433"/>
                    <a:pt x="2737" y="4369"/>
                  </a:cubicBezTo>
                  <a:cubicBezTo>
                    <a:pt x="2841" y="4345"/>
                    <a:pt x="2967" y="4325"/>
                    <a:pt x="3097" y="4317"/>
                  </a:cubicBezTo>
                  <a:close/>
                  <a:moveTo>
                    <a:pt x="2623" y="0"/>
                  </a:moveTo>
                  <a:cubicBezTo>
                    <a:pt x="2421" y="0"/>
                    <a:pt x="2210" y="49"/>
                    <a:pt x="2034" y="96"/>
                  </a:cubicBezTo>
                  <a:cubicBezTo>
                    <a:pt x="1195" y="324"/>
                    <a:pt x="471" y="892"/>
                    <a:pt x="39" y="1647"/>
                  </a:cubicBezTo>
                  <a:cubicBezTo>
                    <a:pt x="1" y="1721"/>
                    <a:pt x="68" y="1790"/>
                    <a:pt x="134" y="1790"/>
                  </a:cubicBezTo>
                  <a:cubicBezTo>
                    <a:pt x="164" y="1790"/>
                    <a:pt x="193" y="1776"/>
                    <a:pt x="213" y="1743"/>
                  </a:cubicBezTo>
                  <a:cubicBezTo>
                    <a:pt x="492" y="1254"/>
                    <a:pt x="894" y="852"/>
                    <a:pt x="1384" y="574"/>
                  </a:cubicBezTo>
                  <a:cubicBezTo>
                    <a:pt x="1626" y="438"/>
                    <a:pt x="2182" y="179"/>
                    <a:pt x="2607" y="179"/>
                  </a:cubicBezTo>
                  <a:cubicBezTo>
                    <a:pt x="2818" y="179"/>
                    <a:pt x="2997" y="242"/>
                    <a:pt x="3091" y="415"/>
                  </a:cubicBezTo>
                  <a:cubicBezTo>
                    <a:pt x="3228" y="664"/>
                    <a:pt x="3137" y="1009"/>
                    <a:pt x="3065" y="1263"/>
                  </a:cubicBezTo>
                  <a:cubicBezTo>
                    <a:pt x="2996" y="1507"/>
                    <a:pt x="2894" y="1740"/>
                    <a:pt x="2764" y="1958"/>
                  </a:cubicBezTo>
                  <a:lnTo>
                    <a:pt x="2764" y="1958"/>
                  </a:lnTo>
                  <a:cubicBezTo>
                    <a:pt x="2741" y="1960"/>
                    <a:pt x="2718" y="1963"/>
                    <a:pt x="2695" y="1965"/>
                  </a:cubicBezTo>
                  <a:cubicBezTo>
                    <a:pt x="2318" y="2010"/>
                    <a:pt x="1927" y="2096"/>
                    <a:pt x="1604" y="2311"/>
                  </a:cubicBezTo>
                  <a:cubicBezTo>
                    <a:pt x="1394" y="2453"/>
                    <a:pt x="1061" y="2749"/>
                    <a:pt x="1245" y="3030"/>
                  </a:cubicBezTo>
                  <a:cubicBezTo>
                    <a:pt x="1314" y="3137"/>
                    <a:pt x="1427" y="3176"/>
                    <a:pt x="1547" y="3176"/>
                  </a:cubicBezTo>
                  <a:cubicBezTo>
                    <a:pt x="1676" y="3176"/>
                    <a:pt x="1813" y="3131"/>
                    <a:pt x="1914" y="3078"/>
                  </a:cubicBezTo>
                  <a:cubicBezTo>
                    <a:pt x="2306" y="2873"/>
                    <a:pt x="2638" y="2529"/>
                    <a:pt x="2883" y="2136"/>
                  </a:cubicBezTo>
                  <a:lnTo>
                    <a:pt x="2883" y="2136"/>
                  </a:lnTo>
                  <a:cubicBezTo>
                    <a:pt x="2943" y="2132"/>
                    <a:pt x="3004" y="2130"/>
                    <a:pt x="3063" y="2130"/>
                  </a:cubicBezTo>
                  <a:cubicBezTo>
                    <a:pt x="3067" y="2130"/>
                    <a:pt x="3071" y="2130"/>
                    <a:pt x="3075" y="2130"/>
                  </a:cubicBezTo>
                  <a:cubicBezTo>
                    <a:pt x="3845" y="2136"/>
                    <a:pt x="3645" y="2974"/>
                    <a:pt x="3483" y="3457"/>
                  </a:cubicBezTo>
                  <a:cubicBezTo>
                    <a:pt x="3408" y="3684"/>
                    <a:pt x="3320" y="3912"/>
                    <a:pt x="3208" y="4126"/>
                  </a:cubicBezTo>
                  <a:lnTo>
                    <a:pt x="3208" y="4126"/>
                  </a:lnTo>
                  <a:cubicBezTo>
                    <a:pt x="3203" y="4126"/>
                    <a:pt x="3199" y="4126"/>
                    <a:pt x="3195" y="4126"/>
                  </a:cubicBezTo>
                  <a:cubicBezTo>
                    <a:pt x="3064" y="4126"/>
                    <a:pt x="2938" y="4138"/>
                    <a:pt x="2828" y="4155"/>
                  </a:cubicBezTo>
                  <a:cubicBezTo>
                    <a:pt x="2452" y="4213"/>
                    <a:pt x="2096" y="4373"/>
                    <a:pt x="1805" y="4621"/>
                  </a:cubicBezTo>
                  <a:cubicBezTo>
                    <a:pt x="1637" y="4764"/>
                    <a:pt x="1381" y="5094"/>
                    <a:pt x="1660" y="5268"/>
                  </a:cubicBezTo>
                  <a:cubicBezTo>
                    <a:pt x="1730" y="5311"/>
                    <a:pt x="1814" y="5329"/>
                    <a:pt x="1903" y="5329"/>
                  </a:cubicBezTo>
                  <a:cubicBezTo>
                    <a:pt x="2150" y="5329"/>
                    <a:pt x="2441" y="5192"/>
                    <a:pt x="2612" y="5086"/>
                  </a:cubicBezTo>
                  <a:cubicBezTo>
                    <a:pt x="2914" y="4897"/>
                    <a:pt x="3148" y="4624"/>
                    <a:pt x="3324" y="4318"/>
                  </a:cubicBezTo>
                  <a:lnTo>
                    <a:pt x="3324" y="4318"/>
                  </a:lnTo>
                  <a:cubicBezTo>
                    <a:pt x="3474" y="4329"/>
                    <a:pt x="3616" y="4363"/>
                    <a:pt x="3726" y="4436"/>
                  </a:cubicBezTo>
                  <a:cubicBezTo>
                    <a:pt x="4002" y="4620"/>
                    <a:pt x="3902" y="5253"/>
                    <a:pt x="3853" y="5526"/>
                  </a:cubicBezTo>
                  <a:cubicBezTo>
                    <a:pt x="3739" y="6182"/>
                    <a:pt x="3397" y="6774"/>
                    <a:pt x="2899" y="7210"/>
                  </a:cubicBezTo>
                  <a:cubicBezTo>
                    <a:pt x="2823" y="7275"/>
                    <a:pt x="2892" y="7372"/>
                    <a:pt x="2971" y="7372"/>
                  </a:cubicBezTo>
                  <a:cubicBezTo>
                    <a:pt x="2993" y="7372"/>
                    <a:pt x="3016" y="7365"/>
                    <a:pt x="3036" y="7347"/>
                  </a:cubicBezTo>
                  <a:cubicBezTo>
                    <a:pt x="3634" y="6824"/>
                    <a:pt x="4011" y="6083"/>
                    <a:pt x="4078" y="5290"/>
                  </a:cubicBezTo>
                  <a:cubicBezTo>
                    <a:pt x="4104" y="4995"/>
                    <a:pt x="4146" y="4515"/>
                    <a:pt x="3882" y="4309"/>
                  </a:cubicBezTo>
                  <a:cubicBezTo>
                    <a:pt x="3758" y="4212"/>
                    <a:pt x="3592" y="4161"/>
                    <a:pt x="3419" y="4139"/>
                  </a:cubicBezTo>
                  <a:lnTo>
                    <a:pt x="3419" y="4139"/>
                  </a:lnTo>
                  <a:cubicBezTo>
                    <a:pt x="3589" y="3795"/>
                    <a:pt x="3733" y="3409"/>
                    <a:pt x="3802" y="3033"/>
                  </a:cubicBezTo>
                  <a:cubicBezTo>
                    <a:pt x="3852" y="2757"/>
                    <a:pt x="3863" y="2434"/>
                    <a:pt x="3688" y="2195"/>
                  </a:cubicBezTo>
                  <a:cubicBezTo>
                    <a:pt x="3538" y="1989"/>
                    <a:pt x="3306" y="1937"/>
                    <a:pt x="3068" y="1937"/>
                  </a:cubicBezTo>
                  <a:cubicBezTo>
                    <a:pt x="3045" y="1937"/>
                    <a:pt x="3021" y="1938"/>
                    <a:pt x="2997" y="1939"/>
                  </a:cubicBezTo>
                  <a:lnTo>
                    <a:pt x="2997" y="1939"/>
                  </a:lnTo>
                  <a:cubicBezTo>
                    <a:pt x="3110" y="1725"/>
                    <a:pt x="3198" y="1501"/>
                    <a:pt x="3257" y="1282"/>
                  </a:cubicBezTo>
                  <a:cubicBezTo>
                    <a:pt x="3352" y="928"/>
                    <a:pt x="3440" y="438"/>
                    <a:pt x="3128" y="164"/>
                  </a:cubicBezTo>
                  <a:cubicBezTo>
                    <a:pt x="2989" y="42"/>
                    <a:pt x="2809" y="0"/>
                    <a:pt x="2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395225" y="1852625"/>
              <a:ext cx="70675" cy="94750"/>
            </a:xfrm>
            <a:custGeom>
              <a:avLst/>
              <a:gdLst/>
              <a:ahLst/>
              <a:cxnLst/>
              <a:rect l="l" t="t" r="r" b="b"/>
              <a:pathLst>
                <a:path w="2827" h="3790" extrusionOk="0">
                  <a:moveTo>
                    <a:pt x="1405" y="1340"/>
                  </a:moveTo>
                  <a:cubicBezTo>
                    <a:pt x="1375" y="1438"/>
                    <a:pt x="1334" y="1533"/>
                    <a:pt x="1283" y="1620"/>
                  </a:cubicBezTo>
                  <a:cubicBezTo>
                    <a:pt x="1241" y="1693"/>
                    <a:pt x="1119" y="1910"/>
                    <a:pt x="1002" y="1910"/>
                  </a:cubicBezTo>
                  <a:cubicBezTo>
                    <a:pt x="988" y="1910"/>
                    <a:pt x="974" y="1907"/>
                    <a:pt x="961" y="1900"/>
                  </a:cubicBezTo>
                  <a:cubicBezTo>
                    <a:pt x="919" y="1881"/>
                    <a:pt x="918" y="1774"/>
                    <a:pt x="926" y="1741"/>
                  </a:cubicBezTo>
                  <a:cubicBezTo>
                    <a:pt x="933" y="1716"/>
                    <a:pt x="955" y="1685"/>
                    <a:pt x="969" y="1663"/>
                  </a:cubicBezTo>
                  <a:cubicBezTo>
                    <a:pt x="1002" y="1616"/>
                    <a:pt x="1042" y="1570"/>
                    <a:pt x="1088" y="1531"/>
                  </a:cubicBezTo>
                  <a:cubicBezTo>
                    <a:pt x="1180" y="1448"/>
                    <a:pt x="1292" y="1389"/>
                    <a:pt x="1405" y="1340"/>
                  </a:cubicBezTo>
                  <a:close/>
                  <a:moveTo>
                    <a:pt x="770" y="0"/>
                  </a:moveTo>
                  <a:cubicBezTo>
                    <a:pt x="760" y="0"/>
                    <a:pt x="749" y="0"/>
                    <a:pt x="738" y="1"/>
                  </a:cubicBezTo>
                  <a:cubicBezTo>
                    <a:pt x="414" y="14"/>
                    <a:pt x="122" y="216"/>
                    <a:pt x="25" y="528"/>
                  </a:cubicBezTo>
                  <a:cubicBezTo>
                    <a:pt x="0" y="601"/>
                    <a:pt x="59" y="648"/>
                    <a:pt x="117" y="648"/>
                  </a:cubicBezTo>
                  <a:cubicBezTo>
                    <a:pt x="155" y="648"/>
                    <a:pt x="194" y="627"/>
                    <a:pt x="208" y="580"/>
                  </a:cubicBezTo>
                  <a:cubicBezTo>
                    <a:pt x="275" y="363"/>
                    <a:pt x="479" y="222"/>
                    <a:pt x="701" y="199"/>
                  </a:cubicBezTo>
                  <a:cubicBezTo>
                    <a:pt x="720" y="197"/>
                    <a:pt x="740" y="196"/>
                    <a:pt x="759" y="196"/>
                  </a:cubicBezTo>
                  <a:cubicBezTo>
                    <a:pt x="982" y="196"/>
                    <a:pt x="1185" y="331"/>
                    <a:pt x="1307" y="515"/>
                  </a:cubicBezTo>
                  <a:cubicBezTo>
                    <a:pt x="1427" y="693"/>
                    <a:pt x="1470" y="902"/>
                    <a:pt x="1451" y="1110"/>
                  </a:cubicBezTo>
                  <a:lnTo>
                    <a:pt x="1451" y="1110"/>
                  </a:lnTo>
                  <a:cubicBezTo>
                    <a:pt x="1234" y="1186"/>
                    <a:pt x="1026" y="1304"/>
                    <a:pt x="882" y="1467"/>
                  </a:cubicBezTo>
                  <a:cubicBezTo>
                    <a:pt x="727" y="1642"/>
                    <a:pt x="588" y="2003"/>
                    <a:pt x="912" y="2086"/>
                  </a:cubicBezTo>
                  <a:cubicBezTo>
                    <a:pt x="941" y="2094"/>
                    <a:pt x="969" y="2097"/>
                    <a:pt x="997" y="2097"/>
                  </a:cubicBezTo>
                  <a:cubicBezTo>
                    <a:pt x="1271" y="2097"/>
                    <a:pt x="1455" y="1745"/>
                    <a:pt x="1544" y="1530"/>
                  </a:cubicBezTo>
                  <a:cubicBezTo>
                    <a:pt x="1580" y="1442"/>
                    <a:pt x="1608" y="1350"/>
                    <a:pt x="1627" y="1256"/>
                  </a:cubicBezTo>
                  <a:lnTo>
                    <a:pt x="1627" y="1256"/>
                  </a:lnTo>
                  <a:cubicBezTo>
                    <a:pt x="1736" y="1221"/>
                    <a:pt x="1852" y="1196"/>
                    <a:pt x="1963" y="1196"/>
                  </a:cubicBezTo>
                  <a:cubicBezTo>
                    <a:pt x="2067" y="1196"/>
                    <a:pt x="2167" y="1218"/>
                    <a:pt x="2256" y="1272"/>
                  </a:cubicBezTo>
                  <a:cubicBezTo>
                    <a:pt x="2640" y="1506"/>
                    <a:pt x="2596" y="2089"/>
                    <a:pt x="2475" y="2454"/>
                  </a:cubicBezTo>
                  <a:cubicBezTo>
                    <a:pt x="2309" y="2958"/>
                    <a:pt x="1942" y="3373"/>
                    <a:pt x="1471" y="3611"/>
                  </a:cubicBezTo>
                  <a:cubicBezTo>
                    <a:pt x="1376" y="3660"/>
                    <a:pt x="1434" y="3789"/>
                    <a:pt x="1523" y="3789"/>
                  </a:cubicBezTo>
                  <a:cubicBezTo>
                    <a:pt x="1538" y="3789"/>
                    <a:pt x="1554" y="3786"/>
                    <a:pt x="1570" y="3777"/>
                  </a:cubicBezTo>
                  <a:cubicBezTo>
                    <a:pt x="2173" y="3472"/>
                    <a:pt x="2632" y="2877"/>
                    <a:pt x="2738" y="2204"/>
                  </a:cubicBezTo>
                  <a:cubicBezTo>
                    <a:pt x="2826" y="1632"/>
                    <a:pt x="2564" y="1008"/>
                    <a:pt x="1959" y="1008"/>
                  </a:cubicBezTo>
                  <a:cubicBezTo>
                    <a:pt x="1908" y="1008"/>
                    <a:pt x="1855" y="1012"/>
                    <a:pt x="1799" y="1021"/>
                  </a:cubicBezTo>
                  <a:cubicBezTo>
                    <a:pt x="1750" y="1029"/>
                    <a:pt x="1701" y="1039"/>
                    <a:pt x="1651" y="1051"/>
                  </a:cubicBezTo>
                  <a:lnTo>
                    <a:pt x="1651" y="1051"/>
                  </a:lnTo>
                  <a:cubicBezTo>
                    <a:pt x="1657" y="880"/>
                    <a:pt x="1627" y="708"/>
                    <a:pt x="1554" y="550"/>
                  </a:cubicBezTo>
                  <a:cubicBezTo>
                    <a:pt x="1412" y="247"/>
                    <a:pt x="1114" y="0"/>
                    <a:pt x="7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4"/>
            <p:cNvSpPr/>
            <p:nvPr/>
          </p:nvSpPr>
          <p:spPr>
            <a:xfrm>
              <a:off x="5166350" y="1975600"/>
              <a:ext cx="146275" cy="210625"/>
            </a:xfrm>
            <a:custGeom>
              <a:avLst/>
              <a:gdLst/>
              <a:ahLst/>
              <a:cxnLst/>
              <a:rect l="l" t="t" r="r" b="b"/>
              <a:pathLst>
                <a:path w="5851" h="8425" extrusionOk="0">
                  <a:moveTo>
                    <a:pt x="3378" y="1403"/>
                  </a:moveTo>
                  <a:cubicBezTo>
                    <a:pt x="3352" y="1499"/>
                    <a:pt x="3308" y="1591"/>
                    <a:pt x="3250" y="1672"/>
                  </a:cubicBezTo>
                  <a:cubicBezTo>
                    <a:pt x="3196" y="1745"/>
                    <a:pt x="3128" y="1815"/>
                    <a:pt x="3051" y="1862"/>
                  </a:cubicBezTo>
                  <a:cubicBezTo>
                    <a:pt x="3007" y="1894"/>
                    <a:pt x="2955" y="1920"/>
                    <a:pt x="2902" y="1938"/>
                  </a:cubicBezTo>
                  <a:cubicBezTo>
                    <a:pt x="2853" y="1956"/>
                    <a:pt x="2818" y="1971"/>
                    <a:pt x="2789" y="1971"/>
                  </a:cubicBezTo>
                  <a:cubicBezTo>
                    <a:pt x="2754" y="1971"/>
                    <a:pt x="2730" y="1947"/>
                    <a:pt x="2704" y="1877"/>
                  </a:cubicBezTo>
                  <a:cubicBezTo>
                    <a:pt x="2661" y="1766"/>
                    <a:pt x="2666" y="1775"/>
                    <a:pt x="2752" y="1712"/>
                  </a:cubicBezTo>
                  <a:cubicBezTo>
                    <a:pt x="2795" y="1682"/>
                    <a:pt x="2848" y="1655"/>
                    <a:pt x="2892" y="1629"/>
                  </a:cubicBezTo>
                  <a:cubicBezTo>
                    <a:pt x="2977" y="1580"/>
                    <a:pt x="3063" y="1533"/>
                    <a:pt x="3150" y="1494"/>
                  </a:cubicBezTo>
                  <a:cubicBezTo>
                    <a:pt x="3223" y="1460"/>
                    <a:pt x="3300" y="1429"/>
                    <a:pt x="3378" y="1403"/>
                  </a:cubicBezTo>
                  <a:close/>
                  <a:moveTo>
                    <a:pt x="4232" y="3459"/>
                  </a:moveTo>
                  <a:cubicBezTo>
                    <a:pt x="4252" y="3459"/>
                    <a:pt x="4272" y="3460"/>
                    <a:pt x="4292" y="3460"/>
                  </a:cubicBezTo>
                  <a:lnTo>
                    <a:pt x="4292" y="3460"/>
                  </a:lnTo>
                  <a:cubicBezTo>
                    <a:pt x="4165" y="3689"/>
                    <a:pt x="4010" y="3901"/>
                    <a:pt x="3845" y="4082"/>
                  </a:cubicBezTo>
                  <a:cubicBezTo>
                    <a:pt x="3593" y="4362"/>
                    <a:pt x="3285" y="4613"/>
                    <a:pt x="2942" y="4775"/>
                  </a:cubicBezTo>
                  <a:cubicBezTo>
                    <a:pt x="2828" y="4829"/>
                    <a:pt x="2691" y="4870"/>
                    <a:pt x="2560" y="4870"/>
                  </a:cubicBezTo>
                  <a:cubicBezTo>
                    <a:pt x="2443" y="4870"/>
                    <a:pt x="2329" y="4837"/>
                    <a:pt x="2238" y="4750"/>
                  </a:cubicBezTo>
                  <a:cubicBezTo>
                    <a:pt x="1989" y="4512"/>
                    <a:pt x="2263" y="4213"/>
                    <a:pt x="2471" y="4072"/>
                  </a:cubicBezTo>
                  <a:cubicBezTo>
                    <a:pt x="2813" y="3836"/>
                    <a:pt x="3214" y="3667"/>
                    <a:pt x="3611" y="3556"/>
                  </a:cubicBezTo>
                  <a:cubicBezTo>
                    <a:pt x="3804" y="3503"/>
                    <a:pt x="4020" y="3459"/>
                    <a:pt x="4232" y="3459"/>
                  </a:cubicBezTo>
                  <a:close/>
                  <a:moveTo>
                    <a:pt x="4901" y="5841"/>
                  </a:moveTo>
                  <a:lnTo>
                    <a:pt x="4901" y="5841"/>
                  </a:lnTo>
                  <a:cubicBezTo>
                    <a:pt x="4761" y="6049"/>
                    <a:pt x="4584" y="6233"/>
                    <a:pt x="4381" y="6380"/>
                  </a:cubicBezTo>
                  <a:cubicBezTo>
                    <a:pt x="4245" y="6476"/>
                    <a:pt x="4097" y="6556"/>
                    <a:pt x="3941" y="6616"/>
                  </a:cubicBezTo>
                  <a:cubicBezTo>
                    <a:pt x="3872" y="6642"/>
                    <a:pt x="3795" y="6669"/>
                    <a:pt x="3722" y="6682"/>
                  </a:cubicBezTo>
                  <a:cubicBezTo>
                    <a:pt x="3703" y="6685"/>
                    <a:pt x="3654" y="6695"/>
                    <a:pt x="3617" y="6695"/>
                  </a:cubicBezTo>
                  <a:cubicBezTo>
                    <a:pt x="3605" y="6695"/>
                    <a:pt x="3594" y="6694"/>
                    <a:pt x="3586" y="6691"/>
                  </a:cubicBezTo>
                  <a:cubicBezTo>
                    <a:pt x="3558" y="6685"/>
                    <a:pt x="3531" y="6682"/>
                    <a:pt x="3503" y="6677"/>
                  </a:cubicBezTo>
                  <a:cubicBezTo>
                    <a:pt x="3508" y="6599"/>
                    <a:pt x="3514" y="6525"/>
                    <a:pt x="3517" y="6447"/>
                  </a:cubicBezTo>
                  <a:cubicBezTo>
                    <a:pt x="3557" y="6377"/>
                    <a:pt x="3762" y="6290"/>
                    <a:pt x="3829" y="6251"/>
                  </a:cubicBezTo>
                  <a:cubicBezTo>
                    <a:pt x="3924" y="6196"/>
                    <a:pt x="4020" y="6146"/>
                    <a:pt x="4119" y="6100"/>
                  </a:cubicBezTo>
                  <a:cubicBezTo>
                    <a:pt x="4334" y="6002"/>
                    <a:pt x="4557" y="5918"/>
                    <a:pt x="4787" y="5864"/>
                  </a:cubicBezTo>
                  <a:cubicBezTo>
                    <a:pt x="4825" y="5855"/>
                    <a:pt x="4863" y="5847"/>
                    <a:pt x="4901" y="5841"/>
                  </a:cubicBezTo>
                  <a:close/>
                  <a:moveTo>
                    <a:pt x="2168" y="0"/>
                  </a:moveTo>
                  <a:cubicBezTo>
                    <a:pt x="2080" y="0"/>
                    <a:pt x="1992" y="7"/>
                    <a:pt x="1904" y="19"/>
                  </a:cubicBezTo>
                  <a:cubicBezTo>
                    <a:pt x="1201" y="121"/>
                    <a:pt x="623" y="562"/>
                    <a:pt x="77" y="985"/>
                  </a:cubicBezTo>
                  <a:cubicBezTo>
                    <a:pt x="1" y="1049"/>
                    <a:pt x="72" y="1149"/>
                    <a:pt x="153" y="1149"/>
                  </a:cubicBezTo>
                  <a:cubicBezTo>
                    <a:pt x="174" y="1149"/>
                    <a:pt x="195" y="1142"/>
                    <a:pt x="215" y="1127"/>
                  </a:cubicBezTo>
                  <a:cubicBezTo>
                    <a:pt x="765" y="701"/>
                    <a:pt x="1445" y="189"/>
                    <a:pt x="2170" y="189"/>
                  </a:cubicBezTo>
                  <a:cubicBezTo>
                    <a:pt x="2321" y="189"/>
                    <a:pt x="2474" y="212"/>
                    <a:pt x="2628" y="261"/>
                  </a:cubicBezTo>
                  <a:cubicBezTo>
                    <a:pt x="3015" y="386"/>
                    <a:pt x="3379" y="734"/>
                    <a:pt x="3404" y="1160"/>
                  </a:cubicBezTo>
                  <a:cubicBezTo>
                    <a:pt x="3404" y="1171"/>
                    <a:pt x="3405" y="1181"/>
                    <a:pt x="3405" y="1192"/>
                  </a:cubicBezTo>
                  <a:lnTo>
                    <a:pt x="3405" y="1192"/>
                  </a:lnTo>
                  <a:cubicBezTo>
                    <a:pt x="3310" y="1218"/>
                    <a:pt x="3216" y="1251"/>
                    <a:pt x="3126" y="1289"/>
                  </a:cubicBezTo>
                  <a:cubicBezTo>
                    <a:pt x="2903" y="1385"/>
                    <a:pt x="2613" y="1507"/>
                    <a:pt x="2469" y="1715"/>
                  </a:cubicBezTo>
                  <a:cubicBezTo>
                    <a:pt x="2359" y="1874"/>
                    <a:pt x="2369" y="2082"/>
                    <a:pt x="2577" y="2148"/>
                  </a:cubicBezTo>
                  <a:cubicBezTo>
                    <a:pt x="2622" y="2162"/>
                    <a:pt x="2669" y="2169"/>
                    <a:pt x="2717" y="2169"/>
                  </a:cubicBezTo>
                  <a:cubicBezTo>
                    <a:pt x="2897" y="2169"/>
                    <a:pt x="3087" y="2077"/>
                    <a:pt x="3219" y="1973"/>
                  </a:cubicBezTo>
                  <a:cubicBezTo>
                    <a:pt x="3424" y="1810"/>
                    <a:pt x="3543" y="1588"/>
                    <a:pt x="3577" y="1352"/>
                  </a:cubicBezTo>
                  <a:lnTo>
                    <a:pt x="3577" y="1352"/>
                  </a:lnTo>
                  <a:cubicBezTo>
                    <a:pt x="3641" y="1341"/>
                    <a:pt x="3706" y="1334"/>
                    <a:pt x="3771" y="1334"/>
                  </a:cubicBezTo>
                  <a:cubicBezTo>
                    <a:pt x="3792" y="1334"/>
                    <a:pt x="3813" y="1335"/>
                    <a:pt x="3834" y="1336"/>
                  </a:cubicBezTo>
                  <a:cubicBezTo>
                    <a:pt x="4251" y="1364"/>
                    <a:pt x="4510" y="1683"/>
                    <a:pt x="4582" y="2070"/>
                  </a:cubicBezTo>
                  <a:cubicBezTo>
                    <a:pt x="4656" y="2472"/>
                    <a:pt x="4567" y="2886"/>
                    <a:pt x="4392" y="3265"/>
                  </a:cubicBezTo>
                  <a:lnTo>
                    <a:pt x="4392" y="3265"/>
                  </a:lnTo>
                  <a:cubicBezTo>
                    <a:pt x="4327" y="3257"/>
                    <a:pt x="4260" y="3253"/>
                    <a:pt x="4193" y="3253"/>
                  </a:cubicBezTo>
                  <a:cubicBezTo>
                    <a:pt x="3521" y="3253"/>
                    <a:pt x="2749" y="3616"/>
                    <a:pt x="2313" y="3941"/>
                  </a:cubicBezTo>
                  <a:cubicBezTo>
                    <a:pt x="1986" y="4183"/>
                    <a:pt x="1760" y="4649"/>
                    <a:pt x="2170" y="4940"/>
                  </a:cubicBezTo>
                  <a:cubicBezTo>
                    <a:pt x="2293" y="5027"/>
                    <a:pt x="2425" y="5063"/>
                    <a:pt x="2560" y="5063"/>
                  </a:cubicBezTo>
                  <a:cubicBezTo>
                    <a:pt x="2916" y="5063"/>
                    <a:pt x="3290" y="4814"/>
                    <a:pt x="3554" y="4611"/>
                  </a:cubicBezTo>
                  <a:cubicBezTo>
                    <a:pt x="3921" y="4327"/>
                    <a:pt x="4267" y="3931"/>
                    <a:pt x="4501" y="3486"/>
                  </a:cubicBezTo>
                  <a:lnTo>
                    <a:pt x="4501" y="3486"/>
                  </a:lnTo>
                  <a:cubicBezTo>
                    <a:pt x="4587" y="3505"/>
                    <a:pt x="4669" y="3534"/>
                    <a:pt x="4747" y="3575"/>
                  </a:cubicBezTo>
                  <a:cubicBezTo>
                    <a:pt x="5437" y="3946"/>
                    <a:pt x="5343" y="5000"/>
                    <a:pt x="5045" y="5593"/>
                  </a:cubicBezTo>
                  <a:cubicBezTo>
                    <a:pt x="5039" y="5605"/>
                    <a:pt x="5033" y="5616"/>
                    <a:pt x="5027" y="5628"/>
                  </a:cubicBezTo>
                  <a:lnTo>
                    <a:pt x="5027" y="5628"/>
                  </a:lnTo>
                  <a:cubicBezTo>
                    <a:pt x="4795" y="5635"/>
                    <a:pt x="4558" y="5720"/>
                    <a:pt x="4347" y="5797"/>
                  </a:cubicBezTo>
                  <a:cubicBezTo>
                    <a:pt x="4070" y="5900"/>
                    <a:pt x="3804" y="6029"/>
                    <a:pt x="3554" y="6188"/>
                  </a:cubicBezTo>
                  <a:cubicBezTo>
                    <a:pt x="3402" y="6284"/>
                    <a:pt x="3170" y="6419"/>
                    <a:pt x="3212" y="6635"/>
                  </a:cubicBezTo>
                  <a:cubicBezTo>
                    <a:pt x="3243" y="6788"/>
                    <a:pt x="3388" y="6856"/>
                    <a:pt x="3528" y="6876"/>
                  </a:cubicBezTo>
                  <a:cubicBezTo>
                    <a:pt x="3563" y="6881"/>
                    <a:pt x="3598" y="6883"/>
                    <a:pt x="3633" y="6883"/>
                  </a:cubicBezTo>
                  <a:cubicBezTo>
                    <a:pt x="4027" y="6883"/>
                    <a:pt x="4459" y="6590"/>
                    <a:pt x="4724" y="6340"/>
                  </a:cubicBezTo>
                  <a:cubicBezTo>
                    <a:pt x="4876" y="6197"/>
                    <a:pt x="5013" y="6024"/>
                    <a:pt x="5126" y="5832"/>
                  </a:cubicBezTo>
                  <a:lnTo>
                    <a:pt x="5126" y="5832"/>
                  </a:lnTo>
                  <a:cubicBezTo>
                    <a:pt x="5262" y="5847"/>
                    <a:pt x="5385" y="5904"/>
                    <a:pt x="5479" y="6032"/>
                  </a:cubicBezTo>
                  <a:cubicBezTo>
                    <a:pt x="5602" y="6201"/>
                    <a:pt x="5645" y="6420"/>
                    <a:pt x="5638" y="6626"/>
                  </a:cubicBezTo>
                  <a:cubicBezTo>
                    <a:pt x="5609" y="7459"/>
                    <a:pt x="4880" y="8171"/>
                    <a:pt x="4062" y="8230"/>
                  </a:cubicBezTo>
                  <a:cubicBezTo>
                    <a:pt x="3941" y="8239"/>
                    <a:pt x="3937" y="8424"/>
                    <a:pt x="4054" y="8424"/>
                  </a:cubicBezTo>
                  <a:cubicBezTo>
                    <a:pt x="4056" y="8424"/>
                    <a:pt x="4059" y="8424"/>
                    <a:pt x="4062" y="8424"/>
                  </a:cubicBezTo>
                  <a:cubicBezTo>
                    <a:pt x="4999" y="8355"/>
                    <a:pt x="5850" y="7531"/>
                    <a:pt x="5833" y="6563"/>
                  </a:cubicBezTo>
                  <a:cubicBezTo>
                    <a:pt x="5826" y="6174"/>
                    <a:pt x="5643" y="5734"/>
                    <a:pt x="5228" y="5644"/>
                  </a:cubicBezTo>
                  <a:lnTo>
                    <a:pt x="5228" y="5644"/>
                  </a:lnTo>
                  <a:cubicBezTo>
                    <a:pt x="5527" y="5029"/>
                    <a:pt x="5589" y="4278"/>
                    <a:pt x="5189" y="3716"/>
                  </a:cubicBezTo>
                  <a:cubicBezTo>
                    <a:pt x="5034" y="3497"/>
                    <a:pt x="4826" y="3367"/>
                    <a:pt x="4590" y="3303"/>
                  </a:cubicBezTo>
                  <a:lnTo>
                    <a:pt x="4590" y="3303"/>
                  </a:lnTo>
                  <a:cubicBezTo>
                    <a:pt x="4776" y="2883"/>
                    <a:pt x="4857" y="2428"/>
                    <a:pt x="4762" y="1984"/>
                  </a:cubicBezTo>
                  <a:cubicBezTo>
                    <a:pt x="4671" y="1553"/>
                    <a:pt x="4362" y="1200"/>
                    <a:pt x="3910" y="1146"/>
                  </a:cubicBezTo>
                  <a:cubicBezTo>
                    <a:pt x="3866" y="1141"/>
                    <a:pt x="3822" y="1138"/>
                    <a:pt x="3779" y="1138"/>
                  </a:cubicBezTo>
                  <a:cubicBezTo>
                    <a:pt x="3715" y="1138"/>
                    <a:pt x="3651" y="1144"/>
                    <a:pt x="3587" y="1153"/>
                  </a:cubicBezTo>
                  <a:lnTo>
                    <a:pt x="3587" y="1153"/>
                  </a:lnTo>
                  <a:cubicBezTo>
                    <a:pt x="3578" y="961"/>
                    <a:pt x="3514" y="768"/>
                    <a:pt x="3398" y="598"/>
                  </a:cubicBezTo>
                  <a:cubicBezTo>
                    <a:pt x="3117" y="188"/>
                    <a:pt x="2646" y="0"/>
                    <a:pt x="2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4"/>
            <p:cNvSpPr/>
            <p:nvPr/>
          </p:nvSpPr>
          <p:spPr>
            <a:xfrm>
              <a:off x="5389725" y="2576850"/>
              <a:ext cx="78350" cy="95075"/>
            </a:xfrm>
            <a:custGeom>
              <a:avLst/>
              <a:gdLst/>
              <a:ahLst/>
              <a:cxnLst/>
              <a:rect l="l" t="t" r="r" b="b"/>
              <a:pathLst>
                <a:path w="3134" h="3803" extrusionOk="0">
                  <a:moveTo>
                    <a:pt x="526" y="0"/>
                  </a:moveTo>
                  <a:cubicBezTo>
                    <a:pt x="411" y="0"/>
                    <a:pt x="298" y="41"/>
                    <a:pt x="209" y="138"/>
                  </a:cubicBezTo>
                  <a:cubicBezTo>
                    <a:pt x="48" y="313"/>
                    <a:pt x="1" y="649"/>
                    <a:pt x="212" y="820"/>
                  </a:cubicBezTo>
                  <a:cubicBezTo>
                    <a:pt x="452" y="1018"/>
                    <a:pt x="665" y="1257"/>
                    <a:pt x="865" y="1494"/>
                  </a:cubicBezTo>
                  <a:cubicBezTo>
                    <a:pt x="914" y="1551"/>
                    <a:pt x="960" y="1608"/>
                    <a:pt x="1007" y="1667"/>
                  </a:cubicBezTo>
                  <a:lnTo>
                    <a:pt x="1062" y="1737"/>
                  </a:lnTo>
                  <a:lnTo>
                    <a:pt x="1062" y="1737"/>
                  </a:lnTo>
                  <a:cubicBezTo>
                    <a:pt x="1069" y="1746"/>
                    <a:pt x="1116" y="1809"/>
                    <a:pt x="1126" y="1822"/>
                  </a:cubicBezTo>
                  <a:cubicBezTo>
                    <a:pt x="1239" y="1972"/>
                    <a:pt x="1347" y="2126"/>
                    <a:pt x="1450" y="2283"/>
                  </a:cubicBezTo>
                  <a:cubicBezTo>
                    <a:pt x="1721" y="2695"/>
                    <a:pt x="1963" y="3122"/>
                    <a:pt x="2178" y="3563"/>
                  </a:cubicBezTo>
                  <a:cubicBezTo>
                    <a:pt x="2253" y="3716"/>
                    <a:pt x="2431" y="3802"/>
                    <a:pt x="2603" y="3802"/>
                  </a:cubicBezTo>
                  <a:cubicBezTo>
                    <a:pt x="2688" y="3802"/>
                    <a:pt x="2771" y="3781"/>
                    <a:pt x="2840" y="3737"/>
                  </a:cubicBezTo>
                  <a:cubicBezTo>
                    <a:pt x="3074" y="3586"/>
                    <a:pt x="3134" y="3318"/>
                    <a:pt x="3015" y="3075"/>
                  </a:cubicBezTo>
                  <a:cubicBezTo>
                    <a:pt x="2622" y="2273"/>
                    <a:pt x="2142" y="1517"/>
                    <a:pt x="1569" y="834"/>
                  </a:cubicBezTo>
                  <a:cubicBezTo>
                    <a:pt x="1363" y="589"/>
                    <a:pt x="1145" y="340"/>
                    <a:pt x="895" y="138"/>
                  </a:cubicBezTo>
                  <a:cubicBezTo>
                    <a:pt x="790" y="53"/>
                    <a:pt x="656" y="0"/>
                    <a:pt x="5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4"/>
            <p:cNvSpPr/>
            <p:nvPr/>
          </p:nvSpPr>
          <p:spPr>
            <a:xfrm>
              <a:off x="5101550" y="2392325"/>
              <a:ext cx="335875" cy="192975"/>
            </a:xfrm>
            <a:custGeom>
              <a:avLst/>
              <a:gdLst/>
              <a:ahLst/>
              <a:cxnLst/>
              <a:rect l="l" t="t" r="r" b="b"/>
              <a:pathLst>
                <a:path w="13435" h="7719" extrusionOk="0">
                  <a:moveTo>
                    <a:pt x="2188" y="1268"/>
                  </a:moveTo>
                  <a:lnTo>
                    <a:pt x="2188" y="1268"/>
                  </a:lnTo>
                  <a:cubicBezTo>
                    <a:pt x="2188" y="1269"/>
                    <a:pt x="2189" y="1269"/>
                    <a:pt x="2189" y="1270"/>
                  </a:cubicBezTo>
                  <a:cubicBezTo>
                    <a:pt x="2189" y="1269"/>
                    <a:pt x="2188" y="1269"/>
                    <a:pt x="2188" y="1268"/>
                  </a:cubicBezTo>
                  <a:close/>
                  <a:moveTo>
                    <a:pt x="995" y="1"/>
                  </a:moveTo>
                  <a:cubicBezTo>
                    <a:pt x="504" y="1"/>
                    <a:pt x="1" y="525"/>
                    <a:pt x="316" y="1092"/>
                  </a:cubicBezTo>
                  <a:cubicBezTo>
                    <a:pt x="776" y="1923"/>
                    <a:pt x="1431" y="2682"/>
                    <a:pt x="2090" y="3358"/>
                  </a:cubicBezTo>
                  <a:cubicBezTo>
                    <a:pt x="3628" y="4938"/>
                    <a:pt x="5526" y="6144"/>
                    <a:pt x="7601" y="6881"/>
                  </a:cubicBezTo>
                  <a:cubicBezTo>
                    <a:pt x="9170" y="7439"/>
                    <a:pt x="10839" y="7692"/>
                    <a:pt x="12500" y="7718"/>
                  </a:cubicBezTo>
                  <a:cubicBezTo>
                    <a:pt x="12504" y="7718"/>
                    <a:pt x="12509" y="7718"/>
                    <a:pt x="12513" y="7718"/>
                  </a:cubicBezTo>
                  <a:cubicBezTo>
                    <a:pt x="13434" y="7718"/>
                    <a:pt x="13432" y="6276"/>
                    <a:pt x="12500" y="6265"/>
                  </a:cubicBezTo>
                  <a:cubicBezTo>
                    <a:pt x="9970" y="6227"/>
                    <a:pt x="7511" y="5557"/>
                    <a:pt x="5375" y="4182"/>
                  </a:cubicBezTo>
                  <a:cubicBezTo>
                    <a:pt x="4620" y="3698"/>
                    <a:pt x="3923" y="3132"/>
                    <a:pt x="3285" y="2498"/>
                  </a:cubicBezTo>
                  <a:cubicBezTo>
                    <a:pt x="3025" y="2239"/>
                    <a:pt x="2771" y="1968"/>
                    <a:pt x="2532" y="1687"/>
                  </a:cubicBezTo>
                  <a:cubicBezTo>
                    <a:pt x="2430" y="1567"/>
                    <a:pt x="2331" y="1445"/>
                    <a:pt x="2231" y="1323"/>
                  </a:cubicBezTo>
                  <a:cubicBezTo>
                    <a:pt x="2186" y="1269"/>
                    <a:pt x="2175" y="1254"/>
                    <a:pt x="2176" y="1254"/>
                  </a:cubicBezTo>
                  <a:lnTo>
                    <a:pt x="2176" y="1254"/>
                  </a:lnTo>
                  <a:cubicBezTo>
                    <a:pt x="2176" y="1254"/>
                    <a:pt x="2184" y="1263"/>
                    <a:pt x="2188" y="1268"/>
                  </a:cubicBezTo>
                  <a:lnTo>
                    <a:pt x="2188" y="1268"/>
                  </a:lnTo>
                  <a:cubicBezTo>
                    <a:pt x="2142" y="1207"/>
                    <a:pt x="2095" y="1145"/>
                    <a:pt x="2051" y="1085"/>
                  </a:cubicBezTo>
                  <a:cubicBezTo>
                    <a:pt x="1881" y="850"/>
                    <a:pt x="1710" y="611"/>
                    <a:pt x="1571" y="357"/>
                  </a:cubicBezTo>
                  <a:cubicBezTo>
                    <a:pt x="1431" y="105"/>
                    <a:pt x="1214" y="1"/>
                    <a:pt x="9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4"/>
            <p:cNvSpPr/>
            <p:nvPr/>
          </p:nvSpPr>
          <p:spPr>
            <a:xfrm>
              <a:off x="5231375" y="2488800"/>
              <a:ext cx="219975" cy="113300"/>
            </a:xfrm>
            <a:custGeom>
              <a:avLst/>
              <a:gdLst/>
              <a:ahLst/>
              <a:cxnLst/>
              <a:rect l="l" t="t" r="r" b="b"/>
              <a:pathLst>
                <a:path w="8799" h="4532" extrusionOk="0">
                  <a:moveTo>
                    <a:pt x="1304" y="1"/>
                  </a:moveTo>
                  <a:lnTo>
                    <a:pt x="0" y="2545"/>
                  </a:lnTo>
                  <a:cubicBezTo>
                    <a:pt x="3285" y="4439"/>
                    <a:pt x="6755" y="4531"/>
                    <a:pt x="6755" y="4531"/>
                  </a:cubicBezTo>
                  <a:cubicBezTo>
                    <a:pt x="6755" y="4531"/>
                    <a:pt x="8799" y="2208"/>
                    <a:pt x="6619" y="1957"/>
                  </a:cubicBezTo>
                  <a:cubicBezTo>
                    <a:pt x="4439" y="1706"/>
                    <a:pt x="1304" y="1"/>
                    <a:pt x="1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4"/>
            <p:cNvSpPr/>
            <p:nvPr/>
          </p:nvSpPr>
          <p:spPr>
            <a:xfrm>
              <a:off x="5269350" y="2505100"/>
              <a:ext cx="45550" cy="73275"/>
            </a:xfrm>
            <a:custGeom>
              <a:avLst/>
              <a:gdLst/>
              <a:ahLst/>
              <a:cxnLst/>
              <a:rect l="l" t="t" r="r" b="b"/>
              <a:pathLst>
                <a:path w="1822" h="2931" extrusionOk="0">
                  <a:moveTo>
                    <a:pt x="1110" y="1"/>
                  </a:moveTo>
                  <a:cubicBezTo>
                    <a:pt x="814" y="911"/>
                    <a:pt x="437" y="1791"/>
                    <a:pt x="0" y="2642"/>
                  </a:cubicBezTo>
                  <a:cubicBezTo>
                    <a:pt x="247" y="2746"/>
                    <a:pt x="489" y="2843"/>
                    <a:pt x="731" y="2930"/>
                  </a:cubicBezTo>
                  <a:cubicBezTo>
                    <a:pt x="1160" y="2086"/>
                    <a:pt x="1527" y="1212"/>
                    <a:pt x="1822" y="315"/>
                  </a:cubicBezTo>
                  <a:cubicBezTo>
                    <a:pt x="1570" y="207"/>
                    <a:pt x="1330" y="101"/>
                    <a:pt x="1110" y="1"/>
                  </a:cubicBezTo>
                  <a:close/>
                </a:path>
              </a:pathLst>
            </a:custGeom>
            <a:solidFill>
              <a:srgbClr val="FDF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4"/>
            <p:cNvSpPr/>
            <p:nvPr/>
          </p:nvSpPr>
          <p:spPr>
            <a:xfrm>
              <a:off x="5332125" y="2526750"/>
              <a:ext cx="37650" cy="69000"/>
            </a:xfrm>
            <a:custGeom>
              <a:avLst/>
              <a:gdLst/>
              <a:ahLst/>
              <a:cxnLst/>
              <a:rect l="l" t="t" r="r" b="b"/>
              <a:pathLst>
                <a:path w="1506" h="2760" extrusionOk="0">
                  <a:moveTo>
                    <a:pt x="763" y="1"/>
                  </a:moveTo>
                  <a:cubicBezTo>
                    <a:pt x="485" y="845"/>
                    <a:pt x="334" y="1769"/>
                    <a:pt x="0" y="2600"/>
                  </a:cubicBezTo>
                  <a:cubicBezTo>
                    <a:pt x="260" y="2664"/>
                    <a:pt x="505" y="2715"/>
                    <a:pt x="738" y="2760"/>
                  </a:cubicBezTo>
                  <a:cubicBezTo>
                    <a:pt x="1047" y="1937"/>
                    <a:pt x="1221" y="1061"/>
                    <a:pt x="1505" y="221"/>
                  </a:cubicBezTo>
                  <a:cubicBezTo>
                    <a:pt x="1259" y="157"/>
                    <a:pt x="1011" y="84"/>
                    <a:pt x="763" y="1"/>
                  </a:cubicBezTo>
                  <a:close/>
                </a:path>
              </a:pathLst>
            </a:custGeom>
            <a:solidFill>
              <a:srgbClr val="FDFC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4"/>
            <p:cNvSpPr/>
            <p:nvPr/>
          </p:nvSpPr>
          <p:spPr>
            <a:xfrm>
              <a:off x="4968675" y="2421050"/>
              <a:ext cx="96575" cy="403150"/>
            </a:xfrm>
            <a:custGeom>
              <a:avLst/>
              <a:gdLst/>
              <a:ahLst/>
              <a:cxnLst/>
              <a:rect l="l" t="t" r="r" b="b"/>
              <a:pathLst>
                <a:path w="3863" h="16126" extrusionOk="0">
                  <a:moveTo>
                    <a:pt x="745" y="0"/>
                  </a:moveTo>
                  <a:cubicBezTo>
                    <a:pt x="684" y="0"/>
                    <a:pt x="624" y="8"/>
                    <a:pt x="569" y="23"/>
                  </a:cubicBezTo>
                  <a:cubicBezTo>
                    <a:pt x="157" y="141"/>
                    <a:pt x="1" y="528"/>
                    <a:pt x="63" y="918"/>
                  </a:cubicBezTo>
                  <a:cubicBezTo>
                    <a:pt x="743" y="5195"/>
                    <a:pt x="1424" y="9471"/>
                    <a:pt x="2105" y="13750"/>
                  </a:cubicBezTo>
                  <a:cubicBezTo>
                    <a:pt x="2202" y="14363"/>
                    <a:pt x="2300" y="14978"/>
                    <a:pt x="2399" y="15594"/>
                  </a:cubicBezTo>
                  <a:cubicBezTo>
                    <a:pt x="2449" y="15919"/>
                    <a:pt x="2799" y="16125"/>
                    <a:pt x="3115" y="16125"/>
                  </a:cubicBezTo>
                  <a:cubicBezTo>
                    <a:pt x="3176" y="16125"/>
                    <a:pt x="3236" y="16117"/>
                    <a:pt x="3292" y="16101"/>
                  </a:cubicBezTo>
                  <a:cubicBezTo>
                    <a:pt x="3704" y="15985"/>
                    <a:pt x="3862" y="15598"/>
                    <a:pt x="3799" y="15207"/>
                  </a:cubicBezTo>
                  <a:cubicBezTo>
                    <a:pt x="3118" y="10930"/>
                    <a:pt x="2437" y="6655"/>
                    <a:pt x="1757" y="2377"/>
                  </a:cubicBezTo>
                  <a:cubicBezTo>
                    <a:pt x="1658" y="1762"/>
                    <a:pt x="1562" y="1147"/>
                    <a:pt x="1463" y="531"/>
                  </a:cubicBezTo>
                  <a:cubicBezTo>
                    <a:pt x="1412" y="206"/>
                    <a:pt x="1062" y="0"/>
                    <a:pt x="7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4"/>
            <p:cNvSpPr/>
            <p:nvPr/>
          </p:nvSpPr>
          <p:spPr>
            <a:xfrm>
              <a:off x="5032825" y="2794100"/>
              <a:ext cx="141950" cy="47650"/>
            </a:xfrm>
            <a:custGeom>
              <a:avLst/>
              <a:gdLst/>
              <a:ahLst/>
              <a:cxnLst/>
              <a:rect l="l" t="t" r="r" b="b"/>
              <a:pathLst>
                <a:path w="5678" h="1906" extrusionOk="0">
                  <a:moveTo>
                    <a:pt x="550" y="0"/>
                  </a:moveTo>
                  <a:cubicBezTo>
                    <a:pt x="333" y="0"/>
                    <a:pt x="129" y="125"/>
                    <a:pt x="66" y="350"/>
                  </a:cubicBezTo>
                  <a:cubicBezTo>
                    <a:pt x="0" y="590"/>
                    <a:pt x="148" y="893"/>
                    <a:pt x="406" y="946"/>
                  </a:cubicBezTo>
                  <a:cubicBezTo>
                    <a:pt x="1750" y="1222"/>
                    <a:pt x="3095" y="1500"/>
                    <a:pt x="4441" y="1776"/>
                  </a:cubicBezTo>
                  <a:lnTo>
                    <a:pt x="5015" y="1895"/>
                  </a:lnTo>
                  <a:cubicBezTo>
                    <a:pt x="5053" y="1902"/>
                    <a:pt x="5091" y="1906"/>
                    <a:pt x="5128" y="1906"/>
                  </a:cubicBezTo>
                  <a:cubicBezTo>
                    <a:pt x="5346" y="1906"/>
                    <a:pt x="5549" y="1780"/>
                    <a:pt x="5612" y="1555"/>
                  </a:cubicBezTo>
                  <a:cubicBezTo>
                    <a:pt x="5678" y="1316"/>
                    <a:pt x="5531" y="1013"/>
                    <a:pt x="5273" y="959"/>
                  </a:cubicBezTo>
                  <a:cubicBezTo>
                    <a:pt x="3928" y="684"/>
                    <a:pt x="2585" y="406"/>
                    <a:pt x="1239" y="129"/>
                  </a:cubicBezTo>
                  <a:lnTo>
                    <a:pt x="664" y="11"/>
                  </a:lnTo>
                  <a:cubicBezTo>
                    <a:pt x="626" y="4"/>
                    <a:pt x="588" y="0"/>
                    <a:pt x="5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4"/>
            <p:cNvSpPr/>
            <p:nvPr/>
          </p:nvSpPr>
          <p:spPr>
            <a:xfrm>
              <a:off x="4900025" y="2794250"/>
              <a:ext cx="160900" cy="126425"/>
            </a:xfrm>
            <a:custGeom>
              <a:avLst/>
              <a:gdLst/>
              <a:ahLst/>
              <a:cxnLst/>
              <a:rect l="l" t="t" r="r" b="b"/>
              <a:pathLst>
                <a:path w="6436" h="5057" extrusionOk="0">
                  <a:moveTo>
                    <a:pt x="5839" y="0"/>
                  </a:moveTo>
                  <a:cubicBezTo>
                    <a:pt x="5763" y="0"/>
                    <a:pt x="5682" y="17"/>
                    <a:pt x="5601" y="54"/>
                  </a:cubicBezTo>
                  <a:cubicBezTo>
                    <a:pt x="4056" y="754"/>
                    <a:pt x="2508" y="1453"/>
                    <a:pt x="961" y="2154"/>
                  </a:cubicBezTo>
                  <a:cubicBezTo>
                    <a:pt x="739" y="2254"/>
                    <a:pt x="518" y="2354"/>
                    <a:pt x="296" y="2455"/>
                  </a:cubicBezTo>
                  <a:cubicBezTo>
                    <a:pt x="58" y="2562"/>
                    <a:pt x="1" y="2908"/>
                    <a:pt x="123" y="3117"/>
                  </a:cubicBezTo>
                  <a:cubicBezTo>
                    <a:pt x="216" y="3277"/>
                    <a:pt x="368" y="3348"/>
                    <a:pt x="529" y="3348"/>
                  </a:cubicBezTo>
                  <a:cubicBezTo>
                    <a:pt x="614" y="3348"/>
                    <a:pt x="702" y="3328"/>
                    <a:pt x="785" y="3290"/>
                  </a:cubicBezTo>
                  <a:cubicBezTo>
                    <a:pt x="2145" y="2675"/>
                    <a:pt x="3506" y="2060"/>
                    <a:pt x="4866" y="1444"/>
                  </a:cubicBezTo>
                  <a:lnTo>
                    <a:pt x="4866" y="1444"/>
                  </a:lnTo>
                  <a:cubicBezTo>
                    <a:pt x="4422" y="2407"/>
                    <a:pt x="3978" y="3369"/>
                    <a:pt x="3534" y="4332"/>
                  </a:cubicBezTo>
                  <a:cubicBezTo>
                    <a:pt x="3425" y="4570"/>
                    <a:pt x="3465" y="4853"/>
                    <a:pt x="3707" y="4994"/>
                  </a:cubicBezTo>
                  <a:cubicBezTo>
                    <a:pt x="3778" y="5036"/>
                    <a:pt x="3865" y="5057"/>
                    <a:pt x="3953" y="5057"/>
                  </a:cubicBezTo>
                  <a:cubicBezTo>
                    <a:pt x="4123" y="5057"/>
                    <a:pt x="4298" y="4978"/>
                    <a:pt x="4371" y="4821"/>
                  </a:cubicBezTo>
                  <a:cubicBezTo>
                    <a:pt x="5001" y="3452"/>
                    <a:pt x="5634" y="2085"/>
                    <a:pt x="6264" y="716"/>
                  </a:cubicBezTo>
                  <a:cubicBezTo>
                    <a:pt x="6436" y="345"/>
                    <a:pt x="6184" y="0"/>
                    <a:pt x="58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4"/>
            <p:cNvSpPr/>
            <p:nvPr/>
          </p:nvSpPr>
          <p:spPr>
            <a:xfrm>
              <a:off x="4969325" y="2602100"/>
              <a:ext cx="109500" cy="203925"/>
            </a:xfrm>
            <a:custGeom>
              <a:avLst/>
              <a:gdLst/>
              <a:ahLst/>
              <a:cxnLst/>
              <a:rect l="l" t="t" r="r" b="b"/>
              <a:pathLst>
                <a:path w="4380" h="8157" extrusionOk="0">
                  <a:moveTo>
                    <a:pt x="3369" y="1"/>
                  </a:moveTo>
                  <a:lnTo>
                    <a:pt x="1" y="736"/>
                  </a:lnTo>
                  <a:lnTo>
                    <a:pt x="1431" y="8020"/>
                  </a:lnTo>
                  <a:cubicBezTo>
                    <a:pt x="1431" y="8020"/>
                    <a:pt x="1791" y="8156"/>
                    <a:pt x="2427" y="8156"/>
                  </a:cubicBezTo>
                  <a:cubicBezTo>
                    <a:pt x="2923" y="8156"/>
                    <a:pt x="3587" y="8074"/>
                    <a:pt x="4379" y="7779"/>
                  </a:cubicBezTo>
                  <a:lnTo>
                    <a:pt x="3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4"/>
            <p:cNvSpPr/>
            <p:nvPr/>
          </p:nvSpPr>
          <p:spPr>
            <a:xfrm>
              <a:off x="4973275" y="2626825"/>
              <a:ext cx="84800" cy="33850"/>
            </a:xfrm>
            <a:custGeom>
              <a:avLst/>
              <a:gdLst/>
              <a:ahLst/>
              <a:cxnLst/>
              <a:rect l="l" t="t" r="r" b="b"/>
              <a:pathLst>
                <a:path w="3392" h="1354" extrusionOk="0">
                  <a:moveTo>
                    <a:pt x="3340" y="1"/>
                  </a:moveTo>
                  <a:cubicBezTo>
                    <a:pt x="3230" y="24"/>
                    <a:pt x="3128" y="81"/>
                    <a:pt x="3049" y="174"/>
                  </a:cubicBezTo>
                  <a:cubicBezTo>
                    <a:pt x="2941" y="299"/>
                    <a:pt x="2867" y="654"/>
                    <a:pt x="2704" y="711"/>
                  </a:cubicBezTo>
                  <a:cubicBezTo>
                    <a:pt x="2688" y="717"/>
                    <a:pt x="2672" y="719"/>
                    <a:pt x="2656" y="719"/>
                  </a:cubicBezTo>
                  <a:cubicBezTo>
                    <a:pt x="2536" y="719"/>
                    <a:pt x="2397" y="589"/>
                    <a:pt x="2305" y="534"/>
                  </a:cubicBezTo>
                  <a:cubicBezTo>
                    <a:pt x="2188" y="462"/>
                    <a:pt x="2060" y="398"/>
                    <a:pt x="1918" y="388"/>
                  </a:cubicBezTo>
                  <a:cubicBezTo>
                    <a:pt x="1901" y="386"/>
                    <a:pt x="1885" y="386"/>
                    <a:pt x="1868" y="386"/>
                  </a:cubicBezTo>
                  <a:cubicBezTo>
                    <a:pt x="1613" y="386"/>
                    <a:pt x="1386" y="528"/>
                    <a:pt x="1265" y="753"/>
                  </a:cubicBezTo>
                  <a:cubicBezTo>
                    <a:pt x="1216" y="840"/>
                    <a:pt x="1216" y="957"/>
                    <a:pt x="1080" y="964"/>
                  </a:cubicBezTo>
                  <a:cubicBezTo>
                    <a:pt x="1078" y="964"/>
                    <a:pt x="1076" y="964"/>
                    <a:pt x="1074" y="964"/>
                  </a:cubicBezTo>
                  <a:cubicBezTo>
                    <a:pt x="1001" y="964"/>
                    <a:pt x="918" y="877"/>
                    <a:pt x="863" y="835"/>
                  </a:cubicBezTo>
                  <a:cubicBezTo>
                    <a:pt x="740" y="739"/>
                    <a:pt x="628" y="641"/>
                    <a:pt x="478" y="588"/>
                  </a:cubicBezTo>
                  <a:cubicBezTo>
                    <a:pt x="366" y="547"/>
                    <a:pt x="256" y="529"/>
                    <a:pt x="149" y="529"/>
                  </a:cubicBezTo>
                  <a:cubicBezTo>
                    <a:pt x="99" y="529"/>
                    <a:pt x="49" y="533"/>
                    <a:pt x="0" y="541"/>
                  </a:cubicBezTo>
                  <a:lnTo>
                    <a:pt x="75" y="925"/>
                  </a:lnTo>
                  <a:cubicBezTo>
                    <a:pt x="104" y="921"/>
                    <a:pt x="134" y="919"/>
                    <a:pt x="165" y="919"/>
                  </a:cubicBezTo>
                  <a:cubicBezTo>
                    <a:pt x="196" y="919"/>
                    <a:pt x="227" y="921"/>
                    <a:pt x="258" y="928"/>
                  </a:cubicBezTo>
                  <a:cubicBezTo>
                    <a:pt x="554" y="985"/>
                    <a:pt x="711" y="1290"/>
                    <a:pt x="1012" y="1344"/>
                  </a:cubicBezTo>
                  <a:cubicBezTo>
                    <a:pt x="1049" y="1350"/>
                    <a:pt x="1084" y="1353"/>
                    <a:pt x="1117" y="1353"/>
                  </a:cubicBezTo>
                  <a:cubicBezTo>
                    <a:pt x="1345" y="1353"/>
                    <a:pt x="1477" y="1204"/>
                    <a:pt x="1580" y="992"/>
                  </a:cubicBezTo>
                  <a:cubicBezTo>
                    <a:pt x="1655" y="840"/>
                    <a:pt x="1746" y="786"/>
                    <a:pt x="1846" y="786"/>
                  </a:cubicBezTo>
                  <a:cubicBezTo>
                    <a:pt x="1980" y="786"/>
                    <a:pt x="2129" y="885"/>
                    <a:pt x="2274" y="972"/>
                  </a:cubicBezTo>
                  <a:cubicBezTo>
                    <a:pt x="2397" y="1046"/>
                    <a:pt x="2534" y="1102"/>
                    <a:pt x="2672" y="1102"/>
                  </a:cubicBezTo>
                  <a:cubicBezTo>
                    <a:pt x="2748" y="1102"/>
                    <a:pt x="2825" y="1085"/>
                    <a:pt x="2900" y="1044"/>
                  </a:cubicBezTo>
                  <a:cubicBezTo>
                    <a:pt x="3082" y="947"/>
                    <a:pt x="3164" y="754"/>
                    <a:pt x="3254" y="578"/>
                  </a:cubicBezTo>
                  <a:cubicBezTo>
                    <a:pt x="3284" y="518"/>
                    <a:pt x="3326" y="425"/>
                    <a:pt x="3391" y="388"/>
                  </a:cubicBezTo>
                  <a:lnTo>
                    <a:pt x="33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4"/>
            <p:cNvSpPr/>
            <p:nvPr/>
          </p:nvSpPr>
          <p:spPr>
            <a:xfrm>
              <a:off x="4984625" y="2678625"/>
              <a:ext cx="81375" cy="34700"/>
            </a:xfrm>
            <a:custGeom>
              <a:avLst/>
              <a:gdLst/>
              <a:ahLst/>
              <a:cxnLst/>
              <a:rect l="l" t="t" r="r" b="b"/>
              <a:pathLst>
                <a:path w="3255" h="1388" extrusionOk="0">
                  <a:moveTo>
                    <a:pt x="2517" y="1"/>
                  </a:moveTo>
                  <a:cubicBezTo>
                    <a:pt x="2511" y="1"/>
                    <a:pt x="2505" y="1"/>
                    <a:pt x="2499" y="1"/>
                  </a:cubicBezTo>
                  <a:cubicBezTo>
                    <a:pt x="2205" y="11"/>
                    <a:pt x="1997" y="246"/>
                    <a:pt x="1871" y="488"/>
                  </a:cubicBezTo>
                  <a:cubicBezTo>
                    <a:pt x="1797" y="633"/>
                    <a:pt x="1744" y="825"/>
                    <a:pt x="1612" y="931"/>
                  </a:cubicBezTo>
                  <a:cubicBezTo>
                    <a:pt x="1559" y="973"/>
                    <a:pt x="1513" y="990"/>
                    <a:pt x="1469" y="990"/>
                  </a:cubicBezTo>
                  <a:cubicBezTo>
                    <a:pt x="1384" y="990"/>
                    <a:pt x="1312" y="923"/>
                    <a:pt x="1232" y="841"/>
                  </a:cubicBezTo>
                  <a:cubicBezTo>
                    <a:pt x="1058" y="662"/>
                    <a:pt x="872" y="532"/>
                    <a:pt x="621" y="532"/>
                  </a:cubicBezTo>
                  <a:cubicBezTo>
                    <a:pt x="601" y="532"/>
                    <a:pt x="581" y="533"/>
                    <a:pt x="560" y="534"/>
                  </a:cubicBezTo>
                  <a:cubicBezTo>
                    <a:pt x="322" y="554"/>
                    <a:pt x="141" y="656"/>
                    <a:pt x="1" y="799"/>
                  </a:cubicBezTo>
                  <a:lnTo>
                    <a:pt x="101" y="1312"/>
                  </a:lnTo>
                  <a:cubicBezTo>
                    <a:pt x="128" y="1255"/>
                    <a:pt x="158" y="1199"/>
                    <a:pt x="197" y="1149"/>
                  </a:cubicBezTo>
                  <a:cubicBezTo>
                    <a:pt x="296" y="1023"/>
                    <a:pt x="459" y="920"/>
                    <a:pt x="619" y="920"/>
                  </a:cubicBezTo>
                  <a:cubicBezTo>
                    <a:pt x="690" y="920"/>
                    <a:pt x="760" y="939"/>
                    <a:pt x="823" y="986"/>
                  </a:cubicBezTo>
                  <a:cubicBezTo>
                    <a:pt x="1004" y="1120"/>
                    <a:pt x="1110" y="1321"/>
                    <a:pt x="1344" y="1376"/>
                  </a:cubicBezTo>
                  <a:cubicBezTo>
                    <a:pt x="1380" y="1384"/>
                    <a:pt x="1416" y="1388"/>
                    <a:pt x="1452" y="1388"/>
                  </a:cubicBezTo>
                  <a:cubicBezTo>
                    <a:pt x="1634" y="1388"/>
                    <a:pt x="1805" y="1288"/>
                    <a:pt x="1930" y="1156"/>
                  </a:cubicBezTo>
                  <a:cubicBezTo>
                    <a:pt x="2109" y="963"/>
                    <a:pt x="2145" y="676"/>
                    <a:pt x="2324" y="490"/>
                  </a:cubicBezTo>
                  <a:cubicBezTo>
                    <a:pt x="2388" y="423"/>
                    <a:pt x="2442" y="397"/>
                    <a:pt x="2491" y="397"/>
                  </a:cubicBezTo>
                  <a:cubicBezTo>
                    <a:pt x="2609" y="397"/>
                    <a:pt x="2692" y="554"/>
                    <a:pt x="2797" y="660"/>
                  </a:cubicBezTo>
                  <a:cubicBezTo>
                    <a:pt x="2890" y="754"/>
                    <a:pt x="2999" y="806"/>
                    <a:pt x="3118" y="806"/>
                  </a:cubicBezTo>
                  <a:cubicBezTo>
                    <a:pt x="3162" y="806"/>
                    <a:pt x="3208" y="798"/>
                    <a:pt x="3254" y="784"/>
                  </a:cubicBezTo>
                  <a:lnTo>
                    <a:pt x="3204" y="389"/>
                  </a:lnTo>
                  <a:cubicBezTo>
                    <a:pt x="3183" y="400"/>
                    <a:pt x="3162" y="406"/>
                    <a:pt x="3141" y="406"/>
                  </a:cubicBezTo>
                  <a:cubicBezTo>
                    <a:pt x="3108" y="406"/>
                    <a:pt x="3075" y="391"/>
                    <a:pt x="3041" y="351"/>
                  </a:cubicBezTo>
                  <a:cubicBezTo>
                    <a:pt x="2891" y="176"/>
                    <a:pt x="2767" y="1"/>
                    <a:pt x="2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4"/>
            <p:cNvSpPr/>
            <p:nvPr/>
          </p:nvSpPr>
          <p:spPr>
            <a:xfrm>
              <a:off x="4995250" y="2737150"/>
              <a:ext cx="78275" cy="31975"/>
            </a:xfrm>
            <a:custGeom>
              <a:avLst/>
              <a:gdLst/>
              <a:ahLst/>
              <a:cxnLst/>
              <a:rect l="l" t="t" r="r" b="b"/>
              <a:pathLst>
                <a:path w="3131" h="1279" extrusionOk="0">
                  <a:moveTo>
                    <a:pt x="2491" y="0"/>
                  </a:moveTo>
                  <a:cubicBezTo>
                    <a:pt x="2288" y="0"/>
                    <a:pt x="2130" y="194"/>
                    <a:pt x="1988" y="334"/>
                  </a:cubicBezTo>
                  <a:lnTo>
                    <a:pt x="1654" y="663"/>
                  </a:lnTo>
                  <a:cubicBezTo>
                    <a:pt x="1597" y="719"/>
                    <a:pt x="1544" y="784"/>
                    <a:pt x="1481" y="833"/>
                  </a:cubicBezTo>
                  <a:cubicBezTo>
                    <a:pt x="1439" y="865"/>
                    <a:pt x="1416" y="882"/>
                    <a:pt x="1393" y="882"/>
                  </a:cubicBezTo>
                  <a:cubicBezTo>
                    <a:pt x="1372" y="882"/>
                    <a:pt x="1351" y="867"/>
                    <a:pt x="1317" y="835"/>
                  </a:cubicBezTo>
                  <a:cubicBezTo>
                    <a:pt x="1158" y="677"/>
                    <a:pt x="1018" y="547"/>
                    <a:pt x="791" y="494"/>
                  </a:cubicBezTo>
                  <a:cubicBezTo>
                    <a:pt x="713" y="476"/>
                    <a:pt x="633" y="468"/>
                    <a:pt x="553" y="468"/>
                  </a:cubicBezTo>
                  <a:cubicBezTo>
                    <a:pt x="414" y="468"/>
                    <a:pt x="275" y="494"/>
                    <a:pt x="146" y="544"/>
                  </a:cubicBezTo>
                  <a:cubicBezTo>
                    <a:pt x="96" y="564"/>
                    <a:pt x="47" y="590"/>
                    <a:pt x="0" y="614"/>
                  </a:cubicBezTo>
                  <a:lnTo>
                    <a:pt x="83" y="1030"/>
                  </a:lnTo>
                  <a:cubicBezTo>
                    <a:pt x="214" y="922"/>
                    <a:pt x="367" y="851"/>
                    <a:pt x="543" y="851"/>
                  </a:cubicBezTo>
                  <a:cubicBezTo>
                    <a:pt x="590" y="851"/>
                    <a:pt x="638" y="856"/>
                    <a:pt x="688" y="866"/>
                  </a:cubicBezTo>
                  <a:cubicBezTo>
                    <a:pt x="926" y="916"/>
                    <a:pt x="1008" y="1137"/>
                    <a:pt x="1210" y="1236"/>
                  </a:cubicBezTo>
                  <a:cubicBezTo>
                    <a:pt x="1270" y="1266"/>
                    <a:pt x="1329" y="1279"/>
                    <a:pt x="1385" y="1279"/>
                  </a:cubicBezTo>
                  <a:cubicBezTo>
                    <a:pt x="1530" y="1279"/>
                    <a:pt x="1662" y="1192"/>
                    <a:pt x="1777" y="1084"/>
                  </a:cubicBezTo>
                  <a:cubicBezTo>
                    <a:pt x="1890" y="978"/>
                    <a:pt x="1999" y="865"/>
                    <a:pt x="2111" y="756"/>
                  </a:cubicBezTo>
                  <a:cubicBezTo>
                    <a:pt x="2191" y="677"/>
                    <a:pt x="2339" y="469"/>
                    <a:pt x="2444" y="428"/>
                  </a:cubicBezTo>
                  <a:cubicBezTo>
                    <a:pt x="2459" y="402"/>
                    <a:pt x="2473" y="389"/>
                    <a:pt x="2487" y="389"/>
                  </a:cubicBezTo>
                  <a:cubicBezTo>
                    <a:pt x="2501" y="389"/>
                    <a:pt x="2514" y="403"/>
                    <a:pt x="2527" y="430"/>
                  </a:cubicBezTo>
                  <a:cubicBezTo>
                    <a:pt x="2540" y="448"/>
                    <a:pt x="2551" y="462"/>
                    <a:pt x="2564" y="478"/>
                  </a:cubicBezTo>
                  <a:cubicBezTo>
                    <a:pt x="2600" y="519"/>
                    <a:pt x="2630" y="555"/>
                    <a:pt x="2673" y="588"/>
                  </a:cubicBezTo>
                  <a:cubicBezTo>
                    <a:pt x="2749" y="651"/>
                    <a:pt x="2836" y="698"/>
                    <a:pt x="2930" y="724"/>
                  </a:cubicBezTo>
                  <a:cubicBezTo>
                    <a:pt x="2995" y="744"/>
                    <a:pt x="3063" y="753"/>
                    <a:pt x="3130" y="756"/>
                  </a:cubicBezTo>
                  <a:lnTo>
                    <a:pt x="3080" y="367"/>
                  </a:lnTo>
                  <a:cubicBezTo>
                    <a:pt x="2874" y="326"/>
                    <a:pt x="2813" y="109"/>
                    <a:pt x="2630" y="31"/>
                  </a:cubicBezTo>
                  <a:cubicBezTo>
                    <a:pt x="2581" y="10"/>
                    <a:pt x="2535" y="0"/>
                    <a:pt x="24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4"/>
            <p:cNvSpPr/>
            <p:nvPr/>
          </p:nvSpPr>
          <p:spPr>
            <a:xfrm>
              <a:off x="4560425" y="2473375"/>
              <a:ext cx="386475" cy="421150"/>
            </a:xfrm>
            <a:custGeom>
              <a:avLst/>
              <a:gdLst/>
              <a:ahLst/>
              <a:cxnLst/>
              <a:rect l="l" t="t" r="r" b="b"/>
              <a:pathLst>
                <a:path w="15459" h="16846" extrusionOk="0">
                  <a:moveTo>
                    <a:pt x="14125" y="0"/>
                  </a:moveTo>
                  <a:cubicBezTo>
                    <a:pt x="14125" y="0"/>
                    <a:pt x="1" y="10950"/>
                    <a:pt x="1623" y="13073"/>
                  </a:cubicBezTo>
                  <a:cubicBezTo>
                    <a:pt x="1769" y="13263"/>
                    <a:pt x="1979" y="13342"/>
                    <a:pt x="2228" y="13342"/>
                  </a:cubicBezTo>
                  <a:cubicBezTo>
                    <a:pt x="3471" y="13342"/>
                    <a:pt x="5684" y="11373"/>
                    <a:pt x="5685" y="11373"/>
                  </a:cubicBezTo>
                  <a:lnTo>
                    <a:pt x="5685" y="11373"/>
                  </a:lnTo>
                  <a:cubicBezTo>
                    <a:pt x="5684" y="11373"/>
                    <a:pt x="2562" y="14962"/>
                    <a:pt x="3979" y="15688"/>
                  </a:cubicBezTo>
                  <a:cubicBezTo>
                    <a:pt x="4104" y="15752"/>
                    <a:pt x="4237" y="15781"/>
                    <a:pt x="4375" y="15781"/>
                  </a:cubicBezTo>
                  <a:cubicBezTo>
                    <a:pt x="5811" y="15781"/>
                    <a:pt x="7854" y="12643"/>
                    <a:pt x="7855" y="12643"/>
                  </a:cubicBezTo>
                  <a:lnTo>
                    <a:pt x="7855" y="12643"/>
                  </a:lnTo>
                  <a:cubicBezTo>
                    <a:pt x="7854" y="12643"/>
                    <a:pt x="6089" y="16316"/>
                    <a:pt x="7855" y="16833"/>
                  </a:cubicBezTo>
                  <a:cubicBezTo>
                    <a:pt x="7883" y="16842"/>
                    <a:pt x="7912" y="16846"/>
                    <a:pt x="7942" y="16846"/>
                  </a:cubicBezTo>
                  <a:cubicBezTo>
                    <a:pt x="9805" y="16846"/>
                    <a:pt x="15458" y="1270"/>
                    <a:pt x="15458" y="1270"/>
                  </a:cubicBezTo>
                  <a:lnTo>
                    <a:pt x="14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4"/>
            <p:cNvSpPr/>
            <p:nvPr/>
          </p:nvSpPr>
          <p:spPr>
            <a:xfrm>
              <a:off x="5346125" y="2370350"/>
              <a:ext cx="207350" cy="269425"/>
            </a:xfrm>
            <a:custGeom>
              <a:avLst/>
              <a:gdLst/>
              <a:ahLst/>
              <a:cxnLst/>
              <a:rect l="l" t="t" r="r" b="b"/>
              <a:pathLst>
                <a:path w="8294" h="10777" extrusionOk="0">
                  <a:moveTo>
                    <a:pt x="1" y="1"/>
                  </a:moveTo>
                  <a:lnTo>
                    <a:pt x="2022" y="10777"/>
                  </a:lnTo>
                  <a:lnTo>
                    <a:pt x="8293" y="2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4"/>
            <p:cNvSpPr/>
            <p:nvPr/>
          </p:nvSpPr>
          <p:spPr>
            <a:xfrm>
              <a:off x="5353625" y="2371275"/>
              <a:ext cx="192900" cy="249375"/>
            </a:xfrm>
            <a:custGeom>
              <a:avLst/>
              <a:gdLst/>
              <a:ahLst/>
              <a:cxnLst/>
              <a:rect l="l" t="t" r="r" b="b"/>
              <a:pathLst>
                <a:path w="7716" h="9975" extrusionOk="0">
                  <a:moveTo>
                    <a:pt x="1445" y="247"/>
                  </a:moveTo>
                  <a:lnTo>
                    <a:pt x="2739" y="723"/>
                  </a:lnTo>
                  <a:lnTo>
                    <a:pt x="2047" y="2235"/>
                  </a:lnTo>
                  <a:lnTo>
                    <a:pt x="720" y="1781"/>
                  </a:lnTo>
                  <a:lnTo>
                    <a:pt x="1445" y="247"/>
                  </a:lnTo>
                  <a:close/>
                  <a:moveTo>
                    <a:pt x="3103" y="858"/>
                  </a:moveTo>
                  <a:lnTo>
                    <a:pt x="4531" y="1384"/>
                  </a:lnTo>
                  <a:lnTo>
                    <a:pt x="3939" y="2887"/>
                  </a:lnTo>
                  <a:lnTo>
                    <a:pt x="2412" y="2363"/>
                  </a:lnTo>
                  <a:lnTo>
                    <a:pt x="3103" y="858"/>
                  </a:lnTo>
                  <a:close/>
                  <a:moveTo>
                    <a:pt x="4896" y="1519"/>
                  </a:moveTo>
                  <a:lnTo>
                    <a:pt x="6500" y="2111"/>
                  </a:lnTo>
                  <a:lnTo>
                    <a:pt x="5894" y="3560"/>
                  </a:lnTo>
                  <a:lnTo>
                    <a:pt x="4310" y="3015"/>
                  </a:lnTo>
                  <a:lnTo>
                    <a:pt x="4896" y="1519"/>
                  </a:lnTo>
                  <a:close/>
                  <a:moveTo>
                    <a:pt x="2253" y="2717"/>
                  </a:moveTo>
                  <a:lnTo>
                    <a:pt x="3800" y="3248"/>
                  </a:lnTo>
                  <a:lnTo>
                    <a:pt x="3162" y="4874"/>
                  </a:lnTo>
                  <a:lnTo>
                    <a:pt x="1564" y="4226"/>
                  </a:lnTo>
                  <a:lnTo>
                    <a:pt x="2253" y="2717"/>
                  </a:lnTo>
                  <a:close/>
                  <a:moveTo>
                    <a:pt x="1402" y="4577"/>
                  </a:moveTo>
                  <a:lnTo>
                    <a:pt x="3020" y="5235"/>
                  </a:lnTo>
                  <a:lnTo>
                    <a:pt x="2498" y="6562"/>
                  </a:lnTo>
                  <a:lnTo>
                    <a:pt x="819" y="5853"/>
                  </a:lnTo>
                  <a:lnTo>
                    <a:pt x="1402" y="4577"/>
                  </a:lnTo>
                  <a:close/>
                  <a:moveTo>
                    <a:pt x="776" y="1"/>
                  </a:moveTo>
                  <a:lnTo>
                    <a:pt x="1087" y="115"/>
                  </a:lnTo>
                  <a:lnTo>
                    <a:pt x="359" y="1656"/>
                  </a:lnTo>
                  <a:lnTo>
                    <a:pt x="0" y="1533"/>
                  </a:lnTo>
                  <a:lnTo>
                    <a:pt x="0" y="1533"/>
                  </a:lnTo>
                  <a:lnTo>
                    <a:pt x="82" y="1971"/>
                  </a:lnTo>
                  <a:lnTo>
                    <a:pt x="191" y="2010"/>
                  </a:lnTo>
                  <a:lnTo>
                    <a:pt x="118" y="2164"/>
                  </a:lnTo>
                  <a:lnTo>
                    <a:pt x="240" y="2811"/>
                  </a:lnTo>
                  <a:lnTo>
                    <a:pt x="561" y="2136"/>
                  </a:lnTo>
                  <a:lnTo>
                    <a:pt x="1891" y="2595"/>
                  </a:lnTo>
                  <a:lnTo>
                    <a:pt x="1210" y="4084"/>
                  </a:lnTo>
                  <a:lnTo>
                    <a:pt x="419" y="3762"/>
                  </a:lnTo>
                  <a:lnTo>
                    <a:pt x="503" y="4214"/>
                  </a:lnTo>
                  <a:lnTo>
                    <a:pt x="1049" y="4437"/>
                  </a:lnTo>
                  <a:lnTo>
                    <a:pt x="691" y="5219"/>
                  </a:lnTo>
                  <a:lnTo>
                    <a:pt x="895" y="6310"/>
                  </a:lnTo>
                  <a:lnTo>
                    <a:pt x="2362" y="6928"/>
                  </a:lnTo>
                  <a:lnTo>
                    <a:pt x="1839" y="8259"/>
                  </a:lnTo>
                  <a:lnTo>
                    <a:pt x="1203" y="7955"/>
                  </a:lnTo>
                  <a:lnTo>
                    <a:pt x="1203" y="7955"/>
                  </a:lnTo>
                  <a:lnTo>
                    <a:pt x="1292" y="8427"/>
                  </a:lnTo>
                  <a:lnTo>
                    <a:pt x="1696" y="8620"/>
                  </a:lnTo>
                  <a:lnTo>
                    <a:pt x="1446" y="9257"/>
                  </a:lnTo>
                  <a:lnTo>
                    <a:pt x="1581" y="9975"/>
                  </a:lnTo>
                  <a:lnTo>
                    <a:pt x="2047" y="8789"/>
                  </a:lnTo>
                  <a:lnTo>
                    <a:pt x="2706" y="9102"/>
                  </a:lnTo>
                  <a:lnTo>
                    <a:pt x="2905" y="8768"/>
                  </a:lnTo>
                  <a:lnTo>
                    <a:pt x="2186" y="8421"/>
                  </a:lnTo>
                  <a:lnTo>
                    <a:pt x="2716" y="7072"/>
                  </a:lnTo>
                  <a:lnTo>
                    <a:pt x="3671" y="7475"/>
                  </a:lnTo>
                  <a:lnTo>
                    <a:pt x="3871" y="7138"/>
                  </a:lnTo>
                  <a:lnTo>
                    <a:pt x="2860" y="6713"/>
                  </a:lnTo>
                  <a:lnTo>
                    <a:pt x="3383" y="5381"/>
                  </a:lnTo>
                  <a:lnTo>
                    <a:pt x="4622" y="5884"/>
                  </a:lnTo>
                  <a:lnTo>
                    <a:pt x="4823" y="5547"/>
                  </a:lnTo>
                  <a:lnTo>
                    <a:pt x="3523" y="5021"/>
                  </a:lnTo>
                  <a:lnTo>
                    <a:pt x="4171" y="3376"/>
                  </a:lnTo>
                  <a:lnTo>
                    <a:pt x="5748" y="3919"/>
                  </a:lnTo>
                  <a:lnTo>
                    <a:pt x="5633" y="4193"/>
                  </a:lnTo>
                  <a:lnTo>
                    <a:pt x="7039" y="1837"/>
                  </a:lnTo>
                  <a:lnTo>
                    <a:pt x="7715" y="220"/>
                  </a:lnTo>
                  <a:lnTo>
                    <a:pt x="7300" y="207"/>
                  </a:lnTo>
                  <a:lnTo>
                    <a:pt x="6653" y="1754"/>
                  </a:lnTo>
                  <a:lnTo>
                    <a:pt x="5042" y="1160"/>
                  </a:lnTo>
                  <a:lnTo>
                    <a:pt x="5441" y="148"/>
                  </a:lnTo>
                  <a:lnTo>
                    <a:pt x="5028" y="136"/>
                  </a:lnTo>
                  <a:lnTo>
                    <a:pt x="4680" y="1026"/>
                  </a:lnTo>
                  <a:lnTo>
                    <a:pt x="3271" y="507"/>
                  </a:lnTo>
                  <a:lnTo>
                    <a:pt x="3464" y="85"/>
                  </a:lnTo>
                  <a:lnTo>
                    <a:pt x="3046" y="72"/>
                  </a:lnTo>
                  <a:lnTo>
                    <a:pt x="2907" y="373"/>
                  </a:lnTo>
                  <a:lnTo>
                    <a:pt x="2002" y="41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4"/>
            <p:cNvSpPr/>
            <p:nvPr/>
          </p:nvSpPr>
          <p:spPr>
            <a:xfrm>
              <a:off x="5311625" y="2172825"/>
              <a:ext cx="270725" cy="270725"/>
            </a:xfrm>
            <a:custGeom>
              <a:avLst/>
              <a:gdLst/>
              <a:ahLst/>
              <a:cxnLst/>
              <a:rect l="l" t="t" r="r" b="b"/>
              <a:pathLst>
                <a:path w="10829" h="10829" extrusionOk="0">
                  <a:moveTo>
                    <a:pt x="5415" y="0"/>
                  </a:moveTo>
                  <a:cubicBezTo>
                    <a:pt x="2424" y="0"/>
                    <a:pt x="0" y="2425"/>
                    <a:pt x="0" y="5415"/>
                  </a:cubicBezTo>
                  <a:cubicBezTo>
                    <a:pt x="0" y="8405"/>
                    <a:pt x="2424" y="10828"/>
                    <a:pt x="5415" y="10828"/>
                  </a:cubicBezTo>
                  <a:cubicBezTo>
                    <a:pt x="8405" y="10828"/>
                    <a:pt x="10829" y="8405"/>
                    <a:pt x="10829" y="5415"/>
                  </a:cubicBezTo>
                  <a:cubicBezTo>
                    <a:pt x="10829" y="2425"/>
                    <a:pt x="8405" y="0"/>
                    <a:pt x="5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4"/>
            <p:cNvSpPr/>
            <p:nvPr/>
          </p:nvSpPr>
          <p:spPr>
            <a:xfrm>
              <a:off x="5484650" y="2349500"/>
              <a:ext cx="27000" cy="27500"/>
            </a:xfrm>
            <a:custGeom>
              <a:avLst/>
              <a:gdLst/>
              <a:ahLst/>
              <a:cxnLst/>
              <a:rect l="l" t="t" r="r" b="b"/>
              <a:pathLst>
                <a:path w="1080" h="1100" extrusionOk="0">
                  <a:moveTo>
                    <a:pt x="675" y="0"/>
                  </a:moveTo>
                  <a:cubicBezTo>
                    <a:pt x="645" y="0"/>
                    <a:pt x="616" y="5"/>
                    <a:pt x="587" y="15"/>
                  </a:cubicBezTo>
                  <a:cubicBezTo>
                    <a:pt x="521" y="38"/>
                    <a:pt x="452" y="65"/>
                    <a:pt x="393" y="102"/>
                  </a:cubicBezTo>
                  <a:lnTo>
                    <a:pt x="372" y="118"/>
                  </a:lnTo>
                  <a:cubicBezTo>
                    <a:pt x="370" y="118"/>
                    <a:pt x="370" y="118"/>
                    <a:pt x="368" y="119"/>
                  </a:cubicBezTo>
                  <a:cubicBezTo>
                    <a:pt x="360" y="124"/>
                    <a:pt x="356" y="127"/>
                    <a:pt x="350" y="131"/>
                  </a:cubicBezTo>
                  <a:cubicBezTo>
                    <a:pt x="317" y="152"/>
                    <a:pt x="287" y="177"/>
                    <a:pt x="259" y="202"/>
                  </a:cubicBezTo>
                  <a:cubicBezTo>
                    <a:pt x="249" y="211"/>
                    <a:pt x="243" y="223"/>
                    <a:pt x="234" y="233"/>
                  </a:cubicBezTo>
                  <a:lnTo>
                    <a:pt x="228" y="238"/>
                  </a:lnTo>
                  <a:cubicBezTo>
                    <a:pt x="224" y="244"/>
                    <a:pt x="221" y="248"/>
                    <a:pt x="216" y="254"/>
                  </a:cubicBezTo>
                  <a:cubicBezTo>
                    <a:pt x="210" y="260"/>
                    <a:pt x="206" y="266"/>
                    <a:pt x="201" y="270"/>
                  </a:cubicBezTo>
                  <a:cubicBezTo>
                    <a:pt x="198" y="274"/>
                    <a:pt x="196" y="280"/>
                    <a:pt x="193" y="283"/>
                  </a:cubicBezTo>
                  <a:cubicBezTo>
                    <a:pt x="173" y="309"/>
                    <a:pt x="151" y="333"/>
                    <a:pt x="134" y="357"/>
                  </a:cubicBezTo>
                  <a:cubicBezTo>
                    <a:pt x="121" y="374"/>
                    <a:pt x="112" y="390"/>
                    <a:pt x="101" y="409"/>
                  </a:cubicBezTo>
                  <a:cubicBezTo>
                    <a:pt x="77" y="453"/>
                    <a:pt x="56" y="503"/>
                    <a:pt x="38" y="549"/>
                  </a:cubicBezTo>
                  <a:cubicBezTo>
                    <a:pt x="31" y="569"/>
                    <a:pt x="24" y="588"/>
                    <a:pt x="19" y="607"/>
                  </a:cubicBezTo>
                  <a:cubicBezTo>
                    <a:pt x="1" y="675"/>
                    <a:pt x="1" y="744"/>
                    <a:pt x="19" y="813"/>
                  </a:cubicBezTo>
                  <a:cubicBezTo>
                    <a:pt x="31" y="863"/>
                    <a:pt x="55" y="908"/>
                    <a:pt x="88" y="946"/>
                  </a:cubicBezTo>
                  <a:cubicBezTo>
                    <a:pt x="115" y="989"/>
                    <a:pt x="151" y="1021"/>
                    <a:pt x="198" y="1047"/>
                  </a:cubicBezTo>
                  <a:cubicBezTo>
                    <a:pt x="259" y="1082"/>
                    <a:pt x="323" y="1098"/>
                    <a:pt x="393" y="1100"/>
                  </a:cubicBezTo>
                  <a:cubicBezTo>
                    <a:pt x="443" y="1094"/>
                    <a:pt x="495" y="1091"/>
                    <a:pt x="545" y="1077"/>
                  </a:cubicBezTo>
                  <a:cubicBezTo>
                    <a:pt x="594" y="1064"/>
                    <a:pt x="640" y="1041"/>
                    <a:pt x="686" y="1021"/>
                  </a:cubicBezTo>
                  <a:cubicBezTo>
                    <a:pt x="701" y="1014"/>
                    <a:pt x="717" y="1005"/>
                    <a:pt x="732" y="994"/>
                  </a:cubicBezTo>
                  <a:cubicBezTo>
                    <a:pt x="773" y="965"/>
                    <a:pt x="815" y="935"/>
                    <a:pt x="851" y="900"/>
                  </a:cubicBezTo>
                  <a:cubicBezTo>
                    <a:pt x="875" y="878"/>
                    <a:pt x="895" y="850"/>
                    <a:pt x="915" y="822"/>
                  </a:cubicBezTo>
                  <a:cubicBezTo>
                    <a:pt x="936" y="796"/>
                    <a:pt x="958" y="769"/>
                    <a:pt x="974" y="740"/>
                  </a:cubicBezTo>
                  <a:cubicBezTo>
                    <a:pt x="997" y="696"/>
                    <a:pt x="1017" y="648"/>
                    <a:pt x="1033" y="602"/>
                  </a:cubicBezTo>
                  <a:cubicBezTo>
                    <a:pt x="1038" y="584"/>
                    <a:pt x="1044" y="567"/>
                    <a:pt x="1045" y="546"/>
                  </a:cubicBezTo>
                  <a:lnTo>
                    <a:pt x="1045" y="539"/>
                  </a:lnTo>
                  <a:cubicBezTo>
                    <a:pt x="1053" y="525"/>
                    <a:pt x="1058" y="509"/>
                    <a:pt x="1065" y="495"/>
                  </a:cubicBezTo>
                  <a:cubicBezTo>
                    <a:pt x="1070" y="460"/>
                    <a:pt x="1074" y="426"/>
                    <a:pt x="1080" y="390"/>
                  </a:cubicBezTo>
                  <a:cubicBezTo>
                    <a:pt x="1074" y="356"/>
                    <a:pt x="1070" y="321"/>
                    <a:pt x="1065" y="286"/>
                  </a:cubicBezTo>
                  <a:cubicBezTo>
                    <a:pt x="1053" y="234"/>
                    <a:pt x="1030" y="190"/>
                    <a:pt x="995" y="154"/>
                  </a:cubicBezTo>
                  <a:cubicBezTo>
                    <a:pt x="977" y="125"/>
                    <a:pt x="954" y="102"/>
                    <a:pt x="925" y="84"/>
                  </a:cubicBezTo>
                  <a:cubicBezTo>
                    <a:pt x="901" y="61"/>
                    <a:pt x="873" y="43"/>
                    <a:pt x="839" y="33"/>
                  </a:cubicBezTo>
                  <a:cubicBezTo>
                    <a:pt x="809" y="16"/>
                    <a:pt x="776" y="8"/>
                    <a:pt x="740" y="8"/>
                  </a:cubicBezTo>
                  <a:cubicBezTo>
                    <a:pt x="718" y="3"/>
                    <a:pt x="696" y="0"/>
                    <a:pt x="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4"/>
            <p:cNvSpPr/>
            <p:nvPr/>
          </p:nvSpPr>
          <p:spPr>
            <a:xfrm>
              <a:off x="5514725" y="2365400"/>
              <a:ext cx="21225" cy="21800"/>
            </a:xfrm>
            <a:custGeom>
              <a:avLst/>
              <a:gdLst/>
              <a:ahLst/>
              <a:cxnLst/>
              <a:rect l="l" t="t" r="r" b="b"/>
              <a:pathLst>
                <a:path w="849" h="872" extrusionOk="0">
                  <a:moveTo>
                    <a:pt x="455" y="1"/>
                  </a:moveTo>
                  <a:cubicBezTo>
                    <a:pt x="421" y="1"/>
                    <a:pt x="386" y="5"/>
                    <a:pt x="353" y="14"/>
                  </a:cubicBezTo>
                  <a:cubicBezTo>
                    <a:pt x="323" y="27"/>
                    <a:pt x="292" y="41"/>
                    <a:pt x="259" y="54"/>
                  </a:cubicBezTo>
                  <a:cubicBezTo>
                    <a:pt x="201" y="88"/>
                    <a:pt x="156" y="134"/>
                    <a:pt x="120" y="193"/>
                  </a:cubicBezTo>
                  <a:cubicBezTo>
                    <a:pt x="98" y="226"/>
                    <a:pt x="79" y="256"/>
                    <a:pt x="57" y="289"/>
                  </a:cubicBezTo>
                  <a:cubicBezTo>
                    <a:pt x="29" y="333"/>
                    <a:pt x="14" y="382"/>
                    <a:pt x="10" y="432"/>
                  </a:cubicBezTo>
                  <a:cubicBezTo>
                    <a:pt x="0" y="484"/>
                    <a:pt x="2" y="535"/>
                    <a:pt x="17" y="586"/>
                  </a:cubicBezTo>
                  <a:cubicBezTo>
                    <a:pt x="30" y="636"/>
                    <a:pt x="53" y="680"/>
                    <a:pt x="88" y="719"/>
                  </a:cubicBezTo>
                  <a:cubicBezTo>
                    <a:pt x="115" y="762"/>
                    <a:pt x="151" y="793"/>
                    <a:pt x="196" y="819"/>
                  </a:cubicBezTo>
                  <a:cubicBezTo>
                    <a:pt x="228" y="831"/>
                    <a:pt x="258" y="845"/>
                    <a:pt x="290" y="858"/>
                  </a:cubicBezTo>
                  <a:cubicBezTo>
                    <a:pt x="324" y="867"/>
                    <a:pt x="359" y="872"/>
                    <a:pt x="393" y="872"/>
                  </a:cubicBezTo>
                  <a:cubicBezTo>
                    <a:pt x="428" y="872"/>
                    <a:pt x="462" y="867"/>
                    <a:pt x="496" y="858"/>
                  </a:cubicBezTo>
                  <a:cubicBezTo>
                    <a:pt x="526" y="845"/>
                    <a:pt x="558" y="831"/>
                    <a:pt x="589" y="819"/>
                  </a:cubicBezTo>
                  <a:cubicBezTo>
                    <a:pt x="646" y="785"/>
                    <a:pt x="694" y="737"/>
                    <a:pt x="730" y="679"/>
                  </a:cubicBezTo>
                  <a:cubicBezTo>
                    <a:pt x="751" y="647"/>
                    <a:pt x="770" y="616"/>
                    <a:pt x="791" y="584"/>
                  </a:cubicBezTo>
                  <a:cubicBezTo>
                    <a:pt x="820" y="540"/>
                    <a:pt x="834" y="491"/>
                    <a:pt x="839" y="441"/>
                  </a:cubicBezTo>
                  <a:cubicBezTo>
                    <a:pt x="849" y="389"/>
                    <a:pt x="847" y="336"/>
                    <a:pt x="831" y="286"/>
                  </a:cubicBezTo>
                  <a:cubicBezTo>
                    <a:pt x="818" y="234"/>
                    <a:pt x="796" y="191"/>
                    <a:pt x="761" y="154"/>
                  </a:cubicBezTo>
                  <a:cubicBezTo>
                    <a:pt x="734" y="111"/>
                    <a:pt x="698" y="78"/>
                    <a:pt x="652" y="54"/>
                  </a:cubicBezTo>
                  <a:cubicBezTo>
                    <a:pt x="622" y="41"/>
                    <a:pt x="591" y="27"/>
                    <a:pt x="559" y="14"/>
                  </a:cubicBezTo>
                  <a:cubicBezTo>
                    <a:pt x="525" y="5"/>
                    <a:pt x="490" y="1"/>
                    <a:pt x="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4"/>
            <p:cNvSpPr/>
            <p:nvPr/>
          </p:nvSpPr>
          <p:spPr>
            <a:xfrm>
              <a:off x="5525175" y="2329350"/>
              <a:ext cx="22425" cy="22225"/>
            </a:xfrm>
            <a:custGeom>
              <a:avLst/>
              <a:gdLst/>
              <a:ahLst/>
              <a:cxnLst/>
              <a:rect l="l" t="t" r="r" b="b"/>
              <a:pathLst>
                <a:path w="897" h="889" extrusionOk="0">
                  <a:moveTo>
                    <a:pt x="258" y="176"/>
                  </a:moveTo>
                  <a:lnTo>
                    <a:pt x="258" y="176"/>
                  </a:lnTo>
                  <a:cubicBezTo>
                    <a:pt x="243" y="188"/>
                    <a:pt x="228" y="201"/>
                    <a:pt x="213" y="215"/>
                  </a:cubicBezTo>
                  <a:lnTo>
                    <a:pt x="213" y="215"/>
                  </a:lnTo>
                  <a:cubicBezTo>
                    <a:pt x="216" y="212"/>
                    <a:pt x="218" y="209"/>
                    <a:pt x="220" y="206"/>
                  </a:cubicBezTo>
                  <a:cubicBezTo>
                    <a:pt x="233" y="196"/>
                    <a:pt x="245" y="186"/>
                    <a:pt x="258" y="176"/>
                  </a:cubicBezTo>
                  <a:close/>
                  <a:moveTo>
                    <a:pt x="132" y="517"/>
                  </a:moveTo>
                  <a:cubicBezTo>
                    <a:pt x="137" y="535"/>
                    <a:pt x="143" y="552"/>
                    <a:pt x="150" y="570"/>
                  </a:cubicBezTo>
                  <a:lnTo>
                    <a:pt x="134" y="531"/>
                  </a:lnTo>
                  <a:cubicBezTo>
                    <a:pt x="133" y="526"/>
                    <a:pt x="133" y="522"/>
                    <a:pt x="132" y="517"/>
                  </a:cubicBezTo>
                  <a:close/>
                  <a:moveTo>
                    <a:pt x="170" y="612"/>
                  </a:moveTo>
                  <a:cubicBezTo>
                    <a:pt x="171" y="614"/>
                    <a:pt x="173" y="617"/>
                    <a:pt x="175" y="620"/>
                  </a:cubicBezTo>
                  <a:cubicBezTo>
                    <a:pt x="173" y="617"/>
                    <a:pt x="171" y="614"/>
                    <a:pt x="170" y="613"/>
                  </a:cubicBezTo>
                  <a:cubicBezTo>
                    <a:pt x="170" y="612"/>
                    <a:pt x="170" y="612"/>
                    <a:pt x="170" y="612"/>
                  </a:cubicBezTo>
                  <a:close/>
                  <a:moveTo>
                    <a:pt x="439" y="1"/>
                  </a:moveTo>
                  <a:cubicBezTo>
                    <a:pt x="421" y="1"/>
                    <a:pt x="395" y="7"/>
                    <a:pt x="380" y="8"/>
                  </a:cubicBezTo>
                  <a:cubicBezTo>
                    <a:pt x="366" y="11"/>
                    <a:pt x="340" y="12"/>
                    <a:pt x="322" y="18"/>
                  </a:cubicBezTo>
                  <a:cubicBezTo>
                    <a:pt x="319" y="18"/>
                    <a:pt x="316" y="20"/>
                    <a:pt x="314" y="20"/>
                  </a:cubicBezTo>
                  <a:cubicBezTo>
                    <a:pt x="293" y="27"/>
                    <a:pt x="241" y="50"/>
                    <a:pt x="221" y="58"/>
                  </a:cubicBezTo>
                  <a:cubicBezTo>
                    <a:pt x="221" y="58"/>
                    <a:pt x="220" y="58"/>
                    <a:pt x="220" y="61"/>
                  </a:cubicBezTo>
                  <a:cubicBezTo>
                    <a:pt x="217" y="61"/>
                    <a:pt x="217" y="63"/>
                    <a:pt x="216" y="63"/>
                  </a:cubicBezTo>
                  <a:cubicBezTo>
                    <a:pt x="189" y="77"/>
                    <a:pt x="130" y="128"/>
                    <a:pt x="130" y="128"/>
                  </a:cubicBezTo>
                  <a:cubicBezTo>
                    <a:pt x="130" y="128"/>
                    <a:pt x="130" y="128"/>
                    <a:pt x="131" y="127"/>
                  </a:cubicBezTo>
                  <a:lnTo>
                    <a:pt x="131" y="127"/>
                  </a:lnTo>
                  <a:cubicBezTo>
                    <a:pt x="130" y="128"/>
                    <a:pt x="128" y="130"/>
                    <a:pt x="124" y="133"/>
                  </a:cubicBezTo>
                  <a:cubicBezTo>
                    <a:pt x="114" y="144"/>
                    <a:pt x="95" y="169"/>
                    <a:pt x="92" y="173"/>
                  </a:cubicBezTo>
                  <a:cubicBezTo>
                    <a:pt x="85" y="183"/>
                    <a:pt x="69" y="202"/>
                    <a:pt x="61" y="216"/>
                  </a:cubicBezTo>
                  <a:cubicBezTo>
                    <a:pt x="49" y="230"/>
                    <a:pt x="41" y="263"/>
                    <a:pt x="36" y="270"/>
                  </a:cubicBezTo>
                  <a:cubicBezTo>
                    <a:pt x="34" y="279"/>
                    <a:pt x="19" y="306"/>
                    <a:pt x="15" y="323"/>
                  </a:cubicBezTo>
                  <a:lnTo>
                    <a:pt x="15" y="329"/>
                  </a:lnTo>
                  <a:cubicBezTo>
                    <a:pt x="12" y="345"/>
                    <a:pt x="2" y="417"/>
                    <a:pt x="1" y="434"/>
                  </a:cubicBezTo>
                  <a:lnTo>
                    <a:pt x="1" y="435"/>
                  </a:lnTo>
                  <a:lnTo>
                    <a:pt x="1" y="441"/>
                  </a:lnTo>
                  <a:cubicBezTo>
                    <a:pt x="3" y="465"/>
                    <a:pt x="13" y="530"/>
                    <a:pt x="15" y="550"/>
                  </a:cubicBezTo>
                  <a:cubicBezTo>
                    <a:pt x="15" y="551"/>
                    <a:pt x="15" y="556"/>
                    <a:pt x="18" y="557"/>
                  </a:cubicBezTo>
                  <a:cubicBezTo>
                    <a:pt x="22" y="573"/>
                    <a:pt x="35" y="600"/>
                    <a:pt x="39" y="607"/>
                  </a:cubicBezTo>
                  <a:cubicBezTo>
                    <a:pt x="44" y="617"/>
                    <a:pt x="51" y="642"/>
                    <a:pt x="61" y="657"/>
                  </a:cubicBezTo>
                  <a:cubicBezTo>
                    <a:pt x="62" y="659"/>
                    <a:pt x="64" y="663"/>
                    <a:pt x="65" y="665"/>
                  </a:cubicBezTo>
                  <a:cubicBezTo>
                    <a:pt x="84" y="689"/>
                    <a:pt x="107" y="723"/>
                    <a:pt x="132" y="749"/>
                  </a:cubicBezTo>
                  <a:cubicBezTo>
                    <a:pt x="134" y="750"/>
                    <a:pt x="137" y="752"/>
                    <a:pt x="140" y="756"/>
                  </a:cubicBezTo>
                  <a:cubicBezTo>
                    <a:pt x="158" y="772"/>
                    <a:pt x="198" y="802"/>
                    <a:pt x="218" y="816"/>
                  </a:cubicBezTo>
                  <a:lnTo>
                    <a:pt x="220" y="818"/>
                  </a:lnTo>
                  <a:cubicBezTo>
                    <a:pt x="221" y="818"/>
                    <a:pt x="221" y="821"/>
                    <a:pt x="223" y="821"/>
                  </a:cubicBezTo>
                  <a:cubicBezTo>
                    <a:pt x="227" y="822"/>
                    <a:pt x="228" y="824"/>
                    <a:pt x="233" y="825"/>
                  </a:cubicBezTo>
                  <a:cubicBezTo>
                    <a:pt x="249" y="832"/>
                    <a:pt x="266" y="839"/>
                    <a:pt x="283" y="847"/>
                  </a:cubicBezTo>
                  <a:cubicBezTo>
                    <a:pt x="297" y="852"/>
                    <a:pt x="314" y="861"/>
                    <a:pt x="333" y="868"/>
                  </a:cubicBezTo>
                  <a:cubicBezTo>
                    <a:pt x="336" y="871"/>
                    <a:pt x="340" y="871"/>
                    <a:pt x="343" y="872"/>
                  </a:cubicBezTo>
                  <a:cubicBezTo>
                    <a:pt x="345" y="872"/>
                    <a:pt x="347" y="872"/>
                    <a:pt x="349" y="874"/>
                  </a:cubicBezTo>
                  <a:lnTo>
                    <a:pt x="352" y="874"/>
                  </a:lnTo>
                  <a:cubicBezTo>
                    <a:pt x="386" y="879"/>
                    <a:pt x="421" y="882"/>
                    <a:pt x="456" y="888"/>
                  </a:cubicBezTo>
                  <a:lnTo>
                    <a:pt x="474" y="888"/>
                  </a:lnTo>
                  <a:cubicBezTo>
                    <a:pt x="492" y="887"/>
                    <a:pt x="509" y="882"/>
                    <a:pt x="527" y="881"/>
                  </a:cubicBezTo>
                  <a:cubicBezTo>
                    <a:pt x="544" y="879"/>
                    <a:pt x="562" y="875"/>
                    <a:pt x="578" y="874"/>
                  </a:cubicBezTo>
                  <a:cubicBezTo>
                    <a:pt x="581" y="874"/>
                    <a:pt x="585" y="872"/>
                    <a:pt x="587" y="872"/>
                  </a:cubicBezTo>
                  <a:cubicBezTo>
                    <a:pt x="677" y="842"/>
                    <a:pt x="703" y="824"/>
                    <a:pt x="773" y="765"/>
                  </a:cubicBezTo>
                  <a:lnTo>
                    <a:pt x="780" y="758"/>
                  </a:lnTo>
                  <a:cubicBezTo>
                    <a:pt x="786" y="752"/>
                    <a:pt x="838" y="685"/>
                    <a:pt x="840" y="679"/>
                  </a:cubicBezTo>
                  <a:lnTo>
                    <a:pt x="843" y="677"/>
                  </a:lnTo>
                  <a:cubicBezTo>
                    <a:pt x="845" y="675"/>
                    <a:pt x="845" y="673"/>
                    <a:pt x="846" y="672"/>
                  </a:cubicBezTo>
                  <a:cubicBezTo>
                    <a:pt x="858" y="656"/>
                    <a:pt x="856" y="637"/>
                    <a:pt x="862" y="620"/>
                  </a:cubicBezTo>
                  <a:cubicBezTo>
                    <a:pt x="881" y="558"/>
                    <a:pt x="896" y="501"/>
                    <a:pt x="896" y="441"/>
                  </a:cubicBezTo>
                  <a:lnTo>
                    <a:pt x="896" y="435"/>
                  </a:lnTo>
                  <a:lnTo>
                    <a:pt x="896" y="434"/>
                  </a:lnTo>
                  <a:cubicBezTo>
                    <a:pt x="896" y="427"/>
                    <a:pt x="885" y="336"/>
                    <a:pt x="882" y="329"/>
                  </a:cubicBezTo>
                  <a:cubicBezTo>
                    <a:pt x="882" y="326"/>
                    <a:pt x="881" y="323"/>
                    <a:pt x="881" y="321"/>
                  </a:cubicBezTo>
                  <a:cubicBezTo>
                    <a:pt x="876" y="306"/>
                    <a:pt x="859" y="268"/>
                    <a:pt x="859" y="268"/>
                  </a:cubicBezTo>
                  <a:lnTo>
                    <a:pt x="859" y="268"/>
                  </a:lnTo>
                  <a:cubicBezTo>
                    <a:pt x="859" y="268"/>
                    <a:pt x="859" y="268"/>
                    <a:pt x="859" y="270"/>
                  </a:cubicBezTo>
                  <a:lnTo>
                    <a:pt x="859" y="270"/>
                  </a:lnTo>
                  <a:cubicBezTo>
                    <a:pt x="856" y="262"/>
                    <a:pt x="848" y="239"/>
                    <a:pt x="842" y="226"/>
                  </a:cubicBezTo>
                  <a:cubicBezTo>
                    <a:pt x="842" y="223"/>
                    <a:pt x="839" y="223"/>
                    <a:pt x="839" y="222"/>
                  </a:cubicBezTo>
                  <a:cubicBezTo>
                    <a:pt x="823" y="192"/>
                    <a:pt x="789" y="154"/>
                    <a:pt x="775" y="137"/>
                  </a:cubicBezTo>
                  <a:lnTo>
                    <a:pt x="770" y="133"/>
                  </a:lnTo>
                  <a:cubicBezTo>
                    <a:pt x="743" y="108"/>
                    <a:pt x="714" y="87"/>
                    <a:pt x="686" y="68"/>
                  </a:cubicBezTo>
                  <a:cubicBezTo>
                    <a:pt x="683" y="65"/>
                    <a:pt x="680" y="64"/>
                    <a:pt x="679" y="64"/>
                  </a:cubicBezTo>
                  <a:cubicBezTo>
                    <a:pt x="646" y="48"/>
                    <a:pt x="611" y="34"/>
                    <a:pt x="578" y="21"/>
                  </a:cubicBezTo>
                  <a:cubicBezTo>
                    <a:pt x="572" y="20"/>
                    <a:pt x="567" y="18"/>
                    <a:pt x="560" y="15"/>
                  </a:cubicBezTo>
                  <a:cubicBezTo>
                    <a:pt x="524" y="11"/>
                    <a:pt x="486" y="4"/>
                    <a:pt x="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4"/>
            <p:cNvSpPr/>
            <p:nvPr/>
          </p:nvSpPr>
          <p:spPr>
            <a:xfrm>
              <a:off x="5525425" y="2342975"/>
              <a:ext cx="50" cy="200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1"/>
                  </a:moveTo>
                  <a:lnTo>
                    <a:pt x="1" y="3"/>
                  </a:lnTo>
                  <a:cubicBezTo>
                    <a:pt x="1" y="6"/>
                    <a:pt x="2" y="7"/>
                    <a:pt x="2" y="7"/>
                  </a:cubicBezTo>
                  <a:cubicBezTo>
                    <a:pt x="2" y="7"/>
                    <a:pt x="1" y="6"/>
                    <a:pt x="1" y="1"/>
                  </a:cubicBezTo>
                  <a:close/>
                </a:path>
              </a:pathLst>
            </a:custGeom>
            <a:solidFill>
              <a:srgbClr val="FF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4"/>
            <p:cNvSpPr/>
            <p:nvPr/>
          </p:nvSpPr>
          <p:spPr>
            <a:xfrm>
              <a:off x="5476050" y="2390625"/>
              <a:ext cx="20125" cy="19775"/>
            </a:xfrm>
            <a:custGeom>
              <a:avLst/>
              <a:gdLst/>
              <a:ahLst/>
              <a:cxnLst/>
              <a:rect l="l" t="t" r="r" b="b"/>
              <a:pathLst>
                <a:path w="805" h="791" extrusionOk="0">
                  <a:moveTo>
                    <a:pt x="750" y="264"/>
                  </a:moveTo>
                  <a:lnTo>
                    <a:pt x="750" y="264"/>
                  </a:lnTo>
                  <a:cubicBezTo>
                    <a:pt x="754" y="276"/>
                    <a:pt x="759" y="285"/>
                    <a:pt x="762" y="295"/>
                  </a:cubicBezTo>
                  <a:cubicBezTo>
                    <a:pt x="762" y="300"/>
                    <a:pt x="765" y="306"/>
                    <a:pt x="765" y="312"/>
                  </a:cubicBezTo>
                  <a:cubicBezTo>
                    <a:pt x="762" y="295"/>
                    <a:pt x="753" y="279"/>
                    <a:pt x="750" y="264"/>
                  </a:cubicBezTo>
                  <a:close/>
                  <a:moveTo>
                    <a:pt x="773" y="369"/>
                  </a:moveTo>
                  <a:cubicBezTo>
                    <a:pt x="775" y="378"/>
                    <a:pt x="775" y="388"/>
                    <a:pt x="776" y="396"/>
                  </a:cubicBezTo>
                  <a:cubicBezTo>
                    <a:pt x="775" y="404"/>
                    <a:pt x="775" y="412"/>
                    <a:pt x="774" y="420"/>
                  </a:cubicBezTo>
                  <a:lnTo>
                    <a:pt x="774" y="420"/>
                  </a:lnTo>
                  <a:cubicBezTo>
                    <a:pt x="775" y="402"/>
                    <a:pt x="775" y="385"/>
                    <a:pt x="773" y="369"/>
                  </a:cubicBezTo>
                  <a:close/>
                  <a:moveTo>
                    <a:pt x="725" y="590"/>
                  </a:moveTo>
                  <a:lnTo>
                    <a:pt x="725" y="590"/>
                  </a:lnTo>
                  <a:cubicBezTo>
                    <a:pt x="725" y="591"/>
                    <a:pt x="725" y="591"/>
                    <a:pt x="724" y="591"/>
                  </a:cubicBezTo>
                  <a:cubicBezTo>
                    <a:pt x="724" y="591"/>
                    <a:pt x="724" y="592"/>
                    <a:pt x="724" y="592"/>
                  </a:cubicBezTo>
                  <a:lnTo>
                    <a:pt x="724" y="592"/>
                  </a:lnTo>
                  <a:cubicBezTo>
                    <a:pt x="724" y="591"/>
                    <a:pt x="724" y="591"/>
                    <a:pt x="725" y="590"/>
                  </a:cubicBezTo>
                  <a:close/>
                  <a:moveTo>
                    <a:pt x="694" y="628"/>
                  </a:moveTo>
                  <a:lnTo>
                    <a:pt x="694" y="628"/>
                  </a:lnTo>
                  <a:cubicBezTo>
                    <a:pt x="692" y="631"/>
                    <a:pt x="690" y="634"/>
                    <a:pt x="688" y="637"/>
                  </a:cubicBezTo>
                  <a:lnTo>
                    <a:pt x="688" y="637"/>
                  </a:lnTo>
                  <a:cubicBezTo>
                    <a:pt x="690" y="634"/>
                    <a:pt x="692" y="631"/>
                    <a:pt x="694" y="628"/>
                  </a:cubicBezTo>
                  <a:close/>
                  <a:moveTo>
                    <a:pt x="671" y="659"/>
                  </a:moveTo>
                  <a:cubicBezTo>
                    <a:pt x="669" y="661"/>
                    <a:pt x="667" y="663"/>
                    <a:pt x="666" y="666"/>
                  </a:cubicBezTo>
                  <a:cubicBezTo>
                    <a:pt x="664" y="667"/>
                    <a:pt x="662" y="668"/>
                    <a:pt x="661" y="670"/>
                  </a:cubicBezTo>
                  <a:lnTo>
                    <a:pt x="661" y="670"/>
                  </a:lnTo>
                  <a:cubicBezTo>
                    <a:pt x="664" y="666"/>
                    <a:pt x="668" y="662"/>
                    <a:pt x="671" y="659"/>
                  </a:cubicBezTo>
                  <a:close/>
                  <a:moveTo>
                    <a:pt x="392" y="1"/>
                  </a:moveTo>
                  <a:cubicBezTo>
                    <a:pt x="322" y="1"/>
                    <a:pt x="257" y="19"/>
                    <a:pt x="196" y="55"/>
                  </a:cubicBezTo>
                  <a:cubicBezTo>
                    <a:pt x="181" y="65"/>
                    <a:pt x="170" y="75"/>
                    <a:pt x="157" y="85"/>
                  </a:cubicBezTo>
                  <a:cubicBezTo>
                    <a:pt x="144" y="97"/>
                    <a:pt x="130" y="105"/>
                    <a:pt x="117" y="115"/>
                  </a:cubicBezTo>
                  <a:lnTo>
                    <a:pt x="115" y="118"/>
                  </a:lnTo>
                  <a:lnTo>
                    <a:pt x="55" y="197"/>
                  </a:lnTo>
                  <a:lnTo>
                    <a:pt x="55" y="199"/>
                  </a:lnTo>
                  <a:cubicBezTo>
                    <a:pt x="55" y="200"/>
                    <a:pt x="15" y="289"/>
                    <a:pt x="15" y="292"/>
                  </a:cubicBezTo>
                  <a:lnTo>
                    <a:pt x="15" y="293"/>
                  </a:lnTo>
                  <a:cubicBezTo>
                    <a:pt x="15" y="295"/>
                    <a:pt x="1" y="395"/>
                    <a:pt x="1" y="396"/>
                  </a:cubicBezTo>
                  <a:cubicBezTo>
                    <a:pt x="1" y="399"/>
                    <a:pt x="15" y="500"/>
                    <a:pt x="15" y="501"/>
                  </a:cubicBezTo>
                  <a:cubicBezTo>
                    <a:pt x="22" y="516"/>
                    <a:pt x="27" y="530"/>
                    <a:pt x="34" y="546"/>
                  </a:cubicBezTo>
                  <a:lnTo>
                    <a:pt x="34" y="546"/>
                  </a:lnTo>
                  <a:cubicBezTo>
                    <a:pt x="36" y="551"/>
                    <a:pt x="47" y="583"/>
                    <a:pt x="55" y="594"/>
                  </a:cubicBezTo>
                  <a:cubicBezTo>
                    <a:pt x="55" y="596"/>
                    <a:pt x="114" y="671"/>
                    <a:pt x="115" y="673"/>
                  </a:cubicBezTo>
                  <a:lnTo>
                    <a:pt x="115" y="674"/>
                  </a:lnTo>
                  <a:lnTo>
                    <a:pt x="194" y="736"/>
                  </a:lnTo>
                  <a:lnTo>
                    <a:pt x="196" y="736"/>
                  </a:lnTo>
                  <a:lnTo>
                    <a:pt x="198" y="737"/>
                  </a:lnTo>
                  <a:cubicBezTo>
                    <a:pt x="200" y="737"/>
                    <a:pt x="289" y="776"/>
                    <a:pt x="292" y="776"/>
                  </a:cubicBezTo>
                  <a:lnTo>
                    <a:pt x="299" y="776"/>
                  </a:lnTo>
                  <a:cubicBezTo>
                    <a:pt x="300" y="776"/>
                    <a:pt x="399" y="790"/>
                    <a:pt x="402" y="790"/>
                  </a:cubicBezTo>
                  <a:lnTo>
                    <a:pt x="409" y="790"/>
                  </a:lnTo>
                  <a:cubicBezTo>
                    <a:pt x="415" y="790"/>
                    <a:pt x="509" y="779"/>
                    <a:pt x="514" y="776"/>
                  </a:cubicBezTo>
                  <a:lnTo>
                    <a:pt x="517" y="776"/>
                  </a:lnTo>
                  <a:cubicBezTo>
                    <a:pt x="518" y="776"/>
                    <a:pt x="608" y="737"/>
                    <a:pt x="610" y="737"/>
                  </a:cubicBezTo>
                  <a:lnTo>
                    <a:pt x="611" y="737"/>
                  </a:lnTo>
                  <a:cubicBezTo>
                    <a:pt x="614" y="737"/>
                    <a:pt x="690" y="676"/>
                    <a:pt x="690" y="676"/>
                  </a:cubicBezTo>
                  <a:cubicBezTo>
                    <a:pt x="699" y="668"/>
                    <a:pt x="729" y="627"/>
                    <a:pt x="729" y="626"/>
                  </a:cubicBezTo>
                  <a:lnTo>
                    <a:pt x="729" y="626"/>
                  </a:lnTo>
                  <a:cubicBezTo>
                    <a:pt x="729" y="626"/>
                    <a:pt x="727" y="630"/>
                    <a:pt x="722" y="637"/>
                  </a:cubicBezTo>
                  <a:cubicBezTo>
                    <a:pt x="762" y="585"/>
                    <a:pt x="746" y="611"/>
                    <a:pt x="772" y="551"/>
                  </a:cubicBezTo>
                  <a:cubicBezTo>
                    <a:pt x="779" y="532"/>
                    <a:pt x="787" y="521"/>
                    <a:pt x="790" y="504"/>
                  </a:cubicBezTo>
                  <a:lnTo>
                    <a:pt x="805" y="401"/>
                  </a:lnTo>
                  <a:cubicBezTo>
                    <a:pt x="805" y="399"/>
                    <a:pt x="790" y="299"/>
                    <a:pt x="790" y="295"/>
                  </a:cubicBezTo>
                  <a:lnTo>
                    <a:pt x="752" y="201"/>
                  </a:lnTo>
                  <a:lnTo>
                    <a:pt x="752" y="200"/>
                  </a:lnTo>
                  <a:cubicBezTo>
                    <a:pt x="752" y="200"/>
                    <a:pt x="752" y="199"/>
                    <a:pt x="749" y="199"/>
                  </a:cubicBezTo>
                  <a:cubicBezTo>
                    <a:pt x="724" y="154"/>
                    <a:pt x="691" y="118"/>
                    <a:pt x="648" y="90"/>
                  </a:cubicBezTo>
                  <a:cubicBezTo>
                    <a:pt x="636" y="75"/>
                    <a:pt x="613" y="71"/>
                    <a:pt x="597" y="62"/>
                  </a:cubicBezTo>
                  <a:cubicBezTo>
                    <a:pt x="588" y="57"/>
                    <a:pt x="577" y="51"/>
                    <a:pt x="567" y="47"/>
                  </a:cubicBezTo>
                  <a:cubicBezTo>
                    <a:pt x="548" y="39"/>
                    <a:pt x="537" y="25"/>
                    <a:pt x="517" y="19"/>
                  </a:cubicBezTo>
                  <a:cubicBezTo>
                    <a:pt x="515" y="19"/>
                    <a:pt x="513" y="19"/>
                    <a:pt x="512" y="19"/>
                  </a:cubicBezTo>
                  <a:cubicBezTo>
                    <a:pt x="509" y="19"/>
                    <a:pt x="506" y="19"/>
                    <a:pt x="502" y="19"/>
                  </a:cubicBezTo>
                  <a:cubicBezTo>
                    <a:pt x="501" y="19"/>
                    <a:pt x="497" y="18"/>
                    <a:pt x="495" y="15"/>
                  </a:cubicBezTo>
                  <a:cubicBezTo>
                    <a:pt x="461" y="11"/>
                    <a:pt x="428" y="6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4"/>
            <p:cNvSpPr/>
            <p:nvPr/>
          </p:nvSpPr>
          <p:spPr>
            <a:xfrm>
              <a:off x="5299575" y="2160375"/>
              <a:ext cx="311525" cy="175700"/>
            </a:xfrm>
            <a:custGeom>
              <a:avLst/>
              <a:gdLst/>
              <a:ahLst/>
              <a:cxnLst/>
              <a:rect l="l" t="t" r="r" b="b"/>
              <a:pathLst>
                <a:path w="12461" h="7028" extrusionOk="0">
                  <a:moveTo>
                    <a:pt x="5744" y="1"/>
                  </a:moveTo>
                  <a:cubicBezTo>
                    <a:pt x="5602" y="1"/>
                    <a:pt x="798" y="34"/>
                    <a:pt x="157" y="4554"/>
                  </a:cubicBezTo>
                  <a:cubicBezTo>
                    <a:pt x="1" y="5653"/>
                    <a:pt x="439" y="6872"/>
                    <a:pt x="1737" y="7011"/>
                  </a:cubicBezTo>
                  <a:cubicBezTo>
                    <a:pt x="1840" y="7022"/>
                    <a:pt x="1938" y="7027"/>
                    <a:pt x="2033" y="7027"/>
                  </a:cubicBezTo>
                  <a:cubicBezTo>
                    <a:pt x="3561" y="7027"/>
                    <a:pt x="4013" y="5643"/>
                    <a:pt x="4579" y="4958"/>
                  </a:cubicBezTo>
                  <a:lnTo>
                    <a:pt x="4579" y="4958"/>
                  </a:lnTo>
                  <a:cubicBezTo>
                    <a:pt x="4579" y="4959"/>
                    <a:pt x="4388" y="5762"/>
                    <a:pt x="5747" y="5913"/>
                  </a:cubicBezTo>
                  <a:cubicBezTo>
                    <a:pt x="5799" y="5919"/>
                    <a:pt x="5851" y="5922"/>
                    <a:pt x="5901" y="5922"/>
                  </a:cubicBezTo>
                  <a:cubicBezTo>
                    <a:pt x="7152" y="5922"/>
                    <a:pt x="7735" y="4196"/>
                    <a:pt x="7735" y="4106"/>
                  </a:cubicBezTo>
                  <a:cubicBezTo>
                    <a:pt x="7735" y="4104"/>
                    <a:pt x="7735" y="4103"/>
                    <a:pt x="7735" y="4103"/>
                  </a:cubicBezTo>
                  <a:cubicBezTo>
                    <a:pt x="7746" y="4103"/>
                    <a:pt x="8052" y="6400"/>
                    <a:pt x="9215" y="6400"/>
                  </a:cubicBezTo>
                  <a:cubicBezTo>
                    <a:pt x="9279" y="6400"/>
                    <a:pt x="9345" y="6393"/>
                    <a:pt x="9414" y="6379"/>
                  </a:cubicBezTo>
                  <a:cubicBezTo>
                    <a:pt x="10543" y="6141"/>
                    <a:pt x="10597" y="4980"/>
                    <a:pt x="10584" y="4604"/>
                  </a:cubicBezTo>
                  <a:lnTo>
                    <a:pt x="10584" y="4604"/>
                  </a:lnTo>
                  <a:cubicBezTo>
                    <a:pt x="10614" y="4955"/>
                    <a:pt x="10747" y="5968"/>
                    <a:pt x="11314" y="5968"/>
                  </a:cubicBezTo>
                  <a:cubicBezTo>
                    <a:pt x="11386" y="5968"/>
                    <a:pt x="11466" y="5951"/>
                    <a:pt x="11554" y="5914"/>
                  </a:cubicBezTo>
                  <a:cubicBezTo>
                    <a:pt x="12460" y="5532"/>
                    <a:pt x="11997" y="198"/>
                    <a:pt x="5987" y="198"/>
                  </a:cubicBezTo>
                  <a:cubicBezTo>
                    <a:pt x="5922" y="198"/>
                    <a:pt x="5855" y="199"/>
                    <a:pt x="5788" y="200"/>
                  </a:cubicBezTo>
                  <a:lnTo>
                    <a:pt x="5747" y="1"/>
                  </a:lnTo>
                  <a:cubicBezTo>
                    <a:pt x="5747" y="1"/>
                    <a:pt x="5746" y="1"/>
                    <a:pt x="57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4"/>
            <p:cNvSpPr/>
            <p:nvPr/>
          </p:nvSpPr>
          <p:spPr>
            <a:xfrm>
              <a:off x="5423450" y="2144075"/>
              <a:ext cx="99825" cy="99825"/>
            </a:xfrm>
            <a:custGeom>
              <a:avLst/>
              <a:gdLst/>
              <a:ahLst/>
              <a:cxnLst/>
              <a:rect l="l" t="t" r="r" b="b"/>
              <a:pathLst>
                <a:path w="3993" h="3993" extrusionOk="0">
                  <a:moveTo>
                    <a:pt x="1997" y="1"/>
                  </a:moveTo>
                  <a:cubicBezTo>
                    <a:pt x="895" y="1"/>
                    <a:pt x="1" y="894"/>
                    <a:pt x="1" y="1996"/>
                  </a:cubicBezTo>
                  <a:cubicBezTo>
                    <a:pt x="1" y="3099"/>
                    <a:pt x="895" y="3992"/>
                    <a:pt x="1997" y="3992"/>
                  </a:cubicBezTo>
                  <a:cubicBezTo>
                    <a:pt x="3099" y="3992"/>
                    <a:pt x="3992" y="3099"/>
                    <a:pt x="3992" y="1996"/>
                  </a:cubicBezTo>
                  <a:cubicBezTo>
                    <a:pt x="3992" y="894"/>
                    <a:pt x="3099" y="1"/>
                    <a:pt x="1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4"/>
            <p:cNvSpPr/>
            <p:nvPr/>
          </p:nvSpPr>
          <p:spPr>
            <a:xfrm>
              <a:off x="5492650" y="2172075"/>
              <a:ext cx="14925" cy="19175"/>
            </a:xfrm>
            <a:custGeom>
              <a:avLst/>
              <a:gdLst/>
              <a:ahLst/>
              <a:cxnLst/>
              <a:rect l="l" t="t" r="r" b="b"/>
              <a:pathLst>
                <a:path w="597" h="767" extrusionOk="0">
                  <a:moveTo>
                    <a:pt x="139" y="393"/>
                  </a:moveTo>
                  <a:lnTo>
                    <a:pt x="139" y="393"/>
                  </a:lnTo>
                  <a:cubicBezTo>
                    <a:pt x="139" y="393"/>
                    <a:pt x="139" y="393"/>
                    <a:pt x="139" y="393"/>
                  </a:cubicBezTo>
                  <a:lnTo>
                    <a:pt x="139" y="393"/>
                  </a:lnTo>
                  <a:cubicBezTo>
                    <a:pt x="139" y="393"/>
                    <a:pt x="139" y="394"/>
                    <a:pt x="139" y="394"/>
                  </a:cubicBezTo>
                  <a:lnTo>
                    <a:pt x="139" y="394"/>
                  </a:lnTo>
                  <a:cubicBezTo>
                    <a:pt x="139" y="394"/>
                    <a:pt x="139" y="393"/>
                    <a:pt x="139" y="393"/>
                  </a:cubicBezTo>
                  <a:close/>
                  <a:moveTo>
                    <a:pt x="254" y="0"/>
                  </a:moveTo>
                  <a:cubicBezTo>
                    <a:pt x="228" y="0"/>
                    <a:pt x="201" y="6"/>
                    <a:pt x="176" y="17"/>
                  </a:cubicBezTo>
                  <a:lnTo>
                    <a:pt x="176" y="17"/>
                  </a:lnTo>
                  <a:cubicBezTo>
                    <a:pt x="120" y="31"/>
                    <a:pt x="71" y="67"/>
                    <a:pt x="43" y="119"/>
                  </a:cubicBezTo>
                  <a:cubicBezTo>
                    <a:pt x="0" y="199"/>
                    <a:pt x="5" y="291"/>
                    <a:pt x="23" y="377"/>
                  </a:cubicBezTo>
                  <a:cubicBezTo>
                    <a:pt x="36" y="437"/>
                    <a:pt x="62" y="495"/>
                    <a:pt x="88" y="550"/>
                  </a:cubicBezTo>
                  <a:cubicBezTo>
                    <a:pt x="112" y="602"/>
                    <a:pt x="138" y="659"/>
                    <a:pt x="182" y="699"/>
                  </a:cubicBezTo>
                  <a:cubicBezTo>
                    <a:pt x="227" y="738"/>
                    <a:pt x="281" y="766"/>
                    <a:pt x="342" y="766"/>
                  </a:cubicBezTo>
                  <a:cubicBezTo>
                    <a:pt x="347" y="766"/>
                    <a:pt x="353" y="766"/>
                    <a:pt x="359" y="765"/>
                  </a:cubicBezTo>
                  <a:cubicBezTo>
                    <a:pt x="399" y="763"/>
                    <a:pt x="433" y="755"/>
                    <a:pt x="469" y="734"/>
                  </a:cubicBezTo>
                  <a:cubicBezTo>
                    <a:pt x="503" y="712"/>
                    <a:pt x="532" y="684"/>
                    <a:pt x="552" y="648"/>
                  </a:cubicBezTo>
                  <a:cubicBezTo>
                    <a:pt x="596" y="569"/>
                    <a:pt x="584" y="473"/>
                    <a:pt x="568" y="390"/>
                  </a:cubicBezTo>
                  <a:cubicBezTo>
                    <a:pt x="545" y="265"/>
                    <a:pt x="476" y="148"/>
                    <a:pt x="390" y="57"/>
                  </a:cubicBezTo>
                  <a:cubicBezTo>
                    <a:pt x="356" y="22"/>
                    <a:pt x="303" y="0"/>
                    <a:pt x="254" y="0"/>
                  </a:cubicBezTo>
                  <a:close/>
                </a:path>
              </a:pathLst>
            </a:custGeom>
            <a:solidFill>
              <a:srgbClr val="FEFD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4"/>
            <p:cNvSpPr/>
            <p:nvPr/>
          </p:nvSpPr>
          <p:spPr>
            <a:xfrm>
              <a:off x="5474425" y="2034125"/>
              <a:ext cx="19150" cy="135975"/>
            </a:xfrm>
            <a:custGeom>
              <a:avLst/>
              <a:gdLst/>
              <a:ahLst/>
              <a:cxnLst/>
              <a:rect l="l" t="t" r="r" b="b"/>
              <a:pathLst>
                <a:path w="766" h="5439" extrusionOk="0">
                  <a:moveTo>
                    <a:pt x="361" y="0"/>
                  </a:moveTo>
                  <a:cubicBezTo>
                    <a:pt x="264" y="0"/>
                    <a:pt x="175" y="61"/>
                    <a:pt x="189" y="185"/>
                  </a:cubicBezTo>
                  <a:cubicBezTo>
                    <a:pt x="374" y="1855"/>
                    <a:pt x="322" y="3543"/>
                    <a:pt x="25" y="5196"/>
                  </a:cubicBezTo>
                  <a:cubicBezTo>
                    <a:pt x="0" y="5342"/>
                    <a:pt x="126" y="5438"/>
                    <a:pt x="239" y="5438"/>
                  </a:cubicBezTo>
                  <a:cubicBezTo>
                    <a:pt x="314" y="5438"/>
                    <a:pt x="384" y="5396"/>
                    <a:pt x="401" y="5299"/>
                  </a:cubicBezTo>
                  <a:cubicBezTo>
                    <a:pt x="702" y="3609"/>
                    <a:pt x="765" y="1891"/>
                    <a:pt x="576" y="185"/>
                  </a:cubicBezTo>
                  <a:cubicBezTo>
                    <a:pt x="563" y="62"/>
                    <a:pt x="458" y="0"/>
                    <a:pt x="361" y="0"/>
                  </a:cubicBezTo>
                  <a:close/>
                </a:path>
              </a:pathLst>
            </a:custGeom>
            <a:solidFill>
              <a:srgbClr val="0D0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4"/>
            <p:cNvSpPr/>
            <p:nvPr/>
          </p:nvSpPr>
          <p:spPr>
            <a:xfrm>
              <a:off x="5486775" y="2050700"/>
              <a:ext cx="96300" cy="51350"/>
            </a:xfrm>
            <a:custGeom>
              <a:avLst/>
              <a:gdLst/>
              <a:ahLst/>
              <a:cxnLst/>
              <a:rect l="l" t="t" r="r" b="b"/>
              <a:pathLst>
                <a:path w="3852" h="2054" extrusionOk="0">
                  <a:moveTo>
                    <a:pt x="1926" y="1"/>
                  </a:moveTo>
                  <a:cubicBezTo>
                    <a:pt x="862" y="1"/>
                    <a:pt x="0" y="459"/>
                    <a:pt x="0" y="1027"/>
                  </a:cubicBezTo>
                  <a:cubicBezTo>
                    <a:pt x="0" y="1594"/>
                    <a:pt x="862" y="2053"/>
                    <a:pt x="1926" y="2053"/>
                  </a:cubicBezTo>
                  <a:cubicBezTo>
                    <a:pt x="2990" y="2053"/>
                    <a:pt x="3851" y="1594"/>
                    <a:pt x="3851" y="1027"/>
                  </a:cubicBezTo>
                  <a:cubicBezTo>
                    <a:pt x="3851" y="459"/>
                    <a:pt x="2990" y="1"/>
                    <a:pt x="1926" y="1"/>
                  </a:cubicBezTo>
                  <a:close/>
                </a:path>
              </a:pathLst>
            </a:custGeom>
            <a:solidFill>
              <a:srgbClr val="0E6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4"/>
            <p:cNvSpPr/>
            <p:nvPr/>
          </p:nvSpPr>
          <p:spPr>
            <a:xfrm>
              <a:off x="5420575" y="2520250"/>
              <a:ext cx="54900" cy="93250"/>
            </a:xfrm>
            <a:custGeom>
              <a:avLst/>
              <a:gdLst/>
              <a:ahLst/>
              <a:cxnLst/>
              <a:rect l="l" t="t" r="r" b="b"/>
              <a:pathLst>
                <a:path w="2196" h="3730" extrusionOk="0">
                  <a:moveTo>
                    <a:pt x="1198" y="2280"/>
                  </a:moveTo>
                  <a:cubicBezTo>
                    <a:pt x="1198" y="2288"/>
                    <a:pt x="1196" y="2296"/>
                    <a:pt x="1195" y="2303"/>
                  </a:cubicBezTo>
                  <a:lnTo>
                    <a:pt x="1195" y="2303"/>
                  </a:lnTo>
                  <a:cubicBezTo>
                    <a:pt x="1196" y="2296"/>
                    <a:pt x="1197" y="2288"/>
                    <a:pt x="1198" y="2280"/>
                  </a:cubicBezTo>
                  <a:close/>
                  <a:moveTo>
                    <a:pt x="1074" y="2528"/>
                  </a:moveTo>
                  <a:cubicBezTo>
                    <a:pt x="1072" y="2528"/>
                    <a:pt x="1057" y="2541"/>
                    <a:pt x="1020" y="2577"/>
                  </a:cubicBezTo>
                  <a:lnTo>
                    <a:pt x="1020" y="2577"/>
                  </a:lnTo>
                  <a:cubicBezTo>
                    <a:pt x="1023" y="2576"/>
                    <a:pt x="1026" y="2574"/>
                    <a:pt x="1029" y="2572"/>
                  </a:cubicBezTo>
                  <a:cubicBezTo>
                    <a:pt x="1053" y="2555"/>
                    <a:pt x="1077" y="2528"/>
                    <a:pt x="1074" y="2528"/>
                  </a:cubicBezTo>
                  <a:close/>
                  <a:moveTo>
                    <a:pt x="837" y="2674"/>
                  </a:moveTo>
                  <a:cubicBezTo>
                    <a:pt x="837" y="2674"/>
                    <a:pt x="837" y="2674"/>
                    <a:pt x="837" y="2674"/>
                  </a:cubicBezTo>
                  <a:cubicBezTo>
                    <a:pt x="837" y="2674"/>
                    <a:pt x="837" y="2674"/>
                    <a:pt x="837" y="2674"/>
                  </a:cubicBezTo>
                  <a:close/>
                  <a:moveTo>
                    <a:pt x="920" y="1"/>
                  </a:moveTo>
                  <a:cubicBezTo>
                    <a:pt x="843" y="1"/>
                    <a:pt x="766" y="22"/>
                    <a:pt x="693" y="69"/>
                  </a:cubicBezTo>
                  <a:cubicBezTo>
                    <a:pt x="490" y="202"/>
                    <a:pt x="364" y="511"/>
                    <a:pt x="520" y="732"/>
                  </a:cubicBezTo>
                  <a:cubicBezTo>
                    <a:pt x="682" y="961"/>
                    <a:pt x="835" y="1198"/>
                    <a:pt x="964" y="1449"/>
                  </a:cubicBezTo>
                  <a:cubicBezTo>
                    <a:pt x="988" y="1497"/>
                    <a:pt x="1011" y="1545"/>
                    <a:pt x="1036" y="1593"/>
                  </a:cubicBezTo>
                  <a:cubicBezTo>
                    <a:pt x="1046" y="1616"/>
                    <a:pt x="1055" y="1639"/>
                    <a:pt x="1067" y="1662"/>
                  </a:cubicBezTo>
                  <a:lnTo>
                    <a:pt x="1067" y="1662"/>
                  </a:lnTo>
                  <a:cubicBezTo>
                    <a:pt x="1101" y="1753"/>
                    <a:pt x="1133" y="1844"/>
                    <a:pt x="1159" y="1937"/>
                  </a:cubicBezTo>
                  <a:cubicBezTo>
                    <a:pt x="1170" y="1975"/>
                    <a:pt x="1179" y="2013"/>
                    <a:pt x="1186" y="2052"/>
                  </a:cubicBezTo>
                  <a:cubicBezTo>
                    <a:pt x="1187" y="2056"/>
                    <a:pt x="1187" y="2059"/>
                    <a:pt x="1188" y="2063"/>
                  </a:cubicBezTo>
                  <a:lnTo>
                    <a:pt x="1188" y="2063"/>
                  </a:lnTo>
                  <a:cubicBezTo>
                    <a:pt x="1188" y="2062"/>
                    <a:pt x="1188" y="2060"/>
                    <a:pt x="1189" y="2059"/>
                  </a:cubicBezTo>
                  <a:lnTo>
                    <a:pt x="1189" y="2059"/>
                  </a:lnTo>
                  <a:cubicBezTo>
                    <a:pt x="1188" y="2061"/>
                    <a:pt x="1188" y="2062"/>
                    <a:pt x="1188" y="2063"/>
                  </a:cubicBezTo>
                  <a:lnTo>
                    <a:pt x="1188" y="2063"/>
                  </a:lnTo>
                  <a:cubicBezTo>
                    <a:pt x="1188" y="2063"/>
                    <a:pt x="1188" y="2063"/>
                    <a:pt x="1188" y="2063"/>
                  </a:cubicBezTo>
                  <a:lnTo>
                    <a:pt x="1188" y="2063"/>
                  </a:lnTo>
                  <a:cubicBezTo>
                    <a:pt x="1184" y="2084"/>
                    <a:pt x="1184" y="2101"/>
                    <a:pt x="1186" y="2114"/>
                  </a:cubicBezTo>
                  <a:lnTo>
                    <a:pt x="1186" y="2114"/>
                  </a:lnTo>
                  <a:cubicBezTo>
                    <a:pt x="1185" y="2096"/>
                    <a:pt x="1185" y="2079"/>
                    <a:pt x="1188" y="2063"/>
                  </a:cubicBezTo>
                  <a:lnTo>
                    <a:pt x="1188" y="2063"/>
                  </a:lnTo>
                  <a:cubicBezTo>
                    <a:pt x="1191" y="2080"/>
                    <a:pt x="1194" y="2097"/>
                    <a:pt x="1196" y="2114"/>
                  </a:cubicBezTo>
                  <a:cubicBezTo>
                    <a:pt x="1200" y="2131"/>
                    <a:pt x="1199" y="2139"/>
                    <a:pt x="1196" y="2139"/>
                  </a:cubicBezTo>
                  <a:cubicBezTo>
                    <a:pt x="1193" y="2139"/>
                    <a:pt x="1188" y="2130"/>
                    <a:pt x="1186" y="2114"/>
                  </a:cubicBezTo>
                  <a:lnTo>
                    <a:pt x="1186" y="2114"/>
                  </a:lnTo>
                  <a:cubicBezTo>
                    <a:pt x="1188" y="2166"/>
                    <a:pt x="1201" y="2223"/>
                    <a:pt x="1199" y="2273"/>
                  </a:cubicBezTo>
                  <a:cubicBezTo>
                    <a:pt x="1199" y="2273"/>
                    <a:pt x="1199" y="2273"/>
                    <a:pt x="1199" y="2273"/>
                  </a:cubicBezTo>
                  <a:lnTo>
                    <a:pt x="1199" y="2273"/>
                  </a:lnTo>
                  <a:cubicBezTo>
                    <a:pt x="1200" y="2269"/>
                    <a:pt x="1202" y="2265"/>
                    <a:pt x="1203" y="2260"/>
                  </a:cubicBezTo>
                  <a:lnTo>
                    <a:pt x="1203" y="2260"/>
                  </a:lnTo>
                  <a:cubicBezTo>
                    <a:pt x="1201" y="2267"/>
                    <a:pt x="1200" y="2273"/>
                    <a:pt x="1198" y="2280"/>
                  </a:cubicBezTo>
                  <a:lnTo>
                    <a:pt x="1198" y="2280"/>
                  </a:lnTo>
                  <a:cubicBezTo>
                    <a:pt x="1199" y="2278"/>
                    <a:pt x="1199" y="2276"/>
                    <a:pt x="1199" y="2273"/>
                  </a:cubicBezTo>
                  <a:lnTo>
                    <a:pt x="1199" y="2273"/>
                  </a:lnTo>
                  <a:cubicBezTo>
                    <a:pt x="1181" y="2329"/>
                    <a:pt x="1177" y="2349"/>
                    <a:pt x="1179" y="2349"/>
                  </a:cubicBezTo>
                  <a:cubicBezTo>
                    <a:pt x="1181" y="2349"/>
                    <a:pt x="1189" y="2328"/>
                    <a:pt x="1195" y="2303"/>
                  </a:cubicBezTo>
                  <a:lnTo>
                    <a:pt x="1195" y="2303"/>
                  </a:lnTo>
                  <a:cubicBezTo>
                    <a:pt x="1193" y="2313"/>
                    <a:pt x="1191" y="2323"/>
                    <a:pt x="1189" y="2332"/>
                  </a:cubicBezTo>
                  <a:cubicBezTo>
                    <a:pt x="1183" y="2355"/>
                    <a:pt x="1175" y="2378"/>
                    <a:pt x="1169" y="2402"/>
                  </a:cubicBezTo>
                  <a:lnTo>
                    <a:pt x="1169" y="2402"/>
                  </a:lnTo>
                  <a:cubicBezTo>
                    <a:pt x="1158" y="2422"/>
                    <a:pt x="1147" y="2444"/>
                    <a:pt x="1135" y="2465"/>
                  </a:cubicBezTo>
                  <a:cubicBezTo>
                    <a:pt x="1133" y="2468"/>
                    <a:pt x="1129" y="2473"/>
                    <a:pt x="1126" y="2479"/>
                  </a:cubicBezTo>
                  <a:lnTo>
                    <a:pt x="1126" y="2479"/>
                  </a:lnTo>
                  <a:cubicBezTo>
                    <a:pt x="1121" y="2484"/>
                    <a:pt x="1117" y="2488"/>
                    <a:pt x="1115" y="2491"/>
                  </a:cubicBezTo>
                  <a:cubicBezTo>
                    <a:pt x="1095" y="2512"/>
                    <a:pt x="1074" y="2532"/>
                    <a:pt x="1056" y="2551"/>
                  </a:cubicBezTo>
                  <a:cubicBezTo>
                    <a:pt x="1039" y="2565"/>
                    <a:pt x="1020" y="2580"/>
                    <a:pt x="1003" y="2595"/>
                  </a:cubicBezTo>
                  <a:cubicBezTo>
                    <a:pt x="1009" y="2589"/>
                    <a:pt x="1015" y="2583"/>
                    <a:pt x="1020" y="2577"/>
                  </a:cubicBezTo>
                  <a:lnTo>
                    <a:pt x="1020" y="2577"/>
                  </a:lnTo>
                  <a:cubicBezTo>
                    <a:pt x="981" y="2602"/>
                    <a:pt x="940" y="2625"/>
                    <a:pt x="898" y="2645"/>
                  </a:cubicBezTo>
                  <a:cubicBezTo>
                    <a:pt x="885" y="2651"/>
                    <a:pt x="871" y="2657"/>
                    <a:pt x="858" y="2663"/>
                  </a:cubicBezTo>
                  <a:lnTo>
                    <a:pt x="858" y="2663"/>
                  </a:lnTo>
                  <a:cubicBezTo>
                    <a:pt x="820" y="2677"/>
                    <a:pt x="781" y="2689"/>
                    <a:pt x="743" y="2701"/>
                  </a:cubicBezTo>
                  <a:cubicBezTo>
                    <a:pt x="670" y="2721"/>
                    <a:pt x="597" y="2736"/>
                    <a:pt x="524" y="2750"/>
                  </a:cubicBezTo>
                  <a:lnTo>
                    <a:pt x="524" y="2750"/>
                  </a:lnTo>
                  <a:lnTo>
                    <a:pt x="510" y="2752"/>
                  </a:lnTo>
                  <a:cubicBezTo>
                    <a:pt x="480" y="2754"/>
                    <a:pt x="451" y="2756"/>
                    <a:pt x="421" y="2759"/>
                  </a:cubicBezTo>
                  <a:cubicBezTo>
                    <a:pt x="394" y="2760"/>
                    <a:pt x="366" y="2762"/>
                    <a:pt x="342" y="2762"/>
                  </a:cubicBezTo>
                  <a:cubicBezTo>
                    <a:pt x="339" y="2761"/>
                    <a:pt x="336" y="2761"/>
                    <a:pt x="333" y="2761"/>
                  </a:cubicBezTo>
                  <a:cubicBezTo>
                    <a:pt x="1" y="2761"/>
                    <a:pt x="72" y="3728"/>
                    <a:pt x="342" y="3729"/>
                  </a:cubicBezTo>
                  <a:cubicBezTo>
                    <a:pt x="345" y="3729"/>
                    <a:pt x="348" y="3729"/>
                    <a:pt x="351" y="3729"/>
                  </a:cubicBezTo>
                  <a:cubicBezTo>
                    <a:pt x="698" y="3729"/>
                    <a:pt x="1048" y="3642"/>
                    <a:pt x="1360" y="3494"/>
                  </a:cubicBezTo>
                  <a:cubicBezTo>
                    <a:pt x="1612" y="3376"/>
                    <a:pt x="1837" y="3179"/>
                    <a:pt x="1980" y="2939"/>
                  </a:cubicBezTo>
                  <a:cubicBezTo>
                    <a:pt x="2181" y="2601"/>
                    <a:pt x="2195" y="2210"/>
                    <a:pt x="2128" y="1831"/>
                  </a:cubicBezTo>
                  <a:cubicBezTo>
                    <a:pt x="2025" y="1255"/>
                    <a:pt x="1689" y="713"/>
                    <a:pt x="1355" y="243"/>
                  </a:cubicBezTo>
                  <a:cubicBezTo>
                    <a:pt x="1256" y="101"/>
                    <a:pt x="1090" y="1"/>
                    <a:pt x="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4"/>
            <p:cNvSpPr/>
            <p:nvPr/>
          </p:nvSpPr>
          <p:spPr>
            <a:xfrm>
              <a:off x="5444650" y="2473325"/>
              <a:ext cx="52000" cy="120650"/>
            </a:xfrm>
            <a:custGeom>
              <a:avLst/>
              <a:gdLst/>
              <a:ahLst/>
              <a:cxnLst/>
              <a:rect l="l" t="t" r="r" b="b"/>
              <a:pathLst>
                <a:path w="2080" h="4826" extrusionOk="0">
                  <a:moveTo>
                    <a:pt x="917" y="2178"/>
                  </a:moveTo>
                  <a:lnTo>
                    <a:pt x="917" y="2178"/>
                  </a:lnTo>
                  <a:cubicBezTo>
                    <a:pt x="918" y="2184"/>
                    <a:pt x="919" y="2190"/>
                    <a:pt x="920" y="2196"/>
                  </a:cubicBezTo>
                  <a:cubicBezTo>
                    <a:pt x="919" y="2189"/>
                    <a:pt x="918" y="2183"/>
                    <a:pt x="917" y="2178"/>
                  </a:cubicBezTo>
                  <a:close/>
                  <a:moveTo>
                    <a:pt x="689" y="0"/>
                  </a:moveTo>
                  <a:cubicBezTo>
                    <a:pt x="327" y="0"/>
                    <a:pt x="0" y="487"/>
                    <a:pt x="325" y="839"/>
                  </a:cubicBezTo>
                  <a:cubicBezTo>
                    <a:pt x="346" y="862"/>
                    <a:pt x="366" y="888"/>
                    <a:pt x="387" y="911"/>
                  </a:cubicBezTo>
                  <a:lnTo>
                    <a:pt x="387" y="911"/>
                  </a:lnTo>
                  <a:cubicBezTo>
                    <a:pt x="390" y="915"/>
                    <a:pt x="393" y="920"/>
                    <a:pt x="397" y="925"/>
                  </a:cubicBezTo>
                  <a:cubicBezTo>
                    <a:pt x="425" y="967"/>
                    <a:pt x="454" y="1005"/>
                    <a:pt x="481" y="1047"/>
                  </a:cubicBezTo>
                  <a:cubicBezTo>
                    <a:pt x="549" y="1153"/>
                    <a:pt x="613" y="1262"/>
                    <a:pt x="669" y="1375"/>
                  </a:cubicBezTo>
                  <a:cubicBezTo>
                    <a:pt x="681" y="1399"/>
                    <a:pt x="738" y="1528"/>
                    <a:pt x="740" y="1528"/>
                  </a:cubicBezTo>
                  <a:cubicBezTo>
                    <a:pt x="740" y="1528"/>
                    <a:pt x="737" y="1519"/>
                    <a:pt x="728" y="1497"/>
                  </a:cubicBezTo>
                  <a:lnTo>
                    <a:pt x="728" y="1497"/>
                  </a:lnTo>
                  <a:cubicBezTo>
                    <a:pt x="761" y="1579"/>
                    <a:pt x="791" y="1662"/>
                    <a:pt x="818" y="1745"/>
                  </a:cubicBezTo>
                  <a:cubicBezTo>
                    <a:pt x="842" y="1828"/>
                    <a:pt x="867" y="1913"/>
                    <a:pt x="884" y="1996"/>
                  </a:cubicBezTo>
                  <a:cubicBezTo>
                    <a:pt x="893" y="2042"/>
                    <a:pt x="903" y="2085"/>
                    <a:pt x="910" y="2129"/>
                  </a:cubicBezTo>
                  <a:cubicBezTo>
                    <a:pt x="911" y="2140"/>
                    <a:pt x="913" y="2150"/>
                    <a:pt x="914" y="2161"/>
                  </a:cubicBezTo>
                  <a:lnTo>
                    <a:pt x="914" y="2161"/>
                  </a:lnTo>
                  <a:cubicBezTo>
                    <a:pt x="914" y="2161"/>
                    <a:pt x="916" y="2177"/>
                    <a:pt x="920" y="2208"/>
                  </a:cubicBezTo>
                  <a:cubicBezTo>
                    <a:pt x="926" y="2307"/>
                    <a:pt x="933" y="2401"/>
                    <a:pt x="931" y="2500"/>
                  </a:cubicBezTo>
                  <a:cubicBezTo>
                    <a:pt x="931" y="2550"/>
                    <a:pt x="927" y="2602"/>
                    <a:pt x="924" y="2652"/>
                  </a:cubicBezTo>
                  <a:cubicBezTo>
                    <a:pt x="924" y="2652"/>
                    <a:pt x="924" y="2652"/>
                    <a:pt x="924" y="2652"/>
                  </a:cubicBezTo>
                  <a:cubicBezTo>
                    <a:pt x="924" y="2652"/>
                    <a:pt x="913" y="2751"/>
                    <a:pt x="915" y="2751"/>
                  </a:cubicBezTo>
                  <a:cubicBezTo>
                    <a:pt x="915" y="2751"/>
                    <a:pt x="916" y="2745"/>
                    <a:pt x="918" y="2731"/>
                  </a:cubicBezTo>
                  <a:lnTo>
                    <a:pt x="918" y="2731"/>
                  </a:lnTo>
                  <a:cubicBezTo>
                    <a:pt x="848" y="3241"/>
                    <a:pt x="613" y="3685"/>
                    <a:pt x="308" y="4095"/>
                  </a:cubicBezTo>
                  <a:cubicBezTo>
                    <a:pt x="152" y="4306"/>
                    <a:pt x="273" y="4637"/>
                    <a:pt x="481" y="4759"/>
                  </a:cubicBezTo>
                  <a:cubicBezTo>
                    <a:pt x="559" y="4805"/>
                    <a:pt x="638" y="4825"/>
                    <a:pt x="714" y="4825"/>
                  </a:cubicBezTo>
                  <a:cubicBezTo>
                    <a:pt x="880" y="4825"/>
                    <a:pt x="1035" y="4729"/>
                    <a:pt x="1143" y="4586"/>
                  </a:cubicBezTo>
                  <a:cubicBezTo>
                    <a:pt x="1801" y="3706"/>
                    <a:pt x="2079" y="2595"/>
                    <a:pt x="1764" y="1527"/>
                  </a:cubicBezTo>
                  <a:cubicBezTo>
                    <a:pt x="1616" y="1033"/>
                    <a:pt x="1363" y="532"/>
                    <a:pt x="1010" y="151"/>
                  </a:cubicBezTo>
                  <a:cubicBezTo>
                    <a:pt x="911" y="45"/>
                    <a:pt x="799" y="0"/>
                    <a:pt x="6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4"/>
            <p:cNvSpPr/>
            <p:nvPr/>
          </p:nvSpPr>
          <p:spPr>
            <a:xfrm>
              <a:off x="5023611" y="1536989"/>
              <a:ext cx="478025" cy="391625"/>
            </a:xfrm>
            <a:custGeom>
              <a:avLst/>
              <a:gdLst/>
              <a:ahLst/>
              <a:cxnLst/>
              <a:rect l="l" t="t" r="r" b="b"/>
              <a:pathLst>
                <a:path w="19121" h="15665" extrusionOk="0">
                  <a:moveTo>
                    <a:pt x="13192" y="1"/>
                  </a:moveTo>
                  <a:cubicBezTo>
                    <a:pt x="6033" y="1"/>
                    <a:pt x="365" y="3919"/>
                    <a:pt x="365" y="3919"/>
                  </a:cubicBezTo>
                  <a:lnTo>
                    <a:pt x="1" y="4470"/>
                  </a:lnTo>
                  <a:lnTo>
                    <a:pt x="2659" y="15665"/>
                  </a:lnTo>
                  <a:lnTo>
                    <a:pt x="19120" y="973"/>
                  </a:lnTo>
                  <a:cubicBezTo>
                    <a:pt x="17091" y="276"/>
                    <a:pt x="15089" y="1"/>
                    <a:pt x="13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4"/>
            <p:cNvSpPr/>
            <p:nvPr/>
          </p:nvSpPr>
          <p:spPr>
            <a:xfrm>
              <a:off x="5301675" y="1531500"/>
              <a:ext cx="205500" cy="151100"/>
            </a:xfrm>
            <a:custGeom>
              <a:avLst/>
              <a:gdLst/>
              <a:ahLst/>
              <a:cxnLst/>
              <a:rect l="l" t="t" r="r" b="b"/>
              <a:pathLst>
                <a:path w="8220" h="6044" extrusionOk="0">
                  <a:moveTo>
                    <a:pt x="2301" y="0"/>
                  </a:moveTo>
                  <a:cubicBezTo>
                    <a:pt x="1514" y="0"/>
                    <a:pt x="745" y="47"/>
                    <a:pt x="0" y="132"/>
                  </a:cubicBezTo>
                  <a:cubicBezTo>
                    <a:pt x="108" y="1796"/>
                    <a:pt x="626" y="4223"/>
                    <a:pt x="2534" y="6044"/>
                  </a:cubicBezTo>
                  <a:lnTo>
                    <a:pt x="8220" y="970"/>
                  </a:lnTo>
                  <a:cubicBezTo>
                    <a:pt x="6195" y="274"/>
                    <a:pt x="4196" y="0"/>
                    <a:pt x="230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4"/>
            <p:cNvSpPr/>
            <p:nvPr/>
          </p:nvSpPr>
          <p:spPr>
            <a:xfrm>
              <a:off x="5056436" y="1558739"/>
              <a:ext cx="445150" cy="238025"/>
            </a:xfrm>
            <a:custGeom>
              <a:avLst/>
              <a:gdLst/>
              <a:ahLst/>
              <a:cxnLst/>
              <a:rect l="l" t="t" r="r" b="b"/>
              <a:pathLst>
                <a:path w="17806" h="9521" extrusionOk="0">
                  <a:moveTo>
                    <a:pt x="17476" y="1"/>
                  </a:moveTo>
                  <a:lnTo>
                    <a:pt x="1" y="9131"/>
                  </a:lnTo>
                  <a:lnTo>
                    <a:pt x="92" y="9520"/>
                  </a:lnTo>
                  <a:lnTo>
                    <a:pt x="17370" y="492"/>
                  </a:lnTo>
                  <a:lnTo>
                    <a:pt x="17806" y="104"/>
                  </a:lnTo>
                  <a:cubicBezTo>
                    <a:pt x="17694" y="67"/>
                    <a:pt x="17585" y="37"/>
                    <a:pt x="174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4"/>
            <p:cNvSpPr/>
            <p:nvPr/>
          </p:nvSpPr>
          <p:spPr>
            <a:xfrm>
              <a:off x="4915625" y="1549300"/>
              <a:ext cx="121525" cy="187675"/>
            </a:xfrm>
            <a:custGeom>
              <a:avLst/>
              <a:gdLst/>
              <a:ahLst/>
              <a:cxnLst/>
              <a:rect l="l" t="t" r="r" b="b"/>
              <a:pathLst>
                <a:path w="4861" h="7507" extrusionOk="0">
                  <a:moveTo>
                    <a:pt x="1657" y="1"/>
                  </a:moveTo>
                  <a:cubicBezTo>
                    <a:pt x="1343" y="1"/>
                    <a:pt x="1005" y="330"/>
                    <a:pt x="734" y="1141"/>
                  </a:cubicBezTo>
                  <a:cubicBezTo>
                    <a:pt x="0" y="3344"/>
                    <a:pt x="1570" y="7267"/>
                    <a:pt x="1570" y="7267"/>
                  </a:cubicBezTo>
                  <a:cubicBezTo>
                    <a:pt x="1612" y="7379"/>
                    <a:pt x="1671" y="7507"/>
                    <a:pt x="1802" y="7507"/>
                  </a:cubicBezTo>
                  <a:cubicBezTo>
                    <a:pt x="2012" y="7507"/>
                    <a:pt x="2410" y="7175"/>
                    <a:pt x="3225" y="5911"/>
                  </a:cubicBezTo>
                  <a:cubicBezTo>
                    <a:pt x="4547" y="3857"/>
                    <a:pt x="4860" y="1018"/>
                    <a:pt x="3969" y="668"/>
                  </a:cubicBezTo>
                  <a:cubicBezTo>
                    <a:pt x="3891" y="638"/>
                    <a:pt x="3817" y="624"/>
                    <a:pt x="3746" y="624"/>
                  </a:cubicBezTo>
                  <a:cubicBezTo>
                    <a:pt x="2995" y="624"/>
                    <a:pt x="2589" y="2151"/>
                    <a:pt x="2589" y="2151"/>
                  </a:cubicBezTo>
                  <a:cubicBezTo>
                    <a:pt x="2664" y="974"/>
                    <a:pt x="2197" y="1"/>
                    <a:pt x="1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4"/>
            <p:cNvSpPr/>
            <p:nvPr/>
          </p:nvSpPr>
          <p:spPr>
            <a:xfrm>
              <a:off x="4886600" y="1516975"/>
              <a:ext cx="166950" cy="202650"/>
            </a:xfrm>
            <a:custGeom>
              <a:avLst/>
              <a:gdLst/>
              <a:ahLst/>
              <a:cxnLst/>
              <a:rect l="l" t="t" r="r" b="b"/>
              <a:pathLst>
                <a:path w="6678" h="8106" extrusionOk="0">
                  <a:moveTo>
                    <a:pt x="3854" y="1402"/>
                  </a:moveTo>
                  <a:cubicBezTo>
                    <a:pt x="4198" y="2391"/>
                    <a:pt x="4191" y="3810"/>
                    <a:pt x="3895" y="4309"/>
                  </a:cubicBezTo>
                  <a:cubicBezTo>
                    <a:pt x="3834" y="4410"/>
                    <a:pt x="3789" y="4428"/>
                    <a:pt x="3762" y="4428"/>
                  </a:cubicBezTo>
                  <a:cubicBezTo>
                    <a:pt x="3753" y="4428"/>
                    <a:pt x="3746" y="4426"/>
                    <a:pt x="3741" y="4425"/>
                  </a:cubicBezTo>
                  <a:cubicBezTo>
                    <a:pt x="3446" y="4353"/>
                    <a:pt x="3250" y="3838"/>
                    <a:pt x="3267" y="3176"/>
                  </a:cubicBezTo>
                  <a:cubicBezTo>
                    <a:pt x="3283" y="2561"/>
                    <a:pt x="3472" y="1888"/>
                    <a:pt x="3854" y="1402"/>
                  </a:cubicBezTo>
                  <a:close/>
                  <a:moveTo>
                    <a:pt x="2883" y="390"/>
                  </a:moveTo>
                  <a:cubicBezTo>
                    <a:pt x="3096" y="390"/>
                    <a:pt x="3284" y="483"/>
                    <a:pt x="3455" y="674"/>
                  </a:cubicBezTo>
                  <a:cubicBezTo>
                    <a:pt x="3539" y="767"/>
                    <a:pt x="3615" y="879"/>
                    <a:pt x="3684" y="1008"/>
                  </a:cubicBezTo>
                  <a:cubicBezTo>
                    <a:pt x="3159" y="1574"/>
                    <a:pt x="2897" y="2412"/>
                    <a:pt x="2880" y="3168"/>
                  </a:cubicBezTo>
                  <a:cubicBezTo>
                    <a:pt x="2858" y="4043"/>
                    <a:pt x="3161" y="4684"/>
                    <a:pt x="3649" y="4803"/>
                  </a:cubicBezTo>
                  <a:cubicBezTo>
                    <a:pt x="3681" y="4810"/>
                    <a:pt x="3720" y="4816"/>
                    <a:pt x="3763" y="4816"/>
                  </a:cubicBezTo>
                  <a:cubicBezTo>
                    <a:pt x="3899" y="4816"/>
                    <a:pt x="4078" y="4758"/>
                    <a:pt x="4228" y="4508"/>
                  </a:cubicBezTo>
                  <a:cubicBezTo>
                    <a:pt x="4590" y="3902"/>
                    <a:pt x="4610" y="2223"/>
                    <a:pt x="4153" y="1100"/>
                  </a:cubicBezTo>
                  <a:cubicBezTo>
                    <a:pt x="4356" y="935"/>
                    <a:pt x="4594" y="814"/>
                    <a:pt x="4869" y="763"/>
                  </a:cubicBezTo>
                  <a:cubicBezTo>
                    <a:pt x="4942" y="749"/>
                    <a:pt x="5011" y="742"/>
                    <a:pt x="5075" y="742"/>
                  </a:cubicBezTo>
                  <a:cubicBezTo>
                    <a:pt x="5281" y="742"/>
                    <a:pt x="5440" y="814"/>
                    <a:pt x="5557" y="961"/>
                  </a:cubicBezTo>
                  <a:cubicBezTo>
                    <a:pt x="6229" y="1796"/>
                    <a:pt x="5547" y="4595"/>
                    <a:pt x="4975" y="5927"/>
                  </a:cubicBezTo>
                  <a:cubicBezTo>
                    <a:pt x="4418" y="7225"/>
                    <a:pt x="3169" y="7591"/>
                    <a:pt x="2739" y="7678"/>
                  </a:cubicBezTo>
                  <a:cubicBezTo>
                    <a:pt x="2077" y="5792"/>
                    <a:pt x="866" y="1240"/>
                    <a:pt x="2466" y="495"/>
                  </a:cubicBezTo>
                  <a:cubicBezTo>
                    <a:pt x="2615" y="425"/>
                    <a:pt x="2752" y="390"/>
                    <a:pt x="2883" y="390"/>
                  </a:cubicBezTo>
                  <a:close/>
                  <a:moveTo>
                    <a:pt x="2888" y="1"/>
                  </a:moveTo>
                  <a:cubicBezTo>
                    <a:pt x="2701" y="1"/>
                    <a:pt x="2505" y="48"/>
                    <a:pt x="2301" y="142"/>
                  </a:cubicBezTo>
                  <a:cubicBezTo>
                    <a:pt x="0" y="1216"/>
                    <a:pt x="2329" y="7687"/>
                    <a:pt x="2430" y="7963"/>
                  </a:cubicBezTo>
                  <a:lnTo>
                    <a:pt x="2481" y="8105"/>
                  </a:lnTo>
                  <a:lnTo>
                    <a:pt x="2632" y="8088"/>
                  </a:lnTo>
                  <a:cubicBezTo>
                    <a:pt x="2711" y="8081"/>
                    <a:pt x="4564" y="7869"/>
                    <a:pt x="5332" y="6079"/>
                  </a:cubicBezTo>
                  <a:cubicBezTo>
                    <a:pt x="5920" y="4710"/>
                    <a:pt x="6678" y="1732"/>
                    <a:pt x="5861" y="717"/>
                  </a:cubicBezTo>
                  <a:cubicBezTo>
                    <a:pt x="5719" y="541"/>
                    <a:pt x="5476" y="354"/>
                    <a:pt x="5076" y="354"/>
                  </a:cubicBezTo>
                  <a:cubicBezTo>
                    <a:pt x="4990" y="354"/>
                    <a:pt x="4897" y="362"/>
                    <a:pt x="4796" y="382"/>
                  </a:cubicBezTo>
                  <a:cubicBezTo>
                    <a:pt x="4485" y="440"/>
                    <a:pt x="4213" y="566"/>
                    <a:pt x="3979" y="741"/>
                  </a:cubicBezTo>
                  <a:cubicBezTo>
                    <a:pt x="3909" y="619"/>
                    <a:pt x="3829" y="509"/>
                    <a:pt x="3743" y="412"/>
                  </a:cubicBezTo>
                  <a:cubicBezTo>
                    <a:pt x="3495" y="138"/>
                    <a:pt x="3206" y="1"/>
                    <a:pt x="2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4"/>
            <p:cNvSpPr/>
            <p:nvPr/>
          </p:nvSpPr>
          <p:spPr>
            <a:xfrm>
              <a:off x="4678850" y="1629400"/>
              <a:ext cx="632800" cy="916050"/>
            </a:xfrm>
            <a:custGeom>
              <a:avLst/>
              <a:gdLst/>
              <a:ahLst/>
              <a:cxnLst/>
              <a:rect l="l" t="t" r="r" b="b"/>
              <a:pathLst>
                <a:path w="25312" h="36642" extrusionOk="0">
                  <a:moveTo>
                    <a:pt x="14379" y="1"/>
                  </a:moveTo>
                  <a:cubicBezTo>
                    <a:pt x="14376" y="1"/>
                    <a:pt x="1" y="9043"/>
                    <a:pt x="8590" y="36641"/>
                  </a:cubicBezTo>
                  <a:lnTo>
                    <a:pt x="25311" y="32213"/>
                  </a:lnTo>
                  <a:lnTo>
                    <a:pt x="14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4"/>
            <p:cNvSpPr/>
            <p:nvPr/>
          </p:nvSpPr>
          <p:spPr>
            <a:xfrm>
              <a:off x="4889325" y="1618223"/>
              <a:ext cx="311225" cy="485225"/>
            </a:xfrm>
            <a:custGeom>
              <a:avLst/>
              <a:gdLst/>
              <a:ahLst/>
              <a:cxnLst/>
              <a:rect l="l" t="t" r="r" b="b"/>
              <a:pathLst>
                <a:path w="12449" h="19409" extrusionOk="0">
                  <a:moveTo>
                    <a:pt x="5957" y="1"/>
                  </a:moveTo>
                  <a:cubicBezTo>
                    <a:pt x="5957" y="1"/>
                    <a:pt x="2837" y="1964"/>
                    <a:pt x="372" y="6854"/>
                  </a:cubicBezTo>
                  <a:cubicBezTo>
                    <a:pt x="0" y="11259"/>
                    <a:pt x="908" y="16364"/>
                    <a:pt x="6272" y="18588"/>
                  </a:cubicBezTo>
                  <a:cubicBezTo>
                    <a:pt x="7654" y="19161"/>
                    <a:pt x="8962" y="19409"/>
                    <a:pt x="10192" y="19409"/>
                  </a:cubicBezTo>
                  <a:cubicBezTo>
                    <a:pt x="10976" y="19409"/>
                    <a:pt x="11729" y="19308"/>
                    <a:pt x="12448" y="19126"/>
                  </a:cubicBezTo>
                  <a:lnTo>
                    <a:pt x="59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4"/>
            <p:cNvSpPr/>
            <p:nvPr/>
          </p:nvSpPr>
          <p:spPr>
            <a:xfrm>
              <a:off x="4945075" y="2185675"/>
              <a:ext cx="32700" cy="68150"/>
            </a:xfrm>
            <a:custGeom>
              <a:avLst/>
              <a:gdLst/>
              <a:ahLst/>
              <a:cxnLst/>
              <a:rect l="l" t="t" r="r" b="b"/>
              <a:pathLst>
                <a:path w="1308" h="2726" extrusionOk="0">
                  <a:moveTo>
                    <a:pt x="420" y="0"/>
                  </a:moveTo>
                  <a:cubicBezTo>
                    <a:pt x="387" y="0"/>
                    <a:pt x="354" y="5"/>
                    <a:pt x="322" y="15"/>
                  </a:cubicBezTo>
                  <a:cubicBezTo>
                    <a:pt x="115" y="82"/>
                    <a:pt x="0" y="279"/>
                    <a:pt x="51" y="492"/>
                  </a:cubicBezTo>
                  <a:cubicBezTo>
                    <a:pt x="204" y="1140"/>
                    <a:pt x="357" y="1791"/>
                    <a:pt x="509" y="2440"/>
                  </a:cubicBezTo>
                  <a:cubicBezTo>
                    <a:pt x="549" y="2603"/>
                    <a:pt x="719" y="2725"/>
                    <a:pt x="886" y="2725"/>
                  </a:cubicBezTo>
                  <a:cubicBezTo>
                    <a:pt x="920" y="2725"/>
                    <a:pt x="954" y="2720"/>
                    <a:pt x="987" y="2709"/>
                  </a:cubicBezTo>
                  <a:cubicBezTo>
                    <a:pt x="1193" y="2644"/>
                    <a:pt x="1308" y="2444"/>
                    <a:pt x="1257" y="2234"/>
                  </a:cubicBezTo>
                  <a:cubicBezTo>
                    <a:pt x="1104" y="1584"/>
                    <a:pt x="951" y="935"/>
                    <a:pt x="799" y="286"/>
                  </a:cubicBezTo>
                  <a:cubicBezTo>
                    <a:pt x="759" y="122"/>
                    <a:pt x="588" y="0"/>
                    <a:pt x="420" y="0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4"/>
            <p:cNvSpPr/>
            <p:nvPr/>
          </p:nvSpPr>
          <p:spPr>
            <a:xfrm>
              <a:off x="5011475" y="2126950"/>
              <a:ext cx="27075" cy="46900"/>
            </a:xfrm>
            <a:custGeom>
              <a:avLst/>
              <a:gdLst/>
              <a:ahLst/>
              <a:cxnLst/>
              <a:rect l="l" t="t" r="r" b="b"/>
              <a:pathLst>
                <a:path w="1083" h="1876" extrusionOk="0">
                  <a:moveTo>
                    <a:pt x="418" y="1"/>
                  </a:moveTo>
                  <a:cubicBezTo>
                    <a:pt x="383" y="1"/>
                    <a:pt x="350" y="6"/>
                    <a:pt x="317" y="16"/>
                  </a:cubicBezTo>
                  <a:cubicBezTo>
                    <a:pt x="109" y="84"/>
                    <a:pt x="0" y="280"/>
                    <a:pt x="46" y="492"/>
                  </a:cubicBezTo>
                  <a:lnTo>
                    <a:pt x="288" y="1589"/>
                  </a:lnTo>
                  <a:cubicBezTo>
                    <a:pt x="324" y="1754"/>
                    <a:pt x="497" y="1875"/>
                    <a:pt x="665" y="1875"/>
                  </a:cubicBezTo>
                  <a:cubicBezTo>
                    <a:pt x="699" y="1875"/>
                    <a:pt x="733" y="1870"/>
                    <a:pt x="766" y="1860"/>
                  </a:cubicBezTo>
                  <a:cubicBezTo>
                    <a:pt x="973" y="1791"/>
                    <a:pt x="1082" y="1594"/>
                    <a:pt x="1035" y="1382"/>
                  </a:cubicBezTo>
                  <a:lnTo>
                    <a:pt x="794" y="286"/>
                  </a:lnTo>
                  <a:cubicBezTo>
                    <a:pt x="759" y="121"/>
                    <a:pt x="585" y="1"/>
                    <a:pt x="418" y="1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4"/>
            <p:cNvSpPr/>
            <p:nvPr/>
          </p:nvSpPr>
          <p:spPr>
            <a:xfrm>
              <a:off x="5027925" y="2255450"/>
              <a:ext cx="27425" cy="55150"/>
            </a:xfrm>
            <a:custGeom>
              <a:avLst/>
              <a:gdLst/>
              <a:ahLst/>
              <a:cxnLst/>
              <a:rect l="l" t="t" r="r" b="b"/>
              <a:pathLst>
                <a:path w="1097" h="2206" extrusionOk="0">
                  <a:moveTo>
                    <a:pt x="408" y="1"/>
                  </a:moveTo>
                  <a:cubicBezTo>
                    <a:pt x="374" y="1"/>
                    <a:pt x="341" y="6"/>
                    <a:pt x="310" y="16"/>
                  </a:cubicBezTo>
                  <a:cubicBezTo>
                    <a:pt x="98" y="86"/>
                    <a:pt x="0" y="280"/>
                    <a:pt x="39" y="492"/>
                  </a:cubicBezTo>
                  <a:cubicBezTo>
                    <a:pt x="129" y="969"/>
                    <a:pt x="218" y="1443"/>
                    <a:pt x="308" y="1921"/>
                  </a:cubicBezTo>
                  <a:cubicBezTo>
                    <a:pt x="339" y="2085"/>
                    <a:pt x="518" y="2205"/>
                    <a:pt x="686" y="2205"/>
                  </a:cubicBezTo>
                  <a:cubicBezTo>
                    <a:pt x="719" y="2205"/>
                    <a:pt x="753" y="2200"/>
                    <a:pt x="784" y="2190"/>
                  </a:cubicBezTo>
                  <a:cubicBezTo>
                    <a:pt x="998" y="2121"/>
                    <a:pt x="1097" y="1928"/>
                    <a:pt x="1055" y="1714"/>
                  </a:cubicBezTo>
                  <a:cubicBezTo>
                    <a:pt x="965" y="1237"/>
                    <a:pt x="876" y="763"/>
                    <a:pt x="786" y="287"/>
                  </a:cubicBezTo>
                  <a:cubicBezTo>
                    <a:pt x="755" y="121"/>
                    <a:pt x="575" y="1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4"/>
            <p:cNvSpPr/>
            <p:nvPr/>
          </p:nvSpPr>
          <p:spPr>
            <a:xfrm>
              <a:off x="4983600" y="2313225"/>
              <a:ext cx="27425" cy="55150"/>
            </a:xfrm>
            <a:custGeom>
              <a:avLst/>
              <a:gdLst/>
              <a:ahLst/>
              <a:cxnLst/>
              <a:rect l="l" t="t" r="r" b="b"/>
              <a:pathLst>
                <a:path w="1097" h="2206" extrusionOk="0">
                  <a:moveTo>
                    <a:pt x="408" y="1"/>
                  </a:moveTo>
                  <a:cubicBezTo>
                    <a:pt x="375" y="1"/>
                    <a:pt x="342" y="5"/>
                    <a:pt x="311" y="15"/>
                  </a:cubicBezTo>
                  <a:cubicBezTo>
                    <a:pt x="98" y="84"/>
                    <a:pt x="0" y="278"/>
                    <a:pt x="40" y="493"/>
                  </a:cubicBezTo>
                  <a:cubicBezTo>
                    <a:pt x="129" y="968"/>
                    <a:pt x="220" y="1444"/>
                    <a:pt x="308" y="1920"/>
                  </a:cubicBezTo>
                  <a:cubicBezTo>
                    <a:pt x="341" y="2086"/>
                    <a:pt x="521" y="2206"/>
                    <a:pt x="688" y="2206"/>
                  </a:cubicBezTo>
                  <a:cubicBezTo>
                    <a:pt x="722" y="2206"/>
                    <a:pt x="755" y="2201"/>
                    <a:pt x="786" y="2191"/>
                  </a:cubicBezTo>
                  <a:cubicBezTo>
                    <a:pt x="999" y="2121"/>
                    <a:pt x="1097" y="1927"/>
                    <a:pt x="1057" y="1714"/>
                  </a:cubicBezTo>
                  <a:cubicBezTo>
                    <a:pt x="966" y="1238"/>
                    <a:pt x="877" y="763"/>
                    <a:pt x="787" y="286"/>
                  </a:cubicBezTo>
                  <a:cubicBezTo>
                    <a:pt x="756" y="120"/>
                    <a:pt x="576" y="1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4"/>
            <p:cNvSpPr/>
            <p:nvPr/>
          </p:nvSpPr>
          <p:spPr>
            <a:xfrm>
              <a:off x="5098575" y="2181550"/>
              <a:ext cx="28625" cy="55425"/>
            </a:xfrm>
            <a:custGeom>
              <a:avLst/>
              <a:gdLst/>
              <a:ahLst/>
              <a:cxnLst/>
              <a:rect l="l" t="t" r="r" b="b"/>
              <a:pathLst>
                <a:path w="1145" h="2217" extrusionOk="0">
                  <a:moveTo>
                    <a:pt x="415" y="0"/>
                  </a:moveTo>
                  <a:cubicBezTo>
                    <a:pt x="381" y="0"/>
                    <a:pt x="348" y="5"/>
                    <a:pt x="316" y="15"/>
                  </a:cubicBezTo>
                  <a:cubicBezTo>
                    <a:pt x="107" y="83"/>
                    <a:pt x="0" y="279"/>
                    <a:pt x="45" y="492"/>
                  </a:cubicBezTo>
                  <a:cubicBezTo>
                    <a:pt x="148" y="973"/>
                    <a:pt x="250" y="1451"/>
                    <a:pt x="352" y="1931"/>
                  </a:cubicBezTo>
                  <a:cubicBezTo>
                    <a:pt x="387" y="2096"/>
                    <a:pt x="562" y="2217"/>
                    <a:pt x="729" y="2217"/>
                  </a:cubicBezTo>
                  <a:cubicBezTo>
                    <a:pt x="763" y="2217"/>
                    <a:pt x="797" y="2212"/>
                    <a:pt x="829" y="2201"/>
                  </a:cubicBezTo>
                  <a:cubicBezTo>
                    <a:pt x="1038" y="2133"/>
                    <a:pt x="1144" y="1939"/>
                    <a:pt x="1098" y="1725"/>
                  </a:cubicBezTo>
                  <a:cubicBezTo>
                    <a:pt x="997" y="1245"/>
                    <a:pt x="895" y="766"/>
                    <a:pt x="793" y="286"/>
                  </a:cubicBezTo>
                  <a:cubicBezTo>
                    <a:pt x="757" y="120"/>
                    <a:pt x="582" y="0"/>
                    <a:pt x="415" y="0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4"/>
            <p:cNvSpPr/>
            <p:nvPr/>
          </p:nvSpPr>
          <p:spPr>
            <a:xfrm>
              <a:off x="5110050" y="2316375"/>
              <a:ext cx="30650" cy="48850"/>
            </a:xfrm>
            <a:custGeom>
              <a:avLst/>
              <a:gdLst/>
              <a:ahLst/>
              <a:cxnLst/>
              <a:rect l="l" t="t" r="r" b="b"/>
              <a:pathLst>
                <a:path w="1226" h="1954" extrusionOk="0">
                  <a:moveTo>
                    <a:pt x="436" y="1"/>
                  </a:moveTo>
                  <a:cubicBezTo>
                    <a:pt x="402" y="1"/>
                    <a:pt x="368" y="6"/>
                    <a:pt x="334" y="17"/>
                  </a:cubicBezTo>
                  <a:cubicBezTo>
                    <a:pt x="136" y="80"/>
                    <a:pt x="0" y="286"/>
                    <a:pt x="63" y="494"/>
                  </a:cubicBezTo>
                  <a:cubicBezTo>
                    <a:pt x="181" y="884"/>
                    <a:pt x="300" y="1277"/>
                    <a:pt x="416" y="1666"/>
                  </a:cubicBezTo>
                  <a:cubicBezTo>
                    <a:pt x="465" y="1827"/>
                    <a:pt x="622" y="1954"/>
                    <a:pt x="790" y="1954"/>
                  </a:cubicBezTo>
                  <a:cubicBezTo>
                    <a:pt x="824" y="1954"/>
                    <a:pt x="859" y="1948"/>
                    <a:pt x="893" y="1937"/>
                  </a:cubicBezTo>
                  <a:cubicBezTo>
                    <a:pt x="1088" y="1874"/>
                    <a:pt x="1226" y="1669"/>
                    <a:pt x="1162" y="1462"/>
                  </a:cubicBezTo>
                  <a:cubicBezTo>
                    <a:pt x="1045" y="1070"/>
                    <a:pt x="926" y="678"/>
                    <a:pt x="810" y="288"/>
                  </a:cubicBezTo>
                  <a:cubicBezTo>
                    <a:pt x="761" y="127"/>
                    <a:pt x="604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4"/>
            <p:cNvSpPr/>
            <p:nvPr/>
          </p:nvSpPr>
          <p:spPr>
            <a:xfrm>
              <a:off x="5173500" y="2245000"/>
              <a:ext cx="28800" cy="42600"/>
            </a:xfrm>
            <a:custGeom>
              <a:avLst/>
              <a:gdLst/>
              <a:ahLst/>
              <a:cxnLst/>
              <a:rect l="l" t="t" r="r" b="b"/>
              <a:pathLst>
                <a:path w="1152" h="1704" extrusionOk="0">
                  <a:moveTo>
                    <a:pt x="402" y="0"/>
                  </a:moveTo>
                  <a:cubicBezTo>
                    <a:pt x="369" y="0"/>
                    <a:pt x="336" y="5"/>
                    <a:pt x="307" y="14"/>
                  </a:cubicBezTo>
                  <a:cubicBezTo>
                    <a:pt x="214" y="46"/>
                    <a:pt x="122" y="103"/>
                    <a:pt x="76" y="192"/>
                  </a:cubicBezTo>
                  <a:cubicBezTo>
                    <a:pt x="28" y="279"/>
                    <a:pt x="0" y="392"/>
                    <a:pt x="36" y="491"/>
                  </a:cubicBezTo>
                  <a:cubicBezTo>
                    <a:pt x="148" y="801"/>
                    <a:pt x="258" y="1109"/>
                    <a:pt x="370" y="1419"/>
                  </a:cubicBezTo>
                  <a:cubicBezTo>
                    <a:pt x="405" y="1516"/>
                    <a:pt x="458" y="1598"/>
                    <a:pt x="548" y="1651"/>
                  </a:cubicBezTo>
                  <a:cubicBezTo>
                    <a:pt x="604" y="1683"/>
                    <a:pt x="679" y="1703"/>
                    <a:pt x="751" y="1703"/>
                  </a:cubicBezTo>
                  <a:cubicBezTo>
                    <a:pt x="784" y="1703"/>
                    <a:pt x="816" y="1699"/>
                    <a:pt x="846" y="1689"/>
                  </a:cubicBezTo>
                  <a:cubicBezTo>
                    <a:pt x="939" y="1659"/>
                    <a:pt x="1031" y="1602"/>
                    <a:pt x="1078" y="1512"/>
                  </a:cubicBezTo>
                  <a:cubicBezTo>
                    <a:pt x="1124" y="1424"/>
                    <a:pt x="1151" y="1311"/>
                    <a:pt x="1117" y="1214"/>
                  </a:cubicBezTo>
                  <a:cubicBezTo>
                    <a:pt x="1007" y="903"/>
                    <a:pt x="895" y="594"/>
                    <a:pt x="784" y="285"/>
                  </a:cubicBezTo>
                  <a:cubicBezTo>
                    <a:pt x="750" y="189"/>
                    <a:pt x="695" y="106"/>
                    <a:pt x="607" y="54"/>
                  </a:cubicBezTo>
                  <a:cubicBezTo>
                    <a:pt x="550" y="21"/>
                    <a:pt x="474" y="0"/>
                    <a:pt x="402" y="0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4"/>
            <p:cNvSpPr/>
            <p:nvPr/>
          </p:nvSpPr>
          <p:spPr>
            <a:xfrm>
              <a:off x="4932500" y="2396775"/>
              <a:ext cx="28725" cy="42625"/>
            </a:xfrm>
            <a:custGeom>
              <a:avLst/>
              <a:gdLst/>
              <a:ahLst/>
              <a:cxnLst/>
              <a:rect l="l" t="t" r="r" b="b"/>
              <a:pathLst>
                <a:path w="1149" h="1705" extrusionOk="0">
                  <a:moveTo>
                    <a:pt x="403" y="1"/>
                  </a:moveTo>
                  <a:cubicBezTo>
                    <a:pt x="369" y="1"/>
                    <a:pt x="336" y="5"/>
                    <a:pt x="306" y="16"/>
                  </a:cubicBezTo>
                  <a:cubicBezTo>
                    <a:pt x="213" y="46"/>
                    <a:pt x="121" y="103"/>
                    <a:pt x="74" y="192"/>
                  </a:cubicBezTo>
                  <a:cubicBezTo>
                    <a:pt x="28" y="281"/>
                    <a:pt x="0" y="395"/>
                    <a:pt x="35" y="491"/>
                  </a:cubicBezTo>
                  <a:cubicBezTo>
                    <a:pt x="145" y="801"/>
                    <a:pt x="257" y="1109"/>
                    <a:pt x="367" y="1420"/>
                  </a:cubicBezTo>
                  <a:cubicBezTo>
                    <a:pt x="402" y="1516"/>
                    <a:pt x="456" y="1599"/>
                    <a:pt x="545" y="1651"/>
                  </a:cubicBezTo>
                  <a:cubicBezTo>
                    <a:pt x="601" y="1684"/>
                    <a:pt x="676" y="1704"/>
                    <a:pt x="747" y="1704"/>
                  </a:cubicBezTo>
                  <a:cubicBezTo>
                    <a:pt x="781" y="1704"/>
                    <a:pt x="815" y="1700"/>
                    <a:pt x="845" y="1690"/>
                  </a:cubicBezTo>
                  <a:cubicBezTo>
                    <a:pt x="938" y="1660"/>
                    <a:pt x="1029" y="1602"/>
                    <a:pt x="1075" y="1513"/>
                  </a:cubicBezTo>
                  <a:cubicBezTo>
                    <a:pt x="1123" y="1424"/>
                    <a:pt x="1148" y="1313"/>
                    <a:pt x="1115" y="1214"/>
                  </a:cubicBezTo>
                  <a:cubicBezTo>
                    <a:pt x="1004" y="904"/>
                    <a:pt x="893" y="596"/>
                    <a:pt x="782" y="285"/>
                  </a:cubicBezTo>
                  <a:cubicBezTo>
                    <a:pt x="747" y="189"/>
                    <a:pt x="694" y="106"/>
                    <a:pt x="604" y="54"/>
                  </a:cubicBezTo>
                  <a:cubicBezTo>
                    <a:pt x="548" y="21"/>
                    <a:pt x="474" y="1"/>
                    <a:pt x="403" y="1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4"/>
            <p:cNvSpPr/>
            <p:nvPr/>
          </p:nvSpPr>
          <p:spPr>
            <a:xfrm>
              <a:off x="4895725" y="2280600"/>
              <a:ext cx="27525" cy="48925"/>
            </a:xfrm>
            <a:custGeom>
              <a:avLst/>
              <a:gdLst/>
              <a:ahLst/>
              <a:cxnLst/>
              <a:rect l="l" t="t" r="r" b="b"/>
              <a:pathLst>
                <a:path w="1101" h="1957" extrusionOk="0">
                  <a:moveTo>
                    <a:pt x="419" y="1"/>
                  </a:moveTo>
                  <a:cubicBezTo>
                    <a:pt x="385" y="1"/>
                    <a:pt x="351" y="6"/>
                    <a:pt x="319" y="16"/>
                  </a:cubicBezTo>
                  <a:cubicBezTo>
                    <a:pt x="110" y="83"/>
                    <a:pt x="1" y="280"/>
                    <a:pt x="48" y="493"/>
                  </a:cubicBezTo>
                  <a:lnTo>
                    <a:pt x="306" y="1670"/>
                  </a:lnTo>
                  <a:cubicBezTo>
                    <a:pt x="342" y="1836"/>
                    <a:pt x="516" y="1956"/>
                    <a:pt x="684" y="1956"/>
                  </a:cubicBezTo>
                  <a:cubicBezTo>
                    <a:pt x="718" y="1956"/>
                    <a:pt x="751" y="1951"/>
                    <a:pt x="783" y="1941"/>
                  </a:cubicBezTo>
                  <a:cubicBezTo>
                    <a:pt x="991" y="1872"/>
                    <a:pt x="1100" y="1676"/>
                    <a:pt x="1054" y="1464"/>
                  </a:cubicBezTo>
                  <a:lnTo>
                    <a:pt x="796" y="287"/>
                  </a:lnTo>
                  <a:cubicBezTo>
                    <a:pt x="761" y="121"/>
                    <a:pt x="587" y="1"/>
                    <a:pt x="419" y="1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4"/>
            <p:cNvSpPr/>
            <p:nvPr/>
          </p:nvSpPr>
          <p:spPr>
            <a:xfrm>
              <a:off x="5062350" y="2385900"/>
              <a:ext cx="26600" cy="38350"/>
            </a:xfrm>
            <a:custGeom>
              <a:avLst/>
              <a:gdLst/>
              <a:ahLst/>
              <a:cxnLst/>
              <a:rect l="l" t="t" r="r" b="b"/>
              <a:pathLst>
                <a:path w="1064" h="1534" extrusionOk="0">
                  <a:moveTo>
                    <a:pt x="398" y="1"/>
                  </a:moveTo>
                  <a:cubicBezTo>
                    <a:pt x="365" y="1"/>
                    <a:pt x="332" y="5"/>
                    <a:pt x="303" y="15"/>
                  </a:cubicBezTo>
                  <a:cubicBezTo>
                    <a:pt x="210" y="45"/>
                    <a:pt x="118" y="102"/>
                    <a:pt x="72" y="193"/>
                  </a:cubicBezTo>
                  <a:cubicBezTo>
                    <a:pt x="25" y="281"/>
                    <a:pt x="0" y="390"/>
                    <a:pt x="32" y="491"/>
                  </a:cubicBezTo>
                  <a:lnTo>
                    <a:pt x="286" y="1249"/>
                  </a:lnTo>
                  <a:cubicBezTo>
                    <a:pt x="317" y="1343"/>
                    <a:pt x="375" y="1428"/>
                    <a:pt x="462" y="1480"/>
                  </a:cubicBezTo>
                  <a:cubicBezTo>
                    <a:pt x="519" y="1513"/>
                    <a:pt x="595" y="1534"/>
                    <a:pt x="667" y="1534"/>
                  </a:cubicBezTo>
                  <a:cubicBezTo>
                    <a:pt x="700" y="1534"/>
                    <a:pt x="732" y="1529"/>
                    <a:pt x="762" y="1520"/>
                  </a:cubicBezTo>
                  <a:cubicBezTo>
                    <a:pt x="855" y="1490"/>
                    <a:pt x="946" y="1432"/>
                    <a:pt x="992" y="1342"/>
                  </a:cubicBezTo>
                  <a:cubicBezTo>
                    <a:pt x="1040" y="1253"/>
                    <a:pt x="1064" y="1143"/>
                    <a:pt x="1032" y="1043"/>
                  </a:cubicBezTo>
                  <a:lnTo>
                    <a:pt x="780" y="286"/>
                  </a:lnTo>
                  <a:cubicBezTo>
                    <a:pt x="747" y="190"/>
                    <a:pt x="690" y="107"/>
                    <a:pt x="602" y="54"/>
                  </a:cubicBezTo>
                  <a:cubicBezTo>
                    <a:pt x="546" y="21"/>
                    <a:pt x="470" y="1"/>
                    <a:pt x="398" y="1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4"/>
            <p:cNvSpPr/>
            <p:nvPr/>
          </p:nvSpPr>
          <p:spPr>
            <a:xfrm>
              <a:off x="5192750" y="2360725"/>
              <a:ext cx="24375" cy="40375"/>
            </a:xfrm>
            <a:custGeom>
              <a:avLst/>
              <a:gdLst/>
              <a:ahLst/>
              <a:cxnLst/>
              <a:rect l="l" t="t" r="r" b="b"/>
              <a:pathLst>
                <a:path w="975" h="1615" extrusionOk="0">
                  <a:moveTo>
                    <a:pt x="389" y="0"/>
                  </a:moveTo>
                  <a:cubicBezTo>
                    <a:pt x="356" y="0"/>
                    <a:pt x="323" y="5"/>
                    <a:pt x="294" y="14"/>
                  </a:cubicBezTo>
                  <a:cubicBezTo>
                    <a:pt x="201" y="46"/>
                    <a:pt x="109" y="103"/>
                    <a:pt x="62" y="192"/>
                  </a:cubicBezTo>
                  <a:cubicBezTo>
                    <a:pt x="11" y="287"/>
                    <a:pt x="0" y="386"/>
                    <a:pt x="23" y="492"/>
                  </a:cubicBezTo>
                  <a:cubicBezTo>
                    <a:pt x="83" y="771"/>
                    <a:pt x="145" y="1051"/>
                    <a:pt x="204" y="1330"/>
                  </a:cubicBezTo>
                  <a:cubicBezTo>
                    <a:pt x="224" y="1422"/>
                    <a:pt x="302" y="1515"/>
                    <a:pt x="381" y="1561"/>
                  </a:cubicBezTo>
                  <a:cubicBezTo>
                    <a:pt x="437" y="1594"/>
                    <a:pt x="513" y="1615"/>
                    <a:pt x="586" y="1615"/>
                  </a:cubicBezTo>
                  <a:cubicBezTo>
                    <a:pt x="619" y="1615"/>
                    <a:pt x="651" y="1610"/>
                    <a:pt x="681" y="1601"/>
                  </a:cubicBezTo>
                  <a:cubicBezTo>
                    <a:pt x="774" y="1569"/>
                    <a:pt x="864" y="1512"/>
                    <a:pt x="912" y="1423"/>
                  </a:cubicBezTo>
                  <a:cubicBezTo>
                    <a:pt x="962" y="1329"/>
                    <a:pt x="975" y="1230"/>
                    <a:pt x="950" y="1124"/>
                  </a:cubicBezTo>
                  <a:cubicBezTo>
                    <a:pt x="890" y="844"/>
                    <a:pt x="828" y="565"/>
                    <a:pt x="770" y="285"/>
                  </a:cubicBezTo>
                  <a:cubicBezTo>
                    <a:pt x="750" y="193"/>
                    <a:pt x="671" y="100"/>
                    <a:pt x="592" y="54"/>
                  </a:cubicBezTo>
                  <a:cubicBezTo>
                    <a:pt x="536" y="21"/>
                    <a:pt x="461" y="0"/>
                    <a:pt x="389" y="0"/>
                  </a:cubicBezTo>
                  <a:close/>
                </a:path>
              </a:pathLst>
            </a:custGeom>
            <a:solidFill>
              <a:srgbClr val="FFFFF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4"/>
            <p:cNvSpPr/>
            <p:nvPr/>
          </p:nvSpPr>
          <p:spPr>
            <a:xfrm>
              <a:off x="4916125" y="1755750"/>
              <a:ext cx="179425" cy="157150"/>
            </a:xfrm>
            <a:custGeom>
              <a:avLst/>
              <a:gdLst/>
              <a:ahLst/>
              <a:cxnLst/>
              <a:rect l="l" t="t" r="r" b="b"/>
              <a:pathLst>
                <a:path w="7177" h="6286" extrusionOk="0">
                  <a:moveTo>
                    <a:pt x="3587" y="0"/>
                  </a:moveTo>
                  <a:cubicBezTo>
                    <a:pt x="3085" y="0"/>
                    <a:pt x="2576" y="120"/>
                    <a:pt x="2103" y="374"/>
                  </a:cubicBezTo>
                  <a:cubicBezTo>
                    <a:pt x="575" y="1194"/>
                    <a:pt x="0" y="3099"/>
                    <a:pt x="819" y="4627"/>
                  </a:cubicBezTo>
                  <a:cubicBezTo>
                    <a:pt x="1384" y="5684"/>
                    <a:pt x="2468" y="6285"/>
                    <a:pt x="3588" y="6285"/>
                  </a:cubicBezTo>
                  <a:cubicBezTo>
                    <a:pt x="4090" y="6285"/>
                    <a:pt x="4598" y="6165"/>
                    <a:pt x="5071" y="5911"/>
                  </a:cubicBezTo>
                  <a:cubicBezTo>
                    <a:pt x="6602" y="5093"/>
                    <a:pt x="7177" y="3188"/>
                    <a:pt x="6357" y="1659"/>
                  </a:cubicBezTo>
                  <a:cubicBezTo>
                    <a:pt x="5791" y="601"/>
                    <a:pt x="4707" y="0"/>
                    <a:pt x="3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4"/>
            <p:cNvSpPr/>
            <p:nvPr/>
          </p:nvSpPr>
          <p:spPr>
            <a:xfrm>
              <a:off x="4964425" y="1755825"/>
              <a:ext cx="131125" cy="149925"/>
            </a:xfrm>
            <a:custGeom>
              <a:avLst/>
              <a:gdLst/>
              <a:ahLst/>
              <a:cxnLst/>
              <a:rect l="l" t="t" r="r" b="b"/>
              <a:pathLst>
                <a:path w="5245" h="5997" extrusionOk="0">
                  <a:moveTo>
                    <a:pt x="1654" y="0"/>
                  </a:moveTo>
                  <a:cubicBezTo>
                    <a:pt x="1153" y="0"/>
                    <a:pt x="645" y="120"/>
                    <a:pt x="172" y="373"/>
                  </a:cubicBezTo>
                  <a:cubicBezTo>
                    <a:pt x="114" y="404"/>
                    <a:pt x="58" y="440"/>
                    <a:pt x="0" y="476"/>
                  </a:cubicBezTo>
                  <a:lnTo>
                    <a:pt x="2960" y="5997"/>
                  </a:lnTo>
                  <a:cubicBezTo>
                    <a:pt x="3022" y="5968"/>
                    <a:pt x="3082" y="5942"/>
                    <a:pt x="3142" y="5911"/>
                  </a:cubicBezTo>
                  <a:cubicBezTo>
                    <a:pt x="4670" y="5090"/>
                    <a:pt x="5245" y="3185"/>
                    <a:pt x="4426" y="1657"/>
                  </a:cubicBezTo>
                  <a:cubicBezTo>
                    <a:pt x="3859" y="601"/>
                    <a:pt x="2775" y="0"/>
                    <a:pt x="1654" y="0"/>
                  </a:cubicBezTo>
                  <a:close/>
                </a:path>
              </a:pathLst>
            </a:custGeom>
            <a:solidFill>
              <a:srgbClr val="0D0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4"/>
            <p:cNvSpPr/>
            <p:nvPr/>
          </p:nvSpPr>
          <p:spPr>
            <a:xfrm>
              <a:off x="4988500" y="1918025"/>
              <a:ext cx="81375" cy="81350"/>
            </a:xfrm>
            <a:custGeom>
              <a:avLst/>
              <a:gdLst/>
              <a:ahLst/>
              <a:cxnLst/>
              <a:rect l="l" t="t" r="r" b="b"/>
              <a:pathLst>
                <a:path w="3255" h="3254" extrusionOk="0">
                  <a:moveTo>
                    <a:pt x="1627" y="0"/>
                  </a:moveTo>
                  <a:cubicBezTo>
                    <a:pt x="727" y="0"/>
                    <a:pt x="1" y="729"/>
                    <a:pt x="1" y="1627"/>
                  </a:cubicBezTo>
                  <a:cubicBezTo>
                    <a:pt x="1" y="2527"/>
                    <a:pt x="727" y="3254"/>
                    <a:pt x="1627" y="3254"/>
                  </a:cubicBezTo>
                  <a:cubicBezTo>
                    <a:pt x="2526" y="3254"/>
                    <a:pt x="3254" y="2526"/>
                    <a:pt x="3254" y="1627"/>
                  </a:cubicBezTo>
                  <a:cubicBezTo>
                    <a:pt x="3254" y="729"/>
                    <a:pt x="2526" y="0"/>
                    <a:pt x="1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 Is It- Song - Learn Toys - Guessing Game - Kindergarten, Preschool &amp; ESL - Fun Kids English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7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2" name="Google Shape;6412;p65"/>
          <p:cNvSpPr txBox="1">
            <a:spLocks noGrp="1"/>
          </p:cNvSpPr>
          <p:nvPr>
            <p:ph type="ctrTitle" idx="4294967295"/>
          </p:nvPr>
        </p:nvSpPr>
        <p:spPr>
          <a:xfrm>
            <a:off x="4404858" y="650169"/>
            <a:ext cx="37854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23" name="Google Shape;6412;p65"/>
          <p:cNvSpPr txBox="1">
            <a:spLocks/>
          </p:cNvSpPr>
          <p:nvPr/>
        </p:nvSpPr>
        <p:spPr>
          <a:xfrm>
            <a:off x="4404858" y="2333913"/>
            <a:ext cx="37854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5400" b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GOODBYE!</a:t>
            </a:r>
            <a:endParaRPr lang="en-US" sz="5400" b="1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22" y="429658"/>
            <a:ext cx="7017745" cy="42965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814" y="611791"/>
            <a:ext cx="37577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8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682" y="2482678"/>
            <a:ext cx="6046428" cy="1323900"/>
          </a:xfrm>
        </p:spPr>
        <p:txBody>
          <a:bodyPr>
            <a:normAutofit/>
          </a:bodyPr>
          <a:lstStyle/>
          <a:p>
            <a:r>
              <a:rPr lang="en-US" dirty="0" smtClean="0"/>
              <a:t>This is _____ ball. </a:t>
            </a:r>
            <a:endParaRPr lang="ru-RU" dirty="0"/>
          </a:p>
        </p:txBody>
      </p:sp>
      <p:sp>
        <p:nvSpPr>
          <p:cNvPr id="5" name="Облако 4"/>
          <p:cNvSpPr/>
          <p:nvPr/>
        </p:nvSpPr>
        <p:spPr>
          <a:xfrm>
            <a:off x="2677710" y="914628"/>
            <a:ext cx="1566174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me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5133860" y="914628"/>
            <a:ext cx="1717786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my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9139" y="2906858"/>
            <a:ext cx="769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3600" b="1" kern="12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y</a:t>
            </a:r>
            <a:endParaRPr lang="ru-RU" sz="36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63" b="78125" l="19375" r="80417">
                        <a14:foregroundMark x1="55313" y1="29896" x2="73333" y2="39896"/>
                        <a14:foregroundMark x1="53333" y1="45833" x2="76042" y2="31458"/>
                        <a14:foregroundMark x1="57396" y1="30729" x2="52188" y2="46250"/>
                      </a14:backgroundRemoval>
                    </a14:imgEffect>
                  </a14:imgLayer>
                </a14:imgProps>
              </a:ext>
            </a:extLst>
          </a:blip>
          <a:srcRect l="19102" t="20745" r="18349" b="22283"/>
          <a:stretch/>
        </p:blipFill>
        <p:spPr>
          <a:xfrm>
            <a:off x="7993160" y="4164375"/>
            <a:ext cx="798301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6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1007" y="2394542"/>
            <a:ext cx="6257581" cy="1323900"/>
          </a:xfrm>
        </p:spPr>
        <p:txBody>
          <a:bodyPr>
            <a:normAutofit/>
          </a:bodyPr>
          <a:lstStyle/>
          <a:p>
            <a:r>
              <a:rPr lang="en-US" dirty="0" smtClean="0"/>
              <a:t>This is my _______</a:t>
            </a:r>
            <a:endParaRPr lang="ru-RU" dirty="0"/>
          </a:p>
        </p:txBody>
      </p:sp>
      <p:pic>
        <p:nvPicPr>
          <p:cNvPr id="1026" name="Picture 2" descr="How to Draw a Car: Easy Step-by-step Drawing Tutorial for Kids | Cartoon car  drawing, Cars coloring pages, Car carto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245" r="96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18" y="2394542"/>
            <a:ext cx="1388352" cy="122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лако 4"/>
          <p:cNvSpPr/>
          <p:nvPr/>
        </p:nvSpPr>
        <p:spPr>
          <a:xfrm>
            <a:off x="4947184" y="914628"/>
            <a:ext cx="1566174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cat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Облако 7"/>
          <p:cNvSpPr/>
          <p:nvPr/>
        </p:nvSpPr>
        <p:spPr>
          <a:xfrm>
            <a:off x="2413539" y="914628"/>
            <a:ext cx="1717786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ar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563" b="78125" l="19375" r="80417">
                        <a14:foregroundMark x1="55313" y1="29896" x2="73333" y2="39896"/>
                        <a14:foregroundMark x1="53333" y1="45833" x2="76042" y2="31458"/>
                        <a14:foregroundMark x1="57396" y1="30729" x2="52188" y2="46250"/>
                      </a14:backgroundRemoval>
                    </a14:imgEffect>
                  </a14:imgLayer>
                </a14:imgProps>
              </a:ext>
            </a:extLst>
          </a:blip>
          <a:srcRect l="19102" t="20745" r="18349" b="22283"/>
          <a:stretch/>
        </p:blipFill>
        <p:spPr>
          <a:xfrm>
            <a:off x="7993160" y="4164375"/>
            <a:ext cx="798301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957" y="1909800"/>
            <a:ext cx="5860973" cy="1323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have a desk.</a:t>
            </a:r>
            <a:br>
              <a:rPr lang="en-US" dirty="0" smtClean="0"/>
            </a:br>
            <a:r>
              <a:rPr lang="en-US" dirty="0" smtClean="0"/>
              <a:t> ____ desk is big.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14845" y="2587369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My</a:t>
            </a:r>
            <a:endParaRPr lang="ru-RU" sz="36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Облако 4"/>
          <p:cNvSpPr/>
          <p:nvPr/>
        </p:nvSpPr>
        <p:spPr>
          <a:xfrm>
            <a:off x="4993635" y="775674"/>
            <a:ext cx="1847839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Your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Облако 7"/>
          <p:cNvSpPr/>
          <p:nvPr/>
        </p:nvSpPr>
        <p:spPr>
          <a:xfrm>
            <a:off x="2459991" y="775674"/>
            <a:ext cx="1717786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My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63" b="78125" l="19375" r="80417">
                        <a14:foregroundMark x1="55313" y1="29896" x2="73333" y2="39896"/>
                        <a14:foregroundMark x1="53333" y1="45833" x2="76042" y2="31458"/>
                        <a14:foregroundMark x1="57396" y1="30729" x2="52188" y2="46250"/>
                      </a14:backgroundRemoval>
                    </a14:imgEffect>
                  </a14:imgLayer>
                </a14:imgProps>
              </a:ext>
            </a:extLst>
          </a:blip>
          <a:srcRect l="19102" t="20745" r="18349" b="22283"/>
          <a:stretch/>
        </p:blipFill>
        <p:spPr>
          <a:xfrm>
            <a:off x="7993160" y="4164375"/>
            <a:ext cx="798301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6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913" y="2363708"/>
            <a:ext cx="4658302" cy="1323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 car ____ blue.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85064" y="2702492"/>
            <a:ext cx="482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600" b="1" kern="12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is</a:t>
            </a:r>
            <a:endParaRPr lang="ru-RU" sz="36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Облако 4"/>
          <p:cNvSpPr/>
          <p:nvPr/>
        </p:nvSpPr>
        <p:spPr>
          <a:xfrm>
            <a:off x="2565151" y="914628"/>
            <a:ext cx="1566174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am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Облако 7"/>
          <p:cNvSpPr/>
          <p:nvPr/>
        </p:nvSpPr>
        <p:spPr>
          <a:xfrm>
            <a:off x="4885064" y="914628"/>
            <a:ext cx="1717786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is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63" b="78125" l="19375" r="80417">
                        <a14:foregroundMark x1="55313" y1="29896" x2="73333" y2="39896"/>
                        <a14:foregroundMark x1="53333" y1="45833" x2="76042" y2="31458"/>
                        <a14:foregroundMark x1="57396" y1="30729" x2="52188" y2="46250"/>
                      </a14:backgroundRemoval>
                    </a14:imgEffect>
                  </a14:imgLayer>
                </a14:imgProps>
              </a:ext>
            </a:extLst>
          </a:blip>
          <a:srcRect l="19102" t="20745" r="18349" b="22283"/>
          <a:stretch/>
        </p:blipFill>
        <p:spPr>
          <a:xfrm>
            <a:off x="7993160" y="4164375"/>
            <a:ext cx="798301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1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828" y="3133080"/>
            <a:ext cx="4667422" cy="894186"/>
          </a:xfrm>
          <a:prstGeom prst="wedgeRoundRectCallout">
            <a:avLst>
              <a:gd name="adj1" fmla="val -56097"/>
              <a:gd name="adj2" fmla="val -2697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 ____ chair is red.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815864" y="3353144"/>
            <a:ext cx="951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Y</a:t>
            </a:r>
            <a:r>
              <a:rPr lang="en-US" sz="3200" b="1" kern="12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our</a:t>
            </a:r>
            <a:endParaRPr lang="ru-RU" sz="3200" b="1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Облако 4"/>
          <p:cNvSpPr/>
          <p:nvPr/>
        </p:nvSpPr>
        <p:spPr>
          <a:xfrm>
            <a:off x="2489345" y="1129315"/>
            <a:ext cx="1566174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y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Облако 7"/>
          <p:cNvSpPr/>
          <p:nvPr/>
        </p:nvSpPr>
        <p:spPr>
          <a:xfrm>
            <a:off x="4704921" y="1125969"/>
            <a:ext cx="1717786" cy="11341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Y</a:t>
            </a:r>
            <a:r>
              <a:rPr lang="en-US" sz="3600" kern="1200" dirty="0" smtClean="0">
                <a:solidFill>
                  <a:prstClr val="black"/>
                </a:solidFill>
                <a:latin typeface="Calibri"/>
              </a:rPr>
              <a:t>our</a:t>
            </a:r>
            <a:endParaRPr lang="ru-RU" sz="36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850" y="2263441"/>
            <a:ext cx="2066983" cy="2068830"/>
          </a:xfrm>
          <a:prstGeom prst="rect">
            <a:avLst/>
          </a:prstGeom>
        </p:spPr>
      </p:pic>
      <p:pic>
        <p:nvPicPr>
          <p:cNvPr id="2050" name="Picture 2" descr="Chair Vesta – Are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25" y="1365858"/>
            <a:ext cx="1459102" cy="179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4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27"/>
          <a:stretch/>
        </p:blipFill>
        <p:spPr>
          <a:xfrm>
            <a:off x="7225227" y="2406"/>
            <a:ext cx="1788196" cy="2537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563" b="78125" l="19375" r="80417">
                        <a14:foregroundMark x1="55313" y1="29896" x2="73333" y2="39896"/>
                        <a14:foregroundMark x1="53333" y1="45833" x2="76042" y2="31458"/>
                        <a14:foregroundMark x1="57396" y1="30729" x2="52188" y2="46250"/>
                      </a14:backgroundRemoval>
                    </a14:imgEffect>
                  </a14:imgLayer>
                </a14:imgProps>
              </a:ext>
            </a:extLst>
          </a:blip>
          <a:srcRect l="19102" t="20745" r="18349" b="22283"/>
          <a:stretch/>
        </p:blipFill>
        <p:spPr>
          <a:xfrm>
            <a:off x="7993160" y="4164375"/>
            <a:ext cx="798301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215</Words>
  <Application>Microsoft Office PowerPoint</Application>
  <PresentationFormat>On-screen Show (16:9)</PresentationFormat>
  <Paragraphs>79</Paragraphs>
  <Slides>34</Slides>
  <Notes>26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Gorditas</vt:lpstr>
      <vt:lpstr>Kodchasan</vt:lpstr>
      <vt:lpstr>Calibri</vt:lpstr>
      <vt:lpstr>#9Slide02 Noi dung dai</vt:lpstr>
      <vt:lpstr>Comic Sans MS</vt:lpstr>
      <vt:lpstr>.VnParkH</vt:lpstr>
      <vt:lpstr>.VnCooper</vt:lpstr>
      <vt:lpstr>Bebas Neue</vt:lpstr>
      <vt:lpstr>#9Slide02 Tieu de dai</vt:lpstr>
      <vt:lpstr>Digital Stickers for School Days by Slidesgo</vt:lpstr>
      <vt:lpstr>Blank</vt:lpstr>
      <vt:lpstr>1_Tema de Office</vt:lpstr>
      <vt:lpstr>UNIT 1  THIS IS YOUR DOLL.</vt:lpstr>
      <vt:lpstr>PowerPoint Presentation</vt:lpstr>
      <vt:lpstr>PowerPoint Presentation</vt:lpstr>
      <vt:lpstr>PowerPoint Presentation</vt:lpstr>
      <vt:lpstr>This is _____ ball. </vt:lpstr>
      <vt:lpstr>This is my _______</vt:lpstr>
      <vt:lpstr>I have a desk.  ____ desk is big.</vt:lpstr>
      <vt:lpstr>My car ____ blue.</vt:lpstr>
      <vt:lpstr> ____ chair is red.</vt:lpstr>
      <vt:lpstr>This is ______. </vt:lpstr>
      <vt:lpstr>This is ____ pencil.</vt:lpstr>
      <vt:lpstr>Listen and point. Repeat.</vt:lpstr>
      <vt:lpstr>words</vt:lpstr>
      <vt:lpstr>words</vt:lpstr>
      <vt:lpstr>words</vt:lpstr>
      <vt:lpstr>PowerPoint Presentation</vt:lpstr>
      <vt:lpstr>GAMETIME!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SING</vt:lpstr>
      <vt:lpstr>PowerPoint Presentation</vt:lpstr>
      <vt:lpstr>Sing and do</vt:lpstr>
      <vt:lpstr>PowerPoint Presentation</vt:lpstr>
      <vt:lpstr>This is my big red kite My big red kite.  My big red kite. This is my big red kite I love toys </vt:lpstr>
      <vt:lpstr>WHOA!!</vt:lpstr>
      <vt:lpstr>Toys song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STICKERS for School Days</dc:title>
  <dc:creator>Hieu Duong</dc:creator>
  <cp:lastModifiedBy>AD</cp:lastModifiedBy>
  <cp:revision>32</cp:revision>
  <dcterms:modified xsi:type="dcterms:W3CDTF">2024-12-06T08:13:00Z</dcterms:modified>
</cp:coreProperties>
</file>