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63" r:id="rId7"/>
    <p:sldId id="260" r:id="rId8"/>
    <p:sldId id="262" r:id="rId9"/>
    <p:sldId id="261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88169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661" y="2866160"/>
            <a:ext cx="5742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615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DẠNG HÌNH KHỐI CỦA CÁC CON VẬT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831"/>
            <a:ext cx="9144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884039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912768" cy="4464496"/>
          </a:xfrm>
        </p:spPr>
      </p:pic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5883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: CHÚ MÈO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8488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9595"/>
            <a:ext cx="7848872" cy="4248471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157192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08" y="5783183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5349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4" y="1700808"/>
            <a:ext cx="7967125" cy="4257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156" y="176047"/>
            <a:ext cx="759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760822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NẶN ĐẤT SÉT, BÉ NẶN CON MÈO ĐỐ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161135"/>
            <a:ext cx="513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NẶN CON MÈO</a:t>
            </a:r>
          </a:p>
        </p:txBody>
      </p: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7" y="3212976"/>
            <a:ext cx="6739733" cy="299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906977"/>
            <a:ext cx="4104456" cy="216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6978"/>
            <a:ext cx="3528392" cy="21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194</Words>
  <Application>Microsoft Office PowerPoint</Application>
  <PresentationFormat>On-screen Show (4:3)</PresentationFormat>
  <Paragraphs>31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Sinh Nguyễn Tiến</cp:lastModifiedBy>
  <cp:revision>20</cp:revision>
  <dcterms:created xsi:type="dcterms:W3CDTF">2021-07-16T14:18:37Z</dcterms:created>
  <dcterms:modified xsi:type="dcterms:W3CDTF">2024-12-05T14:07:38Z</dcterms:modified>
</cp:coreProperties>
</file>