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s" ContentType="video/unknown"/>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7.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theme/theme9.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1.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2.wav" ContentType="audio/wav"/>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825" r:id="rId4"/>
    <p:sldMasterId id="2147483852" r:id="rId5"/>
    <p:sldMasterId id="2147483900" r:id="rId6"/>
    <p:sldMasterId id="2147484020" r:id="rId7"/>
    <p:sldMasterId id="2147484023" r:id="rId8"/>
    <p:sldMasterId id="2147484104" r:id="rId9"/>
    <p:sldMasterId id="2147484171" r:id="rId10"/>
    <p:sldMasterId id="2147484279" r:id="rId11"/>
    <p:sldMasterId id="2147484312" r:id="rId12"/>
    <p:sldMasterId id="2147484343" r:id="rId13"/>
    <p:sldMasterId id="2147484360" r:id="rId14"/>
  </p:sldMasterIdLst>
  <p:notesMasterIdLst>
    <p:notesMasterId r:id="rId43"/>
  </p:notesMasterIdLst>
  <p:handoutMasterIdLst>
    <p:handoutMasterId r:id="rId44"/>
  </p:handoutMasterIdLst>
  <p:sldIdLst>
    <p:sldId id="283" r:id="rId15"/>
    <p:sldId id="2007577269" r:id="rId16"/>
    <p:sldId id="256" r:id="rId17"/>
    <p:sldId id="257" r:id="rId18"/>
    <p:sldId id="266" r:id="rId19"/>
    <p:sldId id="267" r:id="rId20"/>
    <p:sldId id="314" r:id="rId21"/>
    <p:sldId id="315" r:id="rId22"/>
    <p:sldId id="316" r:id="rId23"/>
    <p:sldId id="2007577270" r:id="rId24"/>
    <p:sldId id="2007577271" r:id="rId25"/>
    <p:sldId id="2007577272" r:id="rId26"/>
    <p:sldId id="2007577273" r:id="rId27"/>
    <p:sldId id="274" r:id="rId28"/>
    <p:sldId id="328" r:id="rId29"/>
    <p:sldId id="2007577274" r:id="rId30"/>
    <p:sldId id="2007577275" r:id="rId31"/>
    <p:sldId id="2007577276" r:id="rId32"/>
    <p:sldId id="2007577277" r:id="rId33"/>
    <p:sldId id="2007577278" r:id="rId34"/>
    <p:sldId id="2007577279" r:id="rId35"/>
    <p:sldId id="2007577281" r:id="rId36"/>
    <p:sldId id="2007577280" r:id="rId37"/>
    <p:sldId id="2007577282" r:id="rId38"/>
    <p:sldId id="2007577284" r:id="rId39"/>
    <p:sldId id="2007577283" r:id="rId40"/>
    <p:sldId id="2007577285" r:id="rId41"/>
    <p:sldId id="333" r:id="rId42"/>
  </p:sldIdLst>
  <p:sldSz cx="9144000" cy="5143500" type="screen16x9"/>
  <p:notesSz cx="6858000" cy="9144000"/>
  <p:custDataLst>
    <p:tags r:id="rId45"/>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FFEFCF"/>
    <a:srgbClr val="EA1ECD"/>
    <a:srgbClr val="ED0281"/>
    <a:srgbClr val="FFFF99"/>
    <a:srgbClr val="00AEEF"/>
    <a:srgbClr val="EC008C"/>
    <a:srgbClr val="F9BDB5"/>
    <a:srgbClr val="F7A397"/>
    <a:srgbClr val="D222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2164" autoAdjust="0"/>
  </p:normalViewPr>
  <p:slideViewPr>
    <p:cSldViewPr snapToGrid="0" showGuides="1">
      <p:cViewPr varScale="1">
        <p:scale>
          <a:sx n="80" d="100"/>
          <a:sy n="80" d="100"/>
        </p:scale>
        <p:origin x="876" y="60"/>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2/18/2023</a:t>
            </a:fld>
            <a:endParaRPr lang="en-US"/>
          </a:p>
        </p:txBody>
      </p:sp>
      <p:sp>
        <p:nvSpPr>
          <p:cNvPr id="4" name="Footer Placeholder 3">
            <a:extLst>
              <a:ext uri="{FF2B5EF4-FFF2-40B4-BE49-F238E27FC236}">
                <a16:creationId xmlns:a16="http://schemas.microsoft.com/office/drawing/2014/main"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466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5771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556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8948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007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2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7913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33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64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459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649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073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1313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3.xml"/><Relationship Id="rId4" Type="http://schemas.openxmlformats.org/officeDocument/2006/relationships/hyperlink" Target="http://bit.ly/2TtBDfr" TargetMode="Externa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4.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iới thiệu">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 bài đọc - 1">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 bài đọc - 2">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Đọc">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ùng tìm hiểu">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4_空白">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iới thiệu">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4207576766"/>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50709750"/>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Nội dung bài 1">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857686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Nội dung bài 2">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677490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ết thúc">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292711"/>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hủ đề chính">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Nội dung bài 1">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ĐC Mở Rộn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hủ đề chính">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ĐC Mở Rộn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4_空白">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53"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3671251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1"/>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3051" indent="0" algn="ctr">
              <a:buNone/>
              <a:defRPr sz="1500"/>
            </a:lvl2pPr>
            <a:lvl3pPr marL="685670" indent="0" algn="ctr">
              <a:buNone/>
              <a:defRPr sz="1351"/>
            </a:lvl3pPr>
            <a:lvl4pPr marL="1028720" indent="0" algn="ctr">
              <a:buNone/>
              <a:defRPr sz="1201"/>
            </a:lvl4pPr>
            <a:lvl5pPr marL="1371772" indent="0" algn="ctr">
              <a:buNone/>
              <a:defRPr sz="1201"/>
            </a:lvl5pPr>
            <a:lvl6pPr marL="1714391" indent="0" algn="ctr">
              <a:buNone/>
              <a:defRPr sz="1201"/>
            </a:lvl6pPr>
            <a:lvl7pPr marL="2057441" indent="0" algn="ctr">
              <a:buNone/>
              <a:defRPr sz="1201"/>
            </a:lvl7pPr>
            <a:lvl8pPr marL="2400492" indent="0" algn="ctr">
              <a:buNone/>
              <a:defRPr sz="1201"/>
            </a:lvl8pPr>
            <a:lvl9pPr marL="2743111" indent="0" algn="ctr">
              <a:buNone/>
              <a:defRPr sz="12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214178661"/>
      </p:ext>
    </p:extLst>
  </p:cSld>
  <p:clrMapOvr>
    <a:masterClrMapping/>
  </p:clrMapOvr>
  <p:transition spd="slow" advTm="2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957979900"/>
      </p:ext>
    </p:extLst>
  </p:cSld>
  <p:clrMapOvr>
    <a:masterClrMapping/>
  </p:clrMapOvr>
  <p:transition spd="slow" advTm="2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1"/>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3051" indent="0">
              <a:buNone/>
              <a:defRPr sz="1500">
                <a:solidFill>
                  <a:schemeClr val="tx1">
                    <a:tint val="75000"/>
                  </a:schemeClr>
                </a:solidFill>
              </a:defRPr>
            </a:lvl2pPr>
            <a:lvl3pPr marL="685670" indent="0">
              <a:buNone/>
              <a:defRPr sz="1351">
                <a:solidFill>
                  <a:schemeClr val="tx1">
                    <a:tint val="75000"/>
                  </a:schemeClr>
                </a:solidFill>
              </a:defRPr>
            </a:lvl3pPr>
            <a:lvl4pPr marL="1028720" indent="0">
              <a:buNone/>
              <a:defRPr sz="1201">
                <a:solidFill>
                  <a:schemeClr val="tx1">
                    <a:tint val="75000"/>
                  </a:schemeClr>
                </a:solidFill>
              </a:defRPr>
            </a:lvl4pPr>
            <a:lvl5pPr marL="1371772" indent="0">
              <a:buNone/>
              <a:defRPr sz="1201">
                <a:solidFill>
                  <a:schemeClr val="tx1">
                    <a:tint val="75000"/>
                  </a:schemeClr>
                </a:solidFill>
              </a:defRPr>
            </a:lvl5pPr>
            <a:lvl6pPr marL="1714391" indent="0">
              <a:buNone/>
              <a:defRPr sz="1201">
                <a:solidFill>
                  <a:schemeClr val="tx1">
                    <a:tint val="75000"/>
                  </a:schemeClr>
                </a:solidFill>
              </a:defRPr>
            </a:lvl6pPr>
            <a:lvl7pPr marL="2057441" indent="0">
              <a:buNone/>
              <a:defRPr sz="1201">
                <a:solidFill>
                  <a:schemeClr val="tx1">
                    <a:tint val="75000"/>
                  </a:schemeClr>
                </a:solidFill>
              </a:defRPr>
            </a:lvl7pPr>
            <a:lvl8pPr marL="2400492" indent="0">
              <a:buNone/>
              <a:defRPr sz="1201">
                <a:solidFill>
                  <a:schemeClr val="tx1">
                    <a:tint val="75000"/>
                  </a:schemeClr>
                </a:solidFill>
              </a:defRPr>
            </a:lvl8pPr>
            <a:lvl9pPr marL="2743111" indent="0">
              <a:buNone/>
              <a:defRPr sz="12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2023/2/18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76776939"/>
      </p:ext>
    </p:extLst>
  </p:cSld>
  <p:clrMapOvr>
    <a:masterClrMapping/>
  </p:clrMapOvr>
  <p:transition spd="slow" advTm="2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2023/2/18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212464047"/>
      </p:ext>
    </p:extLst>
  </p:cSld>
  <p:clrMapOvr>
    <a:masterClrMapping/>
  </p:clrMapOvr>
  <p:transition spd="slow" advTm="2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2023/2/18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6902978"/>
      </p:ext>
    </p:extLst>
  </p:cSld>
  <p:clrMapOvr>
    <a:masterClrMapping/>
  </p:clrMapOvr>
  <p:transition spd="slow" advTm="2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2023/2/18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021053199"/>
      </p:ext>
    </p:extLst>
  </p:cSld>
  <p:clrMapOvr>
    <a:masterClrMapping/>
  </p:clrMapOvr>
  <p:transition spd="slow" advTm="2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Nội dung bài 2">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2023/2/18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08740555"/>
      </p:ext>
    </p:extLst>
  </p:cSld>
  <p:clrMapOvr>
    <a:masterClrMapping/>
  </p:clrMapOvr>
  <p:transition spd="slow" advTm="2000">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200688705"/>
      </p:ext>
    </p:extLst>
  </p:cSld>
  <p:clrMapOvr>
    <a:masterClrMapping/>
  </p:clrMapOvr>
  <p:transition spd="slow" advTm="2000">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3051" indent="0">
              <a:buNone/>
              <a:defRPr sz="2099"/>
            </a:lvl2pPr>
            <a:lvl3pPr marL="685670" indent="0">
              <a:buNone/>
              <a:defRPr sz="1800"/>
            </a:lvl3pPr>
            <a:lvl4pPr marL="1028720" indent="0">
              <a:buNone/>
              <a:defRPr sz="1500"/>
            </a:lvl4pPr>
            <a:lvl5pPr marL="1371772" indent="0">
              <a:buNone/>
              <a:defRPr sz="1500"/>
            </a:lvl5pPr>
            <a:lvl6pPr marL="1714391" indent="0">
              <a:buNone/>
              <a:defRPr sz="1500"/>
            </a:lvl6pPr>
            <a:lvl7pPr marL="2057441" indent="0">
              <a:buNone/>
              <a:defRPr sz="1500"/>
            </a:lvl7pPr>
            <a:lvl8pPr marL="2400492" indent="0">
              <a:buNone/>
              <a:defRPr sz="1500"/>
            </a:lvl8pPr>
            <a:lvl9pPr marL="274311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2023/2/18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556311498"/>
      </p:ext>
    </p:extLst>
  </p:cSld>
  <p:clrMapOvr>
    <a:masterClrMapping/>
  </p:clrMapOvr>
  <p:transition spd="slow" advTm="2000">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77246185"/>
      </p:ext>
    </p:extLst>
  </p:cSld>
  <p:clrMapOvr>
    <a:masterClrMapping/>
  </p:clrMapOvr>
  <p:transition spd="slow" advTm="2000">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2023/2/18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446740009"/>
      </p:ext>
    </p:extLst>
  </p:cSld>
  <p:clrMapOvr>
    <a:masterClrMapping/>
  </p:clrMapOvr>
  <p:transition spd="slow" advTm="2000">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6477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938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6242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2448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888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ết thúc">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9159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643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345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4396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5207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2212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21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130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063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2"/>
          <a:stretch>
            <a:fillRect/>
          </a:stretch>
        </p:blipFill>
        <p:spPr>
          <a:xfrm>
            <a:off x="3209" y="4030993"/>
            <a:ext cx="2140800" cy="1112507"/>
          </a:xfrm>
          <a:prstGeom prst="rect">
            <a:avLst/>
          </a:prstGeom>
        </p:spPr>
      </p:pic>
    </p:spTree>
    <p:extLst>
      <p:ext uri="{BB962C8B-B14F-4D97-AF65-F5344CB8AC3E}">
        <p14:creationId xmlns:p14="http://schemas.microsoft.com/office/powerpoint/2010/main" val="551250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ủ đề chính">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662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5963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9840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52"/>
        <p:cNvGrpSpPr/>
        <p:nvPr/>
      </p:nvGrpSpPr>
      <p:grpSpPr>
        <a:xfrm>
          <a:off x="0" y="0"/>
          <a:ext cx="0" cy="0"/>
          <a:chOff x="0" y="0"/>
          <a:chExt cx="0" cy="0"/>
        </a:xfrm>
      </p:grpSpPr>
      <p:grpSp>
        <p:nvGrpSpPr>
          <p:cNvPr id="353" name="Google Shape;353;p3"/>
          <p:cNvGrpSpPr/>
          <p:nvPr/>
        </p:nvGrpSpPr>
        <p:grpSpPr>
          <a:xfrm>
            <a:off x="19556" y="-7905"/>
            <a:ext cx="6043144" cy="3025755"/>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4" name="Google Shape;374;p3"/>
          <p:cNvGrpSpPr/>
          <p:nvPr/>
        </p:nvGrpSpPr>
        <p:grpSpPr>
          <a:xfrm flipH="1">
            <a:off x="3321412" y="0"/>
            <a:ext cx="5822588" cy="2705115"/>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5" name="Google Shape;395;p3"/>
          <p:cNvSpPr/>
          <p:nvPr/>
        </p:nvSpPr>
        <p:spPr>
          <a:xfrm>
            <a:off x="524000" y="4486250"/>
            <a:ext cx="8163000" cy="476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1033425" y="571500"/>
            <a:ext cx="7096200" cy="4181700"/>
          </a:xfrm>
          <a:prstGeom prst="roundRect">
            <a:avLst>
              <a:gd name="adj" fmla="val 346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 name="Google Shape;397;p3"/>
          <p:cNvGrpSpPr/>
          <p:nvPr/>
        </p:nvGrpSpPr>
        <p:grpSpPr>
          <a:xfrm>
            <a:off x="1261957" y="663651"/>
            <a:ext cx="6739273" cy="4018216"/>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9" name="Google Shape;689;p3"/>
          <p:cNvGrpSpPr/>
          <p:nvPr/>
        </p:nvGrpSpPr>
        <p:grpSpPr>
          <a:xfrm>
            <a:off x="1318425" y="944175"/>
            <a:ext cx="6530725" cy="31431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
          <p:cNvSpPr txBox="1">
            <a:spLocks noGrp="1"/>
          </p:cNvSpPr>
          <p:nvPr>
            <p:ph type="ctrTitle"/>
          </p:nvPr>
        </p:nvSpPr>
        <p:spPr>
          <a:xfrm>
            <a:off x="1357050" y="1438274"/>
            <a:ext cx="6162300" cy="178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000" b="1">
                <a:latin typeface="Itim"/>
                <a:ea typeface="Itim"/>
                <a:cs typeface="Itim"/>
                <a:sym typeface="Iti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94" name="Google Shape;694;p3"/>
          <p:cNvSpPr txBox="1">
            <a:spLocks noGrp="1"/>
          </p:cNvSpPr>
          <p:nvPr>
            <p:ph type="subTitle" idx="1"/>
          </p:nvPr>
        </p:nvSpPr>
        <p:spPr>
          <a:xfrm>
            <a:off x="1308900" y="3285013"/>
            <a:ext cx="6526200" cy="4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95" name="Google Shape;695;p3"/>
          <p:cNvSpPr/>
          <p:nvPr/>
        </p:nvSpPr>
        <p:spPr>
          <a:xfrm>
            <a:off x="8887093" y="1663060"/>
            <a:ext cx="142473" cy="124705"/>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92625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96"/>
        <p:cNvGrpSpPr/>
        <p:nvPr/>
      </p:nvGrpSpPr>
      <p:grpSpPr>
        <a:xfrm>
          <a:off x="0" y="0"/>
          <a:ext cx="0" cy="0"/>
          <a:chOff x="0" y="0"/>
          <a:chExt cx="0" cy="0"/>
        </a:xfrm>
      </p:grpSpPr>
      <p:sp>
        <p:nvSpPr>
          <p:cNvPr id="697" name="Google Shape;697;p4"/>
          <p:cNvSpPr/>
          <p:nvPr/>
        </p:nvSpPr>
        <p:spPr>
          <a:xfrm>
            <a:off x="609600" y="369425"/>
            <a:ext cx="7791447" cy="4404675"/>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txBox="1">
            <a:spLocks noGrp="1"/>
          </p:cNvSpPr>
          <p:nvPr>
            <p:ph type="subTitle" idx="1"/>
          </p:nvPr>
        </p:nvSpPr>
        <p:spPr>
          <a:xfrm>
            <a:off x="1038225" y="1238250"/>
            <a:ext cx="7134300" cy="3261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100">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2800"/>
            </a:lvl2pPr>
            <a:lvl3pPr lvl="2" algn="ctr" rtl="0">
              <a:lnSpc>
                <a:spcPct val="100000"/>
              </a:lnSpc>
              <a:spcBef>
                <a:spcPts val="0"/>
              </a:spcBef>
              <a:spcAft>
                <a:spcPts val="0"/>
              </a:spcAft>
              <a:buClr>
                <a:srgbClr val="434343"/>
              </a:buClr>
              <a:buSzPts val="1200"/>
              <a:buFont typeface="Roboto Condensed Light"/>
              <a:buAutoNum type="romanLcPeriod"/>
              <a:defRPr sz="2800"/>
            </a:lvl3pPr>
            <a:lvl4pPr lvl="3" algn="ctr" rtl="0">
              <a:lnSpc>
                <a:spcPct val="100000"/>
              </a:lnSpc>
              <a:spcBef>
                <a:spcPts val="0"/>
              </a:spcBef>
              <a:spcAft>
                <a:spcPts val="0"/>
              </a:spcAft>
              <a:buClr>
                <a:srgbClr val="434343"/>
              </a:buClr>
              <a:buSzPts val="1200"/>
              <a:buFont typeface="Roboto Condensed Light"/>
              <a:buAutoNum type="arabicPeriod"/>
              <a:defRPr sz="2800"/>
            </a:lvl4pPr>
            <a:lvl5pPr lvl="4" algn="ctr" rtl="0">
              <a:lnSpc>
                <a:spcPct val="100000"/>
              </a:lnSpc>
              <a:spcBef>
                <a:spcPts val="0"/>
              </a:spcBef>
              <a:spcAft>
                <a:spcPts val="0"/>
              </a:spcAft>
              <a:buClr>
                <a:srgbClr val="434343"/>
              </a:buClr>
              <a:buSzPts val="1200"/>
              <a:buFont typeface="Roboto Condensed Light"/>
              <a:buAutoNum type="alphaLcPeriod"/>
              <a:defRPr sz="2800"/>
            </a:lvl5pPr>
            <a:lvl6pPr lvl="5" algn="ctr" rtl="0">
              <a:lnSpc>
                <a:spcPct val="100000"/>
              </a:lnSpc>
              <a:spcBef>
                <a:spcPts val="0"/>
              </a:spcBef>
              <a:spcAft>
                <a:spcPts val="0"/>
              </a:spcAft>
              <a:buClr>
                <a:srgbClr val="434343"/>
              </a:buClr>
              <a:buSzPts val="1200"/>
              <a:buFont typeface="Roboto Condensed Light"/>
              <a:buAutoNum type="romanLcPeriod"/>
              <a:defRPr sz="2800"/>
            </a:lvl6pPr>
            <a:lvl7pPr lvl="6" algn="ctr" rtl="0">
              <a:lnSpc>
                <a:spcPct val="100000"/>
              </a:lnSpc>
              <a:spcBef>
                <a:spcPts val="0"/>
              </a:spcBef>
              <a:spcAft>
                <a:spcPts val="0"/>
              </a:spcAft>
              <a:buClr>
                <a:srgbClr val="434343"/>
              </a:buClr>
              <a:buSzPts val="1200"/>
              <a:buFont typeface="Roboto Condensed Light"/>
              <a:buAutoNum type="arabicPeriod"/>
              <a:defRPr sz="2800"/>
            </a:lvl7pPr>
            <a:lvl8pPr lvl="7" algn="ctr" rtl="0">
              <a:lnSpc>
                <a:spcPct val="100000"/>
              </a:lnSpc>
              <a:spcBef>
                <a:spcPts val="0"/>
              </a:spcBef>
              <a:spcAft>
                <a:spcPts val="0"/>
              </a:spcAft>
              <a:buClr>
                <a:srgbClr val="434343"/>
              </a:buClr>
              <a:buSzPts val="1200"/>
              <a:buFont typeface="Roboto Condensed Light"/>
              <a:buAutoNum type="alphaLcPeriod"/>
              <a:defRPr sz="2800"/>
            </a:lvl8pPr>
            <a:lvl9pPr lvl="8" algn="ctr" rtl="0">
              <a:lnSpc>
                <a:spcPct val="100000"/>
              </a:lnSpc>
              <a:spcBef>
                <a:spcPts val="0"/>
              </a:spcBef>
              <a:spcAft>
                <a:spcPts val="0"/>
              </a:spcAft>
              <a:buClr>
                <a:srgbClr val="434343"/>
              </a:buClr>
              <a:buSzPts val="1200"/>
              <a:buFont typeface="Roboto Condensed Light"/>
              <a:buAutoNum type="romanLcPeriod"/>
              <a:defRPr sz="2800"/>
            </a:lvl9pPr>
          </a:lstStyle>
          <a:p>
            <a:endParaRPr/>
          </a:p>
        </p:txBody>
      </p:sp>
      <p:sp>
        <p:nvSpPr>
          <p:cNvPr id="699" name="Google Shape;699;p4"/>
          <p:cNvSpPr txBox="1">
            <a:spLocks noGrp="1"/>
          </p:cNvSpPr>
          <p:nvPr>
            <p:ph type="ctrTitle"/>
          </p:nvPr>
        </p:nvSpPr>
        <p:spPr>
          <a:xfrm>
            <a:off x="720000" y="538950"/>
            <a:ext cx="5795700" cy="59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3000" b="1">
                <a:latin typeface="Itim"/>
                <a:ea typeface="Itim"/>
                <a:cs typeface="Itim"/>
                <a:sym typeface="Iti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700" name="Google Shape;700;p4"/>
          <p:cNvGrpSpPr/>
          <p:nvPr/>
        </p:nvGrpSpPr>
        <p:grpSpPr>
          <a:xfrm>
            <a:off x="19556" y="-7905"/>
            <a:ext cx="3956166" cy="2967495"/>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3" name="Google Shape;713;p4"/>
          <p:cNvGrpSpPr/>
          <p:nvPr/>
        </p:nvGrpSpPr>
        <p:grpSpPr>
          <a:xfrm flipH="1">
            <a:off x="5202935" y="0"/>
            <a:ext cx="3941065" cy="2344696"/>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8" name="Google Shape;728;p4"/>
          <p:cNvSpPr/>
          <p:nvPr/>
        </p:nvSpPr>
        <p:spPr>
          <a:xfrm>
            <a:off x="8887093" y="1663060"/>
            <a:ext cx="142473" cy="124705"/>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15391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729"/>
        <p:cNvGrpSpPr/>
        <p:nvPr/>
      </p:nvGrpSpPr>
      <p:grpSpPr>
        <a:xfrm>
          <a:off x="0" y="0"/>
          <a:ext cx="0" cy="0"/>
          <a:chOff x="0" y="0"/>
          <a:chExt cx="0" cy="0"/>
        </a:xfrm>
      </p:grpSpPr>
      <p:sp>
        <p:nvSpPr>
          <p:cNvPr id="730" name="Google Shape;730;p5"/>
          <p:cNvSpPr/>
          <p:nvPr/>
        </p:nvSpPr>
        <p:spPr>
          <a:xfrm rot="-5400000">
            <a:off x="1350215" y="-3139661"/>
            <a:ext cx="6672159" cy="10932113"/>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
          <p:cNvSpPr/>
          <p:nvPr/>
        </p:nvSpPr>
        <p:spPr>
          <a:xfrm>
            <a:off x="4581450" y="-57150"/>
            <a:ext cx="4572000" cy="5229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
          <p:cNvSpPr/>
          <p:nvPr/>
        </p:nvSpPr>
        <p:spPr>
          <a:xfrm rot="-5400000">
            <a:off x="3068200" y="808500"/>
            <a:ext cx="5203200" cy="3526500"/>
          </a:xfrm>
          <a:prstGeom prst="doubleWave">
            <a:avLst>
              <a:gd name="adj1" fmla="val 6250"/>
              <a:gd name="adj2" fmla="val -12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
          <p:cNvSpPr txBox="1">
            <a:spLocks noGrp="1"/>
          </p:cNvSpPr>
          <p:nvPr>
            <p:ph type="title"/>
          </p:nvPr>
        </p:nvSpPr>
        <p:spPr>
          <a:xfrm>
            <a:off x="4819650" y="445025"/>
            <a:ext cx="3571800" cy="5727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5596249" y="2962225"/>
            <a:ext cx="2795400" cy="1752600"/>
          </a:xfrm>
          <a:prstGeom prst="rect">
            <a:avLst/>
          </a:prstGeom>
        </p:spPr>
        <p:txBody>
          <a:bodyPr spcFirstLastPara="1" wrap="square" lIns="91425" tIns="91425" rIns="91425" bIns="91425" anchor="t" anchorCtr="0">
            <a:noAutofit/>
          </a:bodyPr>
          <a:lstStyle>
            <a:lvl1pPr marL="457200" lvl="0" indent="-317500" algn="r">
              <a:spcBef>
                <a:spcPts val="0"/>
              </a:spcBef>
              <a:spcAft>
                <a:spcPts val="0"/>
              </a:spcAft>
              <a:buSzPts val="1400"/>
              <a:buChar char="●"/>
              <a:defRPr sz="1400"/>
            </a:lvl1pPr>
            <a:lvl2pPr marL="914400" lvl="1" indent="-304800" algn="r">
              <a:spcBef>
                <a:spcPts val="0"/>
              </a:spcBef>
              <a:spcAft>
                <a:spcPts val="0"/>
              </a:spcAft>
              <a:buSzPts val="1200"/>
              <a:buChar char="○"/>
              <a:defRPr sz="1200"/>
            </a:lvl2pPr>
            <a:lvl3pPr marL="1371600" lvl="2" indent="-304800" algn="r">
              <a:spcBef>
                <a:spcPts val="0"/>
              </a:spcBef>
              <a:spcAft>
                <a:spcPts val="0"/>
              </a:spcAft>
              <a:buSzPts val="1200"/>
              <a:buChar char="■"/>
              <a:defRPr sz="1200"/>
            </a:lvl3pPr>
            <a:lvl4pPr marL="1828800" lvl="3" indent="-304800" algn="r">
              <a:spcBef>
                <a:spcPts val="0"/>
              </a:spcBef>
              <a:spcAft>
                <a:spcPts val="0"/>
              </a:spcAft>
              <a:buSzPts val="1200"/>
              <a:buChar char="●"/>
              <a:defRPr sz="1200"/>
            </a:lvl4pPr>
            <a:lvl5pPr marL="2286000" lvl="4" indent="-304800" algn="r">
              <a:spcBef>
                <a:spcPts val="0"/>
              </a:spcBef>
              <a:spcAft>
                <a:spcPts val="0"/>
              </a:spcAft>
              <a:buSzPts val="1200"/>
              <a:buChar char="○"/>
              <a:defRPr sz="1200"/>
            </a:lvl5pPr>
            <a:lvl6pPr marL="2743200" lvl="5" indent="-304800" algn="r">
              <a:spcBef>
                <a:spcPts val="0"/>
              </a:spcBef>
              <a:spcAft>
                <a:spcPts val="0"/>
              </a:spcAft>
              <a:buSzPts val="1200"/>
              <a:buChar char="■"/>
              <a:defRPr sz="1200"/>
            </a:lvl6pPr>
            <a:lvl7pPr marL="3200400" lvl="6" indent="-304800" algn="r">
              <a:spcBef>
                <a:spcPts val="0"/>
              </a:spcBef>
              <a:spcAft>
                <a:spcPts val="0"/>
              </a:spcAft>
              <a:buSzPts val="1200"/>
              <a:buChar char="●"/>
              <a:defRPr sz="1200"/>
            </a:lvl7pPr>
            <a:lvl8pPr marL="3657600" lvl="7" indent="-304800" algn="r">
              <a:spcBef>
                <a:spcPts val="0"/>
              </a:spcBef>
              <a:spcAft>
                <a:spcPts val="0"/>
              </a:spcAft>
              <a:buSzPts val="1200"/>
              <a:buChar char="○"/>
              <a:defRPr sz="1200"/>
            </a:lvl8pPr>
            <a:lvl9pPr marL="4114800" lvl="8" indent="-304800" algn="r">
              <a:spcBef>
                <a:spcPts val="1600"/>
              </a:spcBef>
              <a:spcAft>
                <a:spcPts val="1600"/>
              </a:spcAft>
              <a:buSzPts val="1200"/>
              <a:buChar char="■"/>
              <a:defRPr sz="1200"/>
            </a:lvl9pPr>
          </a:lstStyle>
          <a:p>
            <a:endParaRPr/>
          </a:p>
        </p:txBody>
      </p:sp>
      <p:sp>
        <p:nvSpPr>
          <p:cNvPr id="735" name="Google Shape;735;p5"/>
          <p:cNvSpPr txBox="1">
            <a:spLocks noGrp="1"/>
          </p:cNvSpPr>
          <p:nvPr>
            <p:ph type="body" idx="2"/>
          </p:nvPr>
        </p:nvSpPr>
        <p:spPr>
          <a:xfrm>
            <a:off x="5596249" y="1190575"/>
            <a:ext cx="2795400" cy="1752600"/>
          </a:xfrm>
          <a:prstGeom prst="rect">
            <a:avLst/>
          </a:prstGeom>
        </p:spPr>
        <p:txBody>
          <a:bodyPr spcFirstLastPara="1" wrap="square" lIns="91425" tIns="91425" rIns="91425" bIns="91425" anchor="t" anchorCtr="0">
            <a:noAutofit/>
          </a:bodyPr>
          <a:lstStyle>
            <a:lvl1pPr marL="457200" lvl="0" indent="-317500" algn="r">
              <a:spcBef>
                <a:spcPts val="0"/>
              </a:spcBef>
              <a:spcAft>
                <a:spcPts val="0"/>
              </a:spcAft>
              <a:buSzPts val="1400"/>
              <a:buChar char="●"/>
              <a:defRPr sz="1400"/>
            </a:lvl1pPr>
            <a:lvl2pPr marL="914400" lvl="1" indent="-304800" algn="r">
              <a:spcBef>
                <a:spcPts val="0"/>
              </a:spcBef>
              <a:spcAft>
                <a:spcPts val="0"/>
              </a:spcAft>
              <a:buSzPts val="1200"/>
              <a:buChar char="○"/>
              <a:defRPr sz="1200"/>
            </a:lvl2pPr>
            <a:lvl3pPr marL="1371600" lvl="2" indent="-304800" algn="r">
              <a:spcBef>
                <a:spcPts val="0"/>
              </a:spcBef>
              <a:spcAft>
                <a:spcPts val="0"/>
              </a:spcAft>
              <a:buSzPts val="1200"/>
              <a:buChar char="■"/>
              <a:defRPr sz="1200"/>
            </a:lvl3pPr>
            <a:lvl4pPr marL="1828800" lvl="3" indent="-304800" algn="r">
              <a:spcBef>
                <a:spcPts val="0"/>
              </a:spcBef>
              <a:spcAft>
                <a:spcPts val="0"/>
              </a:spcAft>
              <a:buSzPts val="1200"/>
              <a:buChar char="●"/>
              <a:defRPr sz="1200"/>
            </a:lvl4pPr>
            <a:lvl5pPr marL="2286000" lvl="4" indent="-304800" algn="r">
              <a:spcBef>
                <a:spcPts val="0"/>
              </a:spcBef>
              <a:spcAft>
                <a:spcPts val="0"/>
              </a:spcAft>
              <a:buSzPts val="1200"/>
              <a:buChar char="○"/>
              <a:defRPr sz="1200"/>
            </a:lvl5pPr>
            <a:lvl6pPr marL="2743200" lvl="5" indent="-304800" algn="r">
              <a:spcBef>
                <a:spcPts val="0"/>
              </a:spcBef>
              <a:spcAft>
                <a:spcPts val="0"/>
              </a:spcAft>
              <a:buSzPts val="1200"/>
              <a:buChar char="■"/>
              <a:defRPr sz="1200"/>
            </a:lvl6pPr>
            <a:lvl7pPr marL="3200400" lvl="6" indent="-304800" algn="r">
              <a:spcBef>
                <a:spcPts val="0"/>
              </a:spcBef>
              <a:spcAft>
                <a:spcPts val="0"/>
              </a:spcAft>
              <a:buSzPts val="1200"/>
              <a:buChar char="●"/>
              <a:defRPr sz="1200"/>
            </a:lvl7pPr>
            <a:lvl8pPr marL="3657600" lvl="7" indent="-304800" algn="r">
              <a:spcBef>
                <a:spcPts val="0"/>
              </a:spcBef>
              <a:spcAft>
                <a:spcPts val="0"/>
              </a:spcAft>
              <a:buSzPts val="1200"/>
              <a:buChar char="○"/>
              <a:defRPr sz="1200"/>
            </a:lvl8pPr>
            <a:lvl9pPr marL="4114800" lvl="8" indent="-304800" algn="r">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10407256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831"/>
        <p:cNvGrpSpPr/>
        <p:nvPr/>
      </p:nvGrpSpPr>
      <p:grpSpPr>
        <a:xfrm>
          <a:off x="0" y="0"/>
          <a:ext cx="0" cy="0"/>
          <a:chOff x="0" y="0"/>
          <a:chExt cx="0" cy="0"/>
        </a:xfrm>
      </p:grpSpPr>
      <p:grpSp>
        <p:nvGrpSpPr>
          <p:cNvPr id="832" name="Google Shape;832;p7"/>
          <p:cNvGrpSpPr/>
          <p:nvPr/>
        </p:nvGrpSpPr>
        <p:grpSpPr>
          <a:xfrm>
            <a:off x="19556" y="-7905"/>
            <a:ext cx="6043144" cy="3025755"/>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3" name="Google Shape;853;p7"/>
          <p:cNvGrpSpPr/>
          <p:nvPr/>
        </p:nvGrpSpPr>
        <p:grpSpPr>
          <a:xfrm flipH="1">
            <a:off x="3321412" y="0"/>
            <a:ext cx="5822588" cy="2705115"/>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4" name="Google Shape;874;p7"/>
          <p:cNvSpPr/>
          <p:nvPr/>
        </p:nvSpPr>
        <p:spPr>
          <a:xfrm>
            <a:off x="524000" y="4486250"/>
            <a:ext cx="8163000" cy="476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7"/>
          <p:cNvSpPr/>
          <p:nvPr/>
        </p:nvSpPr>
        <p:spPr>
          <a:xfrm>
            <a:off x="1033425" y="571500"/>
            <a:ext cx="7096200" cy="4181700"/>
          </a:xfrm>
          <a:prstGeom prst="roundRect">
            <a:avLst>
              <a:gd name="adj" fmla="val 346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 name="Google Shape;876;p7"/>
          <p:cNvGrpSpPr/>
          <p:nvPr/>
        </p:nvGrpSpPr>
        <p:grpSpPr>
          <a:xfrm>
            <a:off x="1261957" y="663651"/>
            <a:ext cx="6739273" cy="4018216"/>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8" name="Google Shape;1168;p7"/>
          <p:cNvGrpSpPr/>
          <p:nvPr/>
        </p:nvGrpSpPr>
        <p:grpSpPr>
          <a:xfrm>
            <a:off x="1318425" y="944137"/>
            <a:ext cx="6530725" cy="3446723"/>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2" name="Google Shape;1172;p7"/>
          <p:cNvSpPr txBox="1">
            <a:spLocks noGrp="1"/>
          </p:cNvSpPr>
          <p:nvPr>
            <p:ph type="ctrTitle"/>
          </p:nvPr>
        </p:nvSpPr>
        <p:spPr>
          <a:xfrm>
            <a:off x="1490850" y="988725"/>
            <a:ext cx="6162300" cy="90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b="1">
                <a:latin typeface="Itim"/>
                <a:ea typeface="Itim"/>
                <a:cs typeface="Itim"/>
                <a:sym typeface="Iti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73" name="Google Shape;1173;p7"/>
          <p:cNvSpPr txBox="1">
            <a:spLocks noGrp="1"/>
          </p:cNvSpPr>
          <p:nvPr>
            <p:ph type="subTitle" idx="1"/>
          </p:nvPr>
        </p:nvSpPr>
        <p:spPr>
          <a:xfrm>
            <a:off x="1308900" y="1852325"/>
            <a:ext cx="6526200" cy="10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Coming Soon"/>
                <a:ea typeface="Coming Soon"/>
                <a:cs typeface="Coming Soon"/>
                <a:sym typeface="Coming Soo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4" name="Google Shape;1174;p7"/>
          <p:cNvSpPr/>
          <p:nvPr/>
        </p:nvSpPr>
        <p:spPr>
          <a:xfrm>
            <a:off x="8887093" y="1663060"/>
            <a:ext cx="142473" cy="124705"/>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62291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1175"/>
        <p:cNvGrpSpPr/>
        <p:nvPr/>
      </p:nvGrpSpPr>
      <p:grpSpPr>
        <a:xfrm>
          <a:off x="0" y="0"/>
          <a:ext cx="0" cy="0"/>
          <a:chOff x="0" y="0"/>
          <a:chExt cx="0" cy="0"/>
        </a:xfrm>
      </p:grpSpPr>
      <p:sp>
        <p:nvSpPr>
          <p:cNvPr id="1176" name="Google Shape;1176;p8"/>
          <p:cNvSpPr/>
          <p:nvPr/>
        </p:nvSpPr>
        <p:spPr>
          <a:xfrm>
            <a:off x="0" y="-6"/>
            <a:ext cx="150140" cy="150328"/>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8"/>
          <p:cNvSpPr/>
          <p:nvPr/>
        </p:nvSpPr>
        <p:spPr>
          <a:xfrm>
            <a:off x="1095371" y="-6"/>
            <a:ext cx="150328" cy="150328"/>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8"/>
          <p:cNvSpPr/>
          <p:nvPr/>
        </p:nvSpPr>
        <p:spPr>
          <a:xfrm>
            <a:off x="2190742" y="-6"/>
            <a:ext cx="150328" cy="150328"/>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8"/>
          <p:cNvSpPr/>
          <p:nvPr/>
        </p:nvSpPr>
        <p:spPr>
          <a:xfrm>
            <a:off x="3286113" y="-6"/>
            <a:ext cx="150328" cy="150328"/>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8"/>
          <p:cNvSpPr/>
          <p:nvPr/>
        </p:nvSpPr>
        <p:spPr>
          <a:xfrm>
            <a:off x="4381484" y="-6"/>
            <a:ext cx="150328" cy="150328"/>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8"/>
          <p:cNvSpPr/>
          <p:nvPr/>
        </p:nvSpPr>
        <p:spPr>
          <a:xfrm>
            <a:off x="5474785" y="-6"/>
            <a:ext cx="152397" cy="150328"/>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8"/>
          <p:cNvSpPr/>
          <p:nvPr/>
        </p:nvSpPr>
        <p:spPr>
          <a:xfrm>
            <a:off x="548814" y="714568"/>
            <a:ext cx="150328" cy="150328"/>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8"/>
          <p:cNvSpPr/>
          <p:nvPr/>
        </p:nvSpPr>
        <p:spPr>
          <a:xfrm>
            <a:off x="1644185" y="714568"/>
            <a:ext cx="150328" cy="150328"/>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8"/>
          <p:cNvSpPr/>
          <p:nvPr/>
        </p:nvSpPr>
        <p:spPr>
          <a:xfrm>
            <a:off x="2737298" y="714568"/>
            <a:ext cx="150328" cy="150328"/>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8"/>
          <p:cNvSpPr/>
          <p:nvPr/>
        </p:nvSpPr>
        <p:spPr>
          <a:xfrm>
            <a:off x="3832669" y="714568"/>
            <a:ext cx="150328" cy="150328"/>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8"/>
          <p:cNvSpPr/>
          <p:nvPr/>
        </p:nvSpPr>
        <p:spPr>
          <a:xfrm>
            <a:off x="4928228" y="714568"/>
            <a:ext cx="150140" cy="150328"/>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8"/>
          <p:cNvSpPr/>
          <p:nvPr/>
        </p:nvSpPr>
        <p:spPr>
          <a:xfrm>
            <a:off x="0" y="1427072"/>
            <a:ext cx="150140" cy="150140"/>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8"/>
          <p:cNvSpPr/>
          <p:nvPr/>
        </p:nvSpPr>
        <p:spPr>
          <a:xfrm>
            <a:off x="1095371" y="1427072"/>
            <a:ext cx="150328" cy="150140"/>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8"/>
          <p:cNvSpPr/>
          <p:nvPr/>
        </p:nvSpPr>
        <p:spPr>
          <a:xfrm>
            <a:off x="2190742" y="1427072"/>
            <a:ext cx="150328" cy="150140"/>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8"/>
          <p:cNvSpPr/>
          <p:nvPr/>
        </p:nvSpPr>
        <p:spPr>
          <a:xfrm>
            <a:off x="3286113" y="1427072"/>
            <a:ext cx="150328" cy="150140"/>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8"/>
          <p:cNvSpPr/>
          <p:nvPr/>
        </p:nvSpPr>
        <p:spPr>
          <a:xfrm>
            <a:off x="4381484" y="1427072"/>
            <a:ext cx="150328" cy="150140"/>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8"/>
          <p:cNvSpPr/>
          <p:nvPr/>
        </p:nvSpPr>
        <p:spPr>
          <a:xfrm>
            <a:off x="5474785" y="1427072"/>
            <a:ext cx="152397" cy="150140"/>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8"/>
          <p:cNvSpPr/>
          <p:nvPr/>
        </p:nvSpPr>
        <p:spPr>
          <a:xfrm>
            <a:off x="548814" y="2141645"/>
            <a:ext cx="150328" cy="150140"/>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8"/>
          <p:cNvSpPr/>
          <p:nvPr/>
        </p:nvSpPr>
        <p:spPr>
          <a:xfrm>
            <a:off x="1644185" y="2141645"/>
            <a:ext cx="150328" cy="150140"/>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8"/>
          <p:cNvSpPr/>
          <p:nvPr/>
        </p:nvSpPr>
        <p:spPr>
          <a:xfrm>
            <a:off x="2737298" y="2141645"/>
            <a:ext cx="150328" cy="150140"/>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8"/>
          <p:cNvSpPr/>
          <p:nvPr/>
        </p:nvSpPr>
        <p:spPr>
          <a:xfrm>
            <a:off x="3832669" y="2141645"/>
            <a:ext cx="150328" cy="150140"/>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8"/>
          <p:cNvSpPr/>
          <p:nvPr/>
        </p:nvSpPr>
        <p:spPr>
          <a:xfrm>
            <a:off x="4928228" y="2141645"/>
            <a:ext cx="150140" cy="150140"/>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8"/>
          <p:cNvSpPr/>
          <p:nvPr/>
        </p:nvSpPr>
        <p:spPr>
          <a:xfrm>
            <a:off x="0" y="2853961"/>
            <a:ext cx="150140" cy="150328"/>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8"/>
          <p:cNvSpPr/>
          <p:nvPr/>
        </p:nvSpPr>
        <p:spPr>
          <a:xfrm>
            <a:off x="1095371" y="2853961"/>
            <a:ext cx="150328" cy="150328"/>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8"/>
          <p:cNvSpPr/>
          <p:nvPr/>
        </p:nvSpPr>
        <p:spPr>
          <a:xfrm>
            <a:off x="2190742" y="2853961"/>
            <a:ext cx="150328" cy="150328"/>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8"/>
          <p:cNvSpPr/>
          <p:nvPr/>
        </p:nvSpPr>
        <p:spPr>
          <a:xfrm>
            <a:off x="3286113" y="2853961"/>
            <a:ext cx="150328" cy="150328"/>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8"/>
          <p:cNvSpPr/>
          <p:nvPr/>
        </p:nvSpPr>
        <p:spPr>
          <a:xfrm>
            <a:off x="4381484" y="2853961"/>
            <a:ext cx="150328" cy="150328"/>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8"/>
          <p:cNvSpPr/>
          <p:nvPr/>
        </p:nvSpPr>
        <p:spPr>
          <a:xfrm>
            <a:off x="5474785" y="2853961"/>
            <a:ext cx="152397" cy="150328"/>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8"/>
          <p:cNvSpPr/>
          <p:nvPr/>
        </p:nvSpPr>
        <p:spPr>
          <a:xfrm>
            <a:off x="548814" y="3568534"/>
            <a:ext cx="150328" cy="148070"/>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8"/>
          <p:cNvSpPr/>
          <p:nvPr/>
        </p:nvSpPr>
        <p:spPr>
          <a:xfrm>
            <a:off x="1644185" y="3568534"/>
            <a:ext cx="150328" cy="148070"/>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8"/>
          <p:cNvSpPr/>
          <p:nvPr/>
        </p:nvSpPr>
        <p:spPr>
          <a:xfrm>
            <a:off x="2737298" y="3568534"/>
            <a:ext cx="150328" cy="148070"/>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8"/>
          <p:cNvSpPr/>
          <p:nvPr/>
        </p:nvSpPr>
        <p:spPr>
          <a:xfrm>
            <a:off x="3832669" y="3568534"/>
            <a:ext cx="150328" cy="148070"/>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8"/>
          <p:cNvSpPr/>
          <p:nvPr/>
        </p:nvSpPr>
        <p:spPr>
          <a:xfrm>
            <a:off x="4928228" y="3568534"/>
            <a:ext cx="150140" cy="148070"/>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8"/>
          <p:cNvSpPr/>
          <p:nvPr/>
        </p:nvSpPr>
        <p:spPr>
          <a:xfrm>
            <a:off x="0" y="4280850"/>
            <a:ext cx="150140" cy="150328"/>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8"/>
          <p:cNvSpPr/>
          <p:nvPr/>
        </p:nvSpPr>
        <p:spPr>
          <a:xfrm>
            <a:off x="1095371" y="4280850"/>
            <a:ext cx="150328" cy="150328"/>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8"/>
          <p:cNvSpPr/>
          <p:nvPr/>
        </p:nvSpPr>
        <p:spPr>
          <a:xfrm>
            <a:off x="2190742" y="4280850"/>
            <a:ext cx="150328" cy="150328"/>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8"/>
          <p:cNvSpPr/>
          <p:nvPr/>
        </p:nvSpPr>
        <p:spPr>
          <a:xfrm>
            <a:off x="3286113" y="4280850"/>
            <a:ext cx="150328" cy="150328"/>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8"/>
          <p:cNvSpPr/>
          <p:nvPr/>
        </p:nvSpPr>
        <p:spPr>
          <a:xfrm>
            <a:off x="4381484" y="4280850"/>
            <a:ext cx="150328" cy="150328"/>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8"/>
          <p:cNvSpPr/>
          <p:nvPr/>
        </p:nvSpPr>
        <p:spPr>
          <a:xfrm>
            <a:off x="5474785" y="4280850"/>
            <a:ext cx="152397" cy="150328"/>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8"/>
          <p:cNvSpPr/>
          <p:nvPr/>
        </p:nvSpPr>
        <p:spPr>
          <a:xfrm>
            <a:off x="548814" y="4993165"/>
            <a:ext cx="150328" cy="150328"/>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8"/>
          <p:cNvSpPr/>
          <p:nvPr/>
        </p:nvSpPr>
        <p:spPr>
          <a:xfrm>
            <a:off x="1644185" y="4993165"/>
            <a:ext cx="150328" cy="150328"/>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8"/>
          <p:cNvSpPr/>
          <p:nvPr/>
        </p:nvSpPr>
        <p:spPr>
          <a:xfrm>
            <a:off x="2737298" y="4993165"/>
            <a:ext cx="150328" cy="150328"/>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8"/>
          <p:cNvSpPr/>
          <p:nvPr/>
        </p:nvSpPr>
        <p:spPr>
          <a:xfrm>
            <a:off x="3832669" y="4993165"/>
            <a:ext cx="150328" cy="150328"/>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8"/>
          <p:cNvSpPr/>
          <p:nvPr/>
        </p:nvSpPr>
        <p:spPr>
          <a:xfrm>
            <a:off x="4928228" y="4993165"/>
            <a:ext cx="150140" cy="150328"/>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8"/>
          <p:cNvSpPr/>
          <p:nvPr/>
        </p:nvSpPr>
        <p:spPr>
          <a:xfrm>
            <a:off x="6023613" y="-6"/>
            <a:ext cx="150140" cy="150328"/>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8"/>
          <p:cNvSpPr/>
          <p:nvPr/>
        </p:nvSpPr>
        <p:spPr>
          <a:xfrm>
            <a:off x="7118984" y="-6"/>
            <a:ext cx="150328" cy="150328"/>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8"/>
          <p:cNvSpPr/>
          <p:nvPr/>
        </p:nvSpPr>
        <p:spPr>
          <a:xfrm>
            <a:off x="8214355" y="-6"/>
            <a:ext cx="150328" cy="150328"/>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8"/>
          <p:cNvSpPr/>
          <p:nvPr/>
        </p:nvSpPr>
        <p:spPr>
          <a:xfrm>
            <a:off x="6572427" y="714568"/>
            <a:ext cx="150328" cy="150328"/>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8"/>
          <p:cNvSpPr/>
          <p:nvPr/>
        </p:nvSpPr>
        <p:spPr>
          <a:xfrm>
            <a:off x="7667798" y="714568"/>
            <a:ext cx="150328" cy="150328"/>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8"/>
          <p:cNvSpPr/>
          <p:nvPr/>
        </p:nvSpPr>
        <p:spPr>
          <a:xfrm>
            <a:off x="8760911" y="714568"/>
            <a:ext cx="150328" cy="150328"/>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8"/>
          <p:cNvSpPr/>
          <p:nvPr/>
        </p:nvSpPr>
        <p:spPr>
          <a:xfrm>
            <a:off x="6023613" y="1427072"/>
            <a:ext cx="150140" cy="150140"/>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
          <p:cNvSpPr/>
          <p:nvPr/>
        </p:nvSpPr>
        <p:spPr>
          <a:xfrm>
            <a:off x="7118984" y="1427072"/>
            <a:ext cx="150328" cy="150140"/>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8"/>
          <p:cNvSpPr/>
          <p:nvPr/>
        </p:nvSpPr>
        <p:spPr>
          <a:xfrm>
            <a:off x="8214355" y="1427072"/>
            <a:ext cx="150328" cy="150140"/>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8"/>
          <p:cNvSpPr/>
          <p:nvPr/>
        </p:nvSpPr>
        <p:spPr>
          <a:xfrm>
            <a:off x="6572427" y="2141645"/>
            <a:ext cx="150328" cy="150140"/>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
          <p:cNvSpPr/>
          <p:nvPr/>
        </p:nvSpPr>
        <p:spPr>
          <a:xfrm>
            <a:off x="7667798" y="2141645"/>
            <a:ext cx="150328" cy="150140"/>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8"/>
          <p:cNvSpPr/>
          <p:nvPr/>
        </p:nvSpPr>
        <p:spPr>
          <a:xfrm>
            <a:off x="8760911" y="2141645"/>
            <a:ext cx="150328" cy="150140"/>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8"/>
          <p:cNvSpPr/>
          <p:nvPr/>
        </p:nvSpPr>
        <p:spPr>
          <a:xfrm>
            <a:off x="6023613" y="2853961"/>
            <a:ext cx="150140" cy="150328"/>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8"/>
          <p:cNvSpPr/>
          <p:nvPr/>
        </p:nvSpPr>
        <p:spPr>
          <a:xfrm>
            <a:off x="7118984" y="2853961"/>
            <a:ext cx="150328" cy="150328"/>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8"/>
          <p:cNvSpPr/>
          <p:nvPr/>
        </p:nvSpPr>
        <p:spPr>
          <a:xfrm>
            <a:off x="8214355" y="2853961"/>
            <a:ext cx="150328" cy="150328"/>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8"/>
          <p:cNvSpPr/>
          <p:nvPr/>
        </p:nvSpPr>
        <p:spPr>
          <a:xfrm>
            <a:off x="6572427" y="3568534"/>
            <a:ext cx="150328" cy="148070"/>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8"/>
          <p:cNvSpPr/>
          <p:nvPr/>
        </p:nvSpPr>
        <p:spPr>
          <a:xfrm>
            <a:off x="7667798" y="3568534"/>
            <a:ext cx="150328" cy="148070"/>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8"/>
          <p:cNvSpPr/>
          <p:nvPr/>
        </p:nvSpPr>
        <p:spPr>
          <a:xfrm>
            <a:off x="8760911" y="3568534"/>
            <a:ext cx="150328" cy="148070"/>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8"/>
          <p:cNvSpPr/>
          <p:nvPr/>
        </p:nvSpPr>
        <p:spPr>
          <a:xfrm>
            <a:off x="6023613" y="4280850"/>
            <a:ext cx="150140" cy="150328"/>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8"/>
          <p:cNvSpPr/>
          <p:nvPr/>
        </p:nvSpPr>
        <p:spPr>
          <a:xfrm>
            <a:off x="-186000" y="1136225"/>
            <a:ext cx="9516000" cy="3005100"/>
          </a:xfrm>
          <a:prstGeom prst="doubleWave">
            <a:avLst>
              <a:gd name="adj1" fmla="val 6250"/>
              <a:gd name="adj2" fmla="val -27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8"/>
          <p:cNvSpPr/>
          <p:nvPr/>
        </p:nvSpPr>
        <p:spPr>
          <a:xfrm>
            <a:off x="7118984" y="4280850"/>
            <a:ext cx="150328" cy="150328"/>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
          <p:cNvSpPr/>
          <p:nvPr/>
        </p:nvSpPr>
        <p:spPr>
          <a:xfrm>
            <a:off x="8214355" y="4280850"/>
            <a:ext cx="150328" cy="150328"/>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8"/>
          <p:cNvSpPr/>
          <p:nvPr/>
        </p:nvSpPr>
        <p:spPr>
          <a:xfrm>
            <a:off x="6572427" y="4993165"/>
            <a:ext cx="150328" cy="150328"/>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
          <p:cNvSpPr/>
          <p:nvPr/>
        </p:nvSpPr>
        <p:spPr>
          <a:xfrm>
            <a:off x="7667798" y="4993165"/>
            <a:ext cx="150328" cy="150328"/>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8"/>
          <p:cNvSpPr/>
          <p:nvPr/>
        </p:nvSpPr>
        <p:spPr>
          <a:xfrm>
            <a:off x="8760911" y="4993165"/>
            <a:ext cx="150328" cy="150328"/>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8"/>
          <p:cNvSpPr txBox="1">
            <a:spLocks noGrp="1"/>
          </p:cNvSpPr>
          <p:nvPr>
            <p:ph type="title"/>
          </p:nvPr>
        </p:nvSpPr>
        <p:spPr>
          <a:xfrm>
            <a:off x="856100" y="1663200"/>
            <a:ext cx="7278300" cy="206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6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301999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38100" y="2600325"/>
            <a:ext cx="9182100" cy="2543100"/>
          </a:xfrm>
          <a:prstGeom prst="rect">
            <a:avLst/>
          </a:prstGeom>
          <a:solidFill>
            <a:schemeClr val="lt1">
              <a:alpha val="1562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
          <p:cNvSpPr/>
          <p:nvPr/>
        </p:nvSpPr>
        <p:spPr>
          <a:xfrm>
            <a:off x="1440600" y="1006800"/>
            <a:ext cx="6262800" cy="2441400"/>
          </a:xfrm>
          <a:prstGeom prst="doubleWave">
            <a:avLst>
              <a:gd name="adj1" fmla="val 625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9"/>
          <p:cNvSpPr txBox="1">
            <a:spLocks noGrp="1"/>
          </p:cNvSpPr>
          <p:nvPr>
            <p:ph type="title"/>
          </p:nvPr>
        </p:nvSpPr>
        <p:spPr>
          <a:xfrm>
            <a:off x="1790025" y="938350"/>
            <a:ext cx="53448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1250" name="Google Shape;1250;p9"/>
          <p:cNvSpPr txBox="1">
            <a:spLocks noGrp="1"/>
          </p:cNvSpPr>
          <p:nvPr>
            <p:ph type="subTitle" idx="1"/>
          </p:nvPr>
        </p:nvSpPr>
        <p:spPr>
          <a:xfrm>
            <a:off x="2439900" y="2600325"/>
            <a:ext cx="4045200" cy="72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8703798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251"/>
        <p:cNvGrpSpPr/>
        <p:nvPr/>
      </p:nvGrpSpPr>
      <p:grpSpPr>
        <a:xfrm>
          <a:off x="0" y="0"/>
          <a:ext cx="0" cy="0"/>
          <a:chOff x="0" y="0"/>
          <a:chExt cx="0" cy="0"/>
        </a:xfrm>
      </p:grpSpPr>
      <p:sp>
        <p:nvSpPr>
          <p:cNvPr id="1252" name="Google Shape;1252;p10"/>
          <p:cNvSpPr/>
          <p:nvPr/>
        </p:nvSpPr>
        <p:spPr>
          <a:xfrm>
            <a:off x="609600" y="369425"/>
            <a:ext cx="7791447" cy="4404675"/>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3" name="Google Shape;1253;p10"/>
          <p:cNvGrpSpPr/>
          <p:nvPr/>
        </p:nvGrpSpPr>
        <p:grpSpPr>
          <a:xfrm>
            <a:off x="19556" y="-7905"/>
            <a:ext cx="3956166" cy="2967495"/>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6" name="Google Shape;1266;p10"/>
          <p:cNvSpPr txBox="1">
            <a:spLocks noGrp="1"/>
          </p:cNvSpPr>
          <p:nvPr>
            <p:ph type="body" idx="1"/>
          </p:nvPr>
        </p:nvSpPr>
        <p:spPr>
          <a:xfrm>
            <a:off x="1073700" y="3725750"/>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5202935" y="0"/>
            <a:ext cx="3941065" cy="2344696"/>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82" name="Google Shape;1282;p10"/>
          <p:cNvSpPr/>
          <p:nvPr/>
        </p:nvSpPr>
        <p:spPr>
          <a:xfrm>
            <a:off x="8887093" y="1663060"/>
            <a:ext cx="142473" cy="124705"/>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894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ĐC Mở Rộn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283"/>
        <p:cNvGrpSpPr/>
        <p:nvPr/>
      </p:nvGrpSpPr>
      <p:grpSpPr>
        <a:xfrm>
          <a:off x="0" y="0"/>
          <a:ext cx="0" cy="0"/>
          <a:chOff x="0" y="0"/>
          <a:chExt cx="0" cy="0"/>
        </a:xfrm>
      </p:grpSpPr>
      <p:grpSp>
        <p:nvGrpSpPr>
          <p:cNvPr id="1284" name="Google Shape;1284;p11"/>
          <p:cNvGrpSpPr/>
          <p:nvPr/>
        </p:nvGrpSpPr>
        <p:grpSpPr>
          <a:xfrm>
            <a:off x="19556" y="-7905"/>
            <a:ext cx="6043144" cy="3025755"/>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05" name="Google Shape;1305;p11"/>
          <p:cNvGrpSpPr/>
          <p:nvPr/>
        </p:nvGrpSpPr>
        <p:grpSpPr>
          <a:xfrm flipH="1">
            <a:off x="3321412" y="0"/>
            <a:ext cx="5822588" cy="2705115"/>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26" name="Google Shape;1326;p11"/>
          <p:cNvSpPr/>
          <p:nvPr/>
        </p:nvSpPr>
        <p:spPr>
          <a:xfrm>
            <a:off x="524000" y="4486250"/>
            <a:ext cx="8163000" cy="476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1"/>
          <p:cNvSpPr/>
          <p:nvPr/>
        </p:nvSpPr>
        <p:spPr>
          <a:xfrm>
            <a:off x="1033425" y="571500"/>
            <a:ext cx="7096200" cy="4181700"/>
          </a:xfrm>
          <a:prstGeom prst="roundRect">
            <a:avLst>
              <a:gd name="adj" fmla="val 346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8" name="Google Shape;1328;p11"/>
          <p:cNvGrpSpPr/>
          <p:nvPr/>
        </p:nvGrpSpPr>
        <p:grpSpPr>
          <a:xfrm>
            <a:off x="1261957" y="663651"/>
            <a:ext cx="6739273" cy="4018216"/>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0" name="Google Shape;1620;p11"/>
          <p:cNvGrpSpPr/>
          <p:nvPr/>
        </p:nvGrpSpPr>
        <p:grpSpPr>
          <a:xfrm>
            <a:off x="1318425" y="944175"/>
            <a:ext cx="6530725" cy="31431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4" name="Google Shape;1624;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25" name="Google Shape;1625;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626" name="Google Shape;1626;p11"/>
          <p:cNvSpPr/>
          <p:nvPr/>
        </p:nvSpPr>
        <p:spPr>
          <a:xfrm>
            <a:off x="8887093" y="1663060"/>
            <a:ext cx="142473" cy="124705"/>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09345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628"/>
        <p:cNvGrpSpPr/>
        <p:nvPr/>
      </p:nvGrpSpPr>
      <p:grpSpPr>
        <a:xfrm>
          <a:off x="0" y="0"/>
          <a:ext cx="0" cy="0"/>
          <a:chOff x="0" y="0"/>
          <a:chExt cx="0" cy="0"/>
        </a:xfrm>
      </p:grpSpPr>
      <p:sp>
        <p:nvSpPr>
          <p:cNvPr id="1629" name="Google Shape;1629;p13"/>
          <p:cNvSpPr/>
          <p:nvPr/>
        </p:nvSpPr>
        <p:spPr>
          <a:xfrm>
            <a:off x="1376336" y="451088"/>
            <a:ext cx="6391332" cy="4412772"/>
          </a:xfrm>
          <a:prstGeom prst="cloud">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3"/>
          <p:cNvSpPr txBox="1">
            <a:spLocks noGrp="1"/>
          </p:cNvSpPr>
          <p:nvPr>
            <p:ph type="title"/>
          </p:nvPr>
        </p:nvSpPr>
        <p:spPr>
          <a:xfrm>
            <a:off x="2360838" y="828675"/>
            <a:ext cx="4422300" cy="1810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6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662017" y="2498207"/>
            <a:ext cx="1881252" cy="1298808"/>
          </a:xfrm>
          <a:prstGeom prst="cloud">
            <a:avLst/>
          </a:prstGeom>
          <a:solidFill>
            <a:srgbClr val="FFFFFF">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3"/>
          <p:cNvSpPr/>
          <p:nvPr/>
        </p:nvSpPr>
        <p:spPr>
          <a:xfrm>
            <a:off x="6938933" y="-787918"/>
            <a:ext cx="1881252" cy="1298808"/>
          </a:xfrm>
          <a:prstGeom prst="cloud">
            <a:avLst/>
          </a:prstGeom>
          <a:solidFill>
            <a:srgbClr val="FFFFFF">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3"/>
          <p:cNvSpPr/>
          <p:nvPr/>
        </p:nvSpPr>
        <p:spPr>
          <a:xfrm flipH="1">
            <a:off x="8163926" y="2571748"/>
            <a:ext cx="2076300" cy="1433376"/>
          </a:xfrm>
          <a:prstGeom prst="cloud">
            <a:avLst/>
          </a:prstGeom>
          <a:solidFill>
            <a:srgbClr val="FFFFFF">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3"/>
          <p:cNvSpPr/>
          <p:nvPr/>
        </p:nvSpPr>
        <p:spPr>
          <a:xfrm>
            <a:off x="7834278" y="1048302"/>
            <a:ext cx="1181736" cy="815832"/>
          </a:xfrm>
          <a:prstGeom prst="cloud">
            <a:avLst/>
          </a:prstGeom>
          <a:solidFill>
            <a:srgbClr val="FFFFFF">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3"/>
          <p:cNvSpPr/>
          <p:nvPr/>
        </p:nvSpPr>
        <p:spPr>
          <a:xfrm>
            <a:off x="1947828" y="-304923"/>
            <a:ext cx="1181736" cy="815832"/>
          </a:xfrm>
          <a:prstGeom prst="cloud">
            <a:avLst/>
          </a:prstGeom>
          <a:solidFill>
            <a:srgbClr val="FFFFFF">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3"/>
          <p:cNvSpPr/>
          <p:nvPr/>
        </p:nvSpPr>
        <p:spPr>
          <a:xfrm>
            <a:off x="661953" y="4527027"/>
            <a:ext cx="1181736" cy="815940"/>
          </a:xfrm>
          <a:prstGeom prst="cloud">
            <a:avLst/>
          </a:prstGeom>
          <a:solidFill>
            <a:srgbClr val="FFFFFF">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37308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Title only 9">
  <p:cSld name="Title only 9">
    <p:spTree>
      <p:nvGrpSpPr>
        <p:cNvPr id="1" name="Shape 1779"/>
        <p:cNvGrpSpPr/>
        <p:nvPr/>
      </p:nvGrpSpPr>
      <p:grpSpPr>
        <a:xfrm>
          <a:off x="0" y="0"/>
          <a:ext cx="0" cy="0"/>
          <a:chOff x="0" y="0"/>
          <a:chExt cx="0" cy="0"/>
        </a:xfrm>
      </p:grpSpPr>
      <p:sp>
        <p:nvSpPr>
          <p:cNvPr id="1780" name="Google Shape;1780;p19"/>
          <p:cNvSpPr/>
          <p:nvPr/>
        </p:nvSpPr>
        <p:spPr>
          <a:xfrm rot="10800000">
            <a:off x="-47643" y="3924288"/>
            <a:ext cx="9201168" cy="1219212"/>
          </a:xfrm>
          <a:prstGeom prst="flowChartDocumen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9"/>
          <p:cNvSpPr txBox="1">
            <a:spLocks noGrp="1"/>
          </p:cNvSpPr>
          <p:nvPr>
            <p:ph type="title"/>
          </p:nvPr>
        </p:nvSpPr>
        <p:spPr>
          <a:xfrm>
            <a:off x="2360838" y="828675"/>
            <a:ext cx="4422300" cy="18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6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700767" y="88382"/>
            <a:ext cx="1881252" cy="1298808"/>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9"/>
          <p:cNvSpPr/>
          <p:nvPr/>
        </p:nvSpPr>
        <p:spPr>
          <a:xfrm>
            <a:off x="7558058" y="-588231"/>
            <a:ext cx="1881252" cy="1298808"/>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9"/>
          <p:cNvSpPr/>
          <p:nvPr/>
        </p:nvSpPr>
        <p:spPr>
          <a:xfrm flipH="1">
            <a:off x="5430251" y="630436"/>
            <a:ext cx="2076300" cy="1433376"/>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9"/>
          <p:cNvSpPr/>
          <p:nvPr/>
        </p:nvSpPr>
        <p:spPr>
          <a:xfrm>
            <a:off x="8453403" y="1247990"/>
            <a:ext cx="1181736" cy="815832"/>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9"/>
          <p:cNvSpPr/>
          <p:nvPr/>
        </p:nvSpPr>
        <p:spPr>
          <a:xfrm>
            <a:off x="2033553" y="-304923"/>
            <a:ext cx="1181736" cy="815832"/>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9"/>
          <p:cNvSpPr/>
          <p:nvPr/>
        </p:nvSpPr>
        <p:spPr>
          <a:xfrm>
            <a:off x="1137553" y="1468052"/>
            <a:ext cx="1181736" cy="815940"/>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8" name="Google Shape;1788;p19"/>
          <p:cNvGrpSpPr/>
          <p:nvPr/>
        </p:nvGrpSpPr>
        <p:grpSpPr>
          <a:xfrm>
            <a:off x="167096" y="-7905"/>
            <a:ext cx="7229304" cy="2967495"/>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4" name="Google Shape;1804;p19"/>
          <p:cNvGrpSpPr/>
          <p:nvPr/>
        </p:nvGrpSpPr>
        <p:grpSpPr>
          <a:xfrm flipH="1">
            <a:off x="3321412" y="-150898"/>
            <a:ext cx="5822588" cy="2856013"/>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3636585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Title only 10">
  <p:cSld name="Title only 10">
    <p:spTree>
      <p:nvGrpSpPr>
        <p:cNvPr id="1" name="Shape 1817"/>
        <p:cNvGrpSpPr/>
        <p:nvPr/>
      </p:nvGrpSpPr>
      <p:grpSpPr>
        <a:xfrm>
          <a:off x="0" y="0"/>
          <a:ext cx="0" cy="0"/>
          <a:chOff x="0" y="0"/>
          <a:chExt cx="0" cy="0"/>
        </a:xfrm>
      </p:grpSpPr>
      <p:sp>
        <p:nvSpPr>
          <p:cNvPr id="1818" name="Google Shape;1818;p20"/>
          <p:cNvSpPr/>
          <p:nvPr/>
        </p:nvSpPr>
        <p:spPr>
          <a:xfrm rot="5400000" flipH="1">
            <a:off x="3486063" y="804775"/>
            <a:ext cx="5203200" cy="3526500"/>
          </a:xfrm>
          <a:prstGeom prst="doubleWave">
            <a:avLst>
              <a:gd name="adj1" fmla="val 6250"/>
              <a:gd name="adj2" fmla="val -12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0"/>
          <p:cNvSpPr/>
          <p:nvPr/>
        </p:nvSpPr>
        <p:spPr>
          <a:xfrm rot="-5400000" flipH="1">
            <a:off x="454738" y="812225"/>
            <a:ext cx="5203200" cy="3526500"/>
          </a:xfrm>
          <a:prstGeom prst="doubleWave">
            <a:avLst>
              <a:gd name="adj1" fmla="val 6250"/>
              <a:gd name="adj2" fmla="val -12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0"/>
          <p:cNvSpPr/>
          <p:nvPr/>
        </p:nvSpPr>
        <p:spPr>
          <a:xfrm rot="-5400000">
            <a:off x="3968977" y="-1035311"/>
            <a:ext cx="6672159" cy="7428262"/>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0"/>
          <p:cNvSpPr/>
          <p:nvPr/>
        </p:nvSpPr>
        <p:spPr>
          <a:xfrm rot="-5400000">
            <a:off x="-2069873" y="-911486"/>
            <a:ext cx="6672159" cy="7428262"/>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0"/>
          <p:cNvSpPr txBox="1">
            <a:spLocks noGrp="1"/>
          </p:cNvSpPr>
          <p:nvPr>
            <p:ph type="title"/>
          </p:nvPr>
        </p:nvSpPr>
        <p:spPr>
          <a:xfrm>
            <a:off x="2022750" y="2151450"/>
            <a:ext cx="5098500" cy="156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9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6913070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2349"/>
        <p:cNvGrpSpPr/>
        <p:nvPr/>
      </p:nvGrpSpPr>
      <p:grpSpPr>
        <a:xfrm>
          <a:off x="0" y="0"/>
          <a:ext cx="0" cy="0"/>
          <a:chOff x="0" y="0"/>
          <a:chExt cx="0" cy="0"/>
        </a:xfrm>
      </p:grpSpPr>
      <p:grpSp>
        <p:nvGrpSpPr>
          <p:cNvPr id="2350" name="Google Shape;2350;p40"/>
          <p:cNvGrpSpPr/>
          <p:nvPr/>
        </p:nvGrpSpPr>
        <p:grpSpPr>
          <a:xfrm>
            <a:off x="19556" y="-7905"/>
            <a:ext cx="6043144" cy="3025755"/>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71" name="Google Shape;2371;p40"/>
          <p:cNvGrpSpPr/>
          <p:nvPr/>
        </p:nvGrpSpPr>
        <p:grpSpPr>
          <a:xfrm flipH="1">
            <a:off x="3321412" y="0"/>
            <a:ext cx="5822588" cy="2705115"/>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92" name="Google Shape;2392;p40"/>
          <p:cNvSpPr/>
          <p:nvPr/>
        </p:nvSpPr>
        <p:spPr>
          <a:xfrm>
            <a:off x="524000" y="4486250"/>
            <a:ext cx="8163000" cy="47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0"/>
          <p:cNvSpPr/>
          <p:nvPr/>
        </p:nvSpPr>
        <p:spPr>
          <a:xfrm>
            <a:off x="1033425" y="571500"/>
            <a:ext cx="7096200" cy="4181700"/>
          </a:xfrm>
          <a:prstGeom prst="roundRect">
            <a:avLst>
              <a:gd name="adj" fmla="val 346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4" name="Google Shape;2394;p40"/>
          <p:cNvGrpSpPr/>
          <p:nvPr/>
        </p:nvGrpSpPr>
        <p:grpSpPr>
          <a:xfrm>
            <a:off x="1261957" y="663651"/>
            <a:ext cx="6739273" cy="4018216"/>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86" name="Google Shape;2686;p40"/>
          <p:cNvGrpSpPr/>
          <p:nvPr/>
        </p:nvGrpSpPr>
        <p:grpSpPr>
          <a:xfrm>
            <a:off x="1318425" y="944137"/>
            <a:ext cx="6530725" cy="3446723"/>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0" name="Google Shape;2690;p40"/>
          <p:cNvSpPr txBox="1">
            <a:spLocks noGrp="1"/>
          </p:cNvSpPr>
          <p:nvPr>
            <p:ph type="ctrTitle"/>
          </p:nvPr>
        </p:nvSpPr>
        <p:spPr>
          <a:xfrm>
            <a:off x="1490850" y="988725"/>
            <a:ext cx="6162300" cy="90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b="1">
                <a:latin typeface="Itim"/>
                <a:ea typeface="Itim"/>
                <a:cs typeface="Itim"/>
                <a:sym typeface="Iti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91" name="Google Shape;2691;p40"/>
          <p:cNvSpPr txBox="1">
            <a:spLocks noGrp="1"/>
          </p:cNvSpPr>
          <p:nvPr>
            <p:ph type="subTitle" idx="1"/>
          </p:nvPr>
        </p:nvSpPr>
        <p:spPr>
          <a:xfrm>
            <a:off x="1308900" y="1852325"/>
            <a:ext cx="6526200" cy="10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Coming Soon"/>
                <a:ea typeface="Coming Soon"/>
                <a:cs typeface="Coming Soon"/>
                <a:sym typeface="Coming Soo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92" name="Google Shape;2692;p40"/>
          <p:cNvSpPr/>
          <p:nvPr/>
        </p:nvSpPr>
        <p:spPr>
          <a:xfrm>
            <a:off x="8887093" y="1663060"/>
            <a:ext cx="142473" cy="124705"/>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0"/>
          <p:cNvSpPr txBox="1"/>
          <p:nvPr/>
        </p:nvSpPr>
        <p:spPr>
          <a:xfrm>
            <a:off x="2105138" y="3376150"/>
            <a:ext cx="5052900" cy="5994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2"/>
                </a:solidFill>
                <a:latin typeface="Coming Soon"/>
                <a:ea typeface="Coming Soon"/>
                <a:cs typeface="Coming Soon"/>
                <a:sym typeface="Coming Soon"/>
              </a:rPr>
              <a:t>CREDITS: </a:t>
            </a:r>
            <a:r>
              <a:rPr lang="en" sz="1200">
                <a:solidFill>
                  <a:schemeClr val="dk2"/>
                </a:solidFill>
                <a:latin typeface="Coming Soon"/>
                <a:ea typeface="Coming Soon"/>
                <a:cs typeface="Coming Soon"/>
                <a:sym typeface="Coming Soon"/>
              </a:rPr>
              <a:t>This presentation template was created by </a:t>
            </a:r>
            <a:r>
              <a:rPr lang="en" sz="12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200">
                <a:solidFill>
                  <a:schemeClr val="dk2"/>
                </a:solidFill>
                <a:latin typeface="Coming Soon"/>
                <a:ea typeface="Coming Soon"/>
                <a:cs typeface="Coming Soon"/>
                <a:sym typeface="Coming Soon"/>
              </a:rPr>
              <a:t>, including icons by </a:t>
            </a:r>
            <a:r>
              <a:rPr lang="en" sz="12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200">
                <a:solidFill>
                  <a:schemeClr val="dk2"/>
                </a:solidFill>
                <a:latin typeface="Coming Soon"/>
                <a:ea typeface="Coming Soon"/>
                <a:cs typeface="Coming Soon"/>
                <a:sym typeface="Coming Soon"/>
              </a:rPr>
              <a:t>, infographics &amp; images by </a:t>
            </a:r>
            <a:r>
              <a:rPr lang="en" sz="12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2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20148585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3037"/>
        <p:cNvGrpSpPr/>
        <p:nvPr/>
      </p:nvGrpSpPr>
      <p:grpSpPr>
        <a:xfrm>
          <a:off x="0" y="0"/>
          <a:ext cx="0" cy="0"/>
          <a:chOff x="0" y="0"/>
          <a:chExt cx="0" cy="0"/>
        </a:xfrm>
      </p:grpSpPr>
      <p:sp>
        <p:nvSpPr>
          <p:cNvPr id="3038" name="Google Shape;3038;p42"/>
          <p:cNvSpPr/>
          <p:nvPr/>
        </p:nvSpPr>
        <p:spPr>
          <a:xfrm>
            <a:off x="7038697" y="184450"/>
            <a:ext cx="155372" cy="137525"/>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2"/>
          <p:cNvSpPr/>
          <p:nvPr/>
        </p:nvSpPr>
        <p:spPr>
          <a:xfrm>
            <a:off x="1338678" y="3794567"/>
            <a:ext cx="96977" cy="82288"/>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2"/>
          <p:cNvSpPr/>
          <p:nvPr/>
        </p:nvSpPr>
        <p:spPr>
          <a:xfrm>
            <a:off x="7741250" y="375317"/>
            <a:ext cx="577168" cy="414617"/>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2"/>
          <p:cNvSpPr/>
          <p:nvPr/>
        </p:nvSpPr>
        <p:spPr>
          <a:xfrm>
            <a:off x="6221625" y="480750"/>
            <a:ext cx="235590" cy="203739"/>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2"/>
          <p:cNvSpPr/>
          <p:nvPr/>
        </p:nvSpPr>
        <p:spPr>
          <a:xfrm>
            <a:off x="8721008" y="1454755"/>
            <a:ext cx="235590" cy="206210"/>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2"/>
          <p:cNvSpPr/>
          <p:nvPr/>
        </p:nvSpPr>
        <p:spPr>
          <a:xfrm>
            <a:off x="1683528" y="4531001"/>
            <a:ext cx="241631" cy="256184"/>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2"/>
          <p:cNvSpPr/>
          <p:nvPr/>
        </p:nvSpPr>
        <p:spPr>
          <a:xfrm>
            <a:off x="1665949" y="2997394"/>
            <a:ext cx="155376" cy="132876"/>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2"/>
          <p:cNvSpPr/>
          <p:nvPr/>
        </p:nvSpPr>
        <p:spPr>
          <a:xfrm>
            <a:off x="4183488" y="52569"/>
            <a:ext cx="155396" cy="13188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2"/>
          <p:cNvSpPr/>
          <p:nvPr/>
        </p:nvSpPr>
        <p:spPr>
          <a:xfrm>
            <a:off x="8956598" y="118255"/>
            <a:ext cx="577168" cy="414617"/>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2"/>
          <p:cNvSpPr/>
          <p:nvPr/>
        </p:nvSpPr>
        <p:spPr>
          <a:xfrm>
            <a:off x="287627" y="3130287"/>
            <a:ext cx="506601" cy="367389"/>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2"/>
          <p:cNvSpPr/>
          <p:nvPr/>
        </p:nvSpPr>
        <p:spPr>
          <a:xfrm>
            <a:off x="1034127" y="479523"/>
            <a:ext cx="155373" cy="135985"/>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2"/>
          <p:cNvSpPr/>
          <p:nvPr/>
        </p:nvSpPr>
        <p:spPr>
          <a:xfrm>
            <a:off x="110956" y="375331"/>
            <a:ext cx="235590" cy="203739"/>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2"/>
          <p:cNvSpPr/>
          <p:nvPr/>
        </p:nvSpPr>
        <p:spPr>
          <a:xfrm>
            <a:off x="2296511" y="273325"/>
            <a:ext cx="235590" cy="206210"/>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1" name="Google Shape;3051;p42"/>
          <p:cNvGrpSpPr/>
          <p:nvPr/>
        </p:nvGrpSpPr>
        <p:grpSpPr>
          <a:xfrm flipH="1">
            <a:off x="5471022" y="355275"/>
            <a:ext cx="3823157" cy="4927188"/>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7" name="Google Shape;3057;p42"/>
          <p:cNvSpPr/>
          <p:nvPr/>
        </p:nvSpPr>
        <p:spPr>
          <a:xfrm flipH="1">
            <a:off x="-100705" y="4504673"/>
            <a:ext cx="346176" cy="367062"/>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2"/>
          <p:cNvSpPr/>
          <p:nvPr/>
        </p:nvSpPr>
        <p:spPr>
          <a:xfrm flipH="1">
            <a:off x="8086955" y="3847554"/>
            <a:ext cx="257718" cy="220390"/>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42"/>
          <p:cNvSpPr/>
          <p:nvPr/>
        </p:nvSpPr>
        <p:spPr>
          <a:xfrm flipH="1">
            <a:off x="-100692" y="1306301"/>
            <a:ext cx="537424" cy="386066"/>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2"/>
          <p:cNvSpPr/>
          <p:nvPr/>
        </p:nvSpPr>
        <p:spPr>
          <a:xfrm flipH="1">
            <a:off x="9562645" y="3121190"/>
            <a:ext cx="219367" cy="192010"/>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42"/>
          <p:cNvSpPr/>
          <p:nvPr/>
        </p:nvSpPr>
        <p:spPr>
          <a:xfrm flipH="1">
            <a:off x="8822449" y="2496085"/>
            <a:ext cx="174997" cy="151326"/>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3704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3062"/>
        <p:cNvGrpSpPr/>
        <p:nvPr/>
      </p:nvGrpSpPr>
      <p:grpSpPr>
        <a:xfrm>
          <a:off x="0" y="0"/>
          <a:ext cx="0" cy="0"/>
          <a:chOff x="0" y="0"/>
          <a:chExt cx="0" cy="0"/>
        </a:xfrm>
      </p:grpSpPr>
      <p:sp>
        <p:nvSpPr>
          <p:cNvPr id="3063" name="Google Shape;3063;p43"/>
          <p:cNvSpPr/>
          <p:nvPr/>
        </p:nvSpPr>
        <p:spPr>
          <a:xfrm>
            <a:off x="-160150" y="-77169"/>
            <a:ext cx="852056" cy="5458794"/>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3"/>
          <p:cNvSpPr/>
          <p:nvPr/>
        </p:nvSpPr>
        <p:spPr>
          <a:xfrm>
            <a:off x="571992" y="-164671"/>
            <a:ext cx="862086" cy="5525331"/>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3"/>
          <p:cNvSpPr/>
          <p:nvPr/>
        </p:nvSpPr>
        <p:spPr>
          <a:xfrm>
            <a:off x="1314163" y="-196572"/>
            <a:ext cx="857289" cy="5546295"/>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3"/>
          <p:cNvSpPr/>
          <p:nvPr/>
        </p:nvSpPr>
        <p:spPr>
          <a:xfrm>
            <a:off x="2051537" y="-229385"/>
            <a:ext cx="857289" cy="5557233"/>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3"/>
          <p:cNvSpPr/>
          <p:nvPr/>
        </p:nvSpPr>
        <p:spPr>
          <a:xfrm>
            <a:off x="2794144" y="-240323"/>
            <a:ext cx="851620" cy="5546295"/>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3"/>
          <p:cNvSpPr/>
          <p:nvPr/>
        </p:nvSpPr>
        <p:spPr>
          <a:xfrm>
            <a:off x="3531083" y="-251261"/>
            <a:ext cx="857289" cy="5535357"/>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3"/>
          <p:cNvSpPr/>
          <p:nvPr/>
        </p:nvSpPr>
        <p:spPr>
          <a:xfrm>
            <a:off x="4273690" y="-262198"/>
            <a:ext cx="851620" cy="5524420"/>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3"/>
          <p:cNvSpPr/>
          <p:nvPr/>
        </p:nvSpPr>
        <p:spPr>
          <a:xfrm>
            <a:off x="5015861" y="-273136"/>
            <a:ext cx="846824" cy="5514394"/>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3"/>
          <p:cNvSpPr/>
          <p:nvPr/>
        </p:nvSpPr>
        <p:spPr>
          <a:xfrm>
            <a:off x="5758468" y="-284073"/>
            <a:ext cx="841591" cy="5503456"/>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3"/>
          <p:cNvSpPr/>
          <p:nvPr/>
        </p:nvSpPr>
        <p:spPr>
          <a:xfrm>
            <a:off x="6495842" y="-284073"/>
            <a:ext cx="841591" cy="5481581"/>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3"/>
          <p:cNvSpPr/>
          <p:nvPr/>
        </p:nvSpPr>
        <p:spPr>
          <a:xfrm>
            <a:off x="7238013" y="-295011"/>
            <a:ext cx="841591" cy="5470643"/>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3"/>
          <p:cNvSpPr/>
          <p:nvPr/>
        </p:nvSpPr>
        <p:spPr>
          <a:xfrm>
            <a:off x="7980621" y="-305949"/>
            <a:ext cx="841591" cy="5459705"/>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3"/>
          <p:cNvSpPr/>
          <p:nvPr/>
        </p:nvSpPr>
        <p:spPr>
          <a:xfrm>
            <a:off x="8717995" y="-315975"/>
            <a:ext cx="841155" cy="5447856"/>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3"/>
          <p:cNvSpPr/>
          <p:nvPr/>
        </p:nvSpPr>
        <p:spPr>
          <a:xfrm>
            <a:off x="7725728" y="457201"/>
            <a:ext cx="303976" cy="246224"/>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3"/>
          <p:cNvSpPr/>
          <p:nvPr/>
        </p:nvSpPr>
        <p:spPr>
          <a:xfrm>
            <a:off x="7937692" y="1677529"/>
            <a:ext cx="642428" cy="51366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3"/>
          <p:cNvSpPr/>
          <p:nvPr/>
        </p:nvSpPr>
        <p:spPr>
          <a:xfrm>
            <a:off x="8330724" y="874872"/>
            <a:ext cx="443860" cy="354584"/>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3"/>
          <p:cNvSpPr/>
          <p:nvPr/>
        </p:nvSpPr>
        <p:spPr>
          <a:xfrm flipH="1">
            <a:off x="1223495" y="2933701"/>
            <a:ext cx="303976" cy="246224"/>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3"/>
          <p:cNvSpPr/>
          <p:nvPr/>
        </p:nvSpPr>
        <p:spPr>
          <a:xfrm flipH="1">
            <a:off x="673078" y="4154029"/>
            <a:ext cx="642428" cy="51366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3"/>
          <p:cNvSpPr/>
          <p:nvPr/>
        </p:nvSpPr>
        <p:spPr>
          <a:xfrm flipH="1">
            <a:off x="478616" y="3351372"/>
            <a:ext cx="443860" cy="354584"/>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43015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7171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52"/>
        <p:cNvGrpSpPr/>
        <p:nvPr/>
      </p:nvGrpSpPr>
      <p:grpSpPr>
        <a:xfrm>
          <a:off x="0" y="0"/>
          <a:ext cx="0" cy="0"/>
          <a:chOff x="0" y="0"/>
          <a:chExt cx="0" cy="0"/>
        </a:xfrm>
      </p:grpSpPr>
      <p:grpSp>
        <p:nvGrpSpPr>
          <p:cNvPr id="353" name="Google Shape;353;p3"/>
          <p:cNvGrpSpPr/>
          <p:nvPr/>
        </p:nvGrpSpPr>
        <p:grpSpPr>
          <a:xfrm>
            <a:off x="19556" y="-7905"/>
            <a:ext cx="6043144" cy="3025755"/>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74" name="Google Shape;374;p3"/>
          <p:cNvGrpSpPr/>
          <p:nvPr/>
        </p:nvGrpSpPr>
        <p:grpSpPr>
          <a:xfrm flipH="1">
            <a:off x="3321412" y="0"/>
            <a:ext cx="5822588" cy="2705115"/>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5" name="Google Shape;395;p3"/>
          <p:cNvSpPr/>
          <p:nvPr/>
        </p:nvSpPr>
        <p:spPr>
          <a:xfrm>
            <a:off x="524000" y="4486250"/>
            <a:ext cx="8163000" cy="476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1033425" y="571500"/>
            <a:ext cx="7096200" cy="4181700"/>
          </a:xfrm>
          <a:prstGeom prst="roundRect">
            <a:avLst>
              <a:gd name="adj" fmla="val 346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 name="Google Shape;397;p3"/>
          <p:cNvGrpSpPr/>
          <p:nvPr/>
        </p:nvGrpSpPr>
        <p:grpSpPr>
          <a:xfrm>
            <a:off x="1261957" y="663651"/>
            <a:ext cx="6739273" cy="4018216"/>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89" name="Google Shape;689;p3"/>
          <p:cNvGrpSpPr/>
          <p:nvPr/>
        </p:nvGrpSpPr>
        <p:grpSpPr>
          <a:xfrm>
            <a:off x="1318425" y="944175"/>
            <a:ext cx="6530725" cy="31431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3" name="Google Shape;693;p3"/>
          <p:cNvSpPr txBox="1">
            <a:spLocks noGrp="1"/>
          </p:cNvSpPr>
          <p:nvPr>
            <p:ph type="ctrTitle"/>
          </p:nvPr>
        </p:nvSpPr>
        <p:spPr>
          <a:xfrm>
            <a:off x="1357050" y="1438274"/>
            <a:ext cx="6162300" cy="1781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000" b="1">
                <a:latin typeface="Itim"/>
                <a:ea typeface="Itim"/>
                <a:cs typeface="Itim"/>
                <a:sym typeface="Iti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94" name="Google Shape;694;p3"/>
          <p:cNvSpPr txBox="1">
            <a:spLocks noGrp="1"/>
          </p:cNvSpPr>
          <p:nvPr>
            <p:ph type="subTitle" idx="1"/>
          </p:nvPr>
        </p:nvSpPr>
        <p:spPr>
          <a:xfrm>
            <a:off x="1308900" y="3285013"/>
            <a:ext cx="6526200" cy="4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95" name="Google Shape;695;p3"/>
          <p:cNvSpPr/>
          <p:nvPr/>
        </p:nvSpPr>
        <p:spPr>
          <a:xfrm>
            <a:off x="8887093" y="1663060"/>
            <a:ext cx="142473" cy="124705"/>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62509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96"/>
        <p:cNvGrpSpPr/>
        <p:nvPr/>
      </p:nvGrpSpPr>
      <p:grpSpPr>
        <a:xfrm>
          <a:off x="0" y="0"/>
          <a:ext cx="0" cy="0"/>
          <a:chOff x="0" y="0"/>
          <a:chExt cx="0" cy="0"/>
        </a:xfrm>
      </p:grpSpPr>
      <p:sp>
        <p:nvSpPr>
          <p:cNvPr id="697" name="Google Shape;697;p4"/>
          <p:cNvSpPr/>
          <p:nvPr/>
        </p:nvSpPr>
        <p:spPr>
          <a:xfrm>
            <a:off x="609600" y="369425"/>
            <a:ext cx="7791447" cy="4404675"/>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
          <p:cNvSpPr txBox="1">
            <a:spLocks noGrp="1"/>
          </p:cNvSpPr>
          <p:nvPr>
            <p:ph type="subTitle" idx="1"/>
          </p:nvPr>
        </p:nvSpPr>
        <p:spPr>
          <a:xfrm>
            <a:off x="1038225" y="1238250"/>
            <a:ext cx="7134300" cy="32619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100">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2800"/>
            </a:lvl2pPr>
            <a:lvl3pPr lvl="2" algn="ctr" rtl="0">
              <a:lnSpc>
                <a:spcPct val="100000"/>
              </a:lnSpc>
              <a:spcBef>
                <a:spcPts val="0"/>
              </a:spcBef>
              <a:spcAft>
                <a:spcPts val="0"/>
              </a:spcAft>
              <a:buClr>
                <a:srgbClr val="434343"/>
              </a:buClr>
              <a:buSzPts val="1200"/>
              <a:buFont typeface="Roboto Condensed Light"/>
              <a:buAutoNum type="romanLcPeriod"/>
              <a:defRPr sz="2800"/>
            </a:lvl3pPr>
            <a:lvl4pPr lvl="3" algn="ctr" rtl="0">
              <a:lnSpc>
                <a:spcPct val="100000"/>
              </a:lnSpc>
              <a:spcBef>
                <a:spcPts val="0"/>
              </a:spcBef>
              <a:spcAft>
                <a:spcPts val="0"/>
              </a:spcAft>
              <a:buClr>
                <a:srgbClr val="434343"/>
              </a:buClr>
              <a:buSzPts val="1200"/>
              <a:buFont typeface="Roboto Condensed Light"/>
              <a:buAutoNum type="arabicPeriod"/>
              <a:defRPr sz="2800"/>
            </a:lvl4pPr>
            <a:lvl5pPr lvl="4" algn="ctr" rtl="0">
              <a:lnSpc>
                <a:spcPct val="100000"/>
              </a:lnSpc>
              <a:spcBef>
                <a:spcPts val="0"/>
              </a:spcBef>
              <a:spcAft>
                <a:spcPts val="0"/>
              </a:spcAft>
              <a:buClr>
                <a:srgbClr val="434343"/>
              </a:buClr>
              <a:buSzPts val="1200"/>
              <a:buFont typeface="Roboto Condensed Light"/>
              <a:buAutoNum type="alphaLcPeriod"/>
              <a:defRPr sz="2800"/>
            </a:lvl5pPr>
            <a:lvl6pPr lvl="5" algn="ctr" rtl="0">
              <a:lnSpc>
                <a:spcPct val="100000"/>
              </a:lnSpc>
              <a:spcBef>
                <a:spcPts val="0"/>
              </a:spcBef>
              <a:spcAft>
                <a:spcPts val="0"/>
              </a:spcAft>
              <a:buClr>
                <a:srgbClr val="434343"/>
              </a:buClr>
              <a:buSzPts val="1200"/>
              <a:buFont typeface="Roboto Condensed Light"/>
              <a:buAutoNum type="romanLcPeriod"/>
              <a:defRPr sz="2800"/>
            </a:lvl6pPr>
            <a:lvl7pPr lvl="6" algn="ctr" rtl="0">
              <a:lnSpc>
                <a:spcPct val="100000"/>
              </a:lnSpc>
              <a:spcBef>
                <a:spcPts val="0"/>
              </a:spcBef>
              <a:spcAft>
                <a:spcPts val="0"/>
              </a:spcAft>
              <a:buClr>
                <a:srgbClr val="434343"/>
              </a:buClr>
              <a:buSzPts val="1200"/>
              <a:buFont typeface="Roboto Condensed Light"/>
              <a:buAutoNum type="arabicPeriod"/>
              <a:defRPr sz="2800"/>
            </a:lvl7pPr>
            <a:lvl8pPr lvl="7" algn="ctr" rtl="0">
              <a:lnSpc>
                <a:spcPct val="100000"/>
              </a:lnSpc>
              <a:spcBef>
                <a:spcPts val="0"/>
              </a:spcBef>
              <a:spcAft>
                <a:spcPts val="0"/>
              </a:spcAft>
              <a:buClr>
                <a:srgbClr val="434343"/>
              </a:buClr>
              <a:buSzPts val="1200"/>
              <a:buFont typeface="Roboto Condensed Light"/>
              <a:buAutoNum type="alphaLcPeriod"/>
              <a:defRPr sz="2800"/>
            </a:lvl8pPr>
            <a:lvl9pPr lvl="8" algn="ctr" rtl="0">
              <a:lnSpc>
                <a:spcPct val="100000"/>
              </a:lnSpc>
              <a:spcBef>
                <a:spcPts val="0"/>
              </a:spcBef>
              <a:spcAft>
                <a:spcPts val="0"/>
              </a:spcAft>
              <a:buClr>
                <a:srgbClr val="434343"/>
              </a:buClr>
              <a:buSzPts val="1200"/>
              <a:buFont typeface="Roboto Condensed Light"/>
              <a:buAutoNum type="romanLcPeriod"/>
              <a:defRPr sz="2800"/>
            </a:lvl9pPr>
          </a:lstStyle>
          <a:p>
            <a:endParaRPr/>
          </a:p>
        </p:txBody>
      </p:sp>
      <p:sp>
        <p:nvSpPr>
          <p:cNvPr id="699" name="Google Shape;699;p4"/>
          <p:cNvSpPr txBox="1">
            <a:spLocks noGrp="1"/>
          </p:cNvSpPr>
          <p:nvPr>
            <p:ph type="ctrTitle"/>
          </p:nvPr>
        </p:nvSpPr>
        <p:spPr>
          <a:xfrm>
            <a:off x="720000" y="538950"/>
            <a:ext cx="5795700" cy="5904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3000" b="1">
                <a:latin typeface="Itim"/>
                <a:ea typeface="Itim"/>
                <a:cs typeface="Itim"/>
                <a:sym typeface="Iti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700" name="Google Shape;700;p4"/>
          <p:cNvGrpSpPr/>
          <p:nvPr/>
        </p:nvGrpSpPr>
        <p:grpSpPr>
          <a:xfrm>
            <a:off x="19556" y="-7905"/>
            <a:ext cx="3956166" cy="2967495"/>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13" name="Google Shape;713;p4"/>
          <p:cNvGrpSpPr/>
          <p:nvPr/>
        </p:nvGrpSpPr>
        <p:grpSpPr>
          <a:xfrm flipH="1">
            <a:off x="5202935" y="0"/>
            <a:ext cx="3941065" cy="2344696"/>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8" name="Google Shape;728;p4"/>
          <p:cNvSpPr/>
          <p:nvPr/>
        </p:nvSpPr>
        <p:spPr>
          <a:xfrm>
            <a:off x="8887093" y="1663060"/>
            <a:ext cx="142473" cy="124705"/>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7320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 bài đọc - 1 Full">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729"/>
        <p:cNvGrpSpPr/>
        <p:nvPr/>
      </p:nvGrpSpPr>
      <p:grpSpPr>
        <a:xfrm>
          <a:off x="0" y="0"/>
          <a:ext cx="0" cy="0"/>
          <a:chOff x="0" y="0"/>
          <a:chExt cx="0" cy="0"/>
        </a:xfrm>
      </p:grpSpPr>
      <p:sp>
        <p:nvSpPr>
          <p:cNvPr id="730" name="Google Shape;730;p5"/>
          <p:cNvSpPr/>
          <p:nvPr/>
        </p:nvSpPr>
        <p:spPr>
          <a:xfrm rot="-5400000">
            <a:off x="1350215" y="-3139661"/>
            <a:ext cx="6672159" cy="10932113"/>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
          <p:cNvSpPr/>
          <p:nvPr/>
        </p:nvSpPr>
        <p:spPr>
          <a:xfrm>
            <a:off x="4581450" y="-57150"/>
            <a:ext cx="4572000" cy="5229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
          <p:cNvSpPr/>
          <p:nvPr/>
        </p:nvSpPr>
        <p:spPr>
          <a:xfrm rot="-5400000">
            <a:off x="3068200" y="808500"/>
            <a:ext cx="5203200" cy="3526500"/>
          </a:xfrm>
          <a:prstGeom prst="doubleWave">
            <a:avLst>
              <a:gd name="adj1" fmla="val 6250"/>
              <a:gd name="adj2" fmla="val -12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
          <p:cNvSpPr txBox="1">
            <a:spLocks noGrp="1"/>
          </p:cNvSpPr>
          <p:nvPr>
            <p:ph type="title"/>
          </p:nvPr>
        </p:nvSpPr>
        <p:spPr>
          <a:xfrm>
            <a:off x="4819650" y="445025"/>
            <a:ext cx="3571800" cy="5727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5596249" y="2962225"/>
            <a:ext cx="2795400" cy="1752600"/>
          </a:xfrm>
          <a:prstGeom prst="rect">
            <a:avLst/>
          </a:prstGeom>
        </p:spPr>
        <p:txBody>
          <a:bodyPr spcFirstLastPara="1" wrap="square" lIns="91425" tIns="91425" rIns="91425" bIns="91425" anchor="t" anchorCtr="0">
            <a:noAutofit/>
          </a:bodyPr>
          <a:lstStyle>
            <a:lvl1pPr marL="457200" lvl="0" indent="-317500" algn="r">
              <a:spcBef>
                <a:spcPts val="0"/>
              </a:spcBef>
              <a:spcAft>
                <a:spcPts val="0"/>
              </a:spcAft>
              <a:buSzPts val="1400"/>
              <a:buChar char="●"/>
              <a:defRPr sz="1400"/>
            </a:lvl1pPr>
            <a:lvl2pPr marL="914400" lvl="1" indent="-304800" algn="r">
              <a:spcBef>
                <a:spcPts val="0"/>
              </a:spcBef>
              <a:spcAft>
                <a:spcPts val="0"/>
              </a:spcAft>
              <a:buSzPts val="1200"/>
              <a:buChar char="○"/>
              <a:defRPr sz="1200"/>
            </a:lvl2pPr>
            <a:lvl3pPr marL="1371600" lvl="2" indent="-304800" algn="r">
              <a:spcBef>
                <a:spcPts val="0"/>
              </a:spcBef>
              <a:spcAft>
                <a:spcPts val="0"/>
              </a:spcAft>
              <a:buSzPts val="1200"/>
              <a:buChar char="■"/>
              <a:defRPr sz="1200"/>
            </a:lvl3pPr>
            <a:lvl4pPr marL="1828800" lvl="3" indent="-304800" algn="r">
              <a:spcBef>
                <a:spcPts val="0"/>
              </a:spcBef>
              <a:spcAft>
                <a:spcPts val="0"/>
              </a:spcAft>
              <a:buSzPts val="1200"/>
              <a:buChar char="●"/>
              <a:defRPr sz="1200"/>
            </a:lvl4pPr>
            <a:lvl5pPr marL="2286000" lvl="4" indent="-304800" algn="r">
              <a:spcBef>
                <a:spcPts val="0"/>
              </a:spcBef>
              <a:spcAft>
                <a:spcPts val="0"/>
              </a:spcAft>
              <a:buSzPts val="1200"/>
              <a:buChar char="○"/>
              <a:defRPr sz="1200"/>
            </a:lvl5pPr>
            <a:lvl6pPr marL="2743200" lvl="5" indent="-304800" algn="r">
              <a:spcBef>
                <a:spcPts val="0"/>
              </a:spcBef>
              <a:spcAft>
                <a:spcPts val="0"/>
              </a:spcAft>
              <a:buSzPts val="1200"/>
              <a:buChar char="■"/>
              <a:defRPr sz="1200"/>
            </a:lvl6pPr>
            <a:lvl7pPr marL="3200400" lvl="6" indent="-304800" algn="r">
              <a:spcBef>
                <a:spcPts val="0"/>
              </a:spcBef>
              <a:spcAft>
                <a:spcPts val="0"/>
              </a:spcAft>
              <a:buSzPts val="1200"/>
              <a:buChar char="●"/>
              <a:defRPr sz="1200"/>
            </a:lvl7pPr>
            <a:lvl8pPr marL="3657600" lvl="7" indent="-304800" algn="r">
              <a:spcBef>
                <a:spcPts val="0"/>
              </a:spcBef>
              <a:spcAft>
                <a:spcPts val="0"/>
              </a:spcAft>
              <a:buSzPts val="1200"/>
              <a:buChar char="○"/>
              <a:defRPr sz="1200"/>
            </a:lvl8pPr>
            <a:lvl9pPr marL="4114800" lvl="8" indent="-304800" algn="r">
              <a:spcBef>
                <a:spcPts val="1600"/>
              </a:spcBef>
              <a:spcAft>
                <a:spcPts val="1600"/>
              </a:spcAft>
              <a:buSzPts val="1200"/>
              <a:buChar char="■"/>
              <a:defRPr sz="1200"/>
            </a:lvl9pPr>
          </a:lstStyle>
          <a:p>
            <a:endParaRPr/>
          </a:p>
        </p:txBody>
      </p:sp>
      <p:sp>
        <p:nvSpPr>
          <p:cNvPr id="735" name="Google Shape;735;p5"/>
          <p:cNvSpPr txBox="1">
            <a:spLocks noGrp="1"/>
          </p:cNvSpPr>
          <p:nvPr>
            <p:ph type="body" idx="2"/>
          </p:nvPr>
        </p:nvSpPr>
        <p:spPr>
          <a:xfrm>
            <a:off x="5596249" y="1190575"/>
            <a:ext cx="2795400" cy="1752600"/>
          </a:xfrm>
          <a:prstGeom prst="rect">
            <a:avLst/>
          </a:prstGeom>
        </p:spPr>
        <p:txBody>
          <a:bodyPr spcFirstLastPara="1" wrap="square" lIns="91425" tIns="91425" rIns="91425" bIns="91425" anchor="t" anchorCtr="0">
            <a:noAutofit/>
          </a:bodyPr>
          <a:lstStyle>
            <a:lvl1pPr marL="457200" lvl="0" indent="-317500" algn="r">
              <a:spcBef>
                <a:spcPts val="0"/>
              </a:spcBef>
              <a:spcAft>
                <a:spcPts val="0"/>
              </a:spcAft>
              <a:buSzPts val="1400"/>
              <a:buChar char="●"/>
              <a:defRPr sz="1400"/>
            </a:lvl1pPr>
            <a:lvl2pPr marL="914400" lvl="1" indent="-304800" algn="r">
              <a:spcBef>
                <a:spcPts val="0"/>
              </a:spcBef>
              <a:spcAft>
                <a:spcPts val="0"/>
              </a:spcAft>
              <a:buSzPts val="1200"/>
              <a:buChar char="○"/>
              <a:defRPr sz="1200"/>
            </a:lvl2pPr>
            <a:lvl3pPr marL="1371600" lvl="2" indent="-304800" algn="r">
              <a:spcBef>
                <a:spcPts val="0"/>
              </a:spcBef>
              <a:spcAft>
                <a:spcPts val="0"/>
              </a:spcAft>
              <a:buSzPts val="1200"/>
              <a:buChar char="■"/>
              <a:defRPr sz="1200"/>
            </a:lvl3pPr>
            <a:lvl4pPr marL="1828800" lvl="3" indent="-304800" algn="r">
              <a:spcBef>
                <a:spcPts val="0"/>
              </a:spcBef>
              <a:spcAft>
                <a:spcPts val="0"/>
              </a:spcAft>
              <a:buSzPts val="1200"/>
              <a:buChar char="●"/>
              <a:defRPr sz="1200"/>
            </a:lvl4pPr>
            <a:lvl5pPr marL="2286000" lvl="4" indent="-304800" algn="r">
              <a:spcBef>
                <a:spcPts val="0"/>
              </a:spcBef>
              <a:spcAft>
                <a:spcPts val="0"/>
              </a:spcAft>
              <a:buSzPts val="1200"/>
              <a:buChar char="○"/>
              <a:defRPr sz="1200"/>
            </a:lvl5pPr>
            <a:lvl6pPr marL="2743200" lvl="5" indent="-304800" algn="r">
              <a:spcBef>
                <a:spcPts val="0"/>
              </a:spcBef>
              <a:spcAft>
                <a:spcPts val="0"/>
              </a:spcAft>
              <a:buSzPts val="1200"/>
              <a:buChar char="■"/>
              <a:defRPr sz="1200"/>
            </a:lvl6pPr>
            <a:lvl7pPr marL="3200400" lvl="6" indent="-304800" algn="r">
              <a:spcBef>
                <a:spcPts val="0"/>
              </a:spcBef>
              <a:spcAft>
                <a:spcPts val="0"/>
              </a:spcAft>
              <a:buSzPts val="1200"/>
              <a:buChar char="●"/>
              <a:defRPr sz="1200"/>
            </a:lvl7pPr>
            <a:lvl8pPr marL="3657600" lvl="7" indent="-304800" algn="r">
              <a:spcBef>
                <a:spcPts val="0"/>
              </a:spcBef>
              <a:spcAft>
                <a:spcPts val="0"/>
              </a:spcAft>
              <a:buSzPts val="1200"/>
              <a:buChar char="○"/>
              <a:defRPr sz="1200"/>
            </a:lvl8pPr>
            <a:lvl9pPr marL="4114800" lvl="8" indent="-304800" algn="r">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39857347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831"/>
        <p:cNvGrpSpPr/>
        <p:nvPr/>
      </p:nvGrpSpPr>
      <p:grpSpPr>
        <a:xfrm>
          <a:off x="0" y="0"/>
          <a:ext cx="0" cy="0"/>
          <a:chOff x="0" y="0"/>
          <a:chExt cx="0" cy="0"/>
        </a:xfrm>
      </p:grpSpPr>
      <p:grpSp>
        <p:nvGrpSpPr>
          <p:cNvPr id="832" name="Google Shape;832;p7"/>
          <p:cNvGrpSpPr/>
          <p:nvPr/>
        </p:nvGrpSpPr>
        <p:grpSpPr>
          <a:xfrm>
            <a:off x="19556" y="-7905"/>
            <a:ext cx="6043144" cy="3025755"/>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3" name="Google Shape;853;p7"/>
          <p:cNvGrpSpPr/>
          <p:nvPr/>
        </p:nvGrpSpPr>
        <p:grpSpPr>
          <a:xfrm flipH="1">
            <a:off x="3321412" y="0"/>
            <a:ext cx="5822588" cy="2705115"/>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74" name="Google Shape;874;p7"/>
          <p:cNvSpPr/>
          <p:nvPr/>
        </p:nvSpPr>
        <p:spPr>
          <a:xfrm>
            <a:off x="524000" y="4486250"/>
            <a:ext cx="8163000" cy="476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7"/>
          <p:cNvSpPr/>
          <p:nvPr/>
        </p:nvSpPr>
        <p:spPr>
          <a:xfrm>
            <a:off x="1033425" y="571500"/>
            <a:ext cx="7096200" cy="4181700"/>
          </a:xfrm>
          <a:prstGeom prst="roundRect">
            <a:avLst>
              <a:gd name="adj" fmla="val 346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6" name="Google Shape;876;p7"/>
          <p:cNvGrpSpPr/>
          <p:nvPr/>
        </p:nvGrpSpPr>
        <p:grpSpPr>
          <a:xfrm>
            <a:off x="1261957" y="663651"/>
            <a:ext cx="6739273" cy="4018216"/>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8" name="Google Shape;1168;p7"/>
          <p:cNvGrpSpPr/>
          <p:nvPr/>
        </p:nvGrpSpPr>
        <p:grpSpPr>
          <a:xfrm>
            <a:off x="1318425" y="944137"/>
            <a:ext cx="6530725" cy="3446723"/>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2" name="Google Shape;1172;p7"/>
          <p:cNvSpPr txBox="1">
            <a:spLocks noGrp="1"/>
          </p:cNvSpPr>
          <p:nvPr>
            <p:ph type="ctrTitle"/>
          </p:nvPr>
        </p:nvSpPr>
        <p:spPr>
          <a:xfrm>
            <a:off x="1490850" y="988725"/>
            <a:ext cx="6162300" cy="90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b="1">
                <a:latin typeface="Itim"/>
                <a:ea typeface="Itim"/>
                <a:cs typeface="Itim"/>
                <a:sym typeface="Iti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73" name="Google Shape;1173;p7"/>
          <p:cNvSpPr txBox="1">
            <a:spLocks noGrp="1"/>
          </p:cNvSpPr>
          <p:nvPr>
            <p:ph type="subTitle" idx="1"/>
          </p:nvPr>
        </p:nvSpPr>
        <p:spPr>
          <a:xfrm>
            <a:off x="1308900" y="1852325"/>
            <a:ext cx="6526200" cy="10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Coming Soon"/>
                <a:ea typeface="Coming Soon"/>
                <a:cs typeface="Coming Soon"/>
                <a:sym typeface="Coming Soo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4" name="Google Shape;1174;p7"/>
          <p:cNvSpPr/>
          <p:nvPr/>
        </p:nvSpPr>
        <p:spPr>
          <a:xfrm>
            <a:off x="8887093" y="1663060"/>
            <a:ext cx="142473" cy="124705"/>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98758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1175"/>
        <p:cNvGrpSpPr/>
        <p:nvPr/>
      </p:nvGrpSpPr>
      <p:grpSpPr>
        <a:xfrm>
          <a:off x="0" y="0"/>
          <a:ext cx="0" cy="0"/>
          <a:chOff x="0" y="0"/>
          <a:chExt cx="0" cy="0"/>
        </a:xfrm>
      </p:grpSpPr>
      <p:sp>
        <p:nvSpPr>
          <p:cNvPr id="1176" name="Google Shape;1176;p8"/>
          <p:cNvSpPr/>
          <p:nvPr/>
        </p:nvSpPr>
        <p:spPr>
          <a:xfrm>
            <a:off x="0" y="-6"/>
            <a:ext cx="150140" cy="150328"/>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8"/>
          <p:cNvSpPr/>
          <p:nvPr/>
        </p:nvSpPr>
        <p:spPr>
          <a:xfrm>
            <a:off x="1095371" y="-6"/>
            <a:ext cx="150328" cy="150328"/>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8"/>
          <p:cNvSpPr/>
          <p:nvPr/>
        </p:nvSpPr>
        <p:spPr>
          <a:xfrm>
            <a:off x="2190742" y="-6"/>
            <a:ext cx="150328" cy="150328"/>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8"/>
          <p:cNvSpPr/>
          <p:nvPr/>
        </p:nvSpPr>
        <p:spPr>
          <a:xfrm>
            <a:off x="3286113" y="-6"/>
            <a:ext cx="150328" cy="150328"/>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8"/>
          <p:cNvSpPr/>
          <p:nvPr/>
        </p:nvSpPr>
        <p:spPr>
          <a:xfrm>
            <a:off x="4381484" y="-6"/>
            <a:ext cx="150328" cy="150328"/>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8"/>
          <p:cNvSpPr/>
          <p:nvPr/>
        </p:nvSpPr>
        <p:spPr>
          <a:xfrm>
            <a:off x="5474785" y="-6"/>
            <a:ext cx="152397" cy="150328"/>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8"/>
          <p:cNvSpPr/>
          <p:nvPr/>
        </p:nvSpPr>
        <p:spPr>
          <a:xfrm>
            <a:off x="548814" y="714568"/>
            <a:ext cx="150328" cy="150328"/>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8"/>
          <p:cNvSpPr/>
          <p:nvPr/>
        </p:nvSpPr>
        <p:spPr>
          <a:xfrm>
            <a:off x="1644185" y="714568"/>
            <a:ext cx="150328" cy="150328"/>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8"/>
          <p:cNvSpPr/>
          <p:nvPr/>
        </p:nvSpPr>
        <p:spPr>
          <a:xfrm>
            <a:off x="2737298" y="714568"/>
            <a:ext cx="150328" cy="150328"/>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8"/>
          <p:cNvSpPr/>
          <p:nvPr/>
        </p:nvSpPr>
        <p:spPr>
          <a:xfrm>
            <a:off x="3832669" y="714568"/>
            <a:ext cx="150328" cy="150328"/>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8"/>
          <p:cNvSpPr/>
          <p:nvPr/>
        </p:nvSpPr>
        <p:spPr>
          <a:xfrm>
            <a:off x="4928228" y="714568"/>
            <a:ext cx="150140" cy="150328"/>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8"/>
          <p:cNvSpPr/>
          <p:nvPr/>
        </p:nvSpPr>
        <p:spPr>
          <a:xfrm>
            <a:off x="0" y="1427072"/>
            <a:ext cx="150140" cy="150140"/>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8"/>
          <p:cNvSpPr/>
          <p:nvPr/>
        </p:nvSpPr>
        <p:spPr>
          <a:xfrm>
            <a:off x="1095371" y="1427072"/>
            <a:ext cx="150328" cy="150140"/>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8"/>
          <p:cNvSpPr/>
          <p:nvPr/>
        </p:nvSpPr>
        <p:spPr>
          <a:xfrm>
            <a:off x="2190742" y="1427072"/>
            <a:ext cx="150328" cy="150140"/>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8"/>
          <p:cNvSpPr/>
          <p:nvPr/>
        </p:nvSpPr>
        <p:spPr>
          <a:xfrm>
            <a:off x="3286113" y="1427072"/>
            <a:ext cx="150328" cy="150140"/>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8"/>
          <p:cNvSpPr/>
          <p:nvPr/>
        </p:nvSpPr>
        <p:spPr>
          <a:xfrm>
            <a:off x="4381484" y="1427072"/>
            <a:ext cx="150328" cy="150140"/>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8"/>
          <p:cNvSpPr/>
          <p:nvPr/>
        </p:nvSpPr>
        <p:spPr>
          <a:xfrm>
            <a:off x="5474785" y="1427072"/>
            <a:ext cx="152397" cy="150140"/>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8"/>
          <p:cNvSpPr/>
          <p:nvPr/>
        </p:nvSpPr>
        <p:spPr>
          <a:xfrm>
            <a:off x="548814" y="2141645"/>
            <a:ext cx="150328" cy="150140"/>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8"/>
          <p:cNvSpPr/>
          <p:nvPr/>
        </p:nvSpPr>
        <p:spPr>
          <a:xfrm>
            <a:off x="1644185" y="2141645"/>
            <a:ext cx="150328" cy="150140"/>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8"/>
          <p:cNvSpPr/>
          <p:nvPr/>
        </p:nvSpPr>
        <p:spPr>
          <a:xfrm>
            <a:off x="2737298" y="2141645"/>
            <a:ext cx="150328" cy="150140"/>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8"/>
          <p:cNvSpPr/>
          <p:nvPr/>
        </p:nvSpPr>
        <p:spPr>
          <a:xfrm>
            <a:off x="3832669" y="2141645"/>
            <a:ext cx="150328" cy="150140"/>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8"/>
          <p:cNvSpPr/>
          <p:nvPr/>
        </p:nvSpPr>
        <p:spPr>
          <a:xfrm>
            <a:off x="4928228" y="2141645"/>
            <a:ext cx="150140" cy="150140"/>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8"/>
          <p:cNvSpPr/>
          <p:nvPr/>
        </p:nvSpPr>
        <p:spPr>
          <a:xfrm>
            <a:off x="0" y="2853961"/>
            <a:ext cx="150140" cy="150328"/>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8"/>
          <p:cNvSpPr/>
          <p:nvPr/>
        </p:nvSpPr>
        <p:spPr>
          <a:xfrm>
            <a:off x="1095371" y="2853961"/>
            <a:ext cx="150328" cy="150328"/>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8"/>
          <p:cNvSpPr/>
          <p:nvPr/>
        </p:nvSpPr>
        <p:spPr>
          <a:xfrm>
            <a:off x="2190742" y="2853961"/>
            <a:ext cx="150328" cy="150328"/>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8"/>
          <p:cNvSpPr/>
          <p:nvPr/>
        </p:nvSpPr>
        <p:spPr>
          <a:xfrm>
            <a:off x="3286113" y="2853961"/>
            <a:ext cx="150328" cy="150328"/>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8"/>
          <p:cNvSpPr/>
          <p:nvPr/>
        </p:nvSpPr>
        <p:spPr>
          <a:xfrm>
            <a:off x="4381484" y="2853961"/>
            <a:ext cx="150328" cy="150328"/>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8"/>
          <p:cNvSpPr/>
          <p:nvPr/>
        </p:nvSpPr>
        <p:spPr>
          <a:xfrm>
            <a:off x="5474785" y="2853961"/>
            <a:ext cx="152397" cy="150328"/>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8"/>
          <p:cNvSpPr/>
          <p:nvPr/>
        </p:nvSpPr>
        <p:spPr>
          <a:xfrm>
            <a:off x="548814" y="3568534"/>
            <a:ext cx="150328" cy="148070"/>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8"/>
          <p:cNvSpPr/>
          <p:nvPr/>
        </p:nvSpPr>
        <p:spPr>
          <a:xfrm>
            <a:off x="1644185" y="3568534"/>
            <a:ext cx="150328" cy="148070"/>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8"/>
          <p:cNvSpPr/>
          <p:nvPr/>
        </p:nvSpPr>
        <p:spPr>
          <a:xfrm>
            <a:off x="2737298" y="3568534"/>
            <a:ext cx="150328" cy="148070"/>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8"/>
          <p:cNvSpPr/>
          <p:nvPr/>
        </p:nvSpPr>
        <p:spPr>
          <a:xfrm>
            <a:off x="3832669" y="3568534"/>
            <a:ext cx="150328" cy="148070"/>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8"/>
          <p:cNvSpPr/>
          <p:nvPr/>
        </p:nvSpPr>
        <p:spPr>
          <a:xfrm>
            <a:off x="4928228" y="3568534"/>
            <a:ext cx="150140" cy="148070"/>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8"/>
          <p:cNvSpPr/>
          <p:nvPr/>
        </p:nvSpPr>
        <p:spPr>
          <a:xfrm>
            <a:off x="0" y="4280850"/>
            <a:ext cx="150140" cy="150328"/>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8"/>
          <p:cNvSpPr/>
          <p:nvPr/>
        </p:nvSpPr>
        <p:spPr>
          <a:xfrm>
            <a:off x="1095371" y="4280850"/>
            <a:ext cx="150328" cy="150328"/>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8"/>
          <p:cNvSpPr/>
          <p:nvPr/>
        </p:nvSpPr>
        <p:spPr>
          <a:xfrm>
            <a:off x="2190742" y="4280850"/>
            <a:ext cx="150328" cy="150328"/>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8"/>
          <p:cNvSpPr/>
          <p:nvPr/>
        </p:nvSpPr>
        <p:spPr>
          <a:xfrm>
            <a:off x="3286113" y="4280850"/>
            <a:ext cx="150328" cy="150328"/>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8"/>
          <p:cNvSpPr/>
          <p:nvPr/>
        </p:nvSpPr>
        <p:spPr>
          <a:xfrm>
            <a:off x="4381484" y="4280850"/>
            <a:ext cx="150328" cy="150328"/>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8"/>
          <p:cNvSpPr/>
          <p:nvPr/>
        </p:nvSpPr>
        <p:spPr>
          <a:xfrm>
            <a:off x="5474785" y="4280850"/>
            <a:ext cx="152397" cy="150328"/>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8"/>
          <p:cNvSpPr/>
          <p:nvPr/>
        </p:nvSpPr>
        <p:spPr>
          <a:xfrm>
            <a:off x="548814" y="4993165"/>
            <a:ext cx="150328" cy="150328"/>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8"/>
          <p:cNvSpPr/>
          <p:nvPr/>
        </p:nvSpPr>
        <p:spPr>
          <a:xfrm>
            <a:off x="1644185" y="4993165"/>
            <a:ext cx="150328" cy="150328"/>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8"/>
          <p:cNvSpPr/>
          <p:nvPr/>
        </p:nvSpPr>
        <p:spPr>
          <a:xfrm>
            <a:off x="2737298" y="4993165"/>
            <a:ext cx="150328" cy="150328"/>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8"/>
          <p:cNvSpPr/>
          <p:nvPr/>
        </p:nvSpPr>
        <p:spPr>
          <a:xfrm>
            <a:off x="3832669" y="4993165"/>
            <a:ext cx="150328" cy="150328"/>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8"/>
          <p:cNvSpPr/>
          <p:nvPr/>
        </p:nvSpPr>
        <p:spPr>
          <a:xfrm>
            <a:off x="4928228" y="4993165"/>
            <a:ext cx="150140" cy="150328"/>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8"/>
          <p:cNvSpPr/>
          <p:nvPr/>
        </p:nvSpPr>
        <p:spPr>
          <a:xfrm>
            <a:off x="6023613" y="-6"/>
            <a:ext cx="150140" cy="150328"/>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8"/>
          <p:cNvSpPr/>
          <p:nvPr/>
        </p:nvSpPr>
        <p:spPr>
          <a:xfrm>
            <a:off x="7118984" y="-6"/>
            <a:ext cx="150328" cy="150328"/>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8"/>
          <p:cNvSpPr/>
          <p:nvPr/>
        </p:nvSpPr>
        <p:spPr>
          <a:xfrm>
            <a:off x="8214355" y="-6"/>
            <a:ext cx="150328" cy="150328"/>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8"/>
          <p:cNvSpPr/>
          <p:nvPr/>
        </p:nvSpPr>
        <p:spPr>
          <a:xfrm>
            <a:off x="6572427" y="714568"/>
            <a:ext cx="150328" cy="150328"/>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8"/>
          <p:cNvSpPr/>
          <p:nvPr/>
        </p:nvSpPr>
        <p:spPr>
          <a:xfrm>
            <a:off x="7667798" y="714568"/>
            <a:ext cx="150328" cy="150328"/>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8"/>
          <p:cNvSpPr/>
          <p:nvPr/>
        </p:nvSpPr>
        <p:spPr>
          <a:xfrm>
            <a:off x="8760911" y="714568"/>
            <a:ext cx="150328" cy="150328"/>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8"/>
          <p:cNvSpPr/>
          <p:nvPr/>
        </p:nvSpPr>
        <p:spPr>
          <a:xfrm>
            <a:off x="6023613" y="1427072"/>
            <a:ext cx="150140" cy="150140"/>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
          <p:cNvSpPr/>
          <p:nvPr/>
        </p:nvSpPr>
        <p:spPr>
          <a:xfrm>
            <a:off x="7118984" y="1427072"/>
            <a:ext cx="150328" cy="150140"/>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8"/>
          <p:cNvSpPr/>
          <p:nvPr/>
        </p:nvSpPr>
        <p:spPr>
          <a:xfrm>
            <a:off x="8214355" y="1427072"/>
            <a:ext cx="150328" cy="150140"/>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8"/>
          <p:cNvSpPr/>
          <p:nvPr/>
        </p:nvSpPr>
        <p:spPr>
          <a:xfrm>
            <a:off x="6572427" y="2141645"/>
            <a:ext cx="150328" cy="150140"/>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
          <p:cNvSpPr/>
          <p:nvPr/>
        </p:nvSpPr>
        <p:spPr>
          <a:xfrm>
            <a:off x="7667798" y="2141645"/>
            <a:ext cx="150328" cy="150140"/>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8"/>
          <p:cNvSpPr/>
          <p:nvPr/>
        </p:nvSpPr>
        <p:spPr>
          <a:xfrm>
            <a:off x="8760911" y="2141645"/>
            <a:ext cx="150328" cy="150140"/>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8"/>
          <p:cNvSpPr/>
          <p:nvPr/>
        </p:nvSpPr>
        <p:spPr>
          <a:xfrm>
            <a:off x="6023613" y="2853961"/>
            <a:ext cx="150140" cy="150328"/>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8"/>
          <p:cNvSpPr/>
          <p:nvPr/>
        </p:nvSpPr>
        <p:spPr>
          <a:xfrm>
            <a:off x="7118984" y="2853961"/>
            <a:ext cx="150328" cy="150328"/>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8"/>
          <p:cNvSpPr/>
          <p:nvPr/>
        </p:nvSpPr>
        <p:spPr>
          <a:xfrm>
            <a:off x="8214355" y="2853961"/>
            <a:ext cx="150328" cy="150328"/>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8"/>
          <p:cNvSpPr/>
          <p:nvPr/>
        </p:nvSpPr>
        <p:spPr>
          <a:xfrm>
            <a:off x="6572427" y="3568534"/>
            <a:ext cx="150328" cy="148070"/>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8"/>
          <p:cNvSpPr/>
          <p:nvPr/>
        </p:nvSpPr>
        <p:spPr>
          <a:xfrm>
            <a:off x="7667798" y="3568534"/>
            <a:ext cx="150328" cy="148070"/>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8"/>
          <p:cNvSpPr/>
          <p:nvPr/>
        </p:nvSpPr>
        <p:spPr>
          <a:xfrm>
            <a:off x="8760911" y="3568534"/>
            <a:ext cx="150328" cy="148070"/>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8"/>
          <p:cNvSpPr/>
          <p:nvPr/>
        </p:nvSpPr>
        <p:spPr>
          <a:xfrm>
            <a:off x="6023613" y="4280850"/>
            <a:ext cx="150140" cy="150328"/>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8"/>
          <p:cNvSpPr/>
          <p:nvPr/>
        </p:nvSpPr>
        <p:spPr>
          <a:xfrm>
            <a:off x="-186000" y="1136225"/>
            <a:ext cx="9516000" cy="3005100"/>
          </a:xfrm>
          <a:prstGeom prst="doubleWave">
            <a:avLst>
              <a:gd name="adj1" fmla="val 6250"/>
              <a:gd name="adj2" fmla="val -27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8"/>
          <p:cNvSpPr/>
          <p:nvPr/>
        </p:nvSpPr>
        <p:spPr>
          <a:xfrm>
            <a:off x="7118984" y="4280850"/>
            <a:ext cx="150328" cy="150328"/>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
          <p:cNvSpPr/>
          <p:nvPr/>
        </p:nvSpPr>
        <p:spPr>
          <a:xfrm>
            <a:off x="8214355" y="4280850"/>
            <a:ext cx="150328" cy="150328"/>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8"/>
          <p:cNvSpPr/>
          <p:nvPr/>
        </p:nvSpPr>
        <p:spPr>
          <a:xfrm>
            <a:off x="6572427" y="4993165"/>
            <a:ext cx="150328" cy="150328"/>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
          <p:cNvSpPr/>
          <p:nvPr/>
        </p:nvSpPr>
        <p:spPr>
          <a:xfrm>
            <a:off x="7667798" y="4993165"/>
            <a:ext cx="150328" cy="150328"/>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8"/>
          <p:cNvSpPr/>
          <p:nvPr/>
        </p:nvSpPr>
        <p:spPr>
          <a:xfrm>
            <a:off x="8760911" y="4993165"/>
            <a:ext cx="150328" cy="150328"/>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8"/>
          <p:cNvSpPr txBox="1">
            <a:spLocks noGrp="1"/>
          </p:cNvSpPr>
          <p:nvPr>
            <p:ph type="title"/>
          </p:nvPr>
        </p:nvSpPr>
        <p:spPr>
          <a:xfrm>
            <a:off x="856100" y="1663200"/>
            <a:ext cx="7278300" cy="206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6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7683293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38100" y="2600325"/>
            <a:ext cx="9182100" cy="2543100"/>
          </a:xfrm>
          <a:prstGeom prst="rect">
            <a:avLst/>
          </a:prstGeom>
          <a:solidFill>
            <a:schemeClr val="lt1">
              <a:alpha val="1562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9"/>
          <p:cNvSpPr/>
          <p:nvPr/>
        </p:nvSpPr>
        <p:spPr>
          <a:xfrm>
            <a:off x="1440600" y="1006800"/>
            <a:ext cx="6262800" cy="2441400"/>
          </a:xfrm>
          <a:prstGeom prst="doubleWave">
            <a:avLst>
              <a:gd name="adj1" fmla="val 6250"/>
              <a:gd name="adj2" fmla="val 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9"/>
          <p:cNvSpPr txBox="1">
            <a:spLocks noGrp="1"/>
          </p:cNvSpPr>
          <p:nvPr>
            <p:ph type="title"/>
          </p:nvPr>
        </p:nvSpPr>
        <p:spPr>
          <a:xfrm>
            <a:off x="1790025" y="938350"/>
            <a:ext cx="53448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1250" name="Google Shape;1250;p9"/>
          <p:cNvSpPr txBox="1">
            <a:spLocks noGrp="1"/>
          </p:cNvSpPr>
          <p:nvPr>
            <p:ph type="subTitle" idx="1"/>
          </p:nvPr>
        </p:nvSpPr>
        <p:spPr>
          <a:xfrm>
            <a:off x="2439900" y="2600325"/>
            <a:ext cx="4045200" cy="72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8928695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251"/>
        <p:cNvGrpSpPr/>
        <p:nvPr/>
      </p:nvGrpSpPr>
      <p:grpSpPr>
        <a:xfrm>
          <a:off x="0" y="0"/>
          <a:ext cx="0" cy="0"/>
          <a:chOff x="0" y="0"/>
          <a:chExt cx="0" cy="0"/>
        </a:xfrm>
      </p:grpSpPr>
      <p:sp>
        <p:nvSpPr>
          <p:cNvPr id="1252" name="Google Shape;1252;p10"/>
          <p:cNvSpPr/>
          <p:nvPr/>
        </p:nvSpPr>
        <p:spPr>
          <a:xfrm>
            <a:off x="609600" y="369425"/>
            <a:ext cx="7791447" cy="4404675"/>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3" name="Google Shape;1253;p10"/>
          <p:cNvGrpSpPr/>
          <p:nvPr/>
        </p:nvGrpSpPr>
        <p:grpSpPr>
          <a:xfrm>
            <a:off x="19556" y="-7905"/>
            <a:ext cx="3956166" cy="2967495"/>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6" name="Google Shape;1266;p10"/>
          <p:cNvSpPr txBox="1">
            <a:spLocks noGrp="1"/>
          </p:cNvSpPr>
          <p:nvPr>
            <p:ph type="body" idx="1"/>
          </p:nvPr>
        </p:nvSpPr>
        <p:spPr>
          <a:xfrm>
            <a:off x="1073700" y="3725750"/>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5202935" y="0"/>
            <a:ext cx="3941065" cy="2344696"/>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82" name="Google Shape;1282;p10"/>
          <p:cNvSpPr/>
          <p:nvPr/>
        </p:nvSpPr>
        <p:spPr>
          <a:xfrm>
            <a:off x="8887093" y="1663060"/>
            <a:ext cx="142473" cy="124705"/>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60091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283"/>
        <p:cNvGrpSpPr/>
        <p:nvPr/>
      </p:nvGrpSpPr>
      <p:grpSpPr>
        <a:xfrm>
          <a:off x="0" y="0"/>
          <a:ext cx="0" cy="0"/>
          <a:chOff x="0" y="0"/>
          <a:chExt cx="0" cy="0"/>
        </a:xfrm>
      </p:grpSpPr>
      <p:grpSp>
        <p:nvGrpSpPr>
          <p:cNvPr id="1284" name="Google Shape;1284;p11"/>
          <p:cNvGrpSpPr/>
          <p:nvPr/>
        </p:nvGrpSpPr>
        <p:grpSpPr>
          <a:xfrm>
            <a:off x="19556" y="-7905"/>
            <a:ext cx="6043144" cy="3025755"/>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05" name="Google Shape;1305;p11"/>
          <p:cNvGrpSpPr/>
          <p:nvPr/>
        </p:nvGrpSpPr>
        <p:grpSpPr>
          <a:xfrm flipH="1">
            <a:off x="3321412" y="0"/>
            <a:ext cx="5822588" cy="2705115"/>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26" name="Google Shape;1326;p11"/>
          <p:cNvSpPr/>
          <p:nvPr/>
        </p:nvSpPr>
        <p:spPr>
          <a:xfrm>
            <a:off x="524000" y="4486250"/>
            <a:ext cx="8163000" cy="4764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1"/>
          <p:cNvSpPr/>
          <p:nvPr/>
        </p:nvSpPr>
        <p:spPr>
          <a:xfrm>
            <a:off x="1033425" y="571500"/>
            <a:ext cx="7096200" cy="4181700"/>
          </a:xfrm>
          <a:prstGeom prst="roundRect">
            <a:avLst>
              <a:gd name="adj" fmla="val 3463"/>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8" name="Google Shape;1328;p11"/>
          <p:cNvGrpSpPr/>
          <p:nvPr/>
        </p:nvGrpSpPr>
        <p:grpSpPr>
          <a:xfrm>
            <a:off x="1261957" y="663651"/>
            <a:ext cx="6739273" cy="4018216"/>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20" name="Google Shape;1620;p11"/>
          <p:cNvGrpSpPr/>
          <p:nvPr/>
        </p:nvGrpSpPr>
        <p:grpSpPr>
          <a:xfrm>
            <a:off x="1318425" y="944175"/>
            <a:ext cx="6530725" cy="31431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4" name="Google Shape;1624;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25" name="Google Shape;1625;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1626" name="Google Shape;1626;p11"/>
          <p:cNvSpPr/>
          <p:nvPr/>
        </p:nvSpPr>
        <p:spPr>
          <a:xfrm>
            <a:off x="8887093" y="1663060"/>
            <a:ext cx="142473" cy="124705"/>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98637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628"/>
        <p:cNvGrpSpPr/>
        <p:nvPr/>
      </p:nvGrpSpPr>
      <p:grpSpPr>
        <a:xfrm>
          <a:off x="0" y="0"/>
          <a:ext cx="0" cy="0"/>
          <a:chOff x="0" y="0"/>
          <a:chExt cx="0" cy="0"/>
        </a:xfrm>
      </p:grpSpPr>
      <p:sp>
        <p:nvSpPr>
          <p:cNvPr id="1629" name="Google Shape;1629;p13"/>
          <p:cNvSpPr/>
          <p:nvPr/>
        </p:nvSpPr>
        <p:spPr>
          <a:xfrm>
            <a:off x="1376336" y="451088"/>
            <a:ext cx="6391332" cy="4412772"/>
          </a:xfrm>
          <a:prstGeom prst="cloud">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3"/>
          <p:cNvSpPr txBox="1">
            <a:spLocks noGrp="1"/>
          </p:cNvSpPr>
          <p:nvPr>
            <p:ph type="title"/>
          </p:nvPr>
        </p:nvSpPr>
        <p:spPr>
          <a:xfrm>
            <a:off x="2360838" y="828675"/>
            <a:ext cx="4422300" cy="18108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6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662017" y="2498207"/>
            <a:ext cx="1881252" cy="1298808"/>
          </a:xfrm>
          <a:prstGeom prst="cloud">
            <a:avLst/>
          </a:prstGeom>
          <a:solidFill>
            <a:srgbClr val="FFFFFF">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3"/>
          <p:cNvSpPr/>
          <p:nvPr/>
        </p:nvSpPr>
        <p:spPr>
          <a:xfrm>
            <a:off x="6938933" y="-787918"/>
            <a:ext cx="1881252" cy="1298808"/>
          </a:xfrm>
          <a:prstGeom prst="cloud">
            <a:avLst/>
          </a:prstGeom>
          <a:solidFill>
            <a:srgbClr val="FFFFFF">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3"/>
          <p:cNvSpPr/>
          <p:nvPr/>
        </p:nvSpPr>
        <p:spPr>
          <a:xfrm flipH="1">
            <a:off x="8163926" y="2571748"/>
            <a:ext cx="2076300" cy="1433376"/>
          </a:xfrm>
          <a:prstGeom prst="cloud">
            <a:avLst/>
          </a:prstGeom>
          <a:solidFill>
            <a:srgbClr val="FFFFFF">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3"/>
          <p:cNvSpPr/>
          <p:nvPr/>
        </p:nvSpPr>
        <p:spPr>
          <a:xfrm>
            <a:off x="7834278" y="1048302"/>
            <a:ext cx="1181736" cy="815832"/>
          </a:xfrm>
          <a:prstGeom prst="cloud">
            <a:avLst/>
          </a:prstGeom>
          <a:solidFill>
            <a:srgbClr val="FFFFFF">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3"/>
          <p:cNvSpPr/>
          <p:nvPr/>
        </p:nvSpPr>
        <p:spPr>
          <a:xfrm>
            <a:off x="1947828" y="-304923"/>
            <a:ext cx="1181736" cy="815832"/>
          </a:xfrm>
          <a:prstGeom prst="cloud">
            <a:avLst/>
          </a:prstGeom>
          <a:solidFill>
            <a:srgbClr val="FFFFFF">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3"/>
          <p:cNvSpPr/>
          <p:nvPr/>
        </p:nvSpPr>
        <p:spPr>
          <a:xfrm>
            <a:off x="661953" y="4527027"/>
            <a:ext cx="1181736" cy="815940"/>
          </a:xfrm>
          <a:prstGeom prst="cloud">
            <a:avLst/>
          </a:prstGeom>
          <a:solidFill>
            <a:srgbClr val="FFFFFF">
              <a:alpha val="258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82141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Title only 9">
  <p:cSld name="Title only 9">
    <p:spTree>
      <p:nvGrpSpPr>
        <p:cNvPr id="1" name="Shape 1779"/>
        <p:cNvGrpSpPr/>
        <p:nvPr/>
      </p:nvGrpSpPr>
      <p:grpSpPr>
        <a:xfrm>
          <a:off x="0" y="0"/>
          <a:ext cx="0" cy="0"/>
          <a:chOff x="0" y="0"/>
          <a:chExt cx="0" cy="0"/>
        </a:xfrm>
      </p:grpSpPr>
      <p:sp>
        <p:nvSpPr>
          <p:cNvPr id="1780" name="Google Shape;1780;p19"/>
          <p:cNvSpPr/>
          <p:nvPr/>
        </p:nvSpPr>
        <p:spPr>
          <a:xfrm rot="10800000">
            <a:off x="-47643" y="3924288"/>
            <a:ext cx="9201168" cy="1219212"/>
          </a:xfrm>
          <a:prstGeom prst="flowChartDocumen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9"/>
          <p:cNvSpPr txBox="1">
            <a:spLocks noGrp="1"/>
          </p:cNvSpPr>
          <p:nvPr>
            <p:ph type="title"/>
          </p:nvPr>
        </p:nvSpPr>
        <p:spPr>
          <a:xfrm>
            <a:off x="2360838" y="828675"/>
            <a:ext cx="4422300" cy="18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6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700767" y="88382"/>
            <a:ext cx="1881252" cy="1298808"/>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9"/>
          <p:cNvSpPr/>
          <p:nvPr/>
        </p:nvSpPr>
        <p:spPr>
          <a:xfrm>
            <a:off x="7558058" y="-588231"/>
            <a:ext cx="1881252" cy="1298808"/>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9"/>
          <p:cNvSpPr/>
          <p:nvPr/>
        </p:nvSpPr>
        <p:spPr>
          <a:xfrm flipH="1">
            <a:off x="5430251" y="630436"/>
            <a:ext cx="2076300" cy="1433376"/>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9"/>
          <p:cNvSpPr/>
          <p:nvPr/>
        </p:nvSpPr>
        <p:spPr>
          <a:xfrm>
            <a:off x="8453403" y="1247990"/>
            <a:ext cx="1181736" cy="815832"/>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9"/>
          <p:cNvSpPr/>
          <p:nvPr/>
        </p:nvSpPr>
        <p:spPr>
          <a:xfrm>
            <a:off x="2033553" y="-304923"/>
            <a:ext cx="1181736" cy="815832"/>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9"/>
          <p:cNvSpPr/>
          <p:nvPr/>
        </p:nvSpPr>
        <p:spPr>
          <a:xfrm>
            <a:off x="1137553" y="1468052"/>
            <a:ext cx="1181736" cy="815940"/>
          </a:xfrm>
          <a:prstGeom prst="cloud">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8" name="Google Shape;1788;p19"/>
          <p:cNvGrpSpPr/>
          <p:nvPr/>
        </p:nvGrpSpPr>
        <p:grpSpPr>
          <a:xfrm>
            <a:off x="167096" y="-7905"/>
            <a:ext cx="7229304" cy="2967495"/>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04" name="Google Shape;1804;p19"/>
          <p:cNvGrpSpPr/>
          <p:nvPr/>
        </p:nvGrpSpPr>
        <p:grpSpPr>
          <a:xfrm flipH="1">
            <a:off x="3321412" y="-150898"/>
            <a:ext cx="5822588" cy="2856013"/>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5381956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Title only 10">
  <p:cSld name="Title only 10">
    <p:spTree>
      <p:nvGrpSpPr>
        <p:cNvPr id="1" name="Shape 1817"/>
        <p:cNvGrpSpPr/>
        <p:nvPr/>
      </p:nvGrpSpPr>
      <p:grpSpPr>
        <a:xfrm>
          <a:off x="0" y="0"/>
          <a:ext cx="0" cy="0"/>
          <a:chOff x="0" y="0"/>
          <a:chExt cx="0" cy="0"/>
        </a:xfrm>
      </p:grpSpPr>
      <p:sp>
        <p:nvSpPr>
          <p:cNvPr id="1818" name="Google Shape;1818;p20"/>
          <p:cNvSpPr/>
          <p:nvPr/>
        </p:nvSpPr>
        <p:spPr>
          <a:xfrm rot="5400000" flipH="1">
            <a:off x="3486063" y="804775"/>
            <a:ext cx="5203200" cy="3526500"/>
          </a:xfrm>
          <a:prstGeom prst="doubleWave">
            <a:avLst>
              <a:gd name="adj1" fmla="val 6250"/>
              <a:gd name="adj2" fmla="val -12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0"/>
          <p:cNvSpPr/>
          <p:nvPr/>
        </p:nvSpPr>
        <p:spPr>
          <a:xfrm rot="-5400000" flipH="1">
            <a:off x="454738" y="812225"/>
            <a:ext cx="5203200" cy="3526500"/>
          </a:xfrm>
          <a:prstGeom prst="doubleWave">
            <a:avLst>
              <a:gd name="adj1" fmla="val 6250"/>
              <a:gd name="adj2" fmla="val -12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0"/>
          <p:cNvSpPr/>
          <p:nvPr/>
        </p:nvSpPr>
        <p:spPr>
          <a:xfrm rot="-5400000">
            <a:off x="3968977" y="-1035311"/>
            <a:ext cx="6672159" cy="7428262"/>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0"/>
          <p:cNvSpPr/>
          <p:nvPr/>
        </p:nvSpPr>
        <p:spPr>
          <a:xfrm rot="-5400000">
            <a:off x="-2069873" y="-911486"/>
            <a:ext cx="6672159" cy="7428262"/>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0"/>
          <p:cNvSpPr txBox="1">
            <a:spLocks noGrp="1"/>
          </p:cNvSpPr>
          <p:nvPr>
            <p:ph type="title"/>
          </p:nvPr>
        </p:nvSpPr>
        <p:spPr>
          <a:xfrm>
            <a:off x="2022750" y="2151450"/>
            <a:ext cx="5098500" cy="156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9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12035003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2349"/>
        <p:cNvGrpSpPr/>
        <p:nvPr/>
      </p:nvGrpSpPr>
      <p:grpSpPr>
        <a:xfrm>
          <a:off x="0" y="0"/>
          <a:ext cx="0" cy="0"/>
          <a:chOff x="0" y="0"/>
          <a:chExt cx="0" cy="0"/>
        </a:xfrm>
      </p:grpSpPr>
      <p:grpSp>
        <p:nvGrpSpPr>
          <p:cNvPr id="2350" name="Google Shape;2350;p40"/>
          <p:cNvGrpSpPr/>
          <p:nvPr/>
        </p:nvGrpSpPr>
        <p:grpSpPr>
          <a:xfrm>
            <a:off x="19556" y="-7905"/>
            <a:ext cx="6043144" cy="3025755"/>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71" name="Google Shape;2371;p40"/>
          <p:cNvGrpSpPr/>
          <p:nvPr/>
        </p:nvGrpSpPr>
        <p:grpSpPr>
          <a:xfrm flipH="1">
            <a:off x="3321412" y="0"/>
            <a:ext cx="5822588" cy="2705115"/>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392" name="Google Shape;2392;p40"/>
          <p:cNvSpPr/>
          <p:nvPr/>
        </p:nvSpPr>
        <p:spPr>
          <a:xfrm>
            <a:off x="524000" y="4486250"/>
            <a:ext cx="8163000" cy="476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40"/>
          <p:cNvSpPr/>
          <p:nvPr/>
        </p:nvSpPr>
        <p:spPr>
          <a:xfrm>
            <a:off x="1033425" y="571500"/>
            <a:ext cx="7096200" cy="4181700"/>
          </a:xfrm>
          <a:prstGeom prst="roundRect">
            <a:avLst>
              <a:gd name="adj" fmla="val 346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4" name="Google Shape;2394;p40"/>
          <p:cNvGrpSpPr/>
          <p:nvPr/>
        </p:nvGrpSpPr>
        <p:grpSpPr>
          <a:xfrm>
            <a:off x="1261957" y="663651"/>
            <a:ext cx="6739273" cy="4018216"/>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86" name="Google Shape;2686;p40"/>
          <p:cNvGrpSpPr/>
          <p:nvPr/>
        </p:nvGrpSpPr>
        <p:grpSpPr>
          <a:xfrm>
            <a:off x="1318425" y="944137"/>
            <a:ext cx="6530725" cy="3446723"/>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0" name="Google Shape;2690;p40"/>
          <p:cNvSpPr txBox="1">
            <a:spLocks noGrp="1"/>
          </p:cNvSpPr>
          <p:nvPr>
            <p:ph type="ctrTitle"/>
          </p:nvPr>
        </p:nvSpPr>
        <p:spPr>
          <a:xfrm>
            <a:off x="1490850" y="988725"/>
            <a:ext cx="6162300" cy="900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000" b="1">
                <a:latin typeface="Itim"/>
                <a:ea typeface="Itim"/>
                <a:cs typeface="Itim"/>
                <a:sym typeface="Iti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91" name="Google Shape;2691;p40"/>
          <p:cNvSpPr txBox="1">
            <a:spLocks noGrp="1"/>
          </p:cNvSpPr>
          <p:nvPr>
            <p:ph type="subTitle" idx="1"/>
          </p:nvPr>
        </p:nvSpPr>
        <p:spPr>
          <a:xfrm>
            <a:off x="1308900" y="1852325"/>
            <a:ext cx="6526200" cy="107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latin typeface="Coming Soon"/>
                <a:ea typeface="Coming Soon"/>
                <a:cs typeface="Coming Soon"/>
                <a:sym typeface="Coming Soo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692" name="Google Shape;2692;p40"/>
          <p:cNvSpPr/>
          <p:nvPr/>
        </p:nvSpPr>
        <p:spPr>
          <a:xfrm>
            <a:off x="8887093" y="1663060"/>
            <a:ext cx="142473" cy="124705"/>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40"/>
          <p:cNvSpPr txBox="1"/>
          <p:nvPr/>
        </p:nvSpPr>
        <p:spPr>
          <a:xfrm>
            <a:off x="2105138" y="3376150"/>
            <a:ext cx="5052900" cy="5994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dk2"/>
                </a:solidFill>
                <a:latin typeface="Coming Soon"/>
                <a:ea typeface="Coming Soon"/>
                <a:cs typeface="Coming Soon"/>
                <a:sym typeface="Coming Soon"/>
              </a:rPr>
              <a:t>CREDITS: </a:t>
            </a:r>
            <a:r>
              <a:rPr lang="en" sz="1200">
                <a:solidFill>
                  <a:schemeClr val="dk2"/>
                </a:solidFill>
                <a:latin typeface="Coming Soon"/>
                <a:ea typeface="Coming Soon"/>
                <a:cs typeface="Coming Soon"/>
                <a:sym typeface="Coming Soon"/>
              </a:rPr>
              <a:t>This presentation template was created by </a:t>
            </a:r>
            <a:r>
              <a:rPr lang="en" sz="12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200">
                <a:solidFill>
                  <a:schemeClr val="dk2"/>
                </a:solidFill>
                <a:latin typeface="Coming Soon"/>
                <a:ea typeface="Coming Soon"/>
                <a:cs typeface="Coming Soon"/>
                <a:sym typeface="Coming Soon"/>
              </a:rPr>
              <a:t>, including icons by </a:t>
            </a:r>
            <a:r>
              <a:rPr lang="en" sz="12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200">
                <a:solidFill>
                  <a:schemeClr val="dk2"/>
                </a:solidFill>
                <a:latin typeface="Coming Soon"/>
                <a:ea typeface="Coming Soon"/>
                <a:cs typeface="Coming Soon"/>
                <a:sym typeface="Coming Soon"/>
              </a:rPr>
              <a:t>, infographics &amp; images by </a:t>
            </a:r>
            <a:r>
              <a:rPr lang="en" sz="12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2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1828464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 bài đọc - 2 Full">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3037"/>
        <p:cNvGrpSpPr/>
        <p:nvPr/>
      </p:nvGrpSpPr>
      <p:grpSpPr>
        <a:xfrm>
          <a:off x="0" y="0"/>
          <a:ext cx="0" cy="0"/>
          <a:chOff x="0" y="0"/>
          <a:chExt cx="0" cy="0"/>
        </a:xfrm>
      </p:grpSpPr>
      <p:sp>
        <p:nvSpPr>
          <p:cNvPr id="3038" name="Google Shape;3038;p42"/>
          <p:cNvSpPr/>
          <p:nvPr/>
        </p:nvSpPr>
        <p:spPr>
          <a:xfrm>
            <a:off x="7038697" y="184450"/>
            <a:ext cx="155372" cy="137525"/>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42"/>
          <p:cNvSpPr/>
          <p:nvPr/>
        </p:nvSpPr>
        <p:spPr>
          <a:xfrm>
            <a:off x="1338678" y="3794567"/>
            <a:ext cx="96977" cy="82288"/>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42"/>
          <p:cNvSpPr/>
          <p:nvPr/>
        </p:nvSpPr>
        <p:spPr>
          <a:xfrm>
            <a:off x="7741250" y="375317"/>
            <a:ext cx="577168" cy="414617"/>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42"/>
          <p:cNvSpPr/>
          <p:nvPr/>
        </p:nvSpPr>
        <p:spPr>
          <a:xfrm>
            <a:off x="6221625" y="480750"/>
            <a:ext cx="235590" cy="203739"/>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42"/>
          <p:cNvSpPr/>
          <p:nvPr/>
        </p:nvSpPr>
        <p:spPr>
          <a:xfrm>
            <a:off x="8721008" y="1454755"/>
            <a:ext cx="235590" cy="206210"/>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42"/>
          <p:cNvSpPr/>
          <p:nvPr/>
        </p:nvSpPr>
        <p:spPr>
          <a:xfrm>
            <a:off x="1683528" y="4531001"/>
            <a:ext cx="241631" cy="256184"/>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42"/>
          <p:cNvSpPr/>
          <p:nvPr/>
        </p:nvSpPr>
        <p:spPr>
          <a:xfrm>
            <a:off x="1665949" y="2997394"/>
            <a:ext cx="155376" cy="132876"/>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42"/>
          <p:cNvSpPr/>
          <p:nvPr/>
        </p:nvSpPr>
        <p:spPr>
          <a:xfrm>
            <a:off x="4183488" y="52569"/>
            <a:ext cx="155396" cy="13188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42"/>
          <p:cNvSpPr/>
          <p:nvPr/>
        </p:nvSpPr>
        <p:spPr>
          <a:xfrm>
            <a:off x="8956598" y="118255"/>
            <a:ext cx="577168" cy="414617"/>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42"/>
          <p:cNvSpPr/>
          <p:nvPr/>
        </p:nvSpPr>
        <p:spPr>
          <a:xfrm>
            <a:off x="287627" y="3130287"/>
            <a:ext cx="506601" cy="367389"/>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42"/>
          <p:cNvSpPr/>
          <p:nvPr/>
        </p:nvSpPr>
        <p:spPr>
          <a:xfrm>
            <a:off x="1034127" y="479523"/>
            <a:ext cx="155373" cy="135985"/>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42"/>
          <p:cNvSpPr/>
          <p:nvPr/>
        </p:nvSpPr>
        <p:spPr>
          <a:xfrm>
            <a:off x="110956" y="375331"/>
            <a:ext cx="235590" cy="203739"/>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42"/>
          <p:cNvSpPr/>
          <p:nvPr/>
        </p:nvSpPr>
        <p:spPr>
          <a:xfrm>
            <a:off x="2296511" y="273325"/>
            <a:ext cx="235590" cy="206210"/>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51" name="Google Shape;3051;p42"/>
          <p:cNvGrpSpPr/>
          <p:nvPr/>
        </p:nvGrpSpPr>
        <p:grpSpPr>
          <a:xfrm flipH="1">
            <a:off x="5471022" y="355275"/>
            <a:ext cx="3823157" cy="4927188"/>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57" name="Google Shape;3057;p42"/>
          <p:cNvSpPr/>
          <p:nvPr/>
        </p:nvSpPr>
        <p:spPr>
          <a:xfrm flipH="1">
            <a:off x="-100705" y="4504673"/>
            <a:ext cx="346176" cy="367062"/>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42"/>
          <p:cNvSpPr/>
          <p:nvPr/>
        </p:nvSpPr>
        <p:spPr>
          <a:xfrm flipH="1">
            <a:off x="8086955" y="3847554"/>
            <a:ext cx="257718" cy="220390"/>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42"/>
          <p:cNvSpPr/>
          <p:nvPr/>
        </p:nvSpPr>
        <p:spPr>
          <a:xfrm flipH="1">
            <a:off x="-100692" y="1306301"/>
            <a:ext cx="537424" cy="386066"/>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42"/>
          <p:cNvSpPr/>
          <p:nvPr/>
        </p:nvSpPr>
        <p:spPr>
          <a:xfrm flipH="1">
            <a:off x="9562645" y="3121190"/>
            <a:ext cx="219367" cy="192010"/>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42"/>
          <p:cNvSpPr/>
          <p:nvPr/>
        </p:nvSpPr>
        <p:spPr>
          <a:xfrm flipH="1">
            <a:off x="8822449" y="2496085"/>
            <a:ext cx="174997" cy="151326"/>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04683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3062"/>
        <p:cNvGrpSpPr/>
        <p:nvPr/>
      </p:nvGrpSpPr>
      <p:grpSpPr>
        <a:xfrm>
          <a:off x="0" y="0"/>
          <a:ext cx="0" cy="0"/>
          <a:chOff x="0" y="0"/>
          <a:chExt cx="0" cy="0"/>
        </a:xfrm>
      </p:grpSpPr>
      <p:sp>
        <p:nvSpPr>
          <p:cNvPr id="3063" name="Google Shape;3063;p43"/>
          <p:cNvSpPr/>
          <p:nvPr/>
        </p:nvSpPr>
        <p:spPr>
          <a:xfrm>
            <a:off x="-160150" y="-77169"/>
            <a:ext cx="852056" cy="5458794"/>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43"/>
          <p:cNvSpPr/>
          <p:nvPr/>
        </p:nvSpPr>
        <p:spPr>
          <a:xfrm>
            <a:off x="571992" y="-164671"/>
            <a:ext cx="862086" cy="5525331"/>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43"/>
          <p:cNvSpPr/>
          <p:nvPr/>
        </p:nvSpPr>
        <p:spPr>
          <a:xfrm>
            <a:off x="1314163" y="-196572"/>
            <a:ext cx="857289" cy="5546295"/>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43"/>
          <p:cNvSpPr/>
          <p:nvPr/>
        </p:nvSpPr>
        <p:spPr>
          <a:xfrm>
            <a:off x="2051537" y="-229385"/>
            <a:ext cx="857289" cy="5557233"/>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43"/>
          <p:cNvSpPr/>
          <p:nvPr/>
        </p:nvSpPr>
        <p:spPr>
          <a:xfrm>
            <a:off x="2794144" y="-240323"/>
            <a:ext cx="851620" cy="5546295"/>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43"/>
          <p:cNvSpPr/>
          <p:nvPr/>
        </p:nvSpPr>
        <p:spPr>
          <a:xfrm>
            <a:off x="3531083" y="-251261"/>
            <a:ext cx="857289" cy="5535357"/>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43"/>
          <p:cNvSpPr/>
          <p:nvPr/>
        </p:nvSpPr>
        <p:spPr>
          <a:xfrm>
            <a:off x="4273690" y="-262198"/>
            <a:ext cx="851620" cy="5524420"/>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43"/>
          <p:cNvSpPr/>
          <p:nvPr/>
        </p:nvSpPr>
        <p:spPr>
          <a:xfrm>
            <a:off x="5015861" y="-273136"/>
            <a:ext cx="846824" cy="5514394"/>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43"/>
          <p:cNvSpPr/>
          <p:nvPr/>
        </p:nvSpPr>
        <p:spPr>
          <a:xfrm>
            <a:off x="5758468" y="-284073"/>
            <a:ext cx="841591" cy="5503456"/>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43"/>
          <p:cNvSpPr/>
          <p:nvPr/>
        </p:nvSpPr>
        <p:spPr>
          <a:xfrm>
            <a:off x="6495842" y="-284073"/>
            <a:ext cx="841591" cy="5481581"/>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43"/>
          <p:cNvSpPr/>
          <p:nvPr/>
        </p:nvSpPr>
        <p:spPr>
          <a:xfrm>
            <a:off x="7238013" y="-295011"/>
            <a:ext cx="841591" cy="5470643"/>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43"/>
          <p:cNvSpPr/>
          <p:nvPr/>
        </p:nvSpPr>
        <p:spPr>
          <a:xfrm>
            <a:off x="7980621" y="-305949"/>
            <a:ext cx="841591" cy="5459705"/>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43"/>
          <p:cNvSpPr/>
          <p:nvPr/>
        </p:nvSpPr>
        <p:spPr>
          <a:xfrm>
            <a:off x="8717995" y="-315975"/>
            <a:ext cx="841155" cy="5447856"/>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43"/>
          <p:cNvSpPr/>
          <p:nvPr/>
        </p:nvSpPr>
        <p:spPr>
          <a:xfrm>
            <a:off x="7725728" y="457201"/>
            <a:ext cx="303976" cy="246224"/>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43"/>
          <p:cNvSpPr/>
          <p:nvPr/>
        </p:nvSpPr>
        <p:spPr>
          <a:xfrm>
            <a:off x="7937692" y="1677529"/>
            <a:ext cx="642428" cy="51366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43"/>
          <p:cNvSpPr/>
          <p:nvPr/>
        </p:nvSpPr>
        <p:spPr>
          <a:xfrm>
            <a:off x="8330724" y="874872"/>
            <a:ext cx="443860" cy="354584"/>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43"/>
          <p:cNvSpPr/>
          <p:nvPr/>
        </p:nvSpPr>
        <p:spPr>
          <a:xfrm flipH="1">
            <a:off x="1223495" y="2933701"/>
            <a:ext cx="303976" cy="246224"/>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43"/>
          <p:cNvSpPr/>
          <p:nvPr/>
        </p:nvSpPr>
        <p:spPr>
          <a:xfrm flipH="1">
            <a:off x="673078" y="4154029"/>
            <a:ext cx="642428" cy="51366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43"/>
          <p:cNvSpPr/>
          <p:nvPr/>
        </p:nvSpPr>
        <p:spPr>
          <a:xfrm flipH="1">
            <a:off x="478616" y="3351372"/>
            <a:ext cx="443860" cy="354584"/>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19172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5894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1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11.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9.jp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59.xml"/><Relationship Id="rId7" Type="http://schemas.openxmlformats.org/officeDocument/2006/relationships/theme" Target="../theme/theme12.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6" Type="http://schemas.openxmlformats.org/officeDocument/2006/relationships/theme" Target="../theme/theme13.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6" Type="http://schemas.openxmlformats.org/officeDocument/2006/relationships/theme" Target="../theme/theme14.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4.xml"/><Relationship Id="rId5" Type="http://schemas.openxmlformats.org/officeDocument/2006/relationships/image" Target="../media/image3.jpeg"/><Relationship Id="rId4" Type="http://schemas.microsoft.com/office/2007/relationships/hdphoto" Target="../media/hdphoto1.wdp"/></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5.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1.jpg"/><Relationship Id="rId5" Type="http://schemas.openxmlformats.org/officeDocument/2006/relationships/slideLayout" Target="../slideLayouts/slideLayout24.xml"/><Relationship Id="rId10" Type="http://schemas.openxmlformats.org/officeDocument/2006/relationships/theme" Target="../theme/theme6.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33.xml"/><Relationship Id="rId5" Type="http://schemas.openxmlformats.org/officeDocument/2006/relationships/image" Target="../media/image3.jpeg"/><Relationship Id="rId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AFBDB66D-C56E-4DEA-BA6D-DFE37A9C0A4A}"/>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721B64C7-AF7F-4772-9D5E-498E65371777}"/>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4512" t="11689" r="12131" b="19818"/>
          <a:stretch/>
        </p:blipFill>
        <p:spPr>
          <a:xfrm>
            <a:off x="135789" y="4096138"/>
            <a:ext cx="981838" cy="916733"/>
          </a:xfrm>
          <a:prstGeom prst="rect">
            <a:avLst/>
          </a:prstGeom>
        </p:spPr>
      </p:pic>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5B0C0AE4-4EEA-464C-9B10-A9055797506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2">
                <a:solidFill>
                  <a:schemeClr val="tx1">
                    <a:tint val="75000"/>
                  </a:schemeClr>
                </a:solidFill>
              </a:defRPr>
            </a:lvl1pPr>
          </a:lstStyle>
          <a:p>
            <a:fld id="{C764DE79-268F-4C1A-8933-263129D2AF90}" type="datetimeFigureOut">
              <a:rPr lang="en-US" dirty="0"/>
              <a:t>2/18/2023</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141959191"/>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ransition spd="slow" advTm="2000">
    <p:push dir="u"/>
  </p:transition>
  <p:txStyles>
    <p:titleStyle>
      <a:lvl1pPr algn="l" defTabSz="68567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526" indent="-171526" algn="l" defTabSz="685670" rtl="0" eaLnBrk="1" latinLnBrk="0" hangingPunct="1">
        <a:lnSpc>
          <a:spcPct val="90000"/>
        </a:lnSpc>
        <a:spcBef>
          <a:spcPts val="749"/>
        </a:spcBef>
        <a:buFont typeface="Arial" panose="020B0604020202020204" pitchFamily="34" charset="0"/>
        <a:buChar char="•"/>
        <a:defRPr sz="2099" kern="1200">
          <a:solidFill>
            <a:schemeClr val="tx1"/>
          </a:solidFill>
          <a:latin typeface="+mn-lt"/>
          <a:ea typeface="+mn-ea"/>
          <a:cs typeface="+mn-cs"/>
        </a:defRPr>
      </a:lvl1pPr>
      <a:lvl2pPr marL="514145" indent="-171526" algn="l" defTabSz="685670"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7195" indent="-171526" algn="l" defTabSz="685670"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20024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4pPr>
      <a:lvl5pPr marL="1542865"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5pPr>
      <a:lvl6pPr marL="188591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6pPr>
      <a:lvl7pPr marL="222896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7pPr>
      <a:lvl8pPr marL="257158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8pPr>
      <a:lvl9pPr marL="2914637"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670" rtl="0" eaLnBrk="1" latinLnBrk="0" hangingPunct="1">
        <a:defRPr sz="1351" kern="1200">
          <a:solidFill>
            <a:schemeClr val="tx1"/>
          </a:solidFill>
          <a:latin typeface="+mn-lt"/>
          <a:ea typeface="+mn-ea"/>
          <a:cs typeface="+mn-cs"/>
        </a:defRPr>
      </a:lvl1pPr>
      <a:lvl2pPr marL="343051" algn="l" defTabSz="685670" rtl="0" eaLnBrk="1" latinLnBrk="0" hangingPunct="1">
        <a:defRPr sz="1351" kern="1200">
          <a:solidFill>
            <a:schemeClr val="tx1"/>
          </a:solidFill>
          <a:latin typeface="+mn-lt"/>
          <a:ea typeface="+mn-ea"/>
          <a:cs typeface="+mn-cs"/>
        </a:defRPr>
      </a:lvl2pPr>
      <a:lvl3pPr marL="685670" algn="l" defTabSz="685670" rtl="0" eaLnBrk="1" latinLnBrk="0" hangingPunct="1">
        <a:defRPr sz="1351" kern="1200">
          <a:solidFill>
            <a:schemeClr val="tx1"/>
          </a:solidFill>
          <a:latin typeface="+mn-lt"/>
          <a:ea typeface="+mn-ea"/>
          <a:cs typeface="+mn-cs"/>
        </a:defRPr>
      </a:lvl3pPr>
      <a:lvl4pPr marL="1028720" algn="l" defTabSz="685670" rtl="0" eaLnBrk="1" latinLnBrk="0" hangingPunct="1">
        <a:defRPr sz="1351" kern="1200">
          <a:solidFill>
            <a:schemeClr val="tx1"/>
          </a:solidFill>
          <a:latin typeface="+mn-lt"/>
          <a:ea typeface="+mn-ea"/>
          <a:cs typeface="+mn-cs"/>
        </a:defRPr>
      </a:lvl4pPr>
      <a:lvl5pPr marL="1371772" algn="l" defTabSz="685670" rtl="0" eaLnBrk="1" latinLnBrk="0" hangingPunct="1">
        <a:defRPr sz="1351" kern="1200">
          <a:solidFill>
            <a:schemeClr val="tx1"/>
          </a:solidFill>
          <a:latin typeface="+mn-lt"/>
          <a:ea typeface="+mn-ea"/>
          <a:cs typeface="+mn-cs"/>
        </a:defRPr>
      </a:lvl5pPr>
      <a:lvl6pPr marL="1714391" algn="l" defTabSz="685670" rtl="0" eaLnBrk="1" latinLnBrk="0" hangingPunct="1">
        <a:defRPr sz="1351" kern="1200">
          <a:solidFill>
            <a:schemeClr val="tx1"/>
          </a:solidFill>
          <a:latin typeface="+mn-lt"/>
          <a:ea typeface="+mn-ea"/>
          <a:cs typeface="+mn-cs"/>
        </a:defRPr>
      </a:lvl6pPr>
      <a:lvl7pPr marL="2057441" algn="l" defTabSz="685670" rtl="0" eaLnBrk="1" latinLnBrk="0" hangingPunct="1">
        <a:defRPr sz="1351" kern="1200">
          <a:solidFill>
            <a:schemeClr val="tx1"/>
          </a:solidFill>
          <a:latin typeface="+mn-lt"/>
          <a:ea typeface="+mn-ea"/>
          <a:cs typeface="+mn-cs"/>
        </a:defRPr>
      </a:lvl7pPr>
      <a:lvl8pPr marL="2400492" algn="l" defTabSz="685670" rtl="0" eaLnBrk="1" latinLnBrk="0" hangingPunct="1">
        <a:defRPr sz="1351" kern="1200">
          <a:solidFill>
            <a:schemeClr val="tx1"/>
          </a:solidFill>
          <a:latin typeface="+mn-lt"/>
          <a:ea typeface="+mn-ea"/>
          <a:cs typeface="+mn-cs"/>
        </a:defRPr>
      </a:lvl8pPr>
      <a:lvl9pPr marL="2743111" algn="l" defTabSz="685670" rtl="0" eaLnBrk="1" latinLnBrk="0" hangingPunct="1">
        <a:defRPr sz="1351"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073705FB-4BCF-4D76-8F7D-5D714FD9702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362275562"/>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 id="214748429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31" name="9Slide.vn - 2019">
            <a:extLst>
              <a:ext uri="{FF2B5EF4-FFF2-40B4-BE49-F238E27FC236}">
                <a16:creationId xmlns:a16="http://schemas.microsoft.com/office/drawing/2014/main" id="{472E3AD3-4267-460C-9C19-5C321A67C0F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776339012"/>
      </p:ext>
    </p:extLst>
  </p:cSld>
  <p:clrMap bg1="lt1" tx1="dk1" bg2="lt2" tx2="dk2" accent1="accent1" accent2="accent2" accent3="accent3" accent4="accent4" accent5="accent5" accent6="accent6" hlink="hlink" folHlink="folHlink"/>
  <p:sldLayoutIdLst>
    <p:sldLayoutId id="2147484313" r:id="rId1"/>
    <p:sldLayoutId id="2147484316" r:id="rId2"/>
    <p:sldLayoutId id="2147484327" r:id="rId3"/>
    <p:sldLayoutId id="2147484329" r:id="rId4"/>
    <p:sldLayoutId id="2147484330" r:id="rId5"/>
    <p:sldLayoutId id="2147484359"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1"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1"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1"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1"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1"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ko-KR"/>
      </a:defPPr>
      <a:lvl1pPr marL="0" algn="l" defTabSz="685800" rtl="0" eaLnBrk="1" latinLnBrk="1" hangingPunct="1">
        <a:defRPr sz="1350" kern="1200">
          <a:solidFill>
            <a:schemeClr val="tx1"/>
          </a:solidFill>
          <a:latin typeface="+mn-lt"/>
          <a:ea typeface="+mn-ea"/>
          <a:cs typeface="+mn-cs"/>
        </a:defRPr>
      </a:lvl1pPr>
      <a:lvl2pPr marL="342900" algn="l" defTabSz="685800" rtl="0" eaLnBrk="1" latinLnBrk="1" hangingPunct="1">
        <a:defRPr sz="1350" kern="1200">
          <a:solidFill>
            <a:schemeClr val="tx1"/>
          </a:solidFill>
          <a:latin typeface="+mn-lt"/>
          <a:ea typeface="+mn-ea"/>
          <a:cs typeface="+mn-cs"/>
        </a:defRPr>
      </a:lvl2pPr>
      <a:lvl3pPr marL="685800" algn="l" defTabSz="685800" rtl="0" eaLnBrk="1" latinLnBrk="1" hangingPunct="1">
        <a:defRPr sz="1350" kern="1200">
          <a:solidFill>
            <a:schemeClr val="tx1"/>
          </a:solidFill>
          <a:latin typeface="+mn-lt"/>
          <a:ea typeface="+mn-ea"/>
          <a:cs typeface="+mn-cs"/>
        </a:defRPr>
      </a:lvl3pPr>
      <a:lvl4pPr marL="1028700" algn="l" defTabSz="685800" rtl="0" eaLnBrk="1" latinLnBrk="1" hangingPunct="1">
        <a:defRPr sz="1350" kern="1200">
          <a:solidFill>
            <a:schemeClr val="tx1"/>
          </a:solidFill>
          <a:latin typeface="+mn-lt"/>
          <a:ea typeface="+mn-ea"/>
          <a:cs typeface="+mn-cs"/>
        </a:defRPr>
      </a:lvl4pPr>
      <a:lvl5pPr marL="1371600" algn="l" defTabSz="685800" rtl="0" eaLnBrk="1" latinLnBrk="1" hangingPunct="1">
        <a:defRPr sz="1350" kern="1200">
          <a:solidFill>
            <a:schemeClr val="tx1"/>
          </a:solidFill>
          <a:latin typeface="+mn-lt"/>
          <a:ea typeface="+mn-ea"/>
          <a:cs typeface="+mn-cs"/>
        </a:defRPr>
      </a:lvl5pPr>
      <a:lvl6pPr marL="1714500" algn="l" defTabSz="685800" rtl="0" eaLnBrk="1" latinLnBrk="1" hangingPunct="1">
        <a:defRPr sz="1350" kern="1200">
          <a:solidFill>
            <a:schemeClr val="tx1"/>
          </a:solidFill>
          <a:latin typeface="+mn-lt"/>
          <a:ea typeface="+mn-ea"/>
          <a:cs typeface="+mn-cs"/>
        </a:defRPr>
      </a:lvl6pPr>
      <a:lvl7pPr marL="2057400" algn="l" defTabSz="685800" rtl="0" eaLnBrk="1" latinLnBrk="1" hangingPunct="1">
        <a:defRPr sz="1350" kern="1200">
          <a:solidFill>
            <a:schemeClr val="tx1"/>
          </a:solidFill>
          <a:latin typeface="+mn-lt"/>
          <a:ea typeface="+mn-ea"/>
          <a:cs typeface="+mn-cs"/>
        </a:defRPr>
      </a:lvl7pPr>
      <a:lvl8pPr marL="2400300" algn="l" defTabSz="685800" rtl="0" eaLnBrk="1" latinLnBrk="1" hangingPunct="1">
        <a:defRPr sz="1350" kern="1200">
          <a:solidFill>
            <a:schemeClr val="tx1"/>
          </a:solidFill>
          <a:latin typeface="+mn-lt"/>
          <a:ea typeface="+mn-ea"/>
          <a:cs typeface="+mn-cs"/>
        </a:defRPr>
      </a:lvl8pPr>
      <a:lvl9pPr marL="2743200" algn="l" defTabSz="685800" rtl="0" eaLnBrk="1" latinLnBrk="1"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18" name="9Slide.vn - 2019">
            <a:extLst>
              <a:ext uri="{FF2B5EF4-FFF2-40B4-BE49-F238E27FC236}">
                <a16:creationId xmlns:a16="http://schemas.microsoft.com/office/drawing/2014/main" id="{D63463C9-0ED1-4321-8668-94C2442AF88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Itim"/>
              <a:buNone/>
              <a:defRPr sz="2800" b="1">
                <a:solidFill>
                  <a:schemeClr val="dk1"/>
                </a:solidFill>
                <a:latin typeface="Itim"/>
                <a:ea typeface="Itim"/>
                <a:cs typeface="Itim"/>
                <a:sym typeface="Itim"/>
              </a:defRPr>
            </a:lvl1pPr>
            <a:lvl2pPr lvl="1">
              <a:spcBef>
                <a:spcPts val="0"/>
              </a:spcBef>
              <a:spcAft>
                <a:spcPts val="0"/>
              </a:spcAft>
              <a:buClr>
                <a:schemeClr val="dk1"/>
              </a:buClr>
              <a:buSzPts val="2800"/>
              <a:buFont typeface="Itim"/>
              <a:buNone/>
              <a:defRPr sz="2800" b="1">
                <a:solidFill>
                  <a:schemeClr val="dk1"/>
                </a:solidFill>
                <a:latin typeface="Itim"/>
                <a:ea typeface="Itim"/>
                <a:cs typeface="Itim"/>
                <a:sym typeface="Itim"/>
              </a:defRPr>
            </a:lvl2pPr>
            <a:lvl3pPr lvl="2">
              <a:spcBef>
                <a:spcPts val="0"/>
              </a:spcBef>
              <a:spcAft>
                <a:spcPts val="0"/>
              </a:spcAft>
              <a:buClr>
                <a:schemeClr val="dk1"/>
              </a:buClr>
              <a:buSzPts val="2800"/>
              <a:buFont typeface="Itim"/>
              <a:buNone/>
              <a:defRPr sz="2800" b="1">
                <a:solidFill>
                  <a:schemeClr val="dk1"/>
                </a:solidFill>
                <a:latin typeface="Itim"/>
                <a:ea typeface="Itim"/>
                <a:cs typeface="Itim"/>
                <a:sym typeface="Itim"/>
              </a:defRPr>
            </a:lvl3pPr>
            <a:lvl4pPr lvl="3">
              <a:spcBef>
                <a:spcPts val="0"/>
              </a:spcBef>
              <a:spcAft>
                <a:spcPts val="0"/>
              </a:spcAft>
              <a:buClr>
                <a:schemeClr val="dk1"/>
              </a:buClr>
              <a:buSzPts val="2800"/>
              <a:buFont typeface="Itim"/>
              <a:buNone/>
              <a:defRPr sz="2800" b="1">
                <a:solidFill>
                  <a:schemeClr val="dk1"/>
                </a:solidFill>
                <a:latin typeface="Itim"/>
                <a:ea typeface="Itim"/>
                <a:cs typeface="Itim"/>
                <a:sym typeface="Itim"/>
              </a:defRPr>
            </a:lvl4pPr>
            <a:lvl5pPr lvl="4">
              <a:spcBef>
                <a:spcPts val="0"/>
              </a:spcBef>
              <a:spcAft>
                <a:spcPts val="0"/>
              </a:spcAft>
              <a:buClr>
                <a:schemeClr val="dk1"/>
              </a:buClr>
              <a:buSzPts val="2800"/>
              <a:buFont typeface="Itim"/>
              <a:buNone/>
              <a:defRPr sz="2800" b="1">
                <a:solidFill>
                  <a:schemeClr val="dk1"/>
                </a:solidFill>
                <a:latin typeface="Itim"/>
                <a:ea typeface="Itim"/>
                <a:cs typeface="Itim"/>
                <a:sym typeface="Itim"/>
              </a:defRPr>
            </a:lvl5pPr>
            <a:lvl6pPr lvl="5">
              <a:spcBef>
                <a:spcPts val="0"/>
              </a:spcBef>
              <a:spcAft>
                <a:spcPts val="0"/>
              </a:spcAft>
              <a:buClr>
                <a:schemeClr val="dk1"/>
              </a:buClr>
              <a:buSzPts val="2800"/>
              <a:buFont typeface="Itim"/>
              <a:buNone/>
              <a:defRPr sz="2800" b="1">
                <a:solidFill>
                  <a:schemeClr val="dk1"/>
                </a:solidFill>
                <a:latin typeface="Itim"/>
                <a:ea typeface="Itim"/>
                <a:cs typeface="Itim"/>
                <a:sym typeface="Itim"/>
              </a:defRPr>
            </a:lvl6pPr>
            <a:lvl7pPr lvl="6">
              <a:spcBef>
                <a:spcPts val="0"/>
              </a:spcBef>
              <a:spcAft>
                <a:spcPts val="0"/>
              </a:spcAft>
              <a:buClr>
                <a:schemeClr val="dk1"/>
              </a:buClr>
              <a:buSzPts val="2800"/>
              <a:buFont typeface="Itim"/>
              <a:buNone/>
              <a:defRPr sz="2800" b="1">
                <a:solidFill>
                  <a:schemeClr val="dk1"/>
                </a:solidFill>
                <a:latin typeface="Itim"/>
                <a:ea typeface="Itim"/>
                <a:cs typeface="Itim"/>
                <a:sym typeface="Itim"/>
              </a:defRPr>
            </a:lvl7pPr>
            <a:lvl8pPr lvl="7">
              <a:spcBef>
                <a:spcPts val="0"/>
              </a:spcBef>
              <a:spcAft>
                <a:spcPts val="0"/>
              </a:spcAft>
              <a:buClr>
                <a:schemeClr val="dk1"/>
              </a:buClr>
              <a:buSzPts val="2800"/>
              <a:buFont typeface="Itim"/>
              <a:buNone/>
              <a:defRPr sz="2800" b="1">
                <a:solidFill>
                  <a:schemeClr val="dk1"/>
                </a:solidFill>
                <a:latin typeface="Itim"/>
                <a:ea typeface="Itim"/>
                <a:cs typeface="Itim"/>
                <a:sym typeface="Itim"/>
              </a:defRPr>
            </a:lvl8pPr>
            <a:lvl9pPr lvl="8">
              <a:spcBef>
                <a:spcPts val="0"/>
              </a:spcBef>
              <a:spcAft>
                <a:spcPts val="0"/>
              </a:spcAft>
              <a:buClr>
                <a:schemeClr val="dk1"/>
              </a:buClr>
              <a:buSzPts val="2800"/>
              <a:buFont typeface="Itim"/>
              <a:buNone/>
              <a:defRPr sz="2800" b="1">
                <a:solidFill>
                  <a:schemeClr val="dk1"/>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Coming Soon"/>
              <a:buChar char="●"/>
              <a:defRPr sz="1800">
                <a:solidFill>
                  <a:schemeClr val="dk2"/>
                </a:solidFill>
                <a:latin typeface="Coming Soon"/>
                <a:ea typeface="Coming Soon"/>
                <a:cs typeface="Coming Soon"/>
                <a:sym typeface="Coming Soon"/>
              </a:defRPr>
            </a:lvl1pPr>
            <a:lvl2pPr marL="914400" lvl="1"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2pPr>
            <a:lvl3pPr marL="1371600" lvl="2"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3pPr>
            <a:lvl4pPr marL="1828800" lvl="3"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4pPr>
            <a:lvl5pPr marL="2286000" lvl="4"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5pPr>
            <a:lvl6pPr marL="2743200" lvl="5"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6pPr>
            <a:lvl7pPr marL="3200400" lvl="6"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3495190024"/>
      </p:ext>
    </p:extLst>
  </p:cSld>
  <p:clrMap bg1="lt1" tx1="dk1" bg2="dk2" tx2="lt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52C54486-4D0C-425C-87EC-208C7209B692}"/>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Itim"/>
              <a:buNone/>
              <a:defRPr sz="2800" b="1">
                <a:solidFill>
                  <a:schemeClr val="dk1"/>
                </a:solidFill>
                <a:latin typeface="Itim"/>
                <a:ea typeface="Itim"/>
                <a:cs typeface="Itim"/>
                <a:sym typeface="Itim"/>
              </a:defRPr>
            </a:lvl1pPr>
            <a:lvl2pPr lvl="1">
              <a:spcBef>
                <a:spcPts val="0"/>
              </a:spcBef>
              <a:spcAft>
                <a:spcPts val="0"/>
              </a:spcAft>
              <a:buClr>
                <a:schemeClr val="dk1"/>
              </a:buClr>
              <a:buSzPts val="2800"/>
              <a:buFont typeface="Itim"/>
              <a:buNone/>
              <a:defRPr sz="2800" b="1">
                <a:solidFill>
                  <a:schemeClr val="dk1"/>
                </a:solidFill>
                <a:latin typeface="Itim"/>
                <a:ea typeface="Itim"/>
                <a:cs typeface="Itim"/>
                <a:sym typeface="Itim"/>
              </a:defRPr>
            </a:lvl2pPr>
            <a:lvl3pPr lvl="2">
              <a:spcBef>
                <a:spcPts val="0"/>
              </a:spcBef>
              <a:spcAft>
                <a:spcPts val="0"/>
              </a:spcAft>
              <a:buClr>
                <a:schemeClr val="dk1"/>
              </a:buClr>
              <a:buSzPts val="2800"/>
              <a:buFont typeface="Itim"/>
              <a:buNone/>
              <a:defRPr sz="2800" b="1">
                <a:solidFill>
                  <a:schemeClr val="dk1"/>
                </a:solidFill>
                <a:latin typeface="Itim"/>
                <a:ea typeface="Itim"/>
                <a:cs typeface="Itim"/>
                <a:sym typeface="Itim"/>
              </a:defRPr>
            </a:lvl3pPr>
            <a:lvl4pPr lvl="3">
              <a:spcBef>
                <a:spcPts val="0"/>
              </a:spcBef>
              <a:spcAft>
                <a:spcPts val="0"/>
              </a:spcAft>
              <a:buClr>
                <a:schemeClr val="dk1"/>
              </a:buClr>
              <a:buSzPts val="2800"/>
              <a:buFont typeface="Itim"/>
              <a:buNone/>
              <a:defRPr sz="2800" b="1">
                <a:solidFill>
                  <a:schemeClr val="dk1"/>
                </a:solidFill>
                <a:latin typeface="Itim"/>
                <a:ea typeface="Itim"/>
                <a:cs typeface="Itim"/>
                <a:sym typeface="Itim"/>
              </a:defRPr>
            </a:lvl4pPr>
            <a:lvl5pPr lvl="4">
              <a:spcBef>
                <a:spcPts val="0"/>
              </a:spcBef>
              <a:spcAft>
                <a:spcPts val="0"/>
              </a:spcAft>
              <a:buClr>
                <a:schemeClr val="dk1"/>
              </a:buClr>
              <a:buSzPts val="2800"/>
              <a:buFont typeface="Itim"/>
              <a:buNone/>
              <a:defRPr sz="2800" b="1">
                <a:solidFill>
                  <a:schemeClr val="dk1"/>
                </a:solidFill>
                <a:latin typeface="Itim"/>
                <a:ea typeface="Itim"/>
                <a:cs typeface="Itim"/>
                <a:sym typeface="Itim"/>
              </a:defRPr>
            </a:lvl5pPr>
            <a:lvl6pPr lvl="5">
              <a:spcBef>
                <a:spcPts val="0"/>
              </a:spcBef>
              <a:spcAft>
                <a:spcPts val="0"/>
              </a:spcAft>
              <a:buClr>
                <a:schemeClr val="dk1"/>
              </a:buClr>
              <a:buSzPts val="2800"/>
              <a:buFont typeface="Itim"/>
              <a:buNone/>
              <a:defRPr sz="2800" b="1">
                <a:solidFill>
                  <a:schemeClr val="dk1"/>
                </a:solidFill>
                <a:latin typeface="Itim"/>
                <a:ea typeface="Itim"/>
                <a:cs typeface="Itim"/>
                <a:sym typeface="Itim"/>
              </a:defRPr>
            </a:lvl6pPr>
            <a:lvl7pPr lvl="6">
              <a:spcBef>
                <a:spcPts val="0"/>
              </a:spcBef>
              <a:spcAft>
                <a:spcPts val="0"/>
              </a:spcAft>
              <a:buClr>
                <a:schemeClr val="dk1"/>
              </a:buClr>
              <a:buSzPts val="2800"/>
              <a:buFont typeface="Itim"/>
              <a:buNone/>
              <a:defRPr sz="2800" b="1">
                <a:solidFill>
                  <a:schemeClr val="dk1"/>
                </a:solidFill>
                <a:latin typeface="Itim"/>
                <a:ea typeface="Itim"/>
                <a:cs typeface="Itim"/>
                <a:sym typeface="Itim"/>
              </a:defRPr>
            </a:lvl7pPr>
            <a:lvl8pPr lvl="7">
              <a:spcBef>
                <a:spcPts val="0"/>
              </a:spcBef>
              <a:spcAft>
                <a:spcPts val="0"/>
              </a:spcAft>
              <a:buClr>
                <a:schemeClr val="dk1"/>
              </a:buClr>
              <a:buSzPts val="2800"/>
              <a:buFont typeface="Itim"/>
              <a:buNone/>
              <a:defRPr sz="2800" b="1">
                <a:solidFill>
                  <a:schemeClr val="dk1"/>
                </a:solidFill>
                <a:latin typeface="Itim"/>
                <a:ea typeface="Itim"/>
                <a:cs typeface="Itim"/>
                <a:sym typeface="Itim"/>
              </a:defRPr>
            </a:lvl8pPr>
            <a:lvl9pPr lvl="8">
              <a:spcBef>
                <a:spcPts val="0"/>
              </a:spcBef>
              <a:spcAft>
                <a:spcPts val="0"/>
              </a:spcAft>
              <a:buClr>
                <a:schemeClr val="dk1"/>
              </a:buClr>
              <a:buSzPts val="2800"/>
              <a:buFont typeface="Itim"/>
              <a:buNone/>
              <a:defRPr sz="2800" b="1">
                <a:solidFill>
                  <a:schemeClr val="dk1"/>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Coming Soon"/>
              <a:buChar char="●"/>
              <a:defRPr sz="1800">
                <a:solidFill>
                  <a:schemeClr val="dk2"/>
                </a:solidFill>
                <a:latin typeface="Coming Soon"/>
                <a:ea typeface="Coming Soon"/>
                <a:cs typeface="Coming Soon"/>
                <a:sym typeface="Coming Soon"/>
              </a:defRPr>
            </a:lvl1pPr>
            <a:lvl2pPr marL="914400" lvl="1"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2pPr>
            <a:lvl3pPr marL="1371600" lvl="2"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3pPr>
            <a:lvl4pPr marL="1828800" lvl="3"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4pPr>
            <a:lvl5pPr marL="2286000" lvl="4"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5pPr>
            <a:lvl6pPr marL="2743200" lvl="5"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6pPr>
            <a:lvl7pPr marL="3200400" lvl="6" indent="-317500">
              <a:lnSpc>
                <a:spcPct val="100000"/>
              </a:lnSpc>
              <a:spcBef>
                <a:spcPts val="0"/>
              </a:spcBef>
              <a:spcAft>
                <a:spcPts val="0"/>
              </a:spcAft>
              <a:buClr>
                <a:schemeClr val="dk2"/>
              </a:buClr>
              <a:buSzPts val="1400"/>
              <a:buFont typeface="Coming Soon"/>
              <a:buChar char="●"/>
              <a:defRPr>
                <a:solidFill>
                  <a:schemeClr val="dk2"/>
                </a:solidFill>
                <a:latin typeface="Coming Soon"/>
                <a:ea typeface="Coming Soon"/>
                <a:cs typeface="Coming Soon"/>
                <a:sym typeface="Coming Soon"/>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2205400522"/>
      </p:ext>
    </p:extLst>
  </p:cSld>
  <p:clrMap bg1="lt1" tx1="dk1" bg2="dk2" tx2="lt2" accent1="accent1" accent2="accent2" accent3="accent3" accent4="accent4" accent5="accent5" accent6="accent6" hlink="hlink" folHlink="folHlink"/>
  <p:sldLayoutIdLst>
    <p:sldLayoutId id="2147484361" r:id="rId1"/>
    <p:sldLayoutId id="2147484362" r:id="rId2"/>
    <p:sldLayoutId id="2147484363" r:id="rId3"/>
    <p:sldLayoutId id="2147484364" r:id="rId4"/>
    <p:sldLayoutId id="2147484365" r:id="rId5"/>
    <p:sldLayoutId id="2147484366" r:id="rId6"/>
    <p:sldLayoutId id="2147484367" r:id="rId7"/>
    <p:sldLayoutId id="2147484368" r:id="rId8"/>
    <p:sldLayoutId id="2147484369" r:id="rId9"/>
    <p:sldLayoutId id="2147484370" r:id="rId10"/>
    <p:sldLayoutId id="2147484371" r:id="rId11"/>
    <p:sldLayoutId id="2147484372" r:id="rId12"/>
    <p:sldLayoutId id="2147484373" r:id="rId13"/>
    <p:sldLayoutId id="2147484374" r:id="rId14"/>
    <p:sldLayoutId id="2147484375"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96D08CAB-D60F-44C1-B43B-EC0F94007B53}"/>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6E29C3D1-3C5C-44E8-9DD3-DBE25119260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512" t="11689" r="12131" b="19818"/>
          <a:stretch/>
        </p:blipFill>
        <p:spPr>
          <a:xfrm>
            <a:off x="158620" y="4122600"/>
            <a:ext cx="1005681" cy="938995"/>
          </a:xfrm>
          <a:prstGeom prst="rect">
            <a:avLst/>
          </a:prstGeom>
        </p:spPr>
      </p:pic>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DF5C7673-22E1-4AEC-AD67-3CE892036E3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a:extLst>
              <a:ext uri="{FF2B5EF4-FFF2-40B4-BE49-F238E27FC236}">
                <a16:creationId xmlns:a16="http://schemas.microsoft.com/office/drawing/2014/main" id="{975AAF35-211C-4F98-8F95-8F55086F3FF8}"/>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14512" t="11689" r="12131" b="19818"/>
          <a:stretch/>
        </p:blipFill>
        <p:spPr>
          <a:xfrm>
            <a:off x="158620" y="4122600"/>
            <a:ext cx="1005681" cy="938995"/>
          </a:xfrm>
          <a:prstGeom prst="rect">
            <a:avLst/>
          </a:prstGeom>
        </p:spPr>
      </p:pic>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2734D0BF-DE29-448E-9FC6-02843E003A1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2023/2/18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2573862" y="1614845"/>
            <a:ext cx="3286762" cy="1913810"/>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81775"/>
              <a:chOff x="4065548" y="1655206"/>
              <a:chExt cx="4382349" cy="1781775"/>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53997"/>
              </a:xfrm>
              <a:prstGeom prst="rect">
                <a:avLst/>
              </a:prstGeom>
              <a:noFill/>
            </p:spPr>
            <p:txBody>
              <a:bodyPr wrap="square" rtlCol="0">
                <a:spAutoFit/>
              </a:bodyPr>
              <a:lstStyle/>
              <a:p>
                <a:pPr defTabSz="685800"/>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84886"/>
              </a:xfrm>
              <a:prstGeom prst="rect">
                <a:avLst/>
              </a:prstGeom>
              <a:noFill/>
            </p:spPr>
            <p:txBody>
              <a:bodyPr wrap="square" rtlCol="0">
                <a:spAutoFit/>
              </a:bodyPr>
              <a:lstStyle/>
              <a:p>
                <a:pPr algn="ctr" defTabSz="685800"/>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800"/>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FDD11569-6AE0-4290-96D2-B23C2265F6A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220429337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299ABED3-1D87-4ADD-B03B-4A2F89A9B2F9}"/>
              </a:ext>
            </a:extLst>
          </p:cNvPr>
          <p:cNvSpPr txBox="1"/>
          <p:nvPr userDrawn="1"/>
        </p:nvSpPr>
        <p:spPr>
          <a:xfrm>
            <a:off x="0" y="-1546316"/>
            <a:ext cx="9144000" cy="403316"/>
          </a:xfrm>
          <a:prstGeom prst="rect">
            <a:avLst/>
          </a:prstGeom>
          <a:noFill/>
        </p:spPr>
        <p:txBody>
          <a:bodyPr vert="horz" wrap="none" rtlCol="0" anchor="ctr">
            <a:spAutoFit/>
          </a:bodyPr>
          <a:lstStyle/>
          <a:p>
            <a:pPr algn="ctr">
              <a:lnSpc>
                <a:spcPct val="120000"/>
              </a:lnSpc>
            </a:pPr>
            <a:r>
              <a:rPr lang="en-US" sz="1800">
                <a:solidFill>
                  <a:srgbClr val="CFCFCF"/>
                </a:solidFill>
              </a:rPr>
              <a:t>www.9slide.vn</a:t>
            </a:r>
            <a:endParaRPr lang="en-US" sz="1800" dirty="0">
              <a:solidFill>
                <a:srgbClr val="CFCFCF"/>
              </a:solidFill>
            </a:endParaRPr>
          </a:p>
        </p:txBody>
      </p:sp>
      <p:pic>
        <p:nvPicPr>
          <p:cNvPr id="3" name="Picture 2">
            <a:extLst>
              <a:ext uri="{FF2B5EF4-FFF2-40B4-BE49-F238E27FC236}">
                <a16:creationId xmlns:a16="http://schemas.microsoft.com/office/drawing/2014/main" id="{A0E3C6CB-5E86-4695-8CC5-E34559CC5460}"/>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4512" t="11689" r="12131" b="19818"/>
          <a:stretch/>
        </p:blipFill>
        <p:spPr>
          <a:xfrm>
            <a:off x="111796" y="4204048"/>
            <a:ext cx="1006171" cy="939452"/>
          </a:xfrm>
          <a:prstGeom prst="rect">
            <a:avLst/>
          </a:prstGeom>
        </p:spPr>
      </p:pic>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0B967E8E-91A1-47A4-B97D-16E872C59675}"/>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7FB185A4-77F1-4BA8-9110-C7460472DDAD}"/>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3" name="9Slide.vn - 2019">
            <a:extLst>
              <a:ext uri="{FF2B5EF4-FFF2-40B4-BE49-F238E27FC236}">
                <a16:creationId xmlns:a16="http://schemas.microsoft.com/office/drawing/2014/main" id="{C400AB1A-F351-4EBD-9CF8-3BBAA371C5B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628801" y="274346"/>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1" y="1369427"/>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53" fontAlgn="base">
              <a:spcBef>
                <a:spcPct val="0"/>
              </a:spcBef>
              <a:spcAft>
                <a:spcPct val="0"/>
              </a:spcAft>
            </a:pPr>
            <a:fld id="{43A93E93-166D-47F5-9EF1-ACEABE24AEEA}" type="datetimeFigureOut">
              <a:rPr lang="zh-CN" altLang="en-US" smtClean="0">
                <a:solidFill>
                  <a:prstClr val="black">
                    <a:tint val="75000"/>
                  </a:prstClr>
                </a:solidFill>
              </a:rPr>
              <a:pPr defTabSz="647053" fontAlgn="base">
                <a:spcBef>
                  <a:spcPct val="0"/>
                </a:spcBef>
                <a:spcAft>
                  <a:spcPct val="0"/>
                </a:spcAft>
              </a:pPr>
              <a:t>2023/2/18</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5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53" fontAlgn="base">
              <a:spcBef>
                <a:spcPct val="0"/>
              </a:spcBef>
              <a:spcAft>
                <a:spcPct val="0"/>
              </a:spcAft>
            </a:pPr>
            <a:fld id="{118D5ACA-62CA-46DB-AD6B-12EDD6D51A23}" type="slidenum">
              <a:rPr lang="zh-CN" altLang="en-US" smtClean="0">
                <a:solidFill>
                  <a:prstClr val="black">
                    <a:tint val="75000"/>
                  </a:prstClr>
                </a:solidFill>
              </a:rPr>
              <a:pPr defTabSz="647053"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2573862" y="1614846"/>
            <a:ext cx="3286762" cy="1913810"/>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81776"/>
              <a:chOff x="4065548" y="1655206"/>
              <a:chExt cx="4382349" cy="1781776"/>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5"/>
                <a:ext cx="2229758" cy="553997"/>
              </a:xfrm>
              <a:prstGeom prst="rect">
                <a:avLst/>
              </a:prstGeom>
              <a:noFill/>
            </p:spPr>
            <p:txBody>
              <a:bodyPr wrap="square" rtlCol="0">
                <a:spAutoFit/>
              </a:bodyPr>
              <a:lstStyle/>
              <a:p>
                <a:pPr defTabSz="685783"/>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84885"/>
              </a:xfrm>
              <a:prstGeom prst="rect">
                <a:avLst/>
              </a:prstGeom>
              <a:noFill/>
            </p:spPr>
            <p:txBody>
              <a:bodyPr wrap="square" rtlCol="0">
                <a:spAutoFit/>
              </a:bodyPr>
              <a:lstStyle/>
              <a:p>
                <a:pPr algn="ctr" defTabSz="685783"/>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783"/>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681485713"/>
      </p:ext>
    </p:extLst>
  </p:cSld>
  <p:clrMap bg1="lt1" tx1="dk1" bg2="lt2" tx2="dk2" accent1="accent1" accent2="accent2" accent3="accent3" accent4="accent4" accent5="accent5" accent6="accent6" hlink="hlink" folHlink="folHlink"/>
  <p:sldLayoutIdLst>
    <p:sldLayoutId id="2147484105"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53"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1" indent="-161761" algn="l" defTabSz="647053"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292" indent="-161761" algn="l" defTabSz="647053"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13" indent="-161761" algn="l" defTabSz="647053"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45"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874"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395"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23"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450"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49976" indent="-161761" algn="l" defTabSz="647053"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53" rtl="0" eaLnBrk="1" latinLnBrk="0" hangingPunct="1">
        <a:defRPr sz="1350" kern="1200">
          <a:solidFill>
            <a:schemeClr val="tx1"/>
          </a:solidFill>
          <a:latin typeface="+mn-lt"/>
          <a:ea typeface="+mn-ea"/>
          <a:cs typeface="+mn-cs"/>
        </a:defRPr>
      </a:lvl1pPr>
      <a:lvl2pPr marL="323527" algn="l" defTabSz="647053" rtl="0" eaLnBrk="1" latinLnBrk="0" hangingPunct="1">
        <a:defRPr sz="1350" kern="1200">
          <a:solidFill>
            <a:schemeClr val="tx1"/>
          </a:solidFill>
          <a:latin typeface="+mn-lt"/>
          <a:ea typeface="+mn-ea"/>
          <a:cs typeface="+mn-cs"/>
        </a:defRPr>
      </a:lvl2pPr>
      <a:lvl3pPr marL="647053" algn="l" defTabSz="647053" rtl="0" eaLnBrk="1" latinLnBrk="0" hangingPunct="1">
        <a:defRPr sz="1350" kern="1200">
          <a:solidFill>
            <a:schemeClr val="tx1"/>
          </a:solidFill>
          <a:latin typeface="+mn-lt"/>
          <a:ea typeface="+mn-ea"/>
          <a:cs typeface="+mn-cs"/>
        </a:defRPr>
      </a:lvl3pPr>
      <a:lvl4pPr marL="970582" algn="l" defTabSz="647053" rtl="0" eaLnBrk="1" latinLnBrk="0" hangingPunct="1">
        <a:defRPr sz="1350" kern="1200">
          <a:solidFill>
            <a:schemeClr val="tx1"/>
          </a:solidFill>
          <a:latin typeface="+mn-lt"/>
          <a:ea typeface="+mn-ea"/>
          <a:cs typeface="+mn-cs"/>
        </a:defRPr>
      </a:lvl4pPr>
      <a:lvl5pPr marL="1294109" algn="l" defTabSz="647053" rtl="0" eaLnBrk="1" latinLnBrk="0" hangingPunct="1">
        <a:defRPr sz="1350" kern="1200">
          <a:solidFill>
            <a:schemeClr val="tx1"/>
          </a:solidFill>
          <a:latin typeface="+mn-lt"/>
          <a:ea typeface="+mn-ea"/>
          <a:cs typeface="+mn-cs"/>
        </a:defRPr>
      </a:lvl5pPr>
      <a:lvl6pPr marL="1617632" algn="l" defTabSz="647053" rtl="0" eaLnBrk="1" latinLnBrk="0" hangingPunct="1">
        <a:defRPr sz="1350" kern="1200">
          <a:solidFill>
            <a:schemeClr val="tx1"/>
          </a:solidFill>
          <a:latin typeface="+mn-lt"/>
          <a:ea typeface="+mn-ea"/>
          <a:cs typeface="+mn-cs"/>
        </a:defRPr>
      </a:lvl6pPr>
      <a:lvl7pPr marL="1941158" algn="l" defTabSz="647053" rtl="0" eaLnBrk="1" latinLnBrk="0" hangingPunct="1">
        <a:defRPr sz="1350" kern="1200">
          <a:solidFill>
            <a:schemeClr val="tx1"/>
          </a:solidFill>
          <a:latin typeface="+mn-lt"/>
          <a:ea typeface="+mn-ea"/>
          <a:cs typeface="+mn-cs"/>
        </a:defRPr>
      </a:lvl7pPr>
      <a:lvl8pPr marL="2264687" algn="l" defTabSz="647053" rtl="0" eaLnBrk="1" latinLnBrk="0" hangingPunct="1">
        <a:defRPr sz="1350" kern="1200">
          <a:solidFill>
            <a:schemeClr val="tx1"/>
          </a:solidFill>
          <a:latin typeface="+mn-lt"/>
          <a:ea typeface="+mn-ea"/>
          <a:cs typeface="+mn-cs"/>
        </a:defRPr>
      </a:lvl8pPr>
      <a:lvl9pPr marL="2588211" algn="l" defTabSz="64705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4.xml"/><Relationship Id="rId1" Type="http://schemas.openxmlformats.org/officeDocument/2006/relationships/slideLayout" Target="../slideLayouts/slideLayout77.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77.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58.xml"/><Relationship Id="rId6" Type="http://schemas.openxmlformats.org/officeDocument/2006/relationships/image" Target="../media/image48.png"/><Relationship Id="rId5" Type="http://schemas.microsoft.com/office/2007/relationships/hdphoto" Target="../media/hdphoto8.wdp"/><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ts"/><Relationship Id="rId1" Type="http://schemas.microsoft.com/office/2007/relationships/media" Target="../media/media1.ts"/><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51.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77.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77.xml"/><Relationship Id="rId5" Type="http://schemas.microsoft.com/office/2007/relationships/hdphoto" Target="../media/hdphoto4.wdp"/><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77.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12.xml"/><Relationship Id="rId1" Type="http://schemas.openxmlformats.org/officeDocument/2006/relationships/slideLayout" Target="../slideLayouts/slideLayout77.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92.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46.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46.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png"/></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77.xml"/><Relationship Id="rId6" Type="http://schemas.microsoft.com/office/2007/relationships/hdphoto" Target="../media/hdphoto5.wdp"/><Relationship Id="rId5" Type="http://schemas.openxmlformats.org/officeDocument/2006/relationships/image" Target="../media/image43.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77.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5.wdp"/><Relationship Id="rId2" Type="http://schemas.openxmlformats.org/officeDocument/2006/relationships/notesSlide" Target="../notesSlides/notesSlide3.xml"/><Relationship Id="rId1" Type="http://schemas.openxmlformats.org/officeDocument/2006/relationships/slideLayout" Target="../slideLayouts/slideLayout77.xml"/><Relationship Id="rId6" Type="http://schemas.openxmlformats.org/officeDocument/2006/relationships/image" Target="../media/image43.png"/><Relationship Id="rId5" Type="http://schemas.microsoft.com/office/2007/relationships/hdphoto" Target="../media/hdphoto4.wdp"/><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0" name="그룹 59">
            <a:extLst>
              <a:ext uri="{FF2B5EF4-FFF2-40B4-BE49-F238E27FC236}">
                <a16:creationId xmlns:a16="http://schemas.microsoft.com/office/drawing/2014/main" id="{BC15B373-5634-43D4-B043-7335F56D494E}"/>
              </a:ext>
            </a:extLst>
          </p:cNvPr>
          <p:cNvGrpSpPr/>
          <p:nvPr/>
        </p:nvGrpSpPr>
        <p:grpSpPr>
          <a:xfrm>
            <a:off x="2063087" y="2223653"/>
            <a:ext cx="301182" cy="40164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a:defRPr/>
              </a:pPr>
              <a:endParaRPr lang="ko-KR" altLang="en-US">
                <a:solidFill>
                  <a:prstClr val="black"/>
                </a:solidFill>
                <a:latin typeface="Calibri" panose="020F0502020204030204"/>
                <a:ea typeface="맑은 고딕" panose="020B0503020000020004" pitchFamily="34" charset="-127"/>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a:defRPr/>
              </a:pPr>
              <a:endParaRPr lang="ko-KR" altLang="en-US">
                <a:solidFill>
                  <a:prstClr val="black"/>
                </a:solidFill>
                <a:latin typeface="Calibri" panose="020F0502020204030204"/>
                <a:ea typeface="맑은 고딕" panose="020B0503020000020004" pitchFamily="34" charset="-127"/>
              </a:endParaRPr>
            </a:p>
          </p:txBody>
        </p:sp>
      </p:grpSp>
      <p:grpSp>
        <p:nvGrpSpPr>
          <p:cNvPr id="4" name="Group 3"/>
          <p:cNvGrpSpPr/>
          <p:nvPr/>
        </p:nvGrpSpPr>
        <p:grpSpPr>
          <a:xfrm>
            <a:off x="992446" y="1534839"/>
            <a:ext cx="7159109" cy="2073822"/>
            <a:chOff x="1323261" y="1855788"/>
            <a:chExt cx="9545479" cy="3146425"/>
          </a:xfrm>
        </p:grpSpPr>
        <p:grpSp>
          <p:nvGrpSpPr>
            <p:cNvPr id="3" name="Group 2"/>
            <p:cNvGrpSpPr/>
            <p:nvPr/>
          </p:nvGrpSpPr>
          <p:grpSpPr>
            <a:xfrm>
              <a:off x="1323261" y="1855788"/>
              <a:ext cx="9545479" cy="3146425"/>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等线" panose="02010600030101010101" pitchFamily="2" charset="-122"/>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Calibri" panose="020F0502020204030204"/>
                  <a:ea typeface="等线" panose="02010600030101010101" pitchFamily="2" charset="-122"/>
                </a:endParaRPr>
              </a:p>
            </p:txBody>
          </p:sp>
        </p:grpSp>
        <p:sp>
          <p:nvSpPr>
            <p:cNvPr id="2" name="TextBox 1"/>
            <p:cNvSpPr txBox="1"/>
            <p:nvPr/>
          </p:nvSpPr>
          <p:spPr>
            <a:xfrm>
              <a:off x="1726836" y="2909382"/>
              <a:ext cx="8962426" cy="1681063"/>
            </a:xfrm>
            <a:prstGeom prst="rect">
              <a:avLst/>
            </a:prstGeom>
            <a:noFill/>
          </p:spPr>
          <p:txBody>
            <a:bodyPr wrap="square" rtlCol="0">
              <a:spAutoFit/>
            </a:bodyPr>
            <a:lstStyle/>
            <a:p>
              <a:pPr algn="ctr">
                <a:defRPr/>
              </a:pPr>
              <a:r>
                <a:rPr lang="en-US" sz="6600" dirty="0">
                  <a:ln w="19050">
                    <a:solidFill>
                      <a:prstClr val="black"/>
                    </a:solidFill>
                    <a:prstDash val="sysDash"/>
                  </a:ln>
                  <a:blipFill dpi="0" rotWithShape="1">
                    <a:blip r:embed="rId2"/>
                    <a:srcRect/>
                    <a:stretch>
                      <a:fillRect/>
                    </a:stretch>
                  </a:blipFill>
                  <a:latin typeface="SVN-Gretoon" panose="02040603050506020204" pitchFamily="18" charset="0"/>
                </a:rPr>
                <a:t>KHỞI ĐỘNG</a:t>
              </a:r>
            </a:p>
          </p:txBody>
        </p:sp>
      </p:grpSp>
    </p:spTree>
    <p:extLst>
      <p:ext uri="{BB962C8B-B14F-4D97-AF65-F5344CB8AC3E}">
        <p14:creationId xmlns:p14="http://schemas.microsoft.com/office/powerpoint/2010/main" val="35123111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4014"/>
        <p:cNvGrpSpPr/>
        <p:nvPr/>
      </p:nvGrpSpPr>
      <p:grpSpPr>
        <a:xfrm>
          <a:off x="0" y="0"/>
          <a:ext cx="0" cy="0"/>
          <a:chOff x="0" y="0"/>
          <a:chExt cx="0" cy="0"/>
        </a:xfrm>
      </p:grpSpPr>
      <p:grpSp>
        <p:nvGrpSpPr>
          <p:cNvPr id="3" name="Nhóm 2">
            <a:extLst>
              <a:ext uri="{FF2B5EF4-FFF2-40B4-BE49-F238E27FC236}">
                <a16:creationId xmlns:a16="http://schemas.microsoft.com/office/drawing/2014/main" id="{61AD03D7-2615-9399-CDCE-4E664CAFD6E9}"/>
              </a:ext>
            </a:extLst>
          </p:cNvPr>
          <p:cNvGrpSpPr/>
          <p:nvPr/>
        </p:nvGrpSpPr>
        <p:grpSpPr>
          <a:xfrm>
            <a:off x="149813" y="-36482"/>
            <a:ext cx="3909448" cy="2130048"/>
            <a:chOff x="4688240" y="0"/>
            <a:chExt cx="3909448" cy="2130048"/>
          </a:xfrm>
        </p:grpSpPr>
        <p:sp>
          <p:nvSpPr>
            <p:cNvPr id="5" name="Bong bóng Lời nói: Hình bầu dục 4">
              <a:extLst>
                <a:ext uri="{FF2B5EF4-FFF2-40B4-BE49-F238E27FC236}">
                  <a16:creationId xmlns:a16="http://schemas.microsoft.com/office/drawing/2014/main" id="{0022892A-C007-5B09-104D-C858A01480F4}"/>
                </a:ext>
              </a:extLst>
            </p:cNvPr>
            <p:cNvSpPr/>
            <p:nvPr/>
          </p:nvSpPr>
          <p:spPr>
            <a:xfrm>
              <a:off x="4688240" y="0"/>
              <a:ext cx="3909448" cy="2130048"/>
            </a:xfrm>
            <a:prstGeom prst="wedgeEllipseCallout">
              <a:avLst>
                <a:gd name="adj1" fmla="val 574"/>
                <a:gd name="adj2" fmla="val 7014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7" name="Hộp Văn bản 6">
              <a:extLst>
                <a:ext uri="{FF2B5EF4-FFF2-40B4-BE49-F238E27FC236}">
                  <a16:creationId xmlns:a16="http://schemas.microsoft.com/office/drawing/2014/main" id="{0FE9C47F-4DAA-C2AF-BBB6-6DA5338C36EF}"/>
                </a:ext>
              </a:extLst>
            </p:cNvPr>
            <p:cNvSpPr txBox="1"/>
            <p:nvPr/>
          </p:nvSpPr>
          <p:spPr>
            <a:xfrm>
              <a:off x="4880682" y="803414"/>
              <a:ext cx="36692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Ngay sau tiếng còi</a:t>
              </a:r>
              <a:endParaRPr kumimoji="0" lang="en-US" sz="2800" b="1" i="1"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4572000" y="1809930"/>
            <a:ext cx="4422187" cy="3537579"/>
          </a:xfrm>
          <a:prstGeom prst="rect">
            <a:avLst/>
          </a:prstGeom>
        </p:spPr>
      </p:pic>
      <p:grpSp>
        <p:nvGrpSpPr>
          <p:cNvPr id="6" name="Nhóm 5">
            <a:extLst>
              <a:ext uri="{FF2B5EF4-FFF2-40B4-BE49-F238E27FC236}">
                <a16:creationId xmlns:a16="http://schemas.microsoft.com/office/drawing/2014/main" id="{70888CE7-71CC-12CE-0DA0-F68118CBF331}"/>
              </a:ext>
            </a:extLst>
          </p:cNvPr>
          <p:cNvGrpSpPr/>
          <p:nvPr/>
        </p:nvGrpSpPr>
        <p:grpSpPr>
          <a:xfrm>
            <a:off x="4892297" y="25072"/>
            <a:ext cx="3909448" cy="2130048"/>
            <a:chOff x="1522708" y="123987"/>
            <a:chExt cx="3909448" cy="2130048"/>
          </a:xfrm>
        </p:grpSpPr>
        <p:sp>
          <p:nvSpPr>
            <p:cNvPr id="2" name="Bong bóng Lời nói: Hình bầu dục 1">
              <a:extLst>
                <a:ext uri="{FF2B5EF4-FFF2-40B4-BE49-F238E27FC236}">
                  <a16:creationId xmlns:a16="http://schemas.microsoft.com/office/drawing/2014/main" id="{14913CF4-3769-343F-00F2-7BFDAEE2C70F}"/>
                </a:ext>
              </a:extLst>
            </p:cNvPr>
            <p:cNvSpPr/>
            <p:nvPr/>
          </p:nvSpPr>
          <p:spPr>
            <a:xfrm>
              <a:off x="1522708" y="123987"/>
              <a:ext cx="3909448" cy="2130048"/>
            </a:xfrm>
            <a:prstGeom prst="wedgeEllipseCallout">
              <a:avLst>
                <a:gd name="adj1" fmla="val -12310"/>
                <a:gd name="adj2" fmla="val 6213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4" name="Hộp Văn bản 3">
              <a:extLst>
                <a:ext uri="{FF2B5EF4-FFF2-40B4-BE49-F238E27FC236}">
                  <a16:creationId xmlns:a16="http://schemas.microsoft.com/office/drawing/2014/main" id="{FDDF584D-DB8F-3EA3-017E-09D3D2189178}"/>
                </a:ext>
              </a:extLst>
            </p:cNvPr>
            <p:cNvSpPr txBox="1"/>
            <p:nvPr/>
          </p:nvSpPr>
          <p:spPr>
            <a:xfrm>
              <a:off x="1673815" y="849142"/>
              <a:ext cx="366147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a:rPr>
                <a:t>b. Hiệu lệnh nào cho biết cuộc thi bắt đầu?</a:t>
              </a:r>
            </a:p>
          </p:txBody>
        </p:sp>
      </p:grpSp>
      <p:pic>
        <p:nvPicPr>
          <p:cNvPr id="24" name="Hình ảnh 23" descr="Ảnh có chứa mẫu họa&#10;&#10;Mô tả được tạo tự động">
            <a:extLst>
              <a:ext uri="{FF2B5EF4-FFF2-40B4-BE49-F238E27FC236}">
                <a16:creationId xmlns:a16="http://schemas.microsoft.com/office/drawing/2014/main" id="{FA13B4E9-5DC6-BC33-2A6B-7AC539DA58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286722" y="1607948"/>
            <a:ext cx="4742484" cy="3793805"/>
          </a:xfrm>
          <a:prstGeom prst="rect">
            <a:avLst/>
          </a:prstGeom>
        </p:spPr>
      </p:pic>
    </p:spTree>
    <p:extLst>
      <p:ext uri="{BB962C8B-B14F-4D97-AF65-F5344CB8AC3E}">
        <p14:creationId xmlns:p14="http://schemas.microsoft.com/office/powerpoint/2010/main" val="1012976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21A8052-D2EA-4913-A82B-D4B6DBD9B952}"/>
              </a:ext>
            </a:extLst>
          </p:cNvPr>
          <p:cNvSpPr/>
          <p:nvPr/>
        </p:nvSpPr>
        <p:spPr>
          <a:xfrm>
            <a:off x="228600" y="190500"/>
            <a:ext cx="8629650" cy="4705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3395F4-C8F0-4317-A31E-6251C5302E69}"/>
              </a:ext>
            </a:extLst>
          </p:cNvPr>
          <p:cNvPicPr>
            <a:picLocks noChangeAspect="1"/>
          </p:cNvPicPr>
          <p:nvPr/>
        </p:nvPicPr>
        <p:blipFill rotWithShape="1">
          <a:blip r:embed="rId2">
            <a:extLst>
              <a:ext uri="{28A0092B-C50C-407E-A947-70E740481C1C}">
                <a14:useLocalDpi xmlns:a14="http://schemas.microsoft.com/office/drawing/2010/main" val="0"/>
              </a:ext>
            </a:extLst>
          </a:blip>
          <a:srcRect l="6645" t="17884"/>
          <a:stretch/>
        </p:blipFill>
        <p:spPr>
          <a:xfrm>
            <a:off x="459014" y="890814"/>
            <a:ext cx="8002814" cy="3727824"/>
          </a:xfrm>
          <a:prstGeom prst="rect">
            <a:avLst/>
          </a:prstGeom>
        </p:spPr>
      </p:pic>
      <p:sp>
        <p:nvSpPr>
          <p:cNvPr id="4" name="Rectangle: Rounded Corners 3">
            <a:extLst>
              <a:ext uri="{FF2B5EF4-FFF2-40B4-BE49-F238E27FC236}">
                <a16:creationId xmlns:a16="http://schemas.microsoft.com/office/drawing/2014/main" id="{7FCDD497-915C-429A-B21A-1DC74981300C}"/>
              </a:ext>
            </a:extLst>
          </p:cNvPr>
          <p:cNvSpPr/>
          <p:nvPr/>
        </p:nvSpPr>
        <p:spPr>
          <a:xfrm>
            <a:off x="810078" y="2160626"/>
            <a:ext cx="7346951" cy="1917887"/>
          </a:xfrm>
          <a:prstGeom prst="roundRect">
            <a:avLst>
              <a:gd name="adj" fmla="val 833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D8DF2CF-9FBA-4740-8A49-2E64A6F19400}"/>
              </a:ext>
            </a:extLst>
          </p:cNvPr>
          <p:cNvSpPr txBox="1"/>
          <p:nvPr/>
        </p:nvSpPr>
        <p:spPr>
          <a:xfrm>
            <a:off x="1474106" y="368480"/>
            <a:ext cx="5972629" cy="523220"/>
          </a:xfrm>
          <a:prstGeom prst="rect">
            <a:avLst/>
          </a:prstGeom>
          <a:noFill/>
        </p:spPr>
        <p:txBody>
          <a:bodyPr wrap="square">
            <a:spAutoFit/>
          </a:bodyPr>
          <a:lstStyle/>
          <a:p>
            <a:pPr lvl="0" algn="ctr" defTabSz="914400">
              <a:buClr>
                <a:srgbClr val="000000"/>
              </a:buClr>
            </a:pPr>
            <a:r>
              <a:rPr lang="en-US" sz="2800" b="1" kern="0">
                <a:solidFill>
                  <a:srgbClr val="FF0000"/>
                </a:solidFill>
                <a:latin typeface="Calibri" panose="020F0502020204030204" pitchFamily="34" charset="0"/>
                <a:cs typeface="Calibri" panose="020F0502020204030204" pitchFamily="34" charset="0"/>
                <a:sym typeface="Arial"/>
              </a:rPr>
              <a:t>c. Diễn biến cuộc thi có gì thú vị?</a:t>
            </a:r>
          </a:p>
        </p:txBody>
      </p:sp>
    </p:spTree>
    <p:extLst>
      <p:ext uri="{BB962C8B-B14F-4D97-AF65-F5344CB8AC3E}">
        <p14:creationId xmlns:p14="http://schemas.microsoft.com/office/powerpoint/2010/main" val="553548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4014"/>
        <p:cNvGrpSpPr/>
        <p:nvPr/>
      </p:nvGrpSpPr>
      <p:grpSpPr>
        <a:xfrm>
          <a:off x="0" y="0"/>
          <a:ext cx="0" cy="0"/>
          <a:chOff x="0" y="0"/>
          <a:chExt cx="0" cy="0"/>
        </a:xfrm>
      </p:grpSpPr>
      <p:grpSp>
        <p:nvGrpSpPr>
          <p:cNvPr id="3" name="Nhóm 2">
            <a:extLst>
              <a:ext uri="{FF2B5EF4-FFF2-40B4-BE49-F238E27FC236}">
                <a16:creationId xmlns:a16="http://schemas.microsoft.com/office/drawing/2014/main" id="{61AD03D7-2615-9399-CDCE-4E664CAFD6E9}"/>
              </a:ext>
            </a:extLst>
          </p:cNvPr>
          <p:cNvGrpSpPr/>
          <p:nvPr/>
        </p:nvGrpSpPr>
        <p:grpSpPr>
          <a:xfrm>
            <a:off x="4688240" y="0"/>
            <a:ext cx="3998559" cy="2130048"/>
            <a:chOff x="4688240" y="0"/>
            <a:chExt cx="3998559" cy="2130048"/>
          </a:xfrm>
        </p:grpSpPr>
        <p:sp>
          <p:nvSpPr>
            <p:cNvPr id="5" name="Bong bóng Lời nói: Hình bầu dục 4">
              <a:extLst>
                <a:ext uri="{FF2B5EF4-FFF2-40B4-BE49-F238E27FC236}">
                  <a16:creationId xmlns:a16="http://schemas.microsoft.com/office/drawing/2014/main" id="{0022892A-C007-5B09-104D-C858A01480F4}"/>
                </a:ext>
              </a:extLst>
            </p:cNvPr>
            <p:cNvSpPr/>
            <p:nvPr/>
          </p:nvSpPr>
          <p:spPr>
            <a:xfrm>
              <a:off x="4688240" y="0"/>
              <a:ext cx="3909448" cy="2130048"/>
            </a:xfrm>
            <a:prstGeom prst="wedgeEllipseCallout">
              <a:avLst>
                <a:gd name="adj1" fmla="val 574"/>
                <a:gd name="adj2" fmla="val 7014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7" name="Hộp Văn bản 6">
              <a:extLst>
                <a:ext uri="{FF2B5EF4-FFF2-40B4-BE49-F238E27FC236}">
                  <a16:creationId xmlns:a16="http://schemas.microsoft.com/office/drawing/2014/main" id="{0FE9C47F-4DAA-C2AF-BBB6-6DA5338C36EF}"/>
                </a:ext>
              </a:extLst>
            </p:cNvPr>
            <p:cNvSpPr txBox="1"/>
            <p:nvPr/>
          </p:nvSpPr>
          <p:spPr>
            <a:xfrm>
              <a:off x="5017572" y="649525"/>
              <a:ext cx="36692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phấn khích, hò hét vang cả một góc sân</a:t>
              </a:r>
            </a:p>
          </p:txBody>
        </p:sp>
      </p:grpSp>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4572000" y="1809930"/>
            <a:ext cx="4422187" cy="3537579"/>
          </a:xfrm>
          <a:prstGeom prst="rect">
            <a:avLst/>
          </a:prstGeom>
        </p:spPr>
      </p:pic>
      <p:grpSp>
        <p:nvGrpSpPr>
          <p:cNvPr id="6" name="Nhóm 5">
            <a:extLst>
              <a:ext uri="{FF2B5EF4-FFF2-40B4-BE49-F238E27FC236}">
                <a16:creationId xmlns:a16="http://schemas.microsoft.com/office/drawing/2014/main" id="{70888CE7-71CC-12CE-0DA0-F68118CBF331}"/>
              </a:ext>
            </a:extLst>
          </p:cNvPr>
          <p:cNvGrpSpPr/>
          <p:nvPr/>
        </p:nvGrpSpPr>
        <p:grpSpPr>
          <a:xfrm>
            <a:off x="0" y="0"/>
            <a:ext cx="3909448" cy="2130048"/>
            <a:chOff x="1522708" y="123987"/>
            <a:chExt cx="3909448" cy="2130048"/>
          </a:xfrm>
        </p:grpSpPr>
        <p:sp>
          <p:nvSpPr>
            <p:cNvPr id="2" name="Bong bóng Lời nói: Hình bầu dục 1">
              <a:extLst>
                <a:ext uri="{FF2B5EF4-FFF2-40B4-BE49-F238E27FC236}">
                  <a16:creationId xmlns:a16="http://schemas.microsoft.com/office/drawing/2014/main" id="{14913CF4-3769-343F-00F2-7BFDAEE2C70F}"/>
                </a:ext>
              </a:extLst>
            </p:cNvPr>
            <p:cNvSpPr/>
            <p:nvPr/>
          </p:nvSpPr>
          <p:spPr>
            <a:xfrm>
              <a:off x="1522708" y="123987"/>
              <a:ext cx="3909448" cy="2130048"/>
            </a:xfrm>
            <a:prstGeom prst="wedgeEllipseCallout">
              <a:avLst>
                <a:gd name="adj1" fmla="val -12310"/>
                <a:gd name="adj2" fmla="val 6213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4" name="Hộp Văn bản 3">
              <a:extLst>
                <a:ext uri="{FF2B5EF4-FFF2-40B4-BE49-F238E27FC236}">
                  <a16:creationId xmlns:a16="http://schemas.microsoft.com/office/drawing/2014/main" id="{FDDF584D-DB8F-3EA3-017E-09D3D2189178}"/>
                </a:ext>
              </a:extLst>
            </p:cNvPr>
            <p:cNvSpPr txBox="1"/>
            <p:nvPr/>
          </p:nvSpPr>
          <p:spPr>
            <a:xfrm>
              <a:off x="1673815" y="849142"/>
              <a:ext cx="366147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a:rPr>
                <a:t>d. Cảm xúc của khán giả thế nào?</a:t>
              </a:r>
            </a:p>
          </p:txBody>
        </p:sp>
      </p:grpSp>
      <p:pic>
        <p:nvPicPr>
          <p:cNvPr id="24" name="Hình ảnh 23" descr="Ảnh có chứa mẫu họa&#10;&#10;Mô tả được tạo tự động">
            <a:extLst>
              <a:ext uri="{FF2B5EF4-FFF2-40B4-BE49-F238E27FC236}">
                <a16:creationId xmlns:a16="http://schemas.microsoft.com/office/drawing/2014/main" id="{FA13B4E9-5DC6-BC33-2A6B-7AC539DA58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286722" y="1607948"/>
            <a:ext cx="4742484" cy="3793805"/>
          </a:xfrm>
          <a:prstGeom prst="rect">
            <a:avLst/>
          </a:prstGeom>
        </p:spPr>
      </p:pic>
    </p:spTree>
    <p:extLst>
      <p:ext uri="{BB962C8B-B14F-4D97-AF65-F5344CB8AC3E}">
        <p14:creationId xmlns:p14="http://schemas.microsoft.com/office/powerpoint/2010/main" val="2252762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21A8052-D2EA-4913-A82B-D4B6DBD9B952}"/>
              </a:ext>
            </a:extLst>
          </p:cNvPr>
          <p:cNvSpPr/>
          <p:nvPr/>
        </p:nvSpPr>
        <p:spPr>
          <a:xfrm>
            <a:off x="228600" y="190500"/>
            <a:ext cx="8629650" cy="4705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D3395F4-C8F0-4317-A31E-6251C5302E69}"/>
              </a:ext>
            </a:extLst>
          </p:cNvPr>
          <p:cNvPicPr>
            <a:picLocks noChangeAspect="1"/>
          </p:cNvPicPr>
          <p:nvPr/>
        </p:nvPicPr>
        <p:blipFill rotWithShape="1">
          <a:blip r:embed="rId2">
            <a:extLst>
              <a:ext uri="{28A0092B-C50C-407E-A947-70E740481C1C}">
                <a14:useLocalDpi xmlns:a14="http://schemas.microsoft.com/office/drawing/2010/main" val="0"/>
              </a:ext>
            </a:extLst>
          </a:blip>
          <a:srcRect l="6645" t="17884"/>
          <a:stretch/>
        </p:blipFill>
        <p:spPr>
          <a:xfrm>
            <a:off x="459014" y="890814"/>
            <a:ext cx="8002814" cy="3727824"/>
          </a:xfrm>
          <a:prstGeom prst="rect">
            <a:avLst/>
          </a:prstGeom>
        </p:spPr>
      </p:pic>
      <p:sp>
        <p:nvSpPr>
          <p:cNvPr id="4" name="Rectangle: Rounded Corners 3">
            <a:extLst>
              <a:ext uri="{FF2B5EF4-FFF2-40B4-BE49-F238E27FC236}">
                <a16:creationId xmlns:a16="http://schemas.microsoft.com/office/drawing/2014/main" id="{7FCDD497-915C-429A-B21A-1DC74981300C}"/>
              </a:ext>
            </a:extLst>
          </p:cNvPr>
          <p:cNvSpPr/>
          <p:nvPr/>
        </p:nvSpPr>
        <p:spPr>
          <a:xfrm>
            <a:off x="856343" y="3225614"/>
            <a:ext cx="7213601" cy="867416"/>
          </a:xfrm>
          <a:prstGeom prst="roundRect">
            <a:avLst>
              <a:gd name="adj" fmla="val 833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4D8DF2CF-9FBA-4740-8A49-2E64A6F19400}"/>
              </a:ext>
            </a:extLst>
          </p:cNvPr>
          <p:cNvSpPr txBox="1"/>
          <p:nvPr/>
        </p:nvSpPr>
        <p:spPr>
          <a:xfrm>
            <a:off x="1430563" y="367594"/>
            <a:ext cx="597262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a:rPr>
              <a:t>e. Cuộc thi kết thúc ra sao?</a:t>
            </a:r>
          </a:p>
        </p:txBody>
      </p:sp>
    </p:spTree>
    <p:extLst>
      <p:ext uri="{BB962C8B-B14F-4D97-AF65-F5344CB8AC3E}">
        <p14:creationId xmlns:p14="http://schemas.microsoft.com/office/powerpoint/2010/main" val="230043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703537" y="180667"/>
            <a:ext cx="8041726" cy="4219883"/>
          </a:xfrm>
          <a:prstGeom prst="rect">
            <a:avLst/>
          </a:prstGeom>
        </p:spPr>
      </p:pic>
      <p:sp>
        <p:nvSpPr>
          <p:cNvPr id="8" name="TextBox 7"/>
          <p:cNvSpPr txBox="1"/>
          <p:nvPr/>
        </p:nvSpPr>
        <p:spPr>
          <a:xfrm>
            <a:off x="1860976" y="-3266418"/>
            <a:ext cx="5422048" cy="2585323"/>
          </a:xfrm>
          <a:prstGeom prst="rect">
            <a:avLst/>
          </a:prstGeom>
          <a:noFill/>
        </p:spPr>
        <p:txBody>
          <a:bodyPr wrap="square" rtlCol="0">
            <a:spAutoFit/>
          </a:bodyPr>
          <a:lstStyle/>
          <a:p>
            <a:pPr algn="ctr">
              <a:defRPr/>
            </a:pPr>
            <a:r>
              <a:rPr lang="en-US" sz="5400">
                <a:ln>
                  <a:solidFill>
                    <a:prstClr val="black"/>
                  </a:solidFill>
                </a:ln>
                <a:solidFill>
                  <a:srgbClr val="FFFF00"/>
                </a:solidFill>
                <a:effectLst>
                  <a:glow rad="228600">
                    <a:srgbClr val="ED7D31">
                      <a:satMod val="175000"/>
                      <a:alpha val="40000"/>
                    </a:srgbClr>
                  </a:glow>
                </a:effectLst>
                <a:latin typeface="#9Slide07 SVNZiclets" panose="02000603000000000000" pitchFamily="2" charset="0"/>
                <a:ea typeface="Arial Unicode MS"/>
              </a:rPr>
              <a:t>Nói về một dụng cụ luyện tập thể thao </a:t>
            </a:r>
            <a:endParaRPr lang="en-US" sz="5400" dirty="0">
              <a:ln>
                <a:solidFill>
                  <a:prstClr val="black"/>
                </a:solidFill>
              </a:ln>
              <a:solidFill>
                <a:srgbClr val="FFFF00"/>
              </a:solidFill>
              <a:effectLst>
                <a:glow rad="228600">
                  <a:srgbClr val="ED7D31">
                    <a:satMod val="175000"/>
                    <a:alpha val="40000"/>
                  </a:srgbClr>
                </a:glow>
              </a:effectLst>
              <a:latin typeface="#9Slide07 SVNZiclets" panose="02000603000000000000" pitchFamily="2" charset="0"/>
              <a:ea typeface="Arial Unicode MS"/>
            </a:endParaRPr>
          </a:p>
        </p:txBody>
      </p:sp>
    </p:spTree>
    <p:extLst>
      <p:ext uri="{BB962C8B-B14F-4D97-AF65-F5344CB8AC3E}">
        <p14:creationId xmlns:p14="http://schemas.microsoft.com/office/powerpoint/2010/main" val="25541756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42" presetClass="path" presetSubtype="0" accel="50000" decel="50000" fill="hold" grpId="1" nodeType="withEffect">
                                  <p:stCondLst>
                                    <p:cond delay="0"/>
                                  </p:stCondLst>
                                  <p:childTnLst>
                                    <p:animMotion origin="layout" path="M 0.00556 0.10524 L 0 0.81327 " pathEditMode="relative" rAng="0" ptsTypes="AA">
                                      <p:cBhvr>
                                        <p:cTn id="8" dur="2000" fill="hold"/>
                                        <p:tgtEl>
                                          <p:spTgt spid="8"/>
                                        </p:tgtEl>
                                        <p:attrNameLst>
                                          <p:attrName>ppt_x</p:attrName>
                                          <p:attrName>ppt_y</p:attrName>
                                        </p:attrNameLst>
                                      </p:cBhvr>
                                      <p:rCtr x="-278" y="354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FC46231-25ED-4D29-A331-BC26028F4208}"/>
              </a:ext>
            </a:extLst>
          </p:cNvPr>
          <p:cNvSpPr/>
          <p:nvPr/>
        </p:nvSpPr>
        <p:spPr>
          <a:xfrm>
            <a:off x="228600" y="190500"/>
            <a:ext cx="8629650" cy="4705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105992" y="171450"/>
            <a:ext cx="8932016" cy="1924048"/>
            <a:chOff x="-237393" y="7468989"/>
            <a:chExt cx="11626707" cy="2043683"/>
          </a:xfrm>
        </p:grpSpPr>
        <p:sp>
          <p:nvSpPr>
            <p:cNvPr id="9" name="任意多边形 3"/>
            <p:cNvSpPr/>
            <p:nvPr/>
          </p:nvSpPr>
          <p:spPr>
            <a:xfrm flipH="1">
              <a:off x="422438" y="7468989"/>
              <a:ext cx="10966876" cy="2043683"/>
            </a:xfrm>
            <a:custGeom>
              <a:avLst/>
              <a:gdLst>
                <a:gd name="connsiteX0" fmla="*/ 0 w 13016"/>
                <a:gd name="connsiteY0" fmla="*/ 1226 h 2877"/>
                <a:gd name="connsiteX1" fmla="*/ 1072 w 13016"/>
                <a:gd name="connsiteY1" fmla="*/ 516 h 2877"/>
                <a:gd name="connsiteX2" fmla="*/ 11626 w 13016"/>
                <a:gd name="connsiteY2" fmla="*/ 0 h 2877"/>
                <a:gd name="connsiteX3" fmla="*/ 13016 w 13016"/>
                <a:gd name="connsiteY3" fmla="*/ 1146 h 2877"/>
                <a:gd name="connsiteX4" fmla="*/ 12700 w 13016"/>
                <a:gd name="connsiteY4" fmla="*/ 2694 h 2877"/>
                <a:gd name="connsiteX5" fmla="*/ 10035 w 13016"/>
                <a:gd name="connsiteY5" fmla="*/ 2722 h 2877"/>
                <a:gd name="connsiteX6" fmla="*/ 1072 w 13016"/>
                <a:gd name="connsiteY6" fmla="*/ 2877 h 2877"/>
                <a:gd name="connsiteX7" fmla="*/ 678 w 13016"/>
                <a:gd name="connsiteY7" fmla="*/ 2483 h 2877"/>
                <a:gd name="connsiteX8" fmla="*/ 0 w 13016"/>
                <a:gd name="connsiteY8" fmla="*/ 1226 h 2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6" h="2877">
                  <a:moveTo>
                    <a:pt x="0" y="1226"/>
                  </a:moveTo>
                  <a:cubicBezTo>
                    <a:pt x="0" y="1008"/>
                    <a:pt x="854" y="516"/>
                    <a:pt x="1072" y="516"/>
                  </a:cubicBezTo>
                  <a:lnTo>
                    <a:pt x="11626" y="0"/>
                  </a:lnTo>
                  <a:cubicBezTo>
                    <a:pt x="11844" y="0"/>
                    <a:pt x="13016" y="928"/>
                    <a:pt x="13016" y="1146"/>
                  </a:cubicBezTo>
                  <a:lnTo>
                    <a:pt x="12700" y="2694"/>
                  </a:lnTo>
                  <a:cubicBezTo>
                    <a:pt x="12700" y="2912"/>
                    <a:pt x="10253" y="2722"/>
                    <a:pt x="10035" y="2722"/>
                  </a:cubicBezTo>
                  <a:lnTo>
                    <a:pt x="1072" y="2877"/>
                  </a:lnTo>
                  <a:cubicBezTo>
                    <a:pt x="854" y="2877"/>
                    <a:pt x="678" y="2701"/>
                    <a:pt x="678" y="2483"/>
                  </a:cubicBezTo>
                  <a:lnTo>
                    <a:pt x="0" y="1226"/>
                  </a:lnTo>
                  <a:close/>
                </a:path>
              </a:pathLst>
            </a:custGeom>
            <a:solidFill>
              <a:schemeClr val="bg1"/>
            </a:solidFill>
            <a:ln w="41275">
              <a:solidFill>
                <a:srgbClr val="F4A81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Montserrat Light"/>
                <a:ea typeface="Arial Unicode MS"/>
              </a:endParaRPr>
            </a:p>
          </p:txBody>
        </p:sp>
        <p:sp>
          <p:nvSpPr>
            <p:cNvPr id="12" name="矩形 21"/>
            <p:cNvSpPr/>
            <p:nvPr/>
          </p:nvSpPr>
          <p:spPr>
            <a:xfrm>
              <a:off x="-237393" y="7908959"/>
              <a:ext cx="624898" cy="853313"/>
            </a:xfrm>
            <a:prstGeom prst="rect">
              <a:avLst/>
            </a:prstGeom>
          </p:spPr>
          <p:txBody>
            <a:bodyPr wrap="square">
              <a:spAutoFit/>
            </a:bodyPr>
            <a:lstStyle/>
            <a:p>
              <a:pPr algn="dist">
                <a:lnSpc>
                  <a:spcPct val="150000"/>
                </a:lnSpc>
                <a:defRPr/>
              </a:pPr>
              <a:endParaRPr lang="zh-CN" altLang="zh-CN" sz="3600" dirty="0">
                <a:solidFill>
                  <a:srgbClr val="F7821E"/>
                </a:solidFill>
                <a:latin typeface="#9Slide07 SVNZiclets" panose="02000603000000000000" pitchFamily="2" charset="0"/>
                <a:ea typeface="字魂131号-酷乐潮玩体" panose="00000500000000000000" pitchFamily="2" charset="-122"/>
                <a:sym typeface="+mn-ea"/>
              </a:endParaRPr>
            </a:p>
          </p:txBody>
        </p:sp>
      </p:grpSp>
      <p:sp>
        <p:nvSpPr>
          <p:cNvPr id="2" name="TextBox 1"/>
          <p:cNvSpPr txBox="1"/>
          <p:nvPr/>
        </p:nvSpPr>
        <p:spPr>
          <a:xfrm>
            <a:off x="663419" y="480175"/>
            <a:ext cx="8163492" cy="1373366"/>
          </a:xfrm>
          <a:prstGeom prst="rect">
            <a:avLst/>
          </a:prstGeom>
          <a:noFill/>
        </p:spPr>
        <p:txBody>
          <a:bodyPr wrap="square" lIns="91356" tIns="45677" rIns="91356" bIns="45677" rtlCol="0">
            <a:spAutoFit/>
          </a:bodyPr>
          <a:lstStyle/>
          <a:p>
            <a:pPr algn="ctr" defTabSz="684907">
              <a:defRPr/>
            </a:pPr>
            <a:r>
              <a:rPr lang="en-US" sz="2775" b="1">
                <a:solidFill>
                  <a:prstClr val="black"/>
                </a:solidFill>
                <a:latin typeface="Times New Roman" pitchFamily="18" charset="0"/>
                <a:cs typeface="Times New Roman" pitchFamily="18" charset="0"/>
              </a:rPr>
              <a:t>2. Tìm ý cho đoạn văn thuật lại một trận thi đấu hoặc một buổi luyện tập thể thao em đã chứng kiến hoặc tham gia dựa vào gợi ý:</a:t>
            </a:r>
            <a:endParaRPr lang="en-US" sz="2775" b="1" dirty="0">
              <a:solidFill>
                <a:prstClr val="black"/>
              </a:solidFill>
              <a:latin typeface="Times New Roman" pitchFamily="18" charset="0"/>
              <a:ea typeface="Arial Unicode MS"/>
              <a:cs typeface="Times New Roman" pitchFamily="18" charset="0"/>
            </a:endParaRPr>
          </a:p>
        </p:txBody>
      </p:sp>
      <p:grpSp>
        <p:nvGrpSpPr>
          <p:cNvPr id="3" name="Group 2"/>
          <p:cNvGrpSpPr/>
          <p:nvPr/>
        </p:nvGrpSpPr>
        <p:grpSpPr>
          <a:xfrm>
            <a:off x="43415" y="135626"/>
            <a:ext cx="826089" cy="809064"/>
            <a:chOff x="2210284" y="3447251"/>
            <a:chExt cx="826089" cy="809063"/>
          </a:xfrm>
        </p:grpSpPr>
        <p:sp>
          <p:nvSpPr>
            <p:cNvPr id="4" name="Oval 3"/>
            <p:cNvSpPr/>
            <p:nvPr/>
          </p:nvSpPr>
          <p:spPr>
            <a:xfrm>
              <a:off x="2210284" y="3447251"/>
              <a:ext cx="826089" cy="809063"/>
            </a:xfrm>
            <a:prstGeom prst="ellipse">
              <a:avLst/>
            </a:prstGeom>
            <a:solidFill>
              <a:schemeClr val="bg1"/>
            </a:solidFill>
            <a:ln>
              <a:noFill/>
            </a:ln>
            <a:effectLst>
              <a:glow rad="63500">
                <a:schemeClr val="accent1">
                  <a:satMod val="175000"/>
                  <a:alpha val="40000"/>
                </a:schemeClr>
              </a:glow>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4907">
                <a:defRPr/>
              </a:pPr>
              <a:endParaRPr lang="en-US">
                <a:solidFill>
                  <a:prstClr val="white"/>
                </a:solidFill>
                <a:latin typeface="Montserrat Light"/>
                <a:ea typeface="Arial Unicode MS"/>
              </a:endParaRPr>
            </a:p>
          </p:txBody>
        </p:sp>
        <p:pic>
          <p:nvPicPr>
            <p:cNvPr id="5"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 name="Picture 9">
            <a:extLst>
              <a:ext uri="{FF2B5EF4-FFF2-40B4-BE49-F238E27FC236}">
                <a16:creationId xmlns:a16="http://schemas.microsoft.com/office/drawing/2014/main" id="{D3C0E408-AA22-4D40-90FB-A6639D87B0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277" y="1816279"/>
            <a:ext cx="7486295" cy="2947361"/>
          </a:xfrm>
          <a:prstGeom prst="rect">
            <a:avLst/>
          </a:prstGeom>
        </p:spPr>
      </p:pic>
    </p:spTree>
    <p:extLst>
      <p:ext uri="{BB962C8B-B14F-4D97-AF65-F5344CB8AC3E}">
        <p14:creationId xmlns:p14="http://schemas.microsoft.com/office/powerpoint/2010/main" val="929575419"/>
      </p:ext>
    </p:extLst>
  </p:cSld>
  <p:clrMapOvr>
    <a:masterClrMapping/>
  </p:clrMapOvr>
  <p:transition advClick="0">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7CEF45DB-9F5C-486F-B963-2A652D46ABBD}"/>
              </a:ext>
            </a:extLst>
          </p:cNvPr>
          <p:cNvSpPr/>
          <p:nvPr/>
        </p:nvSpPr>
        <p:spPr>
          <a:xfrm>
            <a:off x="228600" y="190500"/>
            <a:ext cx="8629650" cy="4705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Hình chữ nhật 5">
            <a:extLst>
              <a:ext uri="{FF2B5EF4-FFF2-40B4-BE49-F238E27FC236}">
                <a16:creationId xmlns:a16="http://schemas.microsoft.com/office/drawing/2014/main" id="{A9FC4290-F0EB-43BE-856F-E14ED99BE385}"/>
              </a:ext>
            </a:extLst>
          </p:cNvPr>
          <p:cNvSpPr/>
          <p:nvPr/>
        </p:nvSpPr>
        <p:spPr>
          <a:xfrm>
            <a:off x="476577" y="1233893"/>
            <a:ext cx="7595785" cy="664590"/>
          </a:xfrm>
          <a:prstGeom prst="rect">
            <a:avLst/>
          </a:prstGeom>
          <a:solidFill>
            <a:srgbClr val="FFFFFF"/>
          </a:solid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Calibri" panose="020F0502020204030204" pitchFamily="34" charset="0"/>
                <a:cs typeface="Calibri" panose="020F0502020204030204" pitchFamily="34" charset="0"/>
              </a:rPr>
              <a:t>Khi hiệu bắt đầu thì ........</a:t>
            </a:r>
          </a:p>
        </p:txBody>
      </p:sp>
      <p:sp>
        <p:nvSpPr>
          <p:cNvPr id="8" name="Hình chữ nhật 9">
            <a:extLst>
              <a:ext uri="{FF2B5EF4-FFF2-40B4-BE49-F238E27FC236}">
                <a16:creationId xmlns:a16="http://schemas.microsoft.com/office/drawing/2014/main" id="{27CF9C47-0F7A-4DD6-850D-54D885E6A9B8}"/>
              </a:ext>
            </a:extLst>
          </p:cNvPr>
          <p:cNvSpPr/>
          <p:nvPr/>
        </p:nvSpPr>
        <p:spPr>
          <a:xfrm>
            <a:off x="1859635" y="2462114"/>
            <a:ext cx="5843830" cy="664591"/>
          </a:xfrm>
          <a:prstGeom prst="rect">
            <a:avLst/>
          </a:prstGeom>
          <a:solidFill>
            <a:srgbClr val="FFFFFF"/>
          </a:solid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Calibri" panose="020F0502020204030204" pitchFamily="34" charset="0"/>
                <a:cs typeface="Calibri" panose="020F0502020204030204" pitchFamily="34" charset="0"/>
              </a:rPr>
              <a:t>Sau đó......</a:t>
            </a:r>
          </a:p>
        </p:txBody>
      </p:sp>
      <p:sp>
        <p:nvSpPr>
          <p:cNvPr id="14" name="Hình chữ nhật 17">
            <a:extLst>
              <a:ext uri="{FF2B5EF4-FFF2-40B4-BE49-F238E27FC236}">
                <a16:creationId xmlns:a16="http://schemas.microsoft.com/office/drawing/2014/main" id="{7703386D-517E-46BC-AEE5-3C590497D09A}"/>
              </a:ext>
            </a:extLst>
          </p:cNvPr>
          <p:cNvSpPr/>
          <p:nvPr/>
        </p:nvSpPr>
        <p:spPr>
          <a:xfrm>
            <a:off x="2791336" y="3690336"/>
            <a:ext cx="5843830" cy="830997"/>
          </a:xfrm>
          <a:prstGeom prst="rect">
            <a:avLst/>
          </a:prstGeom>
          <a:solidFill>
            <a:srgbClr val="FFFFFF"/>
          </a:solidFill>
          <a:ln>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Calibri" panose="020F0502020204030204" pitchFamily="34" charset="0"/>
                <a:cs typeface="Calibri" panose="020F0502020204030204" pitchFamily="34" charset="0"/>
              </a:rPr>
              <a:t>Kết thúc ........</a:t>
            </a:r>
          </a:p>
        </p:txBody>
      </p:sp>
      <p:pic>
        <p:nvPicPr>
          <p:cNvPr id="17" name="Picture 16">
            <a:extLst>
              <a:ext uri="{FF2B5EF4-FFF2-40B4-BE49-F238E27FC236}">
                <a16:creationId xmlns:a16="http://schemas.microsoft.com/office/drawing/2014/main" id="{D1D941EF-12B3-4973-AE74-39986EE49B6D}"/>
              </a:ext>
            </a:extLst>
          </p:cNvPr>
          <p:cNvPicPr>
            <a:picLocks noChangeAspect="1"/>
          </p:cNvPicPr>
          <p:nvPr/>
        </p:nvPicPr>
        <p:blipFill>
          <a:blip r:embed="rId2"/>
          <a:stretch>
            <a:fillRect/>
          </a:stretch>
        </p:blipFill>
        <p:spPr>
          <a:xfrm>
            <a:off x="2835690" y="-84787"/>
            <a:ext cx="2877561" cy="1286367"/>
          </a:xfrm>
          <a:prstGeom prst="rect">
            <a:avLst/>
          </a:prstGeom>
        </p:spPr>
      </p:pic>
    </p:spTree>
    <p:extLst>
      <p:ext uri="{BB962C8B-B14F-4D97-AF65-F5344CB8AC3E}">
        <p14:creationId xmlns:p14="http://schemas.microsoft.com/office/powerpoint/2010/main" val="1350563434"/>
      </p:ext>
    </p:extLst>
  </p:cSld>
  <p:clrMapOvr>
    <a:masterClrMapping/>
  </p:clrMapOvr>
  <p:transition advClick="0">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1BD651-54B8-48E8-86A9-2D8D7A232AF4}"/>
              </a:ext>
            </a:extLst>
          </p:cNvPr>
          <p:cNvSpPr/>
          <p:nvPr/>
        </p:nvSpPr>
        <p:spPr>
          <a:xfrm>
            <a:off x="4060371" y="1540755"/>
            <a:ext cx="4931229" cy="2765483"/>
          </a:xfrm>
          <a:prstGeom prst="rect">
            <a:avLst/>
          </a:prstGeom>
          <a:solidFill>
            <a:srgbClr val="F9FDFD"/>
          </a:solidFill>
          <a:ln>
            <a:solidFill>
              <a:srgbClr val="00B0F0"/>
            </a:solidFill>
            <a:extLst>
              <a:ext uri="{C807C97D-BFC1-408E-A445-0C87EB9F89A2}">
                <ask:lineSketchStyleProps xmlns:ask="http://schemas.microsoft.com/office/drawing/2018/sketchyshapes" sd="905845893">
                  <a:custGeom>
                    <a:avLst/>
                    <a:gdLst>
                      <a:gd name="connsiteX0" fmla="*/ 0 w 6993164"/>
                      <a:gd name="connsiteY0" fmla="*/ 0 h 4789714"/>
                      <a:gd name="connsiteX1" fmla="*/ 372969 w 6993164"/>
                      <a:gd name="connsiteY1" fmla="*/ 0 h 4789714"/>
                      <a:gd name="connsiteX2" fmla="*/ 1025664 w 6993164"/>
                      <a:gd name="connsiteY2" fmla="*/ 0 h 4789714"/>
                      <a:gd name="connsiteX3" fmla="*/ 1678359 w 6993164"/>
                      <a:gd name="connsiteY3" fmla="*/ 0 h 4789714"/>
                      <a:gd name="connsiteX4" fmla="*/ 2121260 w 6993164"/>
                      <a:gd name="connsiteY4" fmla="*/ 0 h 4789714"/>
                      <a:gd name="connsiteX5" fmla="*/ 2704023 w 6993164"/>
                      <a:gd name="connsiteY5" fmla="*/ 0 h 4789714"/>
                      <a:gd name="connsiteX6" fmla="*/ 3356719 w 6993164"/>
                      <a:gd name="connsiteY6" fmla="*/ 0 h 4789714"/>
                      <a:gd name="connsiteX7" fmla="*/ 3869551 w 6993164"/>
                      <a:gd name="connsiteY7" fmla="*/ 0 h 4789714"/>
                      <a:gd name="connsiteX8" fmla="*/ 4452314 w 6993164"/>
                      <a:gd name="connsiteY8" fmla="*/ 0 h 4789714"/>
                      <a:gd name="connsiteX9" fmla="*/ 5174941 w 6993164"/>
                      <a:gd name="connsiteY9" fmla="*/ 0 h 4789714"/>
                      <a:gd name="connsiteX10" fmla="*/ 5757705 w 6993164"/>
                      <a:gd name="connsiteY10" fmla="*/ 0 h 4789714"/>
                      <a:gd name="connsiteX11" fmla="*/ 6340469 w 6993164"/>
                      <a:gd name="connsiteY11" fmla="*/ 0 h 4789714"/>
                      <a:gd name="connsiteX12" fmla="*/ 6993164 w 6993164"/>
                      <a:gd name="connsiteY12" fmla="*/ 0 h 4789714"/>
                      <a:gd name="connsiteX13" fmla="*/ 6993164 w 6993164"/>
                      <a:gd name="connsiteY13" fmla="*/ 694509 h 4789714"/>
                      <a:gd name="connsiteX14" fmla="*/ 6993164 w 6993164"/>
                      <a:gd name="connsiteY14" fmla="*/ 1293223 h 4789714"/>
                      <a:gd name="connsiteX15" fmla="*/ 6993164 w 6993164"/>
                      <a:gd name="connsiteY15" fmla="*/ 1748246 h 4789714"/>
                      <a:gd name="connsiteX16" fmla="*/ 6993164 w 6993164"/>
                      <a:gd name="connsiteY16" fmla="*/ 2251166 h 4789714"/>
                      <a:gd name="connsiteX17" fmla="*/ 6993164 w 6993164"/>
                      <a:gd name="connsiteY17" fmla="*/ 2897777 h 4789714"/>
                      <a:gd name="connsiteX18" fmla="*/ 6993164 w 6993164"/>
                      <a:gd name="connsiteY18" fmla="*/ 3448594 h 4789714"/>
                      <a:gd name="connsiteX19" fmla="*/ 6993164 w 6993164"/>
                      <a:gd name="connsiteY19" fmla="*/ 3999411 h 4789714"/>
                      <a:gd name="connsiteX20" fmla="*/ 6993164 w 6993164"/>
                      <a:gd name="connsiteY20" fmla="*/ 4789714 h 4789714"/>
                      <a:gd name="connsiteX21" fmla="*/ 6410400 w 6993164"/>
                      <a:gd name="connsiteY21" fmla="*/ 4789714 h 4789714"/>
                      <a:gd name="connsiteX22" fmla="*/ 5687773 w 6993164"/>
                      <a:gd name="connsiteY22" fmla="*/ 4789714 h 4789714"/>
                      <a:gd name="connsiteX23" fmla="*/ 5314805 w 6993164"/>
                      <a:gd name="connsiteY23" fmla="*/ 4789714 h 4789714"/>
                      <a:gd name="connsiteX24" fmla="*/ 4732041 w 6993164"/>
                      <a:gd name="connsiteY24" fmla="*/ 4789714 h 4789714"/>
                      <a:gd name="connsiteX25" fmla="*/ 4149277 w 6993164"/>
                      <a:gd name="connsiteY25" fmla="*/ 4789714 h 4789714"/>
                      <a:gd name="connsiteX26" fmla="*/ 3706377 w 6993164"/>
                      <a:gd name="connsiteY26" fmla="*/ 4789714 h 4789714"/>
                      <a:gd name="connsiteX27" fmla="*/ 3263477 w 6993164"/>
                      <a:gd name="connsiteY27" fmla="*/ 4789714 h 4789714"/>
                      <a:gd name="connsiteX28" fmla="*/ 2890508 w 6993164"/>
                      <a:gd name="connsiteY28" fmla="*/ 4789714 h 4789714"/>
                      <a:gd name="connsiteX29" fmla="*/ 2167881 w 6993164"/>
                      <a:gd name="connsiteY29" fmla="*/ 4789714 h 4789714"/>
                      <a:gd name="connsiteX30" fmla="*/ 1655049 w 6993164"/>
                      <a:gd name="connsiteY30" fmla="*/ 4789714 h 4789714"/>
                      <a:gd name="connsiteX31" fmla="*/ 932422 w 6993164"/>
                      <a:gd name="connsiteY31" fmla="*/ 4789714 h 4789714"/>
                      <a:gd name="connsiteX32" fmla="*/ 0 w 6993164"/>
                      <a:gd name="connsiteY32" fmla="*/ 4789714 h 4789714"/>
                      <a:gd name="connsiteX33" fmla="*/ 0 w 6993164"/>
                      <a:gd name="connsiteY33" fmla="*/ 4286794 h 4789714"/>
                      <a:gd name="connsiteX34" fmla="*/ 0 w 6993164"/>
                      <a:gd name="connsiteY34" fmla="*/ 3831771 h 4789714"/>
                      <a:gd name="connsiteX35" fmla="*/ 0 w 6993164"/>
                      <a:gd name="connsiteY35" fmla="*/ 3376748 h 4789714"/>
                      <a:gd name="connsiteX36" fmla="*/ 0 w 6993164"/>
                      <a:gd name="connsiteY36" fmla="*/ 2778034 h 4789714"/>
                      <a:gd name="connsiteX37" fmla="*/ 0 w 6993164"/>
                      <a:gd name="connsiteY37" fmla="*/ 2179320 h 4789714"/>
                      <a:gd name="connsiteX38" fmla="*/ 0 w 6993164"/>
                      <a:gd name="connsiteY38" fmla="*/ 1580606 h 4789714"/>
                      <a:gd name="connsiteX39" fmla="*/ 0 w 6993164"/>
                      <a:gd name="connsiteY39" fmla="*/ 1125583 h 4789714"/>
                      <a:gd name="connsiteX40" fmla="*/ 0 w 6993164"/>
                      <a:gd name="connsiteY40" fmla="*/ 526869 h 4789714"/>
                      <a:gd name="connsiteX41" fmla="*/ 0 w 6993164"/>
                      <a:gd name="connsiteY41" fmla="*/ 0 h 478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993164" h="4789714" fill="none" extrusionOk="0">
                        <a:moveTo>
                          <a:pt x="0" y="0"/>
                        </a:moveTo>
                        <a:cubicBezTo>
                          <a:pt x="114134" y="-41448"/>
                          <a:pt x="267820" y="34208"/>
                          <a:pt x="372969" y="0"/>
                        </a:cubicBezTo>
                        <a:cubicBezTo>
                          <a:pt x="478118" y="-34208"/>
                          <a:pt x="873221" y="20020"/>
                          <a:pt x="1025664" y="0"/>
                        </a:cubicBezTo>
                        <a:cubicBezTo>
                          <a:pt x="1178108" y="-20020"/>
                          <a:pt x="1536759" y="68182"/>
                          <a:pt x="1678359" y="0"/>
                        </a:cubicBezTo>
                        <a:cubicBezTo>
                          <a:pt x="1819960" y="-68182"/>
                          <a:pt x="1972390" y="6743"/>
                          <a:pt x="2121260" y="0"/>
                        </a:cubicBezTo>
                        <a:cubicBezTo>
                          <a:pt x="2270130" y="-6743"/>
                          <a:pt x="2545958" y="49934"/>
                          <a:pt x="2704023" y="0"/>
                        </a:cubicBezTo>
                        <a:cubicBezTo>
                          <a:pt x="2862088" y="-49934"/>
                          <a:pt x="3132096" y="1000"/>
                          <a:pt x="3356719" y="0"/>
                        </a:cubicBezTo>
                        <a:cubicBezTo>
                          <a:pt x="3581342" y="-1000"/>
                          <a:pt x="3665716" y="6004"/>
                          <a:pt x="3869551" y="0"/>
                        </a:cubicBezTo>
                        <a:cubicBezTo>
                          <a:pt x="4073386" y="-6004"/>
                          <a:pt x="4243634" y="40471"/>
                          <a:pt x="4452314" y="0"/>
                        </a:cubicBezTo>
                        <a:cubicBezTo>
                          <a:pt x="4660994" y="-40471"/>
                          <a:pt x="4988126" y="85320"/>
                          <a:pt x="5174941" y="0"/>
                        </a:cubicBezTo>
                        <a:cubicBezTo>
                          <a:pt x="5361756" y="-85320"/>
                          <a:pt x="5516417" y="68647"/>
                          <a:pt x="5757705" y="0"/>
                        </a:cubicBezTo>
                        <a:cubicBezTo>
                          <a:pt x="5998993" y="-68647"/>
                          <a:pt x="6125147" y="24051"/>
                          <a:pt x="6340469" y="0"/>
                        </a:cubicBezTo>
                        <a:cubicBezTo>
                          <a:pt x="6555791" y="-24051"/>
                          <a:pt x="6745497" y="65663"/>
                          <a:pt x="6993164" y="0"/>
                        </a:cubicBezTo>
                        <a:cubicBezTo>
                          <a:pt x="7057235" y="297756"/>
                          <a:pt x="6914109" y="449150"/>
                          <a:pt x="6993164" y="694509"/>
                        </a:cubicBezTo>
                        <a:cubicBezTo>
                          <a:pt x="7072219" y="939868"/>
                          <a:pt x="6965136" y="1076288"/>
                          <a:pt x="6993164" y="1293223"/>
                        </a:cubicBezTo>
                        <a:cubicBezTo>
                          <a:pt x="7021192" y="1510158"/>
                          <a:pt x="6971447" y="1521555"/>
                          <a:pt x="6993164" y="1748246"/>
                        </a:cubicBezTo>
                        <a:cubicBezTo>
                          <a:pt x="7014881" y="1974937"/>
                          <a:pt x="6937548" y="2047774"/>
                          <a:pt x="6993164" y="2251166"/>
                        </a:cubicBezTo>
                        <a:cubicBezTo>
                          <a:pt x="7048780" y="2454558"/>
                          <a:pt x="6932564" y="2645492"/>
                          <a:pt x="6993164" y="2897777"/>
                        </a:cubicBezTo>
                        <a:cubicBezTo>
                          <a:pt x="7053764" y="3150062"/>
                          <a:pt x="6960418" y="3295915"/>
                          <a:pt x="6993164" y="3448594"/>
                        </a:cubicBezTo>
                        <a:cubicBezTo>
                          <a:pt x="7025910" y="3601273"/>
                          <a:pt x="6960806" y="3823657"/>
                          <a:pt x="6993164" y="3999411"/>
                        </a:cubicBezTo>
                        <a:cubicBezTo>
                          <a:pt x="7025522" y="4175165"/>
                          <a:pt x="6933988" y="4476835"/>
                          <a:pt x="6993164" y="4789714"/>
                        </a:cubicBezTo>
                        <a:cubicBezTo>
                          <a:pt x="6825472" y="4843801"/>
                          <a:pt x="6570277" y="4732312"/>
                          <a:pt x="6410400" y="4789714"/>
                        </a:cubicBezTo>
                        <a:cubicBezTo>
                          <a:pt x="6250523" y="4847116"/>
                          <a:pt x="6017063" y="4785023"/>
                          <a:pt x="5687773" y="4789714"/>
                        </a:cubicBezTo>
                        <a:cubicBezTo>
                          <a:pt x="5358483" y="4794405"/>
                          <a:pt x="5420114" y="4765272"/>
                          <a:pt x="5314805" y="4789714"/>
                        </a:cubicBezTo>
                        <a:cubicBezTo>
                          <a:pt x="5209496" y="4814156"/>
                          <a:pt x="4856085" y="4724973"/>
                          <a:pt x="4732041" y="4789714"/>
                        </a:cubicBezTo>
                        <a:cubicBezTo>
                          <a:pt x="4607997" y="4854455"/>
                          <a:pt x="4380767" y="4786896"/>
                          <a:pt x="4149277" y="4789714"/>
                        </a:cubicBezTo>
                        <a:cubicBezTo>
                          <a:pt x="3917787" y="4792532"/>
                          <a:pt x="3925777" y="4753027"/>
                          <a:pt x="3706377" y="4789714"/>
                        </a:cubicBezTo>
                        <a:cubicBezTo>
                          <a:pt x="3486977" y="4826401"/>
                          <a:pt x="3353560" y="4787154"/>
                          <a:pt x="3263477" y="4789714"/>
                        </a:cubicBezTo>
                        <a:cubicBezTo>
                          <a:pt x="3173394" y="4792274"/>
                          <a:pt x="2985040" y="4762023"/>
                          <a:pt x="2890508" y="4789714"/>
                        </a:cubicBezTo>
                        <a:cubicBezTo>
                          <a:pt x="2795976" y="4817405"/>
                          <a:pt x="2346106" y="4723937"/>
                          <a:pt x="2167881" y="4789714"/>
                        </a:cubicBezTo>
                        <a:cubicBezTo>
                          <a:pt x="1989656" y="4855491"/>
                          <a:pt x="1902244" y="4776994"/>
                          <a:pt x="1655049" y="4789714"/>
                        </a:cubicBezTo>
                        <a:cubicBezTo>
                          <a:pt x="1407854" y="4802434"/>
                          <a:pt x="1191790" y="4710884"/>
                          <a:pt x="932422" y="4789714"/>
                        </a:cubicBezTo>
                        <a:cubicBezTo>
                          <a:pt x="673054" y="4868544"/>
                          <a:pt x="406153" y="4715036"/>
                          <a:pt x="0" y="4789714"/>
                        </a:cubicBezTo>
                        <a:cubicBezTo>
                          <a:pt x="-43280" y="4586110"/>
                          <a:pt x="10532" y="4525784"/>
                          <a:pt x="0" y="4286794"/>
                        </a:cubicBezTo>
                        <a:cubicBezTo>
                          <a:pt x="-10532" y="4047804"/>
                          <a:pt x="50983" y="4056364"/>
                          <a:pt x="0" y="3831771"/>
                        </a:cubicBezTo>
                        <a:cubicBezTo>
                          <a:pt x="-50983" y="3607178"/>
                          <a:pt x="52464" y="3533344"/>
                          <a:pt x="0" y="3376748"/>
                        </a:cubicBezTo>
                        <a:cubicBezTo>
                          <a:pt x="-52464" y="3220152"/>
                          <a:pt x="41465" y="2993954"/>
                          <a:pt x="0" y="2778034"/>
                        </a:cubicBezTo>
                        <a:cubicBezTo>
                          <a:pt x="-41465" y="2562114"/>
                          <a:pt x="12749" y="2469200"/>
                          <a:pt x="0" y="2179320"/>
                        </a:cubicBezTo>
                        <a:cubicBezTo>
                          <a:pt x="-12749" y="1889440"/>
                          <a:pt x="3399" y="1758651"/>
                          <a:pt x="0" y="1580606"/>
                        </a:cubicBezTo>
                        <a:cubicBezTo>
                          <a:pt x="-3399" y="1402561"/>
                          <a:pt x="17803" y="1320039"/>
                          <a:pt x="0" y="1125583"/>
                        </a:cubicBezTo>
                        <a:cubicBezTo>
                          <a:pt x="-17803" y="931127"/>
                          <a:pt x="62157" y="660551"/>
                          <a:pt x="0" y="526869"/>
                        </a:cubicBezTo>
                        <a:cubicBezTo>
                          <a:pt x="-62157" y="393187"/>
                          <a:pt x="42727" y="120438"/>
                          <a:pt x="0" y="0"/>
                        </a:cubicBezTo>
                        <a:close/>
                      </a:path>
                      <a:path w="6993164" h="4789714" stroke="0" extrusionOk="0">
                        <a:moveTo>
                          <a:pt x="0" y="0"/>
                        </a:moveTo>
                        <a:cubicBezTo>
                          <a:pt x="147922" y="-33571"/>
                          <a:pt x="301313" y="22828"/>
                          <a:pt x="512832" y="0"/>
                        </a:cubicBezTo>
                        <a:cubicBezTo>
                          <a:pt x="724351" y="-22828"/>
                          <a:pt x="851207" y="20282"/>
                          <a:pt x="1095596" y="0"/>
                        </a:cubicBezTo>
                        <a:cubicBezTo>
                          <a:pt x="1339985" y="-20282"/>
                          <a:pt x="1605561" y="60867"/>
                          <a:pt x="1748291" y="0"/>
                        </a:cubicBezTo>
                        <a:cubicBezTo>
                          <a:pt x="1891022" y="-60867"/>
                          <a:pt x="1988228" y="36016"/>
                          <a:pt x="2121260" y="0"/>
                        </a:cubicBezTo>
                        <a:cubicBezTo>
                          <a:pt x="2254292" y="-36016"/>
                          <a:pt x="2413161" y="8915"/>
                          <a:pt x="2494228" y="0"/>
                        </a:cubicBezTo>
                        <a:cubicBezTo>
                          <a:pt x="2575295" y="-8915"/>
                          <a:pt x="2893782" y="32554"/>
                          <a:pt x="3216855" y="0"/>
                        </a:cubicBezTo>
                        <a:cubicBezTo>
                          <a:pt x="3539928" y="-32554"/>
                          <a:pt x="3783338" y="81033"/>
                          <a:pt x="3939482" y="0"/>
                        </a:cubicBezTo>
                        <a:cubicBezTo>
                          <a:pt x="4095626" y="-81033"/>
                          <a:pt x="4142610" y="33176"/>
                          <a:pt x="4312451" y="0"/>
                        </a:cubicBezTo>
                        <a:cubicBezTo>
                          <a:pt x="4482292" y="-33176"/>
                          <a:pt x="4560907" y="3085"/>
                          <a:pt x="4685420" y="0"/>
                        </a:cubicBezTo>
                        <a:cubicBezTo>
                          <a:pt x="4809933" y="-3085"/>
                          <a:pt x="5078313" y="10983"/>
                          <a:pt x="5338115" y="0"/>
                        </a:cubicBezTo>
                        <a:cubicBezTo>
                          <a:pt x="5597918" y="-10983"/>
                          <a:pt x="5753394" y="13650"/>
                          <a:pt x="6060742" y="0"/>
                        </a:cubicBezTo>
                        <a:cubicBezTo>
                          <a:pt x="6368090" y="-13650"/>
                          <a:pt x="6735400" y="68148"/>
                          <a:pt x="6993164" y="0"/>
                        </a:cubicBezTo>
                        <a:cubicBezTo>
                          <a:pt x="7005764" y="249153"/>
                          <a:pt x="6938855" y="343041"/>
                          <a:pt x="6993164" y="502920"/>
                        </a:cubicBezTo>
                        <a:cubicBezTo>
                          <a:pt x="7047473" y="662799"/>
                          <a:pt x="6954814" y="798944"/>
                          <a:pt x="6993164" y="1053737"/>
                        </a:cubicBezTo>
                        <a:cubicBezTo>
                          <a:pt x="7031514" y="1308530"/>
                          <a:pt x="6912333" y="1520221"/>
                          <a:pt x="6993164" y="1748246"/>
                        </a:cubicBezTo>
                        <a:cubicBezTo>
                          <a:pt x="7073995" y="1976271"/>
                          <a:pt x="6943178" y="2113839"/>
                          <a:pt x="6993164" y="2299063"/>
                        </a:cubicBezTo>
                        <a:cubicBezTo>
                          <a:pt x="7043150" y="2484287"/>
                          <a:pt x="6947746" y="2771960"/>
                          <a:pt x="6993164" y="2993571"/>
                        </a:cubicBezTo>
                        <a:cubicBezTo>
                          <a:pt x="7038582" y="3215182"/>
                          <a:pt x="6932267" y="3369466"/>
                          <a:pt x="6993164" y="3688080"/>
                        </a:cubicBezTo>
                        <a:cubicBezTo>
                          <a:pt x="7054061" y="4006694"/>
                          <a:pt x="6959358" y="4286325"/>
                          <a:pt x="6993164" y="4789714"/>
                        </a:cubicBezTo>
                        <a:cubicBezTo>
                          <a:pt x="6824400" y="4810758"/>
                          <a:pt x="6555633" y="4762214"/>
                          <a:pt x="6410400" y="4789714"/>
                        </a:cubicBezTo>
                        <a:cubicBezTo>
                          <a:pt x="6265167" y="4817214"/>
                          <a:pt x="6140341" y="4783937"/>
                          <a:pt x="5897568" y="4789714"/>
                        </a:cubicBezTo>
                        <a:cubicBezTo>
                          <a:pt x="5654795" y="4795491"/>
                          <a:pt x="5643666" y="4788233"/>
                          <a:pt x="5524600" y="4789714"/>
                        </a:cubicBezTo>
                        <a:cubicBezTo>
                          <a:pt x="5405534" y="4791195"/>
                          <a:pt x="5019841" y="4786235"/>
                          <a:pt x="4871904" y="4789714"/>
                        </a:cubicBezTo>
                        <a:cubicBezTo>
                          <a:pt x="4723967" y="4793193"/>
                          <a:pt x="4461038" y="4767713"/>
                          <a:pt x="4149277" y="4789714"/>
                        </a:cubicBezTo>
                        <a:cubicBezTo>
                          <a:pt x="3837516" y="4811715"/>
                          <a:pt x="3914687" y="4755141"/>
                          <a:pt x="3706377" y="4789714"/>
                        </a:cubicBezTo>
                        <a:cubicBezTo>
                          <a:pt x="3498067" y="4824287"/>
                          <a:pt x="3160284" y="4757814"/>
                          <a:pt x="2983750" y="4789714"/>
                        </a:cubicBezTo>
                        <a:cubicBezTo>
                          <a:pt x="2807216" y="4821614"/>
                          <a:pt x="2702153" y="4746715"/>
                          <a:pt x="2610781" y="4789714"/>
                        </a:cubicBezTo>
                        <a:cubicBezTo>
                          <a:pt x="2519409" y="4832713"/>
                          <a:pt x="2261566" y="4756133"/>
                          <a:pt x="2167881" y="4789714"/>
                        </a:cubicBezTo>
                        <a:cubicBezTo>
                          <a:pt x="2074196" y="4823295"/>
                          <a:pt x="1957845" y="4773798"/>
                          <a:pt x="1794912" y="4789714"/>
                        </a:cubicBezTo>
                        <a:cubicBezTo>
                          <a:pt x="1631979" y="4805630"/>
                          <a:pt x="1401455" y="4716930"/>
                          <a:pt x="1072285" y="4789714"/>
                        </a:cubicBezTo>
                        <a:cubicBezTo>
                          <a:pt x="743115" y="4862498"/>
                          <a:pt x="808967" y="4759799"/>
                          <a:pt x="699316" y="4789714"/>
                        </a:cubicBezTo>
                        <a:cubicBezTo>
                          <a:pt x="589665" y="4819629"/>
                          <a:pt x="233195" y="4734674"/>
                          <a:pt x="0" y="4789714"/>
                        </a:cubicBezTo>
                        <a:cubicBezTo>
                          <a:pt x="-47463" y="4466891"/>
                          <a:pt x="3284" y="4429543"/>
                          <a:pt x="0" y="4143103"/>
                        </a:cubicBezTo>
                        <a:cubicBezTo>
                          <a:pt x="-3284" y="3856663"/>
                          <a:pt x="62103" y="3720772"/>
                          <a:pt x="0" y="3592286"/>
                        </a:cubicBezTo>
                        <a:cubicBezTo>
                          <a:pt x="-62103" y="3463800"/>
                          <a:pt x="79409" y="3159154"/>
                          <a:pt x="0" y="2897777"/>
                        </a:cubicBezTo>
                        <a:cubicBezTo>
                          <a:pt x="-79409" y="2636400"/>
                          <a:pt x="55055" y="2563971"/>
                          <a:pt x="0" y="2346960"/>
                        </a:cubicBezTo>
                        <a:cubicBezTo>
                          <a:pt x="-55055" y="2129949"/>
                          <a:pt x="37309" y="1857505"/>
                          <a:pt x="0" y="1652451"/>
                        </a:cubicBezTo>
                        <a:cubicBezTo>
                          <a:pt x="-37309" y="1447397"/>
                          <a:pt x="37546" y="1305217"/>
                          <a:pt x="0" y="1053737"/>
                        </a:cubicBezTo>
                        <a:cubicBezTo>
                          <a:pt x="-37546" y="802257"/>
                          <a:pt x="63241" y="266816"/>
                          <a:pt x="0" y="0"/>
                        </a:cubicBezTo>
                        <a:close/>
                      </a:path>
                    </a:pathLst>
                  </a:custGeom>
                  <ask:type>
                    <ask:lineSketchNone/>
                  </ask:type>
                </ask:lineSketchStyleProps>
              </a:ext>
            </a:extLs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ysClr val="windowText" lastClr="000000"/>
                </a:solidFill>
                <a:sym typeface="Wingdings" panose="05000000000000000000" pitchFamily="2" charset="2"/>
              </a:rPr>
              <a:t></a:t>
            </a:r>
            <a:r>
              <a:rPr lang="en-US" sz="4000">
                <a:solidFill>
                  <a:sysClr val="windowText" lastClr="000000"/>
                </a:solidFill>
              </a:rPr>
              <a:t>……………………………………………………………………………………………………………………………………………………</a:t>
            </a:r>
          </a:p>
        </p:txBody>
      </p:sp>
      <p:pic>
        <p:nvPicPr>
          <p:cNvPr id="4" name="Picture 3" descr="A picture containing icon&#10;&#10;Description automatically generated">
            <a:extLst>
              <a:ext uri="{FF2B5EF4-FFF2-40B4-BE49-F238E27FC236}">
                <a16:creationId xmlns:a16="http://schemas.microsoft.com/office/drawing/2014/main" id="{89CEECB4-970F-4C9E-8749-ED3D99818D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00887" cy="4591152"/>
          </a:xfrm>
          <a:prstGeom prst="rect">
            <a:avLst/>
          </a:prstGeom>
        </p:spPr>
      </p:pic>
      <p:sp>
        <p:nvSpPr>
          <p:cNvPr id="5" name="TextBox 4">
            <a:extLst>
              <a:ext uri="{FF2B5EF4-FFF2-40B4-BE49-F238E27FC236}">
                <a16:creationId xmlns:a16="http://schemas.microsoft.com/office/drawing/2014/main" id="{3C816DE3-8010-47F8-97A2-C71B44671F45}"/>
              </a:ext>
            </a:extLst>
          </p:cNvPr>
          <p:cNvSpPr txBox="1"/>
          <p:nvPr/>
        </p:nvSpPr>
        <p:spPr>
          <a:xfrm>
            <a:off x="585862" y="3105909"/>
            <a:ext cx="3229161" cy="1200329"/>
          </a:xfrm>
          <a:prstGeom prst="rect">
            <a:avLst/>
          </a:prstGeom>
          <a:solidFill>
            <a:schemeClr val="accent4">
              <a:lumMod val="20000"/>
              <a:lumOff val="80000"/>
            </a:schemeClr>
          </a:solidFill>
          <a:ln>
            <a:solidFill>
              <a:schemeClr val="accent2">
                <a:lumMod val="75000"/>
              </a:schemeClr>
            </a:solidFill>
            <a:prstDash val="dash"/>
          </a:ln>
        </p:spPr>
        <p:txBody>
          <a:bodyPr wrap="square" rtlCol="0">
            <a:spAutoFit/>
            <a:scene3d>
              <a:camera prst="orthographicFront"/>
              <a:lightRig rig="soft" dir="t">
                <a:rot lat="0" lon="0" rev="15600000"/>
              </a:lightRig>
            </a:scene3d>
            <a:sp3d extrusionH="57150" prstMaterial="softEdge">
              <a:bevelT w="25400" h="38100"/>
            </a:sp3d>
          </a:bodyPr>
          <a:lstStyle/>
          <a:p>
            <a:pPr algn="just"/>
            <a:r>
              <a:rPr lang="en-US" sz="3600" b="1">
                <a:ln/>
                <a:solidFill>
                  <a:schemeClr val="accent4"/>
                </a:solidFill>
                <a:latin typeface="Calibri" panose="020F0502020204030204" pitchFamily="34" charset="0"/>
                <a:cs typeface="Calibri" panose="020F0502020204030204" pitchFamily="34" charset="0"/>
              </a:rPr>
              <a:t>Em viết bài vào vở bài tập</a:t>
            </a:r>
          </a:p>
        </p:txBody>
      </p:sp>
    </p:spTree>
    <p:extLst>
      <p:ext uri="{BB962C8B-B14F-4D97-AF65-F5344CB8AC3E}">
        <p14:creationId xmlns:p14="http://schemas.microsoft.com/office/powerpoint/2010/main" val="14289384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par>
                                <p:cTn id="13" presetID="14" presetClass="entr" presetSubtype="10" fill="hold" grpId="0" nodeType="with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randombar(horizontal)">
                                      <p:cBhvr>
                                        <p:cTn id="15" dur="500"/>
                                        <p:tgtEl>
                                          <p:spTgt spid="3">
                                            <p:bg/>
                                          </p:spTgt>
                                        </p:tgtEl>
                                      </p:cBhvr>
                                    </p:animEffect>
                                  </p:childTnLst>
                                </p:cTn>
                              </p:par>
                              <p:par>
                                <p:cTn id="16" presetID="14" presetClass="entr" presetSubtype="10" fill="hold" grpId="0" nodeType="withEffect">
                                  <p:stCondLst>
                                    <p:cond delay="0"/>
                                  </p:stCondLst>
                                  <p:iterate type="lt">
                                    <p:tmPct val="0"/>
                                  </p:iterate>
                                  <p:childTnLst>
                                    <p:set>
                                      <p:cBhvr>
                                        <p:cTn id="17"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8" dur="500"/>
                                        <p:tgtEl>
                                          <p:spTgt spid="3">
                                            <p:txEl>
                                              <p:pRg st="0" end="0"/>
                                            </p:txEl>
                                          </p:spTgt>
                                        </p:tgtEl>
                                      </p:cBhvr>
                                    </p:animEffect>
                                  </p:childTnLst>
                                </p:cTn>
                              </p:par>
                              <p:par>
                                <p:cTn id="19" presetID="34" presetClass="emph" presetSubtype="0" fill="hold" nodeType="withEffect">
                                  <p:stCondLst>
                                    <p:cond delay="0"/>
                                  </p:stCondLst>
                                  <p:iterate type="lt">
                                    <p:tmPct val="10000"/>
                                  </p:iterate>
                                  <p:childTnLst>
                                    <p:animMotion origin="layout" path="M 3.88889E-6 1.48148E-6 L 3.88889E-6 -0.07222 " pathEditMode="relative" rAng="0" ptsTypes="AA">
                                      <p:cBhvr>
                                        <p:cTn id="20"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21" dur="125" fill="hold">
                                          <p:stCondLst>
                                            <p:cond delay="0"/>
                                          </p:stCondLst>
                                        </p:cTn>
                                        <p:tgtEl>
                                          <p:spTgt spid="3">
                                            <p:txEl>
                                              <p:pRg st="0" end="0"/>
                                            </p:txEl>
                                          </p:spTgt>
                                        </p:tgtEl>
                                        <p:attrNameLst>
                                          <p:attrName>r</p:attrName>
                                        </p:attrNameLst>
                                      </p:cBhvr>
                                    </p:animRot>
                                    <p:animRot by="-1500000">
                                      <p:cBhvr>
                                        <p:cTn id="22" dur="125" fill="hold">
                                          <p:stCondLst>
                                            <p:cond delay="125"/>
                                          </p:stCondLst>
                                        </p:cTn>
                                        <p:tgtEl>
                                          <p:spTgt spid="3">
                                            <p:txEl>
                                              <p:pRg st="0" end="0"/>
                                            </p:txEl>
                                          </p:spTgt>
                                        </p:tgtEl>
                                        <p:attrNameLst>
                                          <p:attrName>r</p:attrName>
                                        </p:attrNameLst>
                                      </p:cBhvr>
                                    </p:animRot>
                                    <p:animRot by="-1500000">
                                      <p:cBhvr>
                                        <p:cTn id="23" dur="125" fill="hold">
                                          <p:stCondLst>
                                            <p:cond delay="250"/>
                                          </p:stCondLst>
                                        </p:cTn>
                                        <p:tgtEl>
                                          <p:spTgt spid="3">
                                            <p:txEl>
                                              <p:pRg st="0" end="0"/>
                                            </p:txEl>
                                          </p:spTgt>
                                        </p:tgtEl>
                                        <p:attrNameLst>
                                          <p:attrName>r</p:attrName>
                                        </p:attrNameLst>
                                      </p:cBhvr>
                                    </p:animRot>
                                    <p:animRot by="1500000">
                                      <p:cBhvr>
                                        <p:cTn id="24"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67C3C0C-BA02-4E1E-9E59-D6237DB6B419}"/>
              </a:ext>
            </a:extLst>
          </p:cNvPr>
          <p:cNvPicPr>
            <a:picLocks noChangeAspect="1"/>
          </p:cNvPicPr>
          <p:nvPr/>
        </p:nvPicPr>
        <p:blipFill>
          <a:blip r:embed="rId2"/>
          <a:stretch>
            <a:fillRect/>
          </a:stretch>
        </p:blipFill>
        <p:spPr>
          <a:xfrm>
            <a:off x="357641" y="0"/>
            <a:ext cx="7819117" cy="5143500"/>
          </a:xfrm>
          <a:prstGeom prst="rect">
            <a:avLst/>
          </a:prstGeom>
        </p:spPr>
      </p:pic>
    </p:spTree>
    <p:extLst>
      <p:ext uri="{BB962C8B-B14F-4D97-AF65-F5344CB8AC3E}">
        <p14:creationId xmlns:p14="http://schemas.microsoft.com/office/powerpoint/2010/main" val="783035806"/>
      </p:ext>
    </p:extLst>
  </p:cSld>
  <p:clrMapOvr>
    <a:masterClrMapping/>
  </p:clrMapOvr>
  <p:transition advClick="0">
    <p:fade/>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3EAB4C-4E27-4F72-923B-ED176FE3C256}"/>
              </a:ext>
            </a:extLst>
          </p:cNvPr>
          <p:cNvPicPr>
            <a:picLocks noChangeAspect="1"/>
          </p:cNvPicPr>
          <p:nvPr/>
        </p:nvPicPr>
        <p:blipFill>
          <a:blip r:embed="rId2"/>
          <a:stretch>
            <a:fillRect/>
          </a:stretch>
        </p:blipFill>
        <p:spPr>
          <a:xfrm>
            <a:off x="0" y="0"/>
            <a:ext cx="9144000" cy="5084064"/>
          </a:xfrm>
          <a:prstGeom prst="rect">
            <a:avLst/>
          </a:prstGeom>
        </p:spPr>
      </p:pic>
    </p:spTree>
    <p:extLst>
      <p:ext uri="{BB962C8B-B14F-4D97-AF65-F5344CB8AC3E}">
        <p14:creationId xmlns:p14="http://schemas.microsoft.com/office/powerpoint/2010/main" val="2111657903"/>
      </p:ext>
    </p:extLst>
  </p:cSld>
  <p:clrMapOvr>
    <a:masterClrMapping/>
  </p:clrMapOvr>
  <p:transition advClick="0">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a khúc The Cup of life của mùa World Cup 1998 - Kenh14 Video">
            <a:hlinkClick r:id="" action="ppaction://media"/>
            <a:extLst>
              <a:ext uri="{FF2B5EF4-FFF2-40B4-BE49-F238E27FC236}">
                <a16:creationId xmlns:a16="http://schemas.microsoft.com/office/drawing/2014/main" id="{AAC5B3A7-6179-4F5F-955C-564FD215D6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470853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9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F14A025-B02D-4B65-869C-412792467FAE}"/>
              </a:ext>
            </a:extLst>
          </p:cNvPr>
          <p:cNvSpPr/>
          <p:nvPr/>
        </p:nvSpPr>
        <p:spPr>
          <a:xfrm>
            <a:off x="231322" y="370114"/>
            <a:ext cx="8645977" cy="4582886"/>
          </a:xfrm>
          <a:prstGeom prst="roundRect">
            <a:avLst/>
          </a:prstGeom>
          <a:solidFill>
            <a:srgbClr val="FFFF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BE4A5D9F-DF43-4CCB-B3FA-576524807D09}"/>
              </a:ext>
            </a:extLst>
          </p:cNvPr>
          <p:cNvSpPr txBox="1"/>
          <p:nvPr/>
        </p:nvSpPr>
        <p:spPr>
          <a:xfrm>
            <a:off x="594291" y="955671"/>
            <a:ext cx="7920037" cy="4401205"/>
          </a:xfrm>
          <a:prstGeom prst="rect">
            <a:avLst/>
          </a:prstGeom>
          <a:noFill/>
        </p:spPr>
        <p:txBody>
          <a:bodyPr wrap="square">
            <a:spAutoFit/>
          </a:bodyPr>
          <a:lstStyle/>
          <a:p>
            <a:pPr indent="566738" algn="just"/>
            <a:r>
              <a:rPr lang="vi-VN" sz="2800" b="0" i="0">
                <a:solidFill>
                  <a:srgbClr val="333333"/>
                </a:solidFill>
                <a:effectLst/>
                <a:latin typeface="Calibri" panose="020F0502020204030204" pitchFamily="34" charset="0"/>
                <a:cs typeface="Calibri" panose="020F0502020204030204" pitchFamily="34" charset="0"/>
              </a:rPr>
              <a:t>Khi hiệu lệnh "bắt đầu" vang lên vận động viên bắt đầu từ vạch xuất phát, với tư thế sẵn sàng tất cả lao nhanh người về phía trước.</a:t>
            </a:r>
          </a:p>
          <a:p>
            <a:pPr indent="566738" algn="just"/>
            <a:r>
              <a:rPr lang="vi-VN" sz="2800" b="0" i="0">
                <a:solidFill>
                  <a:srgbClr val="333333"/>
                </a:solidFill>
                <a:effectLst/>
                <a:latin typeface="Calibri" panose="020F0502020204030204" pitchFamily="34" charset="0"/>
                <a:cs typeface="Calibri" panose="020F0502020204030204" pitchFamily="34" charset="0"/>
              </a:rPr>
              <a:t>Sau khi xuất phát, các vận động viên thi đấu rất căng thẳng và kịch liệt, ai cũng lăm lăm về đích. Tất cả người xem hò reo trong sự phần khích, hồi hộp.</a:t>
            </a:r>
          </a:p>
          <a:p>
            <a:pPr indent="566738" algn="just"/>
            <a:r>
              <a:rPr lang="vi-VN" sz="2800" b="0" i="0">
                <a:solidFill>
                  <a:srgbClr val="333333"/>
                </a:solidFill>
                <a:effectLst/>
                <a:latin typeface="Calibri" panose="020F0502020204030204" pitchFamily="34" charset="0"/>
                <a:cs typeface="Calibri" panose="020F0502020204030204" pitchFamily="34" charset="0"/>
              </a:rPr>
              <a:t>Trận đấu kết thúc khi các vận động viên lần lượt cán đích. Không khí lại càng thêm rộn rã với những tràng pháo tay vang dội.</a:t>
            </a:r>
          </a:p>
          <a:p>
            <a:pPr indent="566738" algn="just"/>
            <a:endParaRPr lang="vi-VN" sz="2800" b="0" i="0">
              <a:solidFill>
                <a:srgbClr val="333333"/>
              </a:solidFill>
              <a:effectLst/>
              <a:latin typeface="Calibri" panose="020F0502020204030204" pitchFamily="34" charset="0"/>
              <a:cs typeface="Calibri" panose="020F0502020204030204" pitchFamily="34" charset="0"/>
            </a:endParaRPr>
          </a:p>
        </p:txBody>
      </p:sp>
      <p:sp>
        <p:nvSpPr>
          <p:cNvPr id="5" name="Arrow: Pentagon 4">
            <a:extLst>
              <a:ext uri="{FF2B5EF4-FFF2-40B4-BE49-F238E27FC236}">
                <a16:creationId xmlns:a16="http://schemas.microsoft.com/office/drawing/2014/main" id="{5BCF5493-3A8D-411B-8B99-BE0CFD1D7435}"/>
              </a:ext>
            </a:extLst>
          </p:cNvPr>
          <p:cNvSpPr/>
          <p:nvPr/>
        </p:nvSpPr>
        <p:spPr>
          <a:xfrm>
            <a:off x="231322" y="190500"/>
            <a:ext cx="3396343" cy="585557"/>
          </a:xfrm>
          <a:prstGeom prst="homePlate">
            <a:avLst/>
          </a:prstGeom>
          <a:solidFill>
            <a:srgbClr val="FBB7EC"/>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4000" b="1">
                <a:ln w="22225">
                  <a:solidFill>
                    <a:schemeClr val="accent1"/>
                  </a:solidFill>
                  <a:prstDash val="solid"/>
                </a:ln>
                <a:solidFill>
                  <a:schemeClr val="tx2"/>
                </a:solidFill>
                <a:latin typeface="SVN-Kitten" pitchFamily="50" charset="0"/>
              </a:rPr>
              <a:t>Bài tham khảo</a:t>
            </a:r>
            <a:endParaRPr lang="en-US" sz="4000" b="1">
              <a:ln w="22225">
                <a:solidFill>
                  <a:schemeClr val="accent1"/>
                </a:solidFill>
                <a:prstDash val="solid"/>
              </a:ln>
              <a:solidFill>
                <a:schemeClr val="tx2"/>
              </a:solidFill>
              <a:latin typeface="SVN-Kitten" pitchFamily="50" charset="0"/>
            </a:endParaRPr>
          </a:p>
        </p:txBody>
      </p:sp>
    </p:spTree>
    <p:extLst>
      <p:ext uri="{BB962C8B-B14F-4D97-AF65-F5344CB8AC3E}">
        <p14:creationId xmlns:p14="http://schemas.microsoft.com/office/powerpoint/2010/main" val="2745659695"/>
      </p:ext>
    </p:extLst>
  </p:cSld>
  <p:clrMapOvr>
    <a:masterClrMapping/>
  </p:clrMapOvr>
  <p:transition advClick="0">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703537" y="180667"/>
            <a:ext cx="8041726" cy="4219883"/>
          </a:xfrm>
          <a:prstGeom prst="rect">
            <a:avLst/>
          </a:prstGeom>
        </p:spPr>
      </p:pic>
      <p:sp>
        <p:nvSpPr>
          <p:cNvPr id="8" name="TextBox 7"/>
          <p:cNvSpPr txBox="1"/>
          <p:nvPr/>
        </p:nvSpPr>
        <p:spPr>
          <a:xfrm>
            <a:off x="1860976" y="-3266418"/>
            <a:ext cx="5422048"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prstClr val="black"/>
                  </a:solidFill>
                </a:ln>
                <a:solidFill>
                  <a:srgbClr val="FFFF00"/>
                </a:solidFill>
                <a:effectLst>
                  <a:glow rad="228600">
                    <a:srgbClr val="ED7D31">
                      <a:satMod val="175000"/>
                      <a:alpha val="40000"/>
                    </a:srgbClr>
                  </a:glow>
                </a:effectLst>
                <a:uLnTx/>
                <a:uFillTx/>
                <a:latin typeface="#9Slide07 SVNZiclets" panose="02000603000000000000" pitchFamily="2" charset="0"/>
                <a:ea typeface="Arial Unicode MS"/>
                <a:cs typeface="+mn-cs"/>
              </a:rPr>
              <a:t>VẬN</a:t>
            </a:r>
            <a:r>
              <a:rPr kumimoji="0" lang="en-US" sz="5400" b="0" i="0" u="none" strike="noStrike" kern="1200" cap="none" spc="0" normalizeH="0" noProof="0">
                <a:ln>
                  <a:solidFill>
                    <a:prstClr val="black"/>
                  </a:solidFill>
                </a:ln>
                <a:solidFill>
                  <a:srgbClr val="FFFF00"/>
                </a:solidFill>
                <a:effectLst>
                  <a:glow rad="228600">
                    <a:srgbClr val="ED7D31">
                      <a:satMod val="175000"/>
                      <a:alpha val="40000"/>
                    </a:srgbClr>
                  </a:glow>
                </a:effectLst>
                <a:uLnTx/>
                <a:uFillTx/>
                <a:latin typeface="#9Slide07 SVNZiclets" panose="02000603000000000000" pitchFamily="2" charset="0"/>
                <a:ea typeface="Arial Unicode MS"/>
                <a:cs typeface="+mn-cs"/>
              </a:rPr>
              <a:t> DỤNG</a:t>
            </a:r>
            <a:endParaRPr kumimoji="0" lang="en-US" sz="5400" b="0" i="0" u="none" strike="noStrike" kern="1200" cap="none" spc="0" normalizeH="0" baseline="0" noProof="0" dirty="0">
              <a:ln>
                <a:solidFill>
                  <a:prstClr val="black"/>
                </a:solidFill>
              </a:ln>
              <a:solidFill>
                <a:srgbClr val="FFFF00"/>
              </a:solidFill>
              <a:effectLst>
                <a:glow rad="228600">
                  <a:srgbClr val="ED7D31">
                    <a:satMod val="175000"/>
                    <a:alpha val="40000"/>
                  </a:srgbClr>
                </a:glow>
              </a:effectLst>
              <a:uLnTx/>
              <a:uFillTx/>
              <a:latin typeface="#9Slide07 SVNZiclets" panose="02000603000000000000" pitchFamily="2" charset="0"/>
              <a:ea typeface="Arial Unicode MS"/>
              <a:cs typeface="+mn-cs"/>
            </a:endParaRPr>
          </a:p>
        </p:txBody>
      </p:sp>
    </p:spTree>
    <p:extLst>
      <p:ext uri="{BB962C8B-B14F-4D97-AF65-F5344CB8AC3E}">
        <p14:creationId xmlns:p14="http://schemas.microsoft.com/office/powerpoint/2010/main" val="1679924419"/>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42" presetClass="path" presetSubtype="0" accel="50000" decel="50000" fill="hold" grpId="1" nodeType="withEffect">
                                  <p:stCondLst>
                                    <p:cond delay="0"/>
                                  </p:stCondLst>
                                  <p:childTnLst>
                                    <p:animMotion origin="layout" path="M 0.00556 0.10525 L 0 0.99722 " pathEditMode="relative" rAng="0" ptsTypes="AA">
                                      <p:cBhvr>
                                        <p:cTn id="8" dur="2000" fill="hold"/>
                                        <p:tgtEl>
                                          <p:spTgt spid="8"/>
                                        </p:tgtEl>
                                        <p:attrNameLst>
                                          <p:attrName>ppt_x</p:attrName>
                                          <p:attrName>ppt_y</p:attrName>
                                        </p:attrNameLst>
                                      </p:cBhvr>
                                      <p:rCtr x="-278" y="445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t="8903" b="3604"/>
          <a:stretch>
            <a:fillRect/>
          </a:stretch>
        </p:blipFill>
        <p:spPr>
          <a:xfrm>
            <a:off x="0" y="0"/>
            <a:ext cx="9144000" cy="5143500"/>
          </a:xfrm>
          <a:prstGeom prst="rect">
            <a:avLst/>
          </a:prstGeom>
        </p:spPr>
      </p:pic>
      <p:pic>
        <p:nvPicPr>
          <p:cNvPr id="5" name="Picture 3"/>
          <p:cNvPicPr>
            <a:picLocks noChangeAspect="1"/>
          </p:cNvPicPr>
          <p:nvPr/>
        </p:nvPicPr>
        <p:blipFill>
          <a:blip r:embed="rId3"/>
          <a:srcRect/>
          <a:stretch>
            <a:fillRect/>
          </a:stretch>
        </p:blipFill>
        <p:spPr>
          <a:xfrm>
            <a:off x="-2309149" y="2610433"/>
            <a:ext cx="10263472" cy="253306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8125" y="2118401"/>
            <a:ext cx="2008702" cy="906700"/>
          </a:xfrm>
          <a:prstGeom prst="rect">
            <a:avLst/>
          </a:prstGeom>
        </p:spPr>
      </p:pic>
      <p:pic>
        <p:nvPicPr>
          <p:cNvPr id="7" name="Picture 19"/>
          <p:cNvPicPr>
            <a:picLocks noChangeAspect="1"/>
          </p:cNvPicPr>
          <p:nvPr/>
        </p:nvPicPr>
        <p:blipFill>
          <a:blip r:embed="rId6"/>
          <a:srcRect l="78244" b="71519"/>
          <a:stretch>
            <a:fillRect/>
          </a:stretch>
        </p:blipFill>
        <p:spPr>
          <a:xfrm flipH="1">
            <a:off x="6379" y="5770"/>
            <a:ext cx="3420624" cy="1905013"/>
          </a:xfrm>
          <a:prstGeom prst="rect">
            <a:avLst/>
          </a:prstGeom>
        </p:spPr>
      </p:pic>
      <p:pic>
        <p:nvPicPr>
          <p:cNvPr id="8" name="Picture 18"/>
          <p:cNvPicPr>
            <a:picLocks noChangeAspect="1"/>
          </p:cNvPicPr>
          <p:nvPr/>
        </p:nvPicPr>
        <p:blipFill>
          <a:blip r:embed="rId7"/>
          <a:srcRect l="29023"/>
          <a:stretch>
            <a:fillRect/>
          </a:stretch>
        </p:blipFill>
        <p:spPr>
          <a:xfrm>
            <a:off x="-364603" y="-1"/>
            <a:ext cx="9508603" cy="5477719"/>
          </a:xfrm>
          <a:prstGeom prst="rect">
            <a:avLst/>
          </a:prstGeom>
        </p:spPr>
      </p:pic>
      <p:pic>
        <p:nvPicPr>
          <p:cNvPr id="10"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600" y="1277222"/>
            <a:ext cx="3504751" cy="3495757"/>
          </a:xfrm>
          <a:prstGeom prst="rect">
            <a:avLst/>
          </a:prstGeom>
        </p:spPr>
      </p:pic>
      <p:grpSp>
        <p:nvGrpSpPr>
          <p:cNvPr id="11" name="Group 10"/>
          <p:cNvGrpSpPr/>
          <p:nvPr/>
        </p:nvGrpSpPr>
        <p:grpSpPr>
          <a:xfrm>
            <a:off x="3343899" y="179149"/>
            <a:ext cx="5561976" cy="4447331"/>
            <a:chOff x="5241752" y="161403"/>
            <a:chExt cx="6819068" cy="5929774"/>
          </a:xfrm>
        </p:grpSpPr>
        <p:grpSp>
          <p:nvGrpSpPr>
            <p:cNvPr id="12" name="Group 6"/>
            <p:cNvGrpSpPr/>
            <p:nvPr/>
          </p:nvGrpSpPr>
          <p:grpSpPr>
            <a:xfrm>
              <a:off x="5335929" y="1160824"/>
              <a:ext cx="6475247" cy="0"/>
              <a:chOff x="1533184" y="0"/>
              <a:chExt cx="12950494" cy="0"/>
            </a:xfrm>
          </p:grpSpPr>
          <p:sp>
            <p:nvSpPr>
              <p:cNvPr id="16" name="AutoShape 7"/>
              <p:cNvSpPr/>
              <p:nvPr/>
            </p:nvSpPr>
            <p:spPr>
              <a:xfrm>
                <a:off x="1533184" y="0"/>
                <a:ext cx="3973218" cy="0"/>
              </a:xfrm>
              <a:prstGeom prst="line">
                <a:avLst/>
              </a:prstGeom>
              <a:ln w="139700" cap="rnd">
                <a:solidFill>
                  <a:srgbClr val="FE6B6B"/>
                </a:solidFill>
                <a:prstDash val="solid"/>
                <a:headEnd type="none" w="sm" len="sm"/>
                <a:tailEnd type="none" w="sm" len="sm"/>
              </a:ln>
            </p:spPr>
          </p:sp>
          <p:sp>
            <p:nvSpPr>
              <p:cNvPr id="17" name="AutoShape 8"/>
              <p:cNvSpPr/>
              <p:nvPr/>
            </p:nvSpPr>
            <p:spPr>
              <a:xfrm>
                <a:off x="4787954" y="0"/>
                <a:ext cx="4927654" cy="0"/>
              </a:xfrm>
              <a:prstGeom prst="line">
                <a:avLst/>
              </a:prstGeom>
              <a:ln w="139700" cap="rnd">
                <a:solidFill>
                  <a:srgbClr val="FE6B6B"/>
                </a:solidFill>
                <a:prstDash val="solid"/>
                <a:headEnd type="none" w="sm" len="sm"/>
                <a:tailEnd type="none" w="sm" len="sm"/>
              </a:ln>
            </p:spPr>
          </p:sp>
          <p:sp>
            <p:nvSpPr>
              <p:cNvPr id="18" name="AutoShape 9"/>
              <p:cNvSpPr/>
              <p:nvPr/>
            </p:nvSpPr>
            <p:spPr>
              <a:xfrm>
                <a:off x="9556024" y="0"/>
                <a:ext cx="4927654" cy="0"/>
              </a:xfrm>
              <a:prstGeom prst="line">
                <a:avLst/>
              </a:prstGeom>
              <a:ln w="139700" cap="rnd">
                <a:solidFill>
                  <a:srgbClr val="FE6B6B"/>
                </a:solidFill>
                <a:prstDash val="solid"/>
                <a:headEnd type="none" w="sm" len="sm"/>
                <a:tailEnd type="none" w="sm" len="sm"/>
              </a:ln>
            </p:spPr>
          </p:sp>
        </p:grpSp>
        <p:grpSp>
          <p:nvGrpSpPr>
            <p:cNvPr id="13" name="Group 12"/>
            <p:cNvGrpSpPr/>
            <p:nvPr/>
          </p:nvGrpSpPr>
          <p:grpSpPr>
            <a:xfrm>
              <a:off x="5241752" y="161403"/>
              <a:ext cx="6819068" cy="5929774"/>
              <a:chOff x="5241752" y="161403"/>
              <a:chExt cx="6819068" cy="5929774"/>
            </a:xfrm>
          </p:grpSpPr>
          <p:pic>
            <p:nvPicPr>
              <p:cNvPr id="14" name="图片 14">
                <a:extLst>
                  <a:ext uri="{FF2B5EF4-FFF2-40B4-BE49-F238E27FC236}">
                    <a16:creationId xmlns:a16="http://schemas.microsoft.com/office/drawing/2014/main" id="{5BF02888-AC6E-4B21-865F-B442DC998C6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924" b="924"/>
              <a:stretch/>
            </p:blipFill>
            <p:spPr>
              <a:xfrm>
                <a:off x="5241752" y="161403"/>
                <a:ext cx="6819068" cy="5929774"/>
              </a:xfrm>
              <a:prstGeom prst="rect">
                <a:avLst/>
              </a:prstGeom>
            </p:spPr>
          </p:pic>
          <p:sp>
            <p:nvSpPr>
              <p:cNvPr id="15" name="TextBox 23"/>
              <p:cNvSpPr txBox="1"/>
              <p:nvPr/>
            </p:nvSpPr>
            <p:spPr>
              <a:xfrm>
                <a:off x="6180784" y="2160247"/>
                <a:ext cx="4941004" cy="2462212"/>
              </a:xfrm>
              <a:prstGeom prst="rect">
                <a:avLst/>
              </a:prstGeom>
            </p:spPr>
            <p:txBody>
              <a:bodyPr wrap="square" lIns="0" tIns="0" rIns="0" bIns="0"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Trò chơi: </a:t>
                </a:r>
                <a:endParaRPr kumimoji="0" lang="en-US" sz="4000" b="1" i="0" u="none" strike="noStrike" kern="1200" cap="none" spc="0" normalizeH="0" baseline="0" noProof="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D11F43"/>
                    </a:solidFill>
                    <a:effectLst/>
                    <a:uLnTx/>
                    <a:uFillTx/>
                    <a:latin typeface="Cambria" panose="02040503050406030204" pitchFamily="18" charset="0"/>
                    <a:ea typeface="Cambria" panose="02040503050406030204" pitchFamily="18" charset="0"/>
                    <a:cs typeface="#9Slide03 Arima Madurai ExtraBo" panose="00000900000000000000" pitchFamily="2" charset="0"/>
                  </a:rPr>
                  <a:t>Em là vận động viên </a:t>
                </a:r>
              </a:p>
            </p:txBody>
          </p:sp>
        </p:grpSp>
      </p:grpSp>
    </p:spTree>
    <p:extLst>
      <p:ext uri="{BB962C8B-B14F-4D97-AF65-F5344CB8AC3E}">
        <p14:creationId xmlns:p14="http://schemas.microsoft.com/office/powerpoint/2010/main" val="3520208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3905 0.07778 L -2.5E-6 3.7037E-7 " pathEditMode="relative" rAng="0" ptsTypes="AA">
                                      <p:cBhvr>
                                        <p:cTn id="6" dur="1300" fill="hold"/>
                                        <p:tgtEl>
                                          <p:spTgt spid="11"/>
                                        </p:tgtEl>
                                        <p:attrNameLst>
                                          <p:attrName>ppt_x</p:attrName>
                                          <p:attrName>ppt_y</p:attrName>
                                        </p:attrNameLst>
                                      </p:cBhvr>
                                      <p:rCtr x="-19531" y="-3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014"/>
        <p:cNvGrpSpPr/>
        <p:nvPr/>
      </p:nvGrpSpPr>
      <p:grpSpPr>
        <a:xfrm>
          <a:off x="0" y="0"/>
          <a:ext cx="0" cy="0"/>
          <a:chOff x="0" y="0"/>
          <a:chExt cx="0" cy="0"/>
        </a:xfrm>
      </p:grpSpPr>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4572000" y="1809930"/>
            <a:ext cx="4422187" cy="3537579"/>
          </a:xfrm>
          <a:prstGeom prst="rect">
            <a:avLst/>
          </a:prstGeom>
        </p:spPr>
      </p:pic>
      <p:grpSp>
        <p:nvGrpSpPr>
          <p:cNvPr id="6" name="Nhóm 5">
            <a:extLst>
              <a:ext uri="{FF2B5EF4-FFF2-40B4-BE49-F238E27FC236}">
                <a16:creationId xmlns:a16="http://schemas.microsoft.com/office/drawing/2014/main" id="{70888CE7-71CC-12CE-0DA0-F68118CBF331}"/>
              </a:ext>
            </a:extLst>
          </p:cNvPr>
          <p:cNvGrpSpPr/>
          <p:nvPr/>
        </p:nvGrpSpPr>
        <p:grpSpPr>
          <a:xfrm>
            <a:off x="2084520" y="266700"/>
            <a:ext cx="4582980" cy="2305050"/>
            <a:chOff x="1522708" y="123987"/>
            <a:chExt cx="3909448" cy="2130048"/>
          </a:xfrm>
        </p:grpSpPr>
        <p:sp>
          <p:nvSpPr>
            <p:cNvPr id="2" name="Bong bóng Lời nói: Hình bầu dục 1">
              <a:extLst>
                <a:ext uri="{FF2B5EF4-FFF2-40B4-BE49-F238E27FC236}">
                  <a16:creationId xmlns:a16="http://schemas.microsoft.com/office/drawing/2014/main" id="{14913CF4-3769-343F-00F2-7BFDAEE2C70F}"/>
                </a:ext>
              </a:extLst>
            </p:cNvPr>
            <p:cNvSpPr/>
            <p:nvPr/>
          </p:nvSpPr>
          <p:spPr>
            <a:xfrm>
              <a:off x="1522708" y="123987"/>
              <a:ext cx="3909448" cy="2130048"/>
            </a:xfrm>
            <a:prstGeom prst="wedgeEllipseCallout">
              <a:avLst>
                <a:gd name="adj1" fmla="val -12310"/>
                <a:gd name="adj2" fmla="val 6213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4" name="Hộp Văn bản 3">
              <a:extLst>
                <a:ext uri="{FF2B5EF4-FFF2-40B4-BE49-F238E27FC236}">
                  <a16:creationId xmlns:a16="http://schemas.microsoft.com/office/drawing/2014/main" id="{FDDF584D-DB8F-3EA3-017E-09D3D2189178}"/>
                </a:ext>
              </a:extLst>
            </p:cNvPr>
            <p:cNvSpPr txBox="1"/>
            <p:nvPr/>
          </p:nvSpPr>
          <p:spPr>
            <a:xfrm>
              <a:off x="1770680" y="438153"/>
              <a:ext cx="3661476" cy="181588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a:rPr>
                <a:t>Kể tên một số trò chơi vận động mà em được học trong giờ Giáo dục Thể chất.</a:t>
              </a:r>
            </a:p>
          </p:txBody>
        </p:sp>
      </p:grpSp>
      <p:pic>
        <p:nvPicPr>
          <p:cNvPr id="24" name="Hình ảnh 23" descr="Ảnh có chứa mẫu họa&#10;&#10;Mô tả được tạo tự động">
            <a:extLst>
              <a:ext uri="{FF2B5EF4-FFF2-40B4-BE49-F238E27FC236}">
                <a16:creationId xmlns:a16="http://schemas.microsoft.com/office/drawing/2014/main" id="{FA13B4E9-5DC6-BC33-2A6B-7AC539DA58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286722" y="1607948"/>
            <a:ext cx="4742484" cy="3793805"/>
          </a:xfrm>
          <a:prstGeom prst="rect">
            <a:avLst/>
          </a:prstGeom>
        </p:spPr>
      </p:pic>
    </p:spTree>
    <p:extLst>
      <p:ext uri="{BB962C8B-B14F-4D97-AF65-F5344CB8AC3E}">
        <p14:creationId xmlns:p14="http://schemas.microsoft.com/office/powerpoint/2010/main" val="3724726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4014"/>
        <p:cNvGrpSpPr/>
        <p:nvPr/>
      </p:nvGrpSpPr>
      <p:grpSpPr>
        <a:xfrm>
          <a:off x="0" y="0"/>
          <a:ext cx="0" cy="0"/>
          <a:chOff x="0" y="0"/>
          <a:chExt cx="0" cy="0"/>
        </a:xfrm>
      </p:grpSpPr>
      <p:grpSp>
        <p:nvGrpSpPr>
          <p:cNvPr id="3" name="Nhóm 2">
            <a:extLst>
              <a:ext uri="{FF2B5EF4-FFF2-40B4-BE49-F238E27FC236}">
                <a16:creationId xmlns:a16="http://schemas.microsoft.com/office/drawing/2014/main" id="{61AD03D7-2615-9399-CDCE-4E664CAFD6E9}"/>
              </a:ext>
            </a:extLst>
          </p:cNvPr>
          <p:cNvGrpSpPr/>
          <p:nvPr/>
        </p:nvGrpSpPr>
        <p:grpSpPr>
          <a:xfrm>
            <a:off x="439765" y="441702"/>
            <a:ext cx="8867452" cy="4072954"/>
            <a:chOff x="439765" y="441702"/>
            <a:chExt cx="8867452" cy="4072954"/>
          </a:xfrm>
        </p:grpSpPr>
        <p:sp>
          <p:nvSpPr>
            <p:cNvPr id="5" name="Bong bóng Lời nói: Hình bầu dục 4">
              <a:extLst>
                <a:ext uri="{FF2B5EF4-FFF2-40B4-BE49-F238E27FC236}">
                  <a16:creationId xmlns:a16="http://schemas.microsoft.com/office/drawing/2014/main" id="{0022892A-C007-5B09-104D-C858A01480F4}"/>
                </a:ext>
              </a:extLst>
            </p:cNvPr>
            <p:cNvSpPr/>
            <p:nvPr/>
          </p:nvSpPr>
          <p:spPr>
            <a:xfrm>
              <a:off x="439765" y="441702"/>
              <a:ext cx="8247033" cy="3749298"/>
            </a:xfrm>
            <a:prstGeom prst="wedgeEllipseCallout">
              <a:avLst>
                <a:gd name="adj1" fmla="val 27600"/>
                <a:gd name="adj2" fmla="val 5794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7" name="Hộp Văn bản 6">
              <a:extLst>
                <a:ext uri="{FF2B5EF4-FFF2-40B4-BE49-F238E27FC236}">
                  <a16:creationId xmlns:a16="http://schemas.microsoft.com/office/drawing/2014/main" id="{0FE9C47F-4DAA-C2AF-BBB6-6DA5338C36EF}"/>
                </a:ext>
              </a:extLst>
            </p:cNvPr>
            <p:cNvSpPr txBox="1"/>
            <p:nvPr/>
          </p:nvSpPr>
          <p:spPr>
            <a:xfrm>
              <a:off x="1992018" y="975226"/>
              <a:ext cx="7315199" cy="353943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Trò chơi Nhảy đúng, nhảy nhanh</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Trò chơi Chạy tiếp sức theo vòng tròn</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Trò chơi Chuyển nhanh, nhảy nhanh</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Trò chơi Qua cầu tiếp sức</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Trò chơi Bóng chuyền sáu</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Trò chơi Trao tín gậy</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kumimoji="0" lang="vi-VN" sz="2800" b="1"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5505450" y="2000430"/>
            <a:ext cx="4422187" cy="3537579"/>
          </a:xfrm>
          <a:prstGeom prst="rect">
            <a:avLst/>
          </a:prstGeom>
        </p:spPr>
      </p:pic>
    </p:spTree>
    <p:extLst>
      <p:ext uri="{BB962C8B-B14F-4D97-AF65-F5344CB8AC3E}">
        <p14:creationId xmlns:p14="http://schemas.microsoft.com/office/powerpoint/2010/main" val="1637157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014"/>
        <p:cNvGrpSpPr/>
        <p:nvPr/>
      </p:nvGrpSpPr>
      <p:grpSpPr>
        <a:xfrm>
          <a:off x="0" y="0"/>
          <a:ext cx="0" cy="0"/>
          <a:chOff x="0" y="0"/>
          <a:chExt cx="0" cy="0"/>
        </a:xfrm>
      </p:grpSpPr>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4572000" y="1809930"/>
            <a:ext cx="4422187" cy="3537579"/>
          </a:xfrm>
          <a:prstGeom prst="rect">
            <a:avLst/>
          </a:prstGeom>
        </p:spPr>
      </p:pic>
      <p:grpSp>
        <p:nvGrpSpPr>
          <p:cNvPr id="6" name="Nhóm 5">
            <a:extLst>
              <a:ext uri="{FF2B5EF4-FFF2-40B4-BE49-F238E27FC236}">
                <a16:creationId xmlns:a16="http://schemas.microsoft.com/office/drawing/2014/main" id="{70888CE7-71CC-12CE-0DA0-F68118CBF331}"/>
              </a:ext>
            </a:extLst>
          </p:cNvPr>
          <p:cNvGrpSpPr/>
          <p:nvPr/>
        </p:nvGrpSpPr>
        <p:grpSpPr>
          <a:xfrm>
            <a:off x="2084520" y="266700"/>
            <a:ext cx="4582980" cy="2305050"/>
            <a:chOff x="1522708" y="123987"/>
            <a:chExt cx="3909448" cy="2130048"/>
          </a:xfrm>
        </p:grpSpPr>
        <p:sp>
          <p:nvSpPr>
            <p:cNvPr id="2" name="Bong bóng Lời nói: Hình bầu dục 1">
              <a:extLst>
                <a:ext uri="{FF2B5EF4-FFF2-40B4-BE49-F238E27FC236}">
                  <a16:creationId xmlns:a16="http://schemas.microsoft.com/office/drawing/2014/main" id="{14913CF4-3769-343F-00F2-7BFDAEE2C70F}"/>
                </a:ext>
              </a:extLst>
            </p:cNvPr>
            <p:cNvSpPr/>
            <p:nvPr/>
          </p:nvSpPr>
          <p:spPr>
            <a:xfrm>
              <a:off x="1522708" y="123987"/>
              <a:ext cx="3909448" cy="2130048"/>
            </a:xfrm>
            <a:prstGeom prst="wedgeEllipseCallout">
              <a:avLst>
                <a:gd name="adj1" fmla="val -12310"/>
                <a:gd name="adj2" fmla="val 6213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4" name="Hộp Văn bản 3">
              <a:extLst>
                <a:ext uri="{FF2B5EF4-FFF2-40B4-BE49-F238E27FC236}">
                  <a16:creationId xmlns:a16="http://schemas.microsoft.com/office/drawing/2014/main" id="{FDDF584D-DB8F-3EA3-017E-09D3D2189178}"/>
                </a:ext>
              </a:extLst>
            </p:cNvPr>
            <p:cNvSpPr txBox="1"/>
            <p:nvPr/>
          </p:nvSpPr>
          <p:spPr>
            <a:xfrm>
              <a:off x="1770680" y="668383"/>
              <a:ext cx="3661476" cy="8816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a:rPr>
                <a:t>Nói về cảm xúc của em khi tham gia các trò chơi. </a:t>
              </a:r>
            </a:p>
          </p:txBody>
        </p:sp>
      </p:grpSp>
      <p:pic>
        <p:nvPicPr>
          <p:cNvPr id="24" name="Hình ảnh 23" descr="Ảnh có chứa mẫu họa&#10;&#10;Mô tả được tạo tự động">
            <a:extLst>
              <a:ext uri="{FF2B5EF4-FFF2-40B4-BE49-F238E27FC236}">
                <a16:creationId xmlns:a16="http://schemas.microsoft.com/office/drawing/2014/main" id="{FA13B4E9-5DC6-BC33-2A6B-7AC539DA58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286722" y="1607948"/>
            <a:ext cx="4742484" cy="3793805"/>
          </a:xfrm>
          <a:prstGeom prst="rect">
            <a:avLst/>
          </a:prstGeom>
        </p:spPr>
      </p:pic>
    </p:spTree>
    <p:extLst>
      <p:ext uri="{BB962C8B-B14F-4D97-AF65-F5344CB8AC3E}">
        <p14:creationId xmlns:p14="http://schemas.microsoft.com/office/powerpoint/2010/main" val="267227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703537" y="180667"/>
            <a:ext cx="8041726" cy="4219883"/>
          </a:xfrm>
          <a:prstGeom prst="rect">
            <a:avLst/>
          </a:prstGeom>
        </p:spPr>
      </p:pic>
      <p:sp>
        <p:nvSpPr>
          <p:cNvPr id="8" name="TextBox 7"/>
          <p:cNvSpPr txBox="1"/>
          <p:nvPr/>
        </p:nvSpPr>
        <p:spPr>
          <a:xfrm>
            <a:off x="1860976" y="-3266418"/>
            <a:ext cx="5422048"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prstClr val="black"/>
                  </a:solidFill>
                </a:ln>
                <a:solidFill>
                  <a:srgbClr val="FFFF00"/>
                </a:solidFill>
                <a:effectLst>
                  <a:glow rad="228600">
                    <a:srgbClr val="ED7D31">
                      <a:satMod val="175000"/>
                      <a:alpha val="40000"/>
                    </a:srgbClr>
                  </a:glow>
                </a:effectLst>
                <a:uLnTx/>
                <a:uFillTx/>
                <a:latin typeface="#9Slide07 SVNZiclets" panose="02000603000000000000" pitchFamily="2" charset="0"/>
                <a:ea typeface="Arial Unicode MS"/>
                <a:cs typeface="+mn-cs"/>
              </a:rPr>
              <a:t>VỀ NHÀ</a:t>
            </a:r>
            <a:endParaRPr kumimoji="0" lang="en-US" sz="5400" b="0" i="0" u="none" strike="noStrike" kern="1200" cap="none" spc="0" normalizeH="0" baseline="0" noProof="0" dirty="0">
              <a:ln>
                <a:solidFill>
                  <a:prstClr val="black"/>
                </a:solidFill>
              </a:ln>
              <a:solidFill>
                <a:srgbClr val="FFFF00"/>
              </a:solidFill>
              <a:effectLst>
                <a:glow rad="228600">
                  <a:srgbClr val="ED7D31">
                    <a:satMod val="175000"/>
                    <a:alpha val="40000"/>
                  </a:srgbClr>
                </a:glow>
              </a:effectLst>
              <a:uLnTx/>
              <a:uFillTx/>
              <a:latin typeface="#9Slide07 SVNZiclets" panose="02000603000000000000" pitchFamily="2" charset="0"/>
              <a:ea typeface="Arial Unicode MS"/>
              <a:cs typeface="+mn-cs"/>
            </a:endParaRPr>
          </a:p>
        </p:txBody>
      </p:sp>
    </p:spTree>
    <p:extLst>
      <p:ext uri="{BB962C8B-B14F-4D97-AF65-F5344CB8AC3E}">
        <p14:creationId xmlns:p14="http://schemas.microsoft.com/office/powerpoint/2010/main" val="206576061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42" presetClass="path" presetSubtype="0" accel="50000" decel="50000" fill="hold" grpId="1" nodeType="withEffect">
                                  <p:stCondLst>
                                    <p:cond delay="0"/>
                                  </p:stCondLst>
                                  <p:childTnLst>
                                    <p:animMotion origin="layout" path="M 0.00556 0.10525 L 0 0.99722 " pathEditMode="relative" rAng="0" ptsTypes="AA">
                                      <p:cBhvr>
                                        <p:cTn id="8" dur="2000" fill="hold"/>
                                        <p:tgtEl>
                                          <p:spTgt spid="8"/>
                                        </p:tgtEl>
                                        <p:attrNameLst>
                                          <p:attrName>ppt_x</p:attrName>
                                          <p:attrName>ppt_y</p:attrName>
                                        </p:attrNameLst>
                                      </p:cBhvr>
                                      <p:rCtr x="-278" y="445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4014"/>
        <p:cNvGrpSpPr/>
        <p:nvPr/>
      </p:nvGrpSpPr>
      <p:grpSpPr>
        <a:xfrm>
          <a:off x="0" y="0"/>
          <a:ext cx="0" cy="0"/>
          <a:chOff x="0" y="0"/>
          <a:chExt cx="0" cy="0"/>
        </a:xfrm>
      </p:grpSpPr>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4572000" y="1809930"/>
            <a:ext cx="4422187" cy="3537579"/>
          </a:xfrm>
          <a:prstGeom prst="rect">
            <a:avLst/>
          </a:prstGeom>
        </p:spPr>
      </p:pic>
      <p:grpSp>
        <p:nvGrpSpPr>
          <p:cNvPr id="6" name="Nhóm 5">
            <a:extLst>
              <a:ext uri="{FF2B5EF4-FFF2-40B4-BE49-F238E27FC236}">
                <a16:creationId xmlns:a16="http://schemas.microsoft.com/office/drawing/2014/main" id="{70888CE7-71CC-12CE-0DA0-F68118CBF331}"/>
              </a:ext>
            </a:extLst>
          </p:cNvPr>
          <p:cNvGrpSpPr/>
          <p:nvPr/>
        </p:nvGrpSpPr>
        <p:grpSpPr>
          <a:xfrm>
            <a:off x="2084520" y="266700"/>
            <a:ext cx="4582980" cy="2305050"/>
            <a:chOff x="1522708" y="123987"/>
            <a:chExt cx="3909448" cy="2130048"/>
          </a:xfrm>
        </p:grpSpPr>
        <p:sp>
          <p:nvSpPr>
            <p:cNvPr id="2" name="Bong bóng Lời nói: Hình bầu dục 1">
              <a:extLst>
                <a:ext uri="{FF2B5EF4-FFF2-40B4-BE49-F238E27FC236}">
                  <a16:creationId xmlns:a16="http://schemas.microsoft.com/office/drawing/2014/main" id="{14913CF4-3769-343F-00F2-7BFDAEE2C70F}"/>
                </a:ext>
              </a:extLst>
            </p:cNvPr>
            <p:cNvSpPr/>
            <p:nvPr/>
          </p:nvSpPr>
          <p:spPr>
            <a:xfrm>
              <a:off x="1522708" y="123987"/>
              <a:ext cx="3909448" cy="2130048"/>
            </a:xfrm>
            <a:prstGeom prst="wedgeEllipseCallout">
              <a:avLst>
                <a:gd name="adj1" fmla="val -12310"/>
                <a:gd name="adj2" fmla="val 6213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4" name="Hộp Văn bản 3">
              <a:extLst>
                <a:ext uri="{FF2B5EF4-FFF2-40B4-BE49-F238E27FC236}">
                  <a16:creationId xmlns:a16="http://schemas.microsoft.com/office/drawing/2014/main" id="{FDDF584D-DB8F-3EA3-017E-09D3D2189178}"/>
                </a:ext>
              </a:extLst>
            </p:cNvPr>
            <p:cNvSpPr txBox="1"/>
            <p:nvPr/>
          </p:nvSpPr>
          <p:spPr>
            <a:xfrm>
              <a:off x="1770680" y="668383"/>
              <a:ext cx="3661476" cy="12798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1" i="0" u="none" strike="noStrike" kern="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Arial"/>
                </a:rPr>
                <a:t>Kể về một trò chơi hoặc môn thể thao em yêu thích cho người thân nghe.</a:t>
              </a:r>
            </a:p>
          </p:txBody>
        </p:sp>
      </p:grpSp>
      <p:pic>
        <p:nvPicPr>
          <p:cNvPr id="24" name="Hình ảnh 23" descr="Ảnh có chứa mẫu họa&#10;&#10;Mô tả được tạo tự động">
            <a:extLst>
              <a:ext uri="{FF2B5EF4-FFF2-40B4-BE49-F238E27FC236}">
                <a16:creationId xmlns:a16="http://schemas.microsoft.com/office/drawing/2014/main" id="{FA13B4E9-5DC6-BC33-2A6B-7AC539DA58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286722" y="1607948"/>
            <a:ext cx="4742484" cy="3793805"/>
          </a:xfrm>
          <a:prstGeom prst="rect">
            <a:avLst/>
          </a:prstGeom>
        </p:spPr>
      </p:pic>
    </p:spTree>
    <p:extLst>
      <p:ext uri="{BB962C8B-B14F-4D97-AF65-F5344CB8AC3E}">
        <p14:creationId xmlns:p14="http://schemas.microsoft.com/office/powerpoint/2010/main" val="4161201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4014"/>
        <p:cNvGrpSpPr/>
        <p:nvPr/>
      </p:nvGrpSpPr>
      <p:grpSpPr>
        <a:xfrm>
          <a:off x="0" y="0"/>
          <a:ext cx="0" cy="0"/>
          <a:chOff x="0" y="0"/>
          <a:chExt cx="0" cy="0"/>
        </a:xfrm>
      </p:grpSpPr>
      <p:pic>
        <p:nvPicPr>
          <p:cNvPr id="2" name="Picture 1">
            <a:extLst>
              <a:ext uri="{FF2B5EF4-FFF2-40B4-BE49-F238E27FC236}">
                <a16:creationId xmlns:a16="http://schemas.microsoft.com/office/drawing/2014/main" id="{B6E14D26-C7EF-44C3-B6E1-31312F659E68}"/>
              </a:ext>
            </a:extLst>
          </p:cNvPr>
          <p:cNvPicPr>
            <a:picLocks noChangeAspect="1"/>
          </p:cNvPicPr>
          <p:nvPr/>
        </p:nvPicPr>
        <p:blipFill>
          <a:blip r:embed="rId3"/>
          <a:stretch>
            <a:fillRect/>
          </a:stretch>
        </p:blipFill>
        <p:spPr>
          <a:xfrm>
            <a:off x="1371846" y="0"/>
            <a:ext cx="6400308" cy="5143500"/>
          </a:xfrm>
          <a:prstGeom prst="rect">
            <a:avLst/>
          </a:prstGeom>
        </p:spPr>
      </p:pic>
    </p:spTree>
    <p:extLst>
      <p:ext uri="{BB962C8B-B14F-4D97-AF65-F5344CB8AC3E}">
        <p14:creationId xmlns:p14="http://schemas.microsoft.com/office/powerpoint/2010/main" val="330677777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Flowchart: Terminator 34">
            <a:extLst>
              <a:ext uri="{FF2B5EF4-FFF2-40B4-BE49-F238E27FC236}">
                <a16:creationId xmlns:a16="http://schemas.microsoft.com/office/drawing/2014/main" id="{9AA04C02-C5B8-4B9A-8EE5-A790B3CDD378}"/>
              </a:ext>
            </a:extLst>
          </p:cNvPr>
          <p:cNvSpPr/>
          <p:nvPr/>
        </p:nvSpPr>
        <p:spPr>
          <a:xfrm>
            <a:off x="928914" y="1457209"/>
            <a:ext cx="7518400" cy="2862322"/>
          </a:xfrm>
          <a:prstGeom prst="flowChartTerminator">
            <a:avLst/>
          </a:prstGeom>
          <a:ln w="57150">
            <a:solidFill>
              <a:schemeClr val="tx1"/>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p:txBody>
      </p:sp>
      <p:pic>
        <p:nvPicPr>
          <p:cNvPr id="6" name="Picture 6"/>
          <p:cNvPicPr>
            <a:picLocks noChangeAspect="1"/>
          </p:cNvPicPr>
          <p:nvPr/>
        </p:nvPicPr>
        <p:blipFill>
          <a:blip r:embed="rId2"/>
          <a:srcRect r="76442"/>
          <a:stretch>
            <a:fillRect/>
          </a:stretch>
        </p:blipFill>
        <p:spPr>
          <a:xfrm>
            <a:off x="-17193" y="-47390"/>
            <a:ext cx="2870222" cy="5178188"/>
          </a:xfrm>
          <a:prstGeom prst="rect">
            <a:avLst/>
          </a:prstGeom>
        </p:spPr>
      </p:pic>
      <p:pic>
        <p:nvPicPr>
          <p:cNvPr id="7" name="Picture 7"/>
          <p:cNvPicPr>
            <a:picLocks noChangeAspect="1"/>
          </p:cNvPicPr>
          <p:nvPr/>
        </p:nvPicPr>
        <p:blipFill>
          <a:blip r:embed="rId3"/>
          <a:srcRect/>
          <a:stretch>
            <a:fillRect/>
          </a:stretch>
        </p:blipFill>
        <p:spPr>
          <a:xfrm>
            <a:off x="81957" y="784516"/>
            <a:ext cx="1143161" cy="1192346"/>
          </a:xfrm>
          <a:prstGeom prst="rect">
            <a:avLst/>
          </a:prstGeom>
        </p:spPr>
      </p:pic>
      <p:pic>
        <p:nvPicPr>
          <p:cNvPr id="8" name="Picture 8"/>
          <p:cNvPicPr>
            <a:picLocks noChangeAspect="1"/>
          </p:cNvPicPr>
          <p:nvPr/>
        </p:nvPicPr>
        <p:blipFill>
          <a:blip r:embed="rId3"/>
          <a:srcRect/>
          <a:stretch>
            <a:fillRect/>
          </a:stretch>
        </p:blipFill>
        <p:spPr>
          <a:xfrm rot="754926">
            <a:off x="7976750" y="424758"/>
            <a:ext cx="1059598" cy="1105187"/>
          </a:xfrm>
          <a:prstGeom prst="rect">
            <a:avLst/>
          </a:prstGeom>
        </p:spPr>
      </p:pic>
      <p:sp>
        <p:nvSpPr>
          <p:cNvPr id="16" name="TextBox 15"/>
          <p:cNvSpPr txBox="1"/>
          <p:nvPr/>
        </p:nvSpPr>
        <p:spPr>
          <a:xfrm>
            <a:off x="-373178" y="618497"/>
            <a:ext cx="2594873" cy="499552"/>
          </a:xfrm>
          <a:prstGeom prst="rect">
            <a:avLst/>
          </a:prstGeom>
          <a:noFill/>
        </p:spPr>
        <p:txBody>
          <a:bodyPr wrap="square" rtlCol="0">
            <a:prstTxWarp prst="textArchDown">
              <a:avLst>
                <a:gd name="adj" fmla="val 17091711"/>
              </a:avLst>
            </a:prstTxWarp>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7 IcielHelena" pitchFamily="2" charset="0"/>
                <a:ea typeface="+mn-ea"/>
                <a:cs typeface="+mn-cs"/>
              </a:rPr>
              <a:t>Tiếng</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7 IcielHelena" pitchFamily="2" charset="0"/>
                <a:ea typeface="+mn-ea"/>
                <a:cs typeface="+mn-cs"/>
              </a:rPr>
              <a:t> </a:t>
            </a:r>
            <a:r>
              <a:rPr kumimoji="0" lang="en-US" sz="2400" b="1" i="0" u="none" strike="noStrike" kern="1200" cap="none" spc="0" normalizeH="0" baseline="0" noProof="0" err="1">
                <a:ln>
                  <a:noFill/>
                </a:ln>
                <a:solidFill>
                  <a:prstClr val="white"/>
                </a:solidFill>
                <a:effectLst>
                  <a:outerShdw blurRad="38100" dist="38100" dir="2700000" algn="tl">
                    <a:srgbClr val="000000">
                      <a:alpha val="43137"/>
                    </a:srgbClr>
                  </a:outerShdw>
                </a:effectLst>
                <a:uLnTx/>
                <a:uFillTx/>
                <a:latin typeface="#9Slide07 IcielHelena" pitchFamily="2" charset="0"/>
                <a:ea typeface="+mn-ea"/>
                <a:cs typeface="+mn-cs"/>
              </a:rPr>
              <a:t>Việt</a:t>
            </a:r>
            <a:r>
              <a:rPr kumimoji="0" lang="en-US" sz="2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9Slide07 IcielHelena" pitchFamily="2" charset="0"/>
                <a:ea typeface="+mn-ea"/>
                <a:cs typeface="+mn-cs"/>
              </a:rPr>
              <a:t> 3</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7 IcielHelena" pitchFamily="2" charset="0"/>
              <a:ea typeface="+mn-ea"/>
              <a:cs typeface="+mn-cs"/>
            </a:endParaRPr>
          </a:p>
        </p:txBody>
      </p:sp>
      <p:pic>
        <p:nvPicPr>
          <p:cNvPr id="18" name="Picture 3"/>
          <p:cNvPicPr>
            <a:picLocks noChangeAspect="1"/>
          </p:cNvPicPr>
          <p:nvPr/>
        </p:nvPicPr>
        <p:blipFill>
          <a:blip r:embed="rId4"/>
          <a:srcRect/>
          <a:stretch>
            <a:fillRect/>
          </a:stretch>
        </p:blipFill>
        <p:spPr>
          <a:xfrm rot="10800000">
            <a:off x="4328245" y="4268745"/>
            <a:ext cx="1726022" cy="872686"/>
          </a:xfrm>
          <a:prstGeom prst="rect">
            <a:avLst/>
          </a:prstGeom>
        </p:spPr>
      </p:pic>
      <p:pic>
        <p:nvPicPr>
          <p:cNvPr id="19" name="Picture 5"/>
          <p:cNvPicPr>
            <a:picLocks noChangeAspect="1"/>
          </p:cNvPicPr>
          <p:nvPr/>
        </p:nvPicPr>
        <p:blipFill>
          <a:blip r:embed="rId3"/>
          <a:srcRect/>
          <a:stretch>
            <a:fillRect/>
          </a:stretch>
        </p:blipFill>
        <p:spPr>
          <a:xfrm>
            <a:off x="3813574" y="4267400"/>
            <a:ext cx="790217" cy="824215"/>
          </a:xfrm>
          <a:prstGeom prst="rect">
            <a:avLst/>
          </a:prstGeom>
        </p:spPr>
      </p:pic>
      <p:pic>
        <p:nvPicPr>
          <p:cNvPr id="28" name="Picture 27">
            <a:extLst>
              <a:ext uri="{FF2B5EF4-FFF2-40B4-BE49-F238E27FC236}">
                <a16:creationId xmlns:a16="http://schemas.microsoft.com/office/drawing/2014/main" id="{710E69FE-417C-17EC-558E-2D3B352255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3037441" y="11007648"/>
            <a:ext cx="1639685" cy="2788313"/>
          </a:xfrm>
          <a:prstGeom prst="rect">
            <a:avLst/>
          </a:prstGeom>
        </p:spPr>
      </p:pic>
      <p:pic>
        <p:nvPicPr>
          <p:cNvPr id="29" name="Picture 28">
            <a:extLst>
              <a:ext uri="{FF2B5EF4-FFF2-40B4-BE49-F238E27FC236}">
                <a16:creationId xmlns:a16="http://schemas.microsoft.com/office/drawing/2014/main" id="{637B0534-5204-257C-B5C8-1E84A4E76C4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839333" y="11007647"/>
            <a:ext cx="1639685" cy="2788313"/>
          </a:xfrm>
          <a:prstGeom prst="rect">
            <a:avLst/>
          </a:prstGeom>
        </p:spPr>
      </p:pic>
      <p:pic>
        <p:nvPicPr>
          <p:cNvPr id="3" name="Picture 2">
            <a:extLst>
              <a:ext uri="{FF2B5EF4-FFF2-40B4-BE49-F238E27FC236}">
                <a16:creationId xmlns:a16="http://schemas.microsoft.com/office/drawing/2014/main" id="{FF1D3FCC-810E-4E67-94CB-FD3BE8BE97DF}"/>
              </a:ext>
            </a:extLst>
          </p:cNvPr>
          <p:cNvPicPr>
            <a:picLocks noChangeAspect="1"/>
          </p:cNvPicPr>
          <p:nvPr/>
        </p:nvPicPr>
        <p:blipFill>
          <a:blip r:embed="rId6"/>
          <a:stretch>
            <a:fillRect/>
          </a:stretch>
        </p:blipFill>
        <p:spPr>
          <a:xfrm>
            <a:off x="194889" y="397653"/>
            <a:ext cx="7998645" cy="4127350"/>
          </a:xfrm>
          <a:prstGeom prst="rect">
            <a:avLst/>
          </a:prstGeom>
        </p:spPr>
      </p:pic>
    </p:spTree>
    <p:extLst>
      <p:ext uri="{BB962C8B-B14F-4D97-AF65-F5344CB8AC3E}">
        <p14:creationId xmlns:p14="http://schemas.microsoft.com/office/powerpoint/2010/main" val="112089693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0"/>
          <p:cNvPicPr>
            <a:picLocks noChangeAspect="1"/>
          </p:cNvPicPr>
          <p:nvPr/>
        </p:nvPicPr>
        <p:blipFill>
          <a:blip r:embed="rId2"/>
          <a:srcRect l="83463"/>
          <a:stretch>
            <a:fillRect/>
          </a:stretch>
        </p:blipFill>
        <p:spPr>
          <a:xfrm rot="5400000" flipH="1">
            <a:off x="6214672" y="-1107184"/>
            <a:ext cx="1924610" cy="4080164"/>
          </a:xfrm>
          <a:prstGeom prst="rect">
            <a:avLst/>
          </a:prstGeom>
        </p:spPr>
      </p:pic>
      <p:pic>
        <p:nvPicPr>
          <p:cNvPr id="6" name="Picture 4" descr="Download finger , finger icon, left, right png and psd - finger pointing  icon png - Free PNG Images | TOP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2923155" y="1086498"/>
            <a:ext cx="590722" cy="6040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Download finger , finger icon, left, right png and psd - finger pointing  icon png - Free PNG Images | TOP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2923155" y="2664828"/>
            <a:ext cx="590722" cy="6040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979487" y="3759981"/>
            <a:ext cx="590722" cy="604084"/>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31160" y="-188150"/>
            <a:ext cx="3393764" cy="5331650"/>
            <a:chOff x="-108058" y="950960"/>
            <a:chExt cx="3731298" cy="5853430"/>
          </a:xfrm>
        </p:grpSpPr>
        <p:pic>
          <p:nvPicPr>
            <p:cNvPr id="10" name="图片 19"/>
            <p:cNvPicPr>
              <a:picLocks noChangeAspect="1"/>
            </p:cNvPicPr>
            <p:nvPr/>
          </p:nvPicPr>
          <p:blipFill rotWithShape="1">
            <a:blip r:embed="rId7" cstate="print">
              <a:extLst>
                <a:ext uri="{28A0092B-C50C-407E-A947-70E740481C1C}">
                  <a14:useLocalDpi xmlns:a14="http://schemas.microsoft.com/office/drawing/2010/main" val="0"/>
                </a:ext>
              </a:extLst>
            </a:blip>
            <a:srcRect l="22082" r="14173"/>
            <a:stretch/>
          </p:blipFill>
          <p:spPr>
            <a:xfrm>
              <a:off x="-108058" y="950960"/>
              <a:ext cx="3731298" cy="5853430"/>
            </a:xfrm>
            <a:prstGeom prst="rect">
              <a:avLst/>
            </a:prstGeom>
          </p:spPr>
        </p:pic>
        <p:sp>
          <p:nvSpPr>
            <p:cNvPr id="11" name="TextBox 6"/>
            <p:cNvSpPr txBox="1"/>
            <p:nvPr/>
          </p:nvSpPr>
          <p:spPr>
            <a:xfrm>
              <a:off x="567378" y="1685822"/>
              <a:ext cx="2533443" cy="1672590"/>
            </a:xfrm>
            <a:prstGeom prst="rect">
              <a:avLst/>
            </a:prstGeom>
            <a:noFill/>
          </p:spPr>
          <p:txBody>
            <a:bodyPr wrap="square" lIns="0" tIns="0" rIns="0" bIns="0"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1" i="0" u="none" strike="noStrike" kern="1200" cap="none" spc="0" normalizeH="0" baseline="0" noProof="0" dirty="0" err="1">
                  <a:ln>
                    <a:noFill/>
                  </a:ln>
                  <a:solidFill>
                    <a:srgbClr val="FD880E"/>
                  </a:solidFill>
                  <a:effectLst/>
                  <a:uLnTx/>
                  <a:uFillTx/>
                  <a:latin typeface="#9Slide07 SVNSalty Sans" panose="02000000000000000000" pitchFamily="2" charset="0"/>
                  <a:ea typeface="+mn-ea"/>
                  <a:cs typeface="+mn-cs"/>
                </a:rPr>
                <a:t>Yêu</a:t>
              </a:r>
              <a:r>
                <a:rPr kumimoji="0" lang="en-US" sz="4950" b="1" i="0" u="none" strike="noStrike" kern="1200" cap="none" spc="0" normalizeH="0" baseline="0" noProof="0" dirty="0">
                  <a:ln>
                    <a:noFill/>
                  </a:ln>
                  <a:solidFill>
                    <a:srgbClr val="FD880E"/>
                  </a:solidFill>
                  <a:effectLst/>
                  <a:uLnTx/>
                  <a:uFillTx/>
                  <a:latin typeface="#9Slide07 SVNSalty Sans" panose="02000000000000000000" pitchFamily="2" charset="0"/>
                  <a:ea typeface="+mn-ea"/>
                  <a:cs typeface="+mn-cs"/>
                </a:rPr>
                <a:t> </a:t>
              </a:r>
              <a:r>
                <a:rPr kumimoji="0" lang="en-US" sz="4950" b="1" i="0" u="none" strike="noStrike" kern="1200" cap="none" spc="0" normalizeH="0" baseline="0" noProof="0" dirty="0" err="1">
                  <a:ln>
                    <a:noFill/>
                  </a:ln>
                  <a:solidFill>
                    <a:srgbClr val="FD880E"/>
                  </a:solidFill>
                  <a:effectLst/>
                  <a:uLnTx/>
                  <a:uFillTx/>
                  <a:latin typeface="#9Slide07 SVNSalty Sans" panose="02000000000000000000" pitchFamily="2" charset="0"/>
                  <a:ea typeface="+mn-ea"/>
                  <a:cs typeface="+mn-cs"/>
                </a:rPr>
                <a:t>cầu</a:t>
              </a:r>
              <a:r>
                <a:rPr kumimoji="0" lang="en-US" sz="4950" b="1" i="0" u="none" strike="noStrike" kern="1200" cap="none" spc="0" normalizeH="0" baseline="0" noProof="0" dirty="0">
                  <a:ln>
                    <a:noFill/>
                  </a:ln>
                  <a:solidFill>
                    <a:srgbClr val="FD880E"/>
                  </a:solidFill>
                  <a:effectLst/>
                  <a:uLnTx/>
                  <a:uFillTx/>
                  <a:latin typeface="#9Slide07 SVNSalty Sans" panose="02000000000000000000" pitchFamily="2" charset="0"/>
                  <a:ea typeface="+mn-ea"/>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950" b="1" i="0" u="none" strike="noStrike" kern="1200" cap="none" spc="0" normalizeH="0" baseline="0" noProof="0" dirty="0" err="1">
                  <a:ln>
                    <a:noFill/>
                  </a:ln>
                  <a:solidFill>
                    <a:srgbClr val="FD880E"/>
                  </a:solidFill>
                  <a:effectLst/>
                  <a:uLnTx/>
                  <a:uFillTx/>
                  <a:latin typeface="#9Slide07 SVNSalty Sans" panose="02000000000000000000" pitchFamily="2" charset="0"/>
                  <a:ea typeface="+mn-ea"/>
                  <a:cs typeface="+mn-cs"/>
                </a:rPr>
                <a:t>cần</a:t>
              </a:r>
              <a:r>
                <a:rPr kumimoji="0" lang="en-US" sz="4950" b="1" i="0" u="none" strike="noStrike" kern="1200" cap="none" spc="0" normalizeH="0" baseline="0" noProof="0" dirty="0">
                  <a:ln>
                    <a:noFill/>
                  </a:ln>
                  <a:solidFill>
                    <a:srgbClr val="FD880E"/>
                  </a:solidFill>
                  <a:effectLst/>
                  <a:uLnTx/>
                  <a:uFillTx/>
                  <a:latin typeface="#9Slide07 SVNSalty Sans" panose="02000000000000000000" pitchFamily="2" charset="0"/>
                  <a:ea typeface="+mn-ea"/>
                  <a:cs typeface="+mn-cs"/>
                </a:rPr>
                <a:t> </a:t>
              </a:r>
              <a:r>
                <a:rPr kumimoji="0" lang="en-US" sz="4950" b="1" i="0" u="none" strike="noStrike" kern="1200" cap="none" spc="0" normalizeH="0" baseline="0" noProof="0" dirty="0" err="1">
                  <a:ln>
                    <a:noFill/>
                  </a:ln>
                  <a:solidFill>
                    <a:srgbClr val="FD880E"/>
                  </a:solidFill>
                  <a:effectLst/>
                  <a:uLnTx/>
                  <a:uFillTx/>
                  <a:latin typeface="#9Slide07 SVNSalty Sans" panose="02000000000000000000" pitchFamily="2" charset="0"/>
                  <a:ea typeface="+mn-ea"/>
                  <a:cs typeface="+mn-cs"/>
                </a:rPr>
                <a:t>đạt</a:t>
              </a:r>
              <a:endParaRPr kumimoji="0" lang="en-US" sz="4950" b="1" i="0" u="none" strike="noStrike" kern="1200" cap="none" spc="0" normalizeH="0" baseline="0" noProof="0" dirty="0">
                <a:ln>
                  <a:noFill/>
                </a:ln>
                <a:solidFill>
                  <a:srgbClr val="FD880E"/>
                </a:solidFill>
                <a:effectLst/>
                <a:uLnTx/>
                <a:uFillTx/>
                <a:latin typeface="#9Slide07 SVNSalty Sans" panose="02000000000000000000" pitchFamily="2" charset="0"/>
                <a:ea typeface="+mn-ea"/>
                <a:cs typeface="+mn-cs"/>
              </a:endParaRPr>
            </a:p>
          </p:txBody>
        </p:sp>
      </p:grpSp>
      <p:pic>
        <p:nvPicPr>
          <p:cNvPr id="12" name="图片 4">
            <a:extLst>
              <a:ext uri="{FF2B5EF4-FFF2-40B4-BE49-F238E27FC236}">
                <a16:creationId xmlns:a16="http://schemas.microsoft.com/office/drawing/2014/main" id="{209EA6AA-9632-4766-9009-4059FCA1823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137741"/>
            <a:ext cx="9144000" cy="1249138"/>
          </a:xfrm>
          <a:prstGeom prst="rect">
            <a:avLst/>
          </a:prstGeom>
        </p:spPr>
      </p:pic>
      <p:grpSp>
        <p:nvGrpSpPr>
          <p:cNvPr id="13" name="Group 12"/>
          <p:cNvGrpSpPr/>
          <p:nvPr/>
        </p:nvGrpSpPr>
        <p:grpSpPr>
          <a:xfrm>
            <a:off x="3396469" y="885825"/>
            <a:ext cx="5745685" cy="3478240"/>
            <a:chOff x="74342" y="1538752"/>
            <a:chExt cx="9069658" cy="3323063"/>
          </a:xfrm>
        </p:grpSpPr>
        <p:sp>
          <p:nvSpPr>
            <p:cNvPr id="14" name="Rounded Rectangle 13"/>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7"/>
          <p:cNvSpPr txBox="1"/>
          <p:nvPr/>
        </p:nvSpPr>
        <p:spPr>
          <a:xfrm>
            <a:off x="3321564" y="1367752"/>
            <a:ext cx="5625591" cy="2769989"/>
          </a:xfrm>
          <a:prstGeom prst="rect">
            <a:avLst/>
          </a:prstGeom>
        </p:spPr>
        <p:txBody>
          <a:bodyPr wrap="square" lIns="0" tIns="0" rIns="0" bIns="0" rtlCol="0" anchor="t">
            <a:spAutoFit/>
          </a:bodyPr>
          <a:lstStyle/>
          <a:p>
            <a:pPr marL="192613" marR="0" lvl="1" indent="0" algn="just"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Nhận diện được cấu trúc đoạn văn thuật lại việc đã tham gia.</a:t>
            </a:r>
            <a:endParaRPr kumimoji="0" lang="vi-VN" sz="3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a:p>
            <a:pPr marL="192613" marR="0" lvl="1" indent="0" algn="just"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rPr>
              <a:t>- Lập được dà ý cho đoạn văn thuật lại một trận thi đấu hoặc một buổi luyện tập thể thao</a:t>
            </a:r>
            <a:endParaRPr kumimoji="0" lang="vi-VN" sz="3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90878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90" fill="hold">
                                          <p:stCondLst>
                                            <p:cond delay="0"/>
                                          </p:stCondLst>
                                        </p:cTn>
                                        <p:tgtEl>
                                          <p:spTgt spid="9"/>
                                        </p:tgtEl>
                                        <p:attrNameLst>
                                          <p:attrName>r</p:attrName>
                                        </p:attrNameLst>
                                      </p:cBhvr>
                                    </p:animRot>
                                    <p:animRot by="-240000">
                                      <p:cBhvr>
                                        <p:cTn id="7" dur="380" fill="hold">
                                          <p:stCondLst>
                                            <p:cond delay="380"/>
                                          </p:stCondLst>
                                        </p:cTn>
                                        <p:tgtEl>
                                          <p:spTgt spid="9"/>
                                        </p:tgtEl>
                                        <p:attrNameLst>
                                          <p:attrName>r</p:attrName>
                                        </p:attrNameLst>
                                      </p:cBhvr>
                                    </p:animRot>
                                    <p:animRot by="240000">
                                      <p:cBhvr>
                                        <p:cTn id="8" dur="380" fill="hold">
                                          <p:stCondLst>
                                            <p:cond delay="760"/>
                                          </p:stCondLst>
                                        </p:cTn>
                                        <p:tgtEl>
                                          <p:spTgt spid="9"/>
                                        </p:tgtEl>
                                        <p:attrNameLst>
                                          <p:attrName>r</p:attrName>
                                        </p:attrNameLst>
                                      </p:cBhvr>
                                    </p:animRot>
                                    <p:animRot by="-240000">
                                      <p:cBhvr>
                                        <p:cTn id="9" dur="380" fill="hold">
                                          <p:stCondLst>
                                            <p:cond delay="1140"/>
                                          </p:stCondLst>
                                        </p:cTn>
                                        <p:tgtEl>
                                          <p:spTgt spid="9"/>
                                        </p:tgtEl>
                                        <p:attrNameLst>
                                          <p:attrName>r</p:attrName>
                                        </p:attrNameLst>
                                      </p:cBhvr>
                                    </p:animRot>
                                    <p:animRot by="120000">
                                      <p:cBhvr>
                                        <p:cTn id="10" dur="380" fill="hold">
                                          <p:stCondLst>
                                            <p:cond delay="1520"/>
                                          </p:stCondLst>
                                        </p:cTn>
                                        <p:tgtEl>
                                          <p:spTgt spid="9"/>
                                        </p:tgtEl>
                                        <p:attrNameLst>
                                          <p:attrName>r</p:attrName>
                                        </p:attrNameLst>
                                      </p:cBhvr>
                                    </p:animRot>
                                  </p:childTnLst>
                                </p:cTn>
                              </p:par>
                            </p:childTnLst>
                          </p:cTn>
                        </p:par>
                        <p:par>
                          <p:cTn id="11" fill="hold">
                            <p:stCondLst>
                              <p:cond delay="190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1900"/>
                            </p:stCondLst>
                            <p:childTnLst>
                              <p:par>
                                <p:cTn id="15" presetID="1"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6" presetClass="entr" presetSubtype="16" fill="hold" grpId="0"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circle(in)">
                                      <p:cBhvr>
                                        <p:cTn id="19" dur="2000"/>
                                        <p:tgtEl>
                                          <p:spTgt spid="5">
                                            <p:txEl>
                                              <p:pRg st="0" end="0"/>
                                            </p:txEl>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circle(in)">
                                      <p:cBhvr>
                                        <p:cTn id="22" dur="2000"/>
                                        <p:tgtEl>
                                          <p:spTgt spid="5">
                                            <p:txEl>
                                              <p:pRg st="1" end="1"/>
                                            </p:txEl>
                                          </p:spTgt>
                                        </p:tgtEl>
                                      </p:cBhvr>
                                    </p:animEffect>
                                  </p:childTnLst>
                                </p:cTn>
                              </p:par>
                            </p:childTnLst>
                          </p:cTn>
                        </p:par>
                        <p:par>
                          <p:cTn id="23" fill="hold">
                            <p:stCondLst>
                              <p:cond delay="3900"/>
                            </p:stCondLst>
                            <p:childTnLst>
                              <p:par>
                                <p:cTn id="24" presetID="1"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t="8903" b="3604"/>
          <a:stretch>
            <a:fillRect/>
          </a:stretch>
        </p:blipFill>
        <p:spPr>
          <a:xfrm>
            <a:off x="0" y="0"/>
            <a:ext cx="9144000" cy="5143500"/>
          </a:xfrm>
          <a:prstGeom prst="rect">
            <a:avLst/>
          </a:prstGeom>
        </p:spPr>
      </p:pic>
      <p:pic>
        <p:nvPicPr>
          <p:cNvPr id="5" name="Picture 3"/>
          <p:cNvPicPr>
            <a:picLocks noChangeAspect="1"/>
          </p:cNvPicPr>
          <p:nvPr/>
        </p:nvPicPr>
        <p:blipFill>
          <a:blip r:embed="rId3"/>
          <a:srcRect/>
          <a:stretch>
            <a:fillRect/>
          </a:stretch>
        </p:blipFill>
        <p:spPr>
          <a:xfrm>
            <a:off x="-2309149" y="2610433"/>
            <a:ext cx="10263472" cy="253306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38125" y="2118401"/>
            <a:ext cx="2008702" cy="906700"/>
          </a:xfrm>
          <a:prstGeom prst="rect">
            <a:avLst/>
          </a:prstGeom>
        </p:spPr>
      </p:pic>
      <p:pic>
        <p:nvPicPr>
          <p:cNvPr id="7" name="Picture 19"/>
          <p:cNvPicPr>
            <a:picLocks noChangeAspect="1"/>
          </p:cNvPicPr>
          <p:nvPr/>
        </p:nvPicPr>
        <p:blipFill>
          <a:blip r:embed="rId6"/>
          <a:srcRect l="78244" b="71519"/>
          <a:stretch>
            <a:fillRect/>
          </a:stretch>
        </p:blipFill>
        <p:spPr>
          <a:xfrm flipH="1">
            <a:off x="6379" y="5770"/>
            <a:ext cx="3420624" cy="1905013"/>
          </a:xfrm>
          <a:prstGeom prst="rect">
            <a:avLst/>
          </a:prstGeom>
        </p:spPr>
      </p:pic>
      <p:pic>
        <p:nvPicPr>
          <p:cNvPr id="8" name="Picture 18"/>
          <p:cNvPicPr>
            <a:picLocks noChangeAspect="1"/>
          </p:cNvPicPr>
          <p:nvPr/>
        </p:nvPicPr>
        <p:blipFill>
          <a:blip r:embed="rId7"/>
          <a:srcRect l="29023"/>
          <a:stretch>
            <a:fillRect/>
          </a:stretch>
        </p:blipFill>
        <p:spPr>
          <a:xfrm>
            <a:off x="-364603" y="-1"/>
            <a:ext cx="9508603" cy="5477719"/>
          </a:xfrm>
          <a:prstGeom prst="rect">
            <a:avLst/>
          </a:prstGeom>
        </p:spPr>
      </p:pic>
      <p:pic>
        <p:nvPicPr>
          <p:cNvPr id="10"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3600" y="1277222"/>
            <a:ext cx="3504751" cy="3495757"/>
          </a:xfrm>
          <a:prstGeom prst="rect">
            <a:avLst/>
          </a:prstGeom>
        </p:spPr>
      </p:pic>
      <p:grpSp>
        <p:nvGrpSpPr>
          <p:cNvPr id="11" name="Group 10"/>
          <p:cNvGrpSpPr/>
          <p:nvPr/>
        </p:nvGrpSpPr>
        <p:grpSpPr>
          <a:xfrm>
            <a:off x="3343899" y="179149"/>
            <a:ext cx="5561976" cy="4447331"/>
            <a:chOff x="5241752" y="161403"/>
            <a:chExt cx="6819068" cy="5929774"/>
          </a:xfrm>
        </p:grpSpPr>
        <p:grpSp>
          <p:nvGrpSpPr>
            <p:cNvPr id="12" name="Group 6"/>
            <p:cNvGrpSpPr/>
            <p:nvPr/>
          </p:nvGrpSpPr>
          <p:grpSpPr>
            <a:xfrm>
              <a:off x="5335929" y="1160824"/>
              <a:ext cx="6475247" cy="0"/>
              <a:chOff x="1533184" y="0"/>
              <a:chExt cx="12950494" cy="0"/>
            </a:xfrm>
          </p:grpSpPr>
          <p:sp>
            <p:nvSpPr>
              <p:cNvPr id="16" name="AutoShape 7"/>
              <p:cNvSpPr/>
              <p:nvPr/>
            </p:nvSpPr>
            <p:spPr>
              <a:xfrm>
                <a:off x="1533184" y="0"/>
                <a:ext cx="3973218" cy="0"/>
              </a:xfrm>
              <a:prstGeom prst="line">
                <a:avLst/>
              </a:prstGeom>
              <a:ln w="139700" cap="rnd">
                <a:solidFill>
                  <a:srgbClr val="FE6B6B"/>
                </a:solidFill>
                <a:prstDash val="solid"/>
                <a:headEnd type="none" w="sm" len="sm"/>
                <a:tailEnd type="none" w="sm" len="sm"/>
              </a:ln>
            </p:spPr>
          </p:sp>
          <p:sp>
            <p:nvSpPr>
              <p:cNvPr id="17" name="AutoShape 8"/>
              <p:cNvSpPr/>
              <p:nvPr/>
            </p:nvSpPr>
            <p:spPr>
              <a:xfrm>
                <a:off x="4787954" y="0"/>
                <a:ext cx="4927654" cy="0"/>
              </a:xfrm>
              <a:prstGeom prst="line">
                <a:avLst/>
              </a:prstGeom>
              <a:ln w="139700" cap="rnd">
                <a:solidFill>
                  <a:srgbClr val="FE6B6B"/>
                </a:solidFill>
                <a:prstDash val="solid"/>
                <a:headEnd type="none" w="sm" len="sm"/>
                <a:tailEnd type="none" w="sm" len="sm"/>
              </a:ln>
            </p:spPr>
          </p:sp>
          <p:sp>
            <p:nvSpPr>
              <p:cNvPr id="18" name="AutoShape 9"/>
              <p:cNvSpPr/>
              <p:nvPr/>
            </p:nvSpPr>
            <p:spPr>
              <a:xfrm>
                <a:off x="9556024" y="0"/>
                <a:ext cx="4927654" cy="0"/>
              </a:xfrm>
              <a:prstGeom prst="line">
                <a:avLst/>
              </a:prstGeom>
              <a:ln w="139700" cap="rnd">
                <a:solidFill>
                  <a:srgbClr val="FE6B6B"/>
                </a:solidFill>
                <a:prstDash val="solid"/>
                <a:headEnd type="none" w="sm" len="sm"/>
                <a:tailEnd type="none" w="sm" len="sm"/>
              </a:ln>
            </p:spPr>
          </p:sp>
        </p:grpSp>
        <p:grpSp>
          <p:nvGrpSpPr>
            <p:cNvPr id="13" name="Group 12"/>
            <p:cNvGrpSpPr/>
            <p:nvPr/>
          </p:nvGrpSpPr>
          <p:grpSpPr>
            <a:xfrm>
              <a:off x="5241752" y="161403"/>
              <a:ext cx="6819068" cy="5929774"/>
              <a:chOff x="5241752" y="161403"/>
              <a:chExt cx="6819068" cy="5929774"/>
            </a:xfrm>
          </p:grpSpPr>
          <p:pic>
            <p:nvPicPr>
              <p:cNvPr id="14" name="图片 14">
                <a:extLst>
                  <a:ext uri="{FF2B5EF4-FFF2-40B4-BE49-F238E27FC236}">
                    <a16:creationId xmlns:a16="http://schemas.microsoft.com/office/drawing/2014/main" id="{5BF02888-AC6E-4B21-865F-B442DC998C6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924" b="924"/>
              <a:stretch/>
            </p:blipFill>
            <p:spPr>
              <a:xfrm>
                <a:off x="5241752" y="161403"/>
                <a:ext cx="6819068" cy="5929774"/>
              </a:xfrm>
              <a:prstGeom prst="rect">
                <a:avLst/>
              </a:prstGeom>
            </p:spPr>
          </p:pic>
          <p:sp>
            <p:nvSpPr>
              <p:cNvPr id="15" name="TextBox 23"/>
              <p:cNvSpPr txBox="1"/>
              <p:nvPr/>
            </p:nvSpPr>
            <p:spPr>
              <a:xfrm>
                <a:off x="6180784" y="2003876"/>
                <a:ext cx="4941004" cy="2954654"/>
              </a:xfrm>
              <a:prstGeom prst="rect">
                <a:avLst/>
              </a:prstGeom>
            </p:spPr>
            <p:txBody>
              <a:bodyPr wrap="square" lIns="0" tIns="0" rIns="0" bIns="0" rtlCol="0" anchor="t">
                <a:spAutoFit/>
              </a:bodyPr>
              <a:lstStyle/>
              <a:p>
                <a:pPr algn="ctr">
                  <a:defRPr/>
                </a:pPr>
                <a:r>
                  <a:rPr lang="vi-VN" sz="3600" b="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Nhận diện </a:t>
                </a:r>
                <a:r>
                  <a:rPr lang="en-US" sz="3600" b="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thể loại </a:t>
                </a:r>
                <a:r>
                  <a:rPr lang="vi-VN" sz="3600" b="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văn thuật lại việc</a:t>
                </a:r>
                <a:r>
                  <a:rPr lang="en-US" sz="3600" b="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đã chứng kiến hoặc</a:t>
                </a:r>
                <a:r>
                  <a:rPr lang="vi-VN" sz="3600" b="1">
                    <a:solidFill>
                      <a:srgbClr val="D11F43"/>
                    </a:solidFill>
                    <a:latin typeface="Cambria" panose="02040503050406030204" pitchFamily="18" charset="0"/>
                    <a:ea typeface="Cambria" panose="02040503050406030204" pitchFamily="18" charset="0"/>
                    <a:cs typeface="#9Slide03 Arima Madurai ExtraBo" panose="00000900000000000000" pitchFamily="2" charset="0"/>
                  </a:rPr>
                  <a:t> tham gia.</a:t>
                </a:r>
                <a:endParaRPr lang="en-US" sz="3600" b="1" dirty="0">
                  <a:solidFill>
                    <a:srgbClr val="D11F43"/>
                  </a:solidFill>
                  <a:latin typeface="Cambria" panose="02040503050406030204" pitchFamily="18" charset="0"/>
                  <a:ea typeface="Cambria" panose="02040503050406030204" pitchFamily="18" charset="0"/>
                  <a:cs typeface="#9Slide03 Arima Madurai ExtraBo" panose="00000900000000000000" pitchFamily="2" charset="0"/>
                </a:endParaRPr>
              </a:p>
            </p:txBody>
          </p:sp>
        </p:grpSp>
      </p:grpSp>
    </p:spTree>
    <p:extLst>
      <p:ext uri="{BB962C8B-B14F-4D97-AF65-F5344CB8AC3E}">
        <p14:creationId xmlns:p14="http://schemas.microsoft.com/office/powerpoint/2010/main" val="147405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3905 0.07778 L -2.5E-6 3.7037E-7 " pathEditMode="relative" rAng="0" ptsTypes="AA">
                                      <p:cBhvr>
                                        <p:cTn id="6" dur="1300" fill="hold"/>
                                        <p:tgtEl>
                                          <p:spTgt spid="11"/>
                                        </p:tgtEl>
                                        <p:attrNameLst>
                                          <p:attrName>ppt_x</p:attrName>
                                          <p:attrName>ppt_y</p:attrName>
                                        </p:attrNameLst>
                                      </p:cBhvr>
                                      <p:rCtr x="-19531" y="-38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21A8052-D2EA-4913-A82B-D4B6DBD9B952}"/>
              </a:ext>
            </a:extLst>
          </p:cNvPr>
          <p:cNvSpPr/>
          <p:nvPr/>
        </p:nvSpPr>
        <p:spPr>
          <a:xfrm>
            <a:off x="228600" y="190500"/>
            <a:ext cx="8629650" cy="47053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D3395F4-C8F0-4317-A31E-6251C5302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47650"/>
            <a:ext cx="8572500" cy="4539717"/>
          </a:xfrm>
          <a:prstGeom prst="rect">
            <a:avLst/>
          </a:prstGeom>
        </p:spPr>
      </p:pic>
    </p:spTree>
    <p:extLst>
      <p:ext uri="{BB962C8B-B14F-4D97-AF65-F5344CB8AC3E}">
        <p14:creationId xmlns:p14="http://schemas.microsoft.com/office/powerpoint/2010/main" val="34443219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4014"/>
        <p:cNvGrpSpPr/>
        <p:nvPr/>
      </p:nvGrpSpPr>
      <p:grpSpPr>
        <a:xfrm>
          <a:off x="0" y="0"/>
          <a:ext cx="0" cy="0"/>
          <a:chOff x="0" y="0"/>
          <a:chExt cx="0" cy="0"/>
        </a:xfrm>
      </p:grpSpPr>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5557430" y="1864174"/>
            <a:ext cx="4422187" cy="3537579"/>
          </a:xfrm>
          <a:prstGeom prst="rect">
            <a:avLst/>
          </a:prstGeom>
        </p:spPr>
      </p:pic>
      <p:pic>
        <p:nvPicPr>
          <p:cNvPr id="24" name="Hình ảnh 23" descr="Ảnh có chứa mẫu họa&#10;&#10;Mô tả được tạo tự động">
            <a:extLst>
              <a:ext uri="{FF2B5EF4-FFF2-40B4-BE49-F238E27FC236}">
                <a16:creationId xmlns:a16="http://schemas.microsoft.com/office/drawing/2014/main" id="{FA13B4E9-5DC6-BC33-2A6B-7AC539DA58F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728422" y="1607948"/>
            <a:ext cx="4742484" cy="3793805"/>
          </a:xfrm>
          <a:prstGeom prst="rect">
            <a:avLst/>
          </a:prstGeom>
        </p:spPr>
      </p:pic>
      <p:grpSp>
        <p:nvGrpSpPr>
          <p:cNvPr id="26" name="Nhóm 25">
            <a:extLst>
              <a:ext uri="{FF2B5EF4-FFF2-40B4-BE49-F238E27FC236}">
                <a16:creationId xmlns:a16="http://schemas.microsoft.com/office/drawing/2014/main" id="{8941FF14-4618-C8EA-EC57-FA32D0EC2BFD}"/>
              </a:ext>
            </a:extLst>
          </p:cNvPr>
          <p:cNvGrpSpPr/>
          <p:nvPr/>
        </p:nvGrpSpPr>
        <p:grpSpPr>
          <a:xfrm>
            <a:off x="2843938" y="2043839"/>
            <a:ext cx="3723467" cy="3099661"/>
            <a:chOff x="2812942" y="2035121"/>
            <a:chExt cx="3723467" cy="3099661"/>
          </a:xfrm>
        </p:grpSpPr>
        <p:sp>
          <p:nvSpPr>
            <p:cNvPr id="25" name="Gợn sóng Kép 24">
              <a:extLst>
                <a:ext uri="{FF2B5EF4-FFF2-40B4-BE49-F238E27FC236}">
                  <a16:creationId xmlns:a16="http://schemas.microsoft.com/office/drawing/2014/main" id="{E5B29221-61E5-672A-CF1E-0E8FBEAAFBCE}"/>
                </a:ext>
              </a:extLst>
            </p:cNvPr>
            <p:cNvSpPr/>
            <p:nvPr/>
          </p:nvSpPr>
          <p:spPr>
            <a:xfrm>
              <a:off x="2933053" y="2035121"/>
              <a:ext cx="3603356" cy="3099661"/>
            </a:xfrm>
            <a:prstGeom prst="doubleWav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11" name="Hộp Văn bản 10">
              <a:extLst>
                <a:ext uri="{FF2B5EF4-FFF2-40B4-BE49-F238E27FC236}">
                  <a16:creationId xmlns:a16="http://schemas.microsoft.com/office/drawing/2014/main" id="{CA78C637-6D80-765F-BC98-E41BFD0B7335}"/>
                </a:ext>
              </a:extLst>
            </p:cNvPr>
            <p:cNvSpPr txBox="1"/>
            <p:nvPr/>
          </p:nvSpPr>
          <p:spPr>
            <a:xfrm>
              <a:off x="2812942" y="2843130"/>
              <a:ext cx="368472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dirty="0">
                  <a:ln>
                    <a:solidFill>
                      <a:sysClr val="windowText" lastClr="000000"/>
                    </a:solidFill>
                  </a:ln>
                  <a:solidFill>
                    <a:srgbClr val="FFC000"/>
                  </a:solidFill>
                  <a:effectLst/>
                  <a:uLnTx/>
                  <a:uFillTx/>
                  <a:latin typeface="UTM Cookies" panose="02040603050506020204" pitchFamily="18" charset="0"/>
                  <a:cs typeface="Arial"/>
                  <a:sym typeface="Arial"/>
                </a:rPr>
                <a:t>THẢO LUẬN NHÓM ĐÔI</a:t>
              </a:r>
            </a:p>
          </p:txBody>
        </p:sp>
      </p:grpSp>
    </p:spTree>
    <p:extLst>
      <p:ext uri="{BB962C8B-B14F-4D97-AF65-F5344CB8AC3E}">
        <p14:creationId xmlns:p14="http://schemas.microsoft.com/office/powerpoint/2010/main" val="2697617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4085"/>
        <p:cNvGrpSpPr/>
        <p:nvPr/>
      </p:nvGrpSpPr>
      <p:grpSpPr>
        <a:xfrm>
          <a:off x="0" y="0"/>
          <a:ext cx="0" cy="0"/>
          <a:chOff x="0" y="0"/>
          <a:chExt cx="0" cy="0"/>
        </a:xfrm>
      </p:grpSpPr>
      <p:grpSp>
        <p:nvGrpSpPr>
          <p:cNvPr id="4131" name="Google Shape;4131;p57"/>
          <p:cNvGrpSpPr/>
          <p:nvPr/>
        </p:nvGrpSpPr>
        <p:grpSpPr>
          <a:xfrm>
            <a:off x="-674144" y="290182"/>
            <a:ext cx="1662346" cy="2496311"/>
            <a:chOff x="388005" y="216947"/>
            <a:chExt cx="1662346" cy="2496311"/>
          </a:xfrm>
        </p:grpSpPr>
        <p:sp>
          <p:nvSpPr>
            <p:cNvPr id="4132" name="Google Shape;4132;p57"/>
            <p:cNvSpPr/>
            <p:nvPr/>
          </p:nvSpPr>
          <p:spPr>
            <a:xfrm flipH="1">
              <a:off x="1465017" y="699148"/>
              <a:ext cx="585334" cy="1040438"/>
            </a:xfrm>
            <a:custGeom>
              <a:avLst/>
              <a:gdLst/>
              <a:ahLst/>
              <a:cxnLst/>
              <a:rect l="l" t="t" r="r" b="b"/>
              <a:pathLst>
                <a:path w="10895" h="19366" extrusionOk="0">
                  <a:moveTo>
                    <a:pt x="6017" y="1"/>
                  </a:moveTo>
                  <a:cubicBezTo>
                    <a:pt x="2165" y="1"/>
                    <a:pt x="346" y="4567"/>
                    <a:pt x="357" y="6928"/>
                  </a:cubicBezTo>
                  <a:cubicBezTo>
                    <a:pt x="250" y="7928"/>
                    <a:pt x="0" y="11928"/>
                    <a:pt x="1822" y="15060"/>
                  </a:cubicBezTo>
                  <a:cubicBezTo>
                    <a:pt x="2762" y="16679"/>
                    <a:pt x="4644" y="17596"/>
                    <a:pt x="4905" y="17619"/>
                  </a:cubicBezTo>
                  <a:cubicBezTo>
                    <a:pt x="4965" y="17858"/>
                    <a:pt x="4989" y="17727"/>
                    <a:pt x="4763" y="18500"/>
                  </a:cubicBezTo>
                  <a:cubicBezTo>
                    <a:pt x="4679" y="18786"/>
                    <a:pt x="4608" y="18965"/>
                    <a:pt x="4679" y="19132"/>
                  </a:cubicBezTo>
                  <a:cubicBezTo>
                    <a:pt x="4741" y="19275"/>
                    <a:pt x="4890" y="19365"/>
                    <a:pt x="5036" y="19365"/>
                  </a:cubicBezTo>
                  <a:cubicBezTo>
                    <a:pt x="5060" y="19365"/>
                    <a:pt x="5084" y="19363"/>
                    <a:pt x="5108" y="19358"/>
                  </a:cubicBezTo>
                  <a:cubicBezTo>
                    <a:pt x="5191" y="19346"/>
                    <a:pt x="5275" y="19310"/>
                    <a:pt x="5346" y="19298"/>
                  </a:cubicBezTo>
                  <a:cubicBezTo>
                    <a:pt x="5525" y="19262"/>
                    <a:pt x="5703" y="19286"/>
                    <a:pt x="5846" y="18977"/>
                  </a:cubicBezTo>
                  <a:cubicBezTo>
                    <a:pt x="5953" y="18762"/>
                    <a:pt x="5787" y="18381"/>
                    <a:pt x="5667" y="17977"/>
                  </a:cubicBezTo>
                  <a:cubicBezTo>
                    <a:pt x="5620" y="17822"/>
                    <a:pt x="5620" y="17858"/>
                    <a:pt x="5656" y="17750"/>
                  </a:cubicBezTo>
                  <a:cubicBezTo>
                    <a:pt x="6537" y="17727"/>
                    <a:pt x="8954" y="15631"/>
                    <a:pt x="9382" y="14917"/>
                  </a:cubicBezTo>
                  <a:cubicBezTo>
                    <a:pt x="10823" y="12512"/>
                    <a:pt x="10894" y="9916"/>
                    <a:pt x="10823" y="7856"/>
                  </a:cubicBezTo>
                  <a:cubicBezTo>
                    <a:pt x="10763" y="6380"/>
                    <a:pt x="10204" y="3749"/>
                    <a:pt x="9501" y="2391"/>
                  </a:cubicBezTo>
                  <a:cubicBezTo>
                    <a:pt x="9061" y="1582"/>
                    <a:pt x="8251" y="189"/>
                    <a:pt x="6477" y="22"/>
                  </a:cubicBezTo>
                  <a:cubicBezTo>
                    <a:pt x="6321" y="8"/>
                    <a:pt x="6167" y="1"/>
                    <a:pt x="60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3" name="Google Shape;4133;p57"/>
            <p:cNvSpPr/>
            <p:nvPr/>
          </p:nvSpPr>
          <p:spPr>
            <a:xfrm flipH="1">
              <a:off x="1672289" y="709893"/>
              <a:ext cx="698" cy="698"/>
            </a:xfrm>
            <a:custGeom>
              <a:avLst/>
              <a:gdLst/>
              <a:ahLst/>
              <a:cxnLst/>
              <a:rect l="l" t="t" r="r" b="b"/>
              <a:pathLst>
                <a:path w="13" h="13" extrusionOk="0">
                  <a:moveTo>
                    <a:pt x="13" y="13"/>
                  </a:moveTo>
                  <a:lnTo>
                    <a:pt x="13" y="13"/>
                  </a:lnTo>
                  <a:cubicBezTo>
                    <a:pt x="1" y="1"/>
                    <a:pt x="1" y="1"/>
                    <a:pt x="13" y="13"/>
                  </a:cubicBezTo>
                  <a:close/>
                </a:path>
              </a:pathLst>
            </a:custGeom>
            <a:solidFill>
              <a:srgbClr val="FFA8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4" name="Google Shape;4134;p57"/>
            <p:cNvSpPr/>
            <p:nvPr/>
          </p:nvSpPr>
          <p:spPr>
            <a:xfrm flipH="1">
              <a:off x="1553289" y="870693"/>
              <a:ext cx="111372" cy="196204"/>
            </a:xfrm>
            <a:custGeom>
              <a:avLst/>
              <a:gdLst/>
              <a:ahLst/>
              <a:cxnLst/>
              <a:rect l="l" t="t" r="r" b="b"/>
              <a:pathLst>
                <a:path w="2073" h="3652" extrusionOk="0">
                  <a:moveTo>
                    <a:pt x="944" y="1"/>
                  </a:moveTo>
                  <a:cubicBezTo>
                    <a:pt x="332" y="1"/>
                    <a:pt x="11" y="737"/>
                    <a:pt x="1" y="1413"/>
                  </a:cubicBezTo>
                  <a:cubicBezTo>
                    <a:pt x="1" y="1865"/>
                    <a:pt x="203" y="3020"/>
                    <a:pt x="393" y="3354"/>
                  </a:cubicBezTo>
                  <a:cubicBezTo>
                    <a:pt x="501" y="3532"/>
                    <a:pt x="691" y="3651"/>
                    <a:pt x="905" y="3651"/>
                  </a:cubicBezTo>
                  <a:cubicBezTo>
                    <a:pt x="910" y="3651"/>
                    <a:pt x="914" y="3651"/>
                    <a:pt x="918" y="3651"/>
                  </a:cubicBezTo>
                  <a:cubicBezTo>
                    <a:pt x="1587" y="3651"/>
                    <a:pt x="1823" y="2683"/>
                    <a:pt x="1953" y="2032"/>
                  </a:cubicBezTo>
                  <a:cubicBezTo>
                    <a:pt x="2072" y="1413"/>
                    <a:pt x="2037" y="901"/>
                    <a:pt x="1644" y="425"/>
                  </a:cubicBezTo>
                  <a:cubicBezTo>
                    <a:pt x="1501" y="258"/>
                    <a:pt x="1334" y="68"/>
                    <a:pt x="1120" y="20"/>
                  </a:cubicBezTo>
                  <a:cubicBezTo>
                    <a:pt x="1059" y="7"/>
                    <a:pt x="1000" y="1"/>
                    <a:pt x="9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5" name="Google Shape;4135;p57"/>
            <p:cNvSpPr/>
            <p:nvPr/>
          </p:nvSpPr>
          <p:spPr>
            <a:xfrm flipH="1">
              <a:off x="1531530" y="1094244"/>
              <a:ext cx="90258" cy="131196"/>
            </a:xfrm>
            <a:custGeom>
              <a:avLst/>
              <a:gdLst/>
              <a:ahLst/>
              <a:cxnLst/>
              <a:rect l="l" t="t" r="r" b="b"/>
              <a:pathLst>
                <a:path w="1680" h="2442" extrusionOk="0">
                  <a:moveTo>
                    <a:pt x="876" y="1"/>
                  </a:moveTo>
                  <a:cubicBezTo>
                    <a:pt x="862" y="1"/>
                    <a:pt x="848" y="1"/>
                    <a:pt x="834" y="2"/>
                  </a:cubicBezTo>
                  <a:cubicBezTo>
                    <a:pt x="429" y="26"/>
                    <a:pt x="298" y="514"/>
                    <a:pt x="274" y="919"/>
                  </a:cubicBezTo>
                  <a:cubicBezTo>
                    <a:pt x="48" y="1383"/>
                    <a:pt x="0" y="1836"/>
                    <a:pt x="310" y="2241"/>
                  </a:cubicBezTo>
                  <a:cubicBezTo>
                    <a:pt x="334" y="2288"/>
                    <a:pt x="381" y="2324"/>
                    <a:pt x="429" y="2348"/>
                  </a:cubicBezTo>
                  <a:cubicBezTo>
                    <a:pt x="477" y="2384"/>
                    <a:pt x="536" y="2407"/>
                    <a:pt x="584" y="2419"/>
                  </a:cubicBezTo>
                  <a:cubicBezTo>
                    <a:pt x="643" y="2434"/>
                    <a:pt x="701" y="2441"/>
                    <a:pt x="756" y="2441"/>
                  </a:cubicBezTo>
                  <a:cubicBezTo>
                    <a:pt x="967" y="2441"/>
                    <a:pt x="1147" y="2339"/>
                    <a:pt x="1298" y="2169"/>
                  </a:cubicBezTo>
                  <a:cubicBezTo>
                    <a:pt x="1608" y="1812"/>
                    <a:pt x="1679" y="979"/>
                    <a:pt x="1393" y="598"/>
                  </a:cubicBezTo>
                  <a:cubicBezTo>
                    <a:pt x="1298" y="467"/>
                    <a:pt x="1310" y="538"/>
                    <a:pt x="1310" y="455"/>
                  </a:cubicBezTo>
                  <a:cubicBezTo>
                    <a:pt x="1333" y="239"/>
                    <a:pt x="1171" y="1"/>
                    <a:pt x="8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6" name="Google Shape;4136;p57"/>
            <p:cNvSpPr/>
            <p:nvPr/>
          </p:nvSpPr>
          <p:spPr>
            <a:xfrm flipH="1">
              <a:off x="1536042" y="1709076"/>
              <a:ext cx="378708" cy="834134"/>
            </a:xfrm>
            <a:custGeom>
              <a:avLst/>
              <a:gdLst/>
              <a:ahLst/>
              <a:cxnLst/>
              <a:rect l="l" t="t" r="r" b="b"/>
              <a:pathLst>
                <a:path w="7049" h="15526" extrusionOk="0">
                  <a:moveTo>
                    <a:pt x="1691" y="3727"/>
                  </a:moveTo>
                  <a:cubicBezTo>
                    <a:pt x="1822" y="3727"/>
                    <a:pt x="1965" y="3739"/>
                    <a:pt x="2084" y="3763"/>
                  </a:cubicBezTo>
                  <a:cubicBezTo>
                    <a:pt x="2453" y="3846"/>
                    <a:pt x="2798" y="4001"/>
                    <a:pt x="3096" y="4227"/>
                  </a:cubicBezTo>
                  <a:cubicBezTo>
                    <a:pt x="3072" y="4286"/>
                    <a:pt x="3060" y="4358"/>
                    <a:pt x="3036" y="4417"/>
                  </a:cubicBezTo>
                  <a:cubicBezTo>
                    <a:pt x="2846" y="5013"/>
                    <a:pt x="2298" y="5668"/>
                    <a:pt x="1572" y="5703"/>
                  </a:cubicBezTo>
                  <a:cubicBezTo>
                    <a:pt x="1562" y="5704"/>
                    <a:pt x="1551" y="5704"/>
                    <a:pt x="1541" y="5704"/>
                  </a:cubicBezTo>
                  <a:cubicBezTo>
                    <a:pt x="1204" y="5704"/>
                    <a:pt x="839" y="5516"/>
                    <a:pt x="619" y="5227"/>
                  </a:cubicBezTo>
                  <a:cubicBezTo>
                    <a:pt x="429" y="4965"/>
                    <a:pt x="369" y="4679"/>
                    <a:pt x="453" y="4417"/>
                  </a:cubicBezTo>
                  <a:cubicBezTo>
                    <a:pt x="619" y="3953"/>
                    <a:pt x="1155" y="3727"/>
                    <a:pt x="1691" y="3727"/>
                  </a:cubicBezTo>
                  <a:close/>
                  <a:moveTo>
                    <a:pt x="2882" y="0"/>
                  </a:moveTo>
                  <a:cubicBezTo>
                    <a:pt x="2822" y="0"/>
                    <a:pt x="2774" y="36"/>
                    <a:pt x="2774" y="95"/>
                  </a:cubicBezTo>
                  <a:cubicBezTo>
                    <a:pt x="2739" y="703"/>
                    <a:pt x="2858" y="1322"/>
                    <a:pt x="2977" y="1917"/>
                  </a:cubicBezTo>
                  <a:cubicBezTo>
                    <a:pt x="3001" y="2036"/>
                    <a:pt x="3024" y="2167"/>
                    <a:pt x="3048" y="2286"/>
                  </a:cubicBezTo>
                  <a:cubicBezTo>
                    <a:pt x="3143" y="2846"/>
                    <a:pt x="3227" y="3441"/>
                    <a:pt x="3132" y="4001"/>
                  </a:cubicBezTo>
                  <a:cubicBezTo>
                    <a:pt x="2834" y="3798"/>
                    <a:pt x="2501" y="3643"/>
                    <a:pt x="2131" y="3560"/>
                  </a:cubicBezTo>
                  <a:cubicBezTo>
                    <a:pt x="1988" y="3530"/>
                    <a:pt x="1838" y="3514"/>
                    <a:pt x="1688" y="3514"/>
                  </a:cubicBezTo>
                  <a:cubicBezTo>
                    <a:pt x="1077" y="3514"/>
                    <a:pt x="463" y="3773"/>
                    <a:pt x="262" y="4346"/>
                  </a:cubicBezTo>
                  <a:cubicBezTo>
                    <a:pt x="155" y="4667"/>
                    <a:pt x="226" y="5025"/>
                    <a:pt x="453" y="5334"/>
                  </a:cubicBezTo>
                  <a:cubicBezTo>
                    <a:pt x="719" y="5693"/>
                    <a:pt x="1133" y="5906"/>
                    <a:pt x="1539" y="5906"/>
                  </a:cubicBezTo>
                  <a:cubicBezTo>
                    <a:pt x="1550" y="5906"/>
                    <a:pt x="1561" y="5906"/>
                    <a:pt x="1572" y="5906"/>
                  </a:cubicBezTo>
                  <a:cubicBezTo>
                    <a:pt x="2286" y="5870"/>
                    <a:pt x="2977" y="5287"/>
                    <a:pt x="3227" y="4477"/>
                  </a:cubicBezTo>
                  <a:cubicBezTo>
                    <a:pt x="3239" y="4441"/>
                    <a:pt x="3251" y="4405"/>
                    <a:pt x="3263" y="4358"/>
                  </a:cubicBezTo>
                  <a:cubicBezTo>
                    <a:pt x="3989" y="4989"/>
                    <a:pt x="4394" y="5989"/>
                    <a:pt x="4227" y="6941"/>
                  </a:cubicBezTo>
                  <a:cubicBezTo>
                    <a:pt x="4025" y="8061"/>
                    <a:pt x="3167" y="8918"/>
                    <a:pt x="2346" y="9763"/>
                  </a:cubicBezTo>
                  <a:cubicBezTo>
                    <a:pt x="2203" y="9906"/>
                    <a:pt x="2048" y="10061"/>
                    <a:pt x="1905" y="10204"/>
                  </a:cubicBezTo>
                  <a:cubicBezTo>
                    <a:pt x="1167" y="10990"/>
                    <a:pt x="0" y="12514"/>
                    <a:pt x="596" y="14002"/>
                  </a:cubicBezTo>
                  <a:cubicBezTo>
                    <a:pt x="953" y="14907"/>
                    <a:pt x="1977" y="15526"/>
                    <a:pt x="3084" y="15526"/>
                  </a:cubicBezTo>
                  <a:lnTo>
                    <a:pt x="3155" y="15526"/>
                  </a:lnTo>
                  <a:cubicBezTo>
                    <a:pt x="4322" y="15490"/>
                    <a:pt x="5322" y="14847"/>
                    <a:pt x="5965" y="14311"/>
                  </a:cubicBezTo>
                  <a:cubicBezTo>
                    <a:pt x="6263" y="14061"/>
                    <a:pt x="6632" y="13704"/>
                    <a:pt x="6834" y="13228"/>
                  </a:cubicBezTo>
                  <a:cubicBezTo>
                    <a:pt x="7049" y="12740"/>
                    <a:pt x="7001" y="12204"/>
                    <a:pt x="6727" y="11835"/>
                  </a:cubicBezTo>
                  <a:cubicBezTo>
                    <a:pt x="6572" y="11621"/>
                    <a:pt x="6311" y="11478"/>
                    <a:pt x="6025" y="11442"/>
                  </a:cubicBezTo>
                  <a:cubicBezTo>
                    <a:pt x="5984" y="11436"/>
                    <a:pt x="5943" y="11433"/>
                    <a:pt x="5902" y="11433"/>
                  </a:cubicBezTo>
                  <a:cubicBezTo>
                    <a:pt x="5710" y="11433"/>
                    <a:pt x="5529" y="11500"/>
                    <a:pt x="5382" y="11609"/>
                  </a:cubicBezTo>
                  <a:cubicBezTo>
                    <a:pt x="5179" y="11787"/>
                    <a:pt x="5096" y="12073"/>
                    <a:pt x="5156" y="12371"/>
                  </a:cubicBezTo>
                  <a:cubicBezTo>
                    <a:pt x="5203" y="12621"/>
                    <a:pt x="5370" y="12823"/>
                    <a:pt x="5596" y="12883"/>
                  </a:cubicBezTo>
                  <a:cubicBezTo>
                    <a:pt x="5604" y="12884"/>
                    <a:pt x="5612" y="12885"/>
                    <a:pt x="5619" y="12885"/>
                  </a:cubicBezTo>
                  <a:cubicBezTo>
                    <a:pt x="5668" y="12885"/>
                    <a:pt x="5706" y="12853"/>
                    <a:pt x="5727" y="12811"/>
                  </a:cubicBezTo>
                  <a:cubicBezTo>
                    <a:pt x="5739" y="12752"/>
                    <a:pt x="5703" y="12704"/>
                    <a:pt x="5656" y="12680"/>
                  </a:cubicBezTo>
                  <a:cubicBezTo>
                    <a:pt x="5501" y="12645"/>
                    <a:pt x="5394" y="12514"/>
                    <a:pt x="5346" y="12323"/>
                  </a:cubicBezTo>
                  <a:cubicBezTo>
                    <a:pt x="5299" y="12109"/>
                    <a:pt x="5370" y="11883"/>
                    <a:pt x="5513" y="11763"/>
                  </a:cubicBezTo>
                  <a:cubicBezTo>
                    <a:pt x="5621" y="11685"/>
                    <a:pt x="5762" y="11638"/>
                    <a:pt x="5909" y="11638"/>
                  </a:cubicBezTo>
                  <a:cubicBezTo>
                    <a:pt x="5940" y="11638"/>
                    <a:pt x="5970" y="11640"/>
                    <a:pt x="6001" y="11644"/>
                  </a:cubicBezTo>
                  <a:cubicBezTo>
                    <a:pt x="6227" y="11668"/>
                    <a:pt x="6442" y="11787"/>
                    <a:pt x="6561" y="11954"/>
                  </a:cubicBezTo>
                  <a:cubicBezTo>
                    <a:pt x="6799" y="12264"/>
                    <a:pt x="6823" y="12728"/>
                    <a:pt x="6644" y="13145"/>
                  </a:cubicBezTo>
                  <a:cubicBezTo>
                    <a:pt x="6465" y="13573"/>
                    <a:pt x="6120" y="13907"/>
                    <a:pt x="5834" y="14157"/>
                  </a:cubicBezTo>
                  <a:cubicBezTo>
                    <a:pt x="5215" y="14669"/>
                    <a:pt x="4263" y="15288"/>
                    <a:pt x="3143" y="15323"/>
                  </a:cubicBezTo>
                  <a:cubicBezTo>
                    <a:pt x="3123" y="15324"/>
                    <a:pt x="3102" y="15324"/>
                    <a:pt x="3081" y="15324"/>
                  </a:cubicBezTo>
                  <a:cubicBezTo>
                    <a:pt x="2046" y="15324"/>
                    <a:pt x="1113" y="14747"/>
                    <a:pt x="786" y="13919"/>
                  </a:cubicBezTo>
                  <a:cubicBezTo>
                    <a:pt x="226" y="12537"/>
                    <a:pt x="1346" y="11085"/>
                    <a:pt x="2060" y="10347"/>
                  </a:cubicBezTo>
                  <a:cubicBezTo>
                    <a:pt x="2191" y="10192"/>
                    <a:pt x="2346" y="10049"/>
                    <a:pt x="2489" y="9894"/>
                  </a:cubicBezTo>
                  <a:cubicBezTo>
                    <a:pt x="3334" y="9037"/>
                    <a:pt x="4215" y="8156"/>
                    <a:pt x="4429" y="6965"/>
                  </a:cubicBezTo>
                  <a:cubicBezTo>
                    <a:pt x="4608" y="5906"/>
                    <a:pt x="4132" y="4810"/>
                    <a:pt x="3322" y="4132"/>
                  </a:cubicBezTo>
                  <a:cubicBezTo>
                    <a:pt x="3441" y="3501"/>
                    <a:pt x="3346" y="2834"/>
                    <a:pt x="3239" y="2250"/>
                  </a:cubicBezTo>
                  <a:cubicBezTo>
                    <a:pt x="3227" y="2131"/>
                    <a:pt x="3191" y="2000"/>
                    <a:pt x="3167" y="1881"/>
                  </a:cubicBezTo>
                  <a:cubicBezTo>
                    <a:pt x="3060" y="1298"/>
                    <a:pt x="2941" y="691"/>
                    <a:pt x="2977" y="107"/>
                  </a:cubicBezTo>
                  <a:cubicBezTo>
                    <a:pt x="2977" y="48"/>
                    <a:pt x="2941" y="0"/>
                    <a:pt x="28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7" name="Google Shape;4137;p57"/>
            <p:cNvSpPr/>
            <p:nvPr/>
          </p:nvSpPr>
          <p:spPr>
            <a:xfrm flipH="1">
              <a:off x="1279541" y="1279216"/>
              <a:ext cx="65276" cy="65276"/>
            </a:xfrm>
            <a:custGeom>
              <a:avLst/>
              <a:gdLst/>
              <a:ahLst/>
              <a:cxnLst/>
              <a:rect l="l" t="t" r="r" b="b"/>
              <a:pathLst>
                <a:path w="1215" h="1215" extrusionOk="0">
                  <a:moveTo>
                    <a:pt x="608" y="0"/>
                  </a:moveTo>
                  <a:cubicBezTo>
                    <a:pt x="274" y="0"/>
                    <a:pt x="0" y="262"/>
                    <a:pt x="0" y="607"/>
                  </a:cubicBezTo>
                  <a:cubicBezTo>
                    <a:pt x="0" y="941"/>
                    <a:pt x="274" y="1215"/>
                    <a:pt x="608" y="1215"/>
                  </a:cubicBezTo>
                  <a:cubicBezTo>
                    <a:pt x="953" y="1215"/>
                    <a:pt x="1215" y="941"/>
                    <a:pt x="1215" y="607"/>
                  </a:cubicBezTo>
                  <a:cubicBezTo>
                    <a:pt x="1215" y="262"/>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8" name="Google Shape;4138;p57"/>
            <p:cNvSpPr/>
            <p:nvPr/>
          </p:nvSpPr>
          <p:spPr>
            <a:xfrm flipH="1">
              <a:off x="1451587" y="2160047"/>
              <a:ext cx="54423" cy="54423"/>
            </a:xfrm>
            <a:custGeom>
              <a:avLst/>
              <a:gdLst/>
              <a:ahLst/>
              <a:cxnLst/>
              <a:rect l="l" t="t" r="r" b="b"/>
              <a:pathLst>
                <a:path w="1013" h="1013" extrusionOk="0">
                  <a:moveTo>
                    <a:pt x="500" y="0"/>
                  </a:moveTo>
                  <a:cubicBezTo>
                    <a:pt x="227" y="0"/>
                    <a:pt x="0" y="226"/>
                    <a:pt x="0" y="512"/>
                  </a:cubicBezTo>
                  <a:cubicBezTo>
                    <a:pt x="0" y="786"/>
                    <a:pt x="227" y="1012"/>
                    <a:pt x="500" y="1012"/>
                  </a:cubicBezTo>
                  <a:cubicBezTo>
                    <a:pt x="786" y="1012"/>
                    <a:pt x="1012" y="786"/>
                    <a:pt x="1012" y="512"/>
                  </a:cubicBezTo>
                  <a:cubicBezTo>
                    <a:pt x="1012" y="226"/>
                    <a:pt x="786" y="0"/>
                    <a:pt x="5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9" name="Google Shape;4139;p57"/>
            <p:cNvSpPr/>
            <p:nvPr/>
          </p:nvSpPr>
          <p:spPr>
            <a:xfrm flipH="1">
              <a:off x="1446484" y="427190"/>
              <a:ext cx="76182" cy="76128"/>
            </a:xfrm>
            <a:custGeom>
              <a:avLst/>
              <a:gdLst/>
              <a:ahLst/>
              <a:cxnLst/>
              <a:rect l="l" t="t" r="r" b="b"/>
              <a:pathLst>
                <a:path w="1418" h="1417" extrusionOk="0">
                  <a:moveTo>
                    <a:pt x="715" y="0"/>
                  </a:moveTo>
                  <a:cubicBezTo>
                    <a:pt x="322" y="0"/>
                    <a:pt x="1" y="310"/>
                    <a:pt x="1" y="703"/>
                  </a:cubicBezTo>
                  <a:cubicBezTo>
                    <a:pt x="1" y="1095"/>
                    <a:pt x="322" y="1417"/>
                    <a:pt x="715" y="1417"/>
                  </a:cubicBezTo>
                  <a:cubicBezTo>
                    <a:pt x="1108" y="1417"/>
                    <a:pt x="1418" y="1095"/>
                    <a:pt x="1418" y="703"/>
                  </a:cubicBezTo>
                  <a:cubicBezTo>
                    <a:pt x="1418" y="310"/>
                    <a:pt x="1108" y="0"/>
                    <a:pt x="7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0" name="Google Shape;4140;p57"/>
            <p:cNvSpPr/>
            <p:nvPr/>
          </p:nvSpPr>
          <p:spPr>
            <a:xfrm flipH="1">
              <a:off x="549187" y="1312891"/>
              <a:ext cx="444489" cy="790133"/>
            </a:xfrm>
            <a:custGeom>
              <a:avLst/>
              <a:gdLst/>
              <a:ahLst/>
              <a:cxnLst/>
              <a:rect l="l" t="t" r="r" b="b"/>
              <a:pathLst>
                <a:path w="10895" h="19366" extrusionOk="0">
                  <a:moveTo>
                    <a:pt x="6017" y="1"/>
                  </a:moveTo>
                  <a:cubicBezTo>
                    <a:pt x="2165" y="1"/>
                    <a:pt x="346" y="4567"/>
                    <a:pt x="357" y="6928"/>
                  </a:cubicBezTo>
                  <a:cubicBezTo>
                    <a:pt x="250" y="7928"/>
                    <a:pt x="0" y="11928"/>
                    <a:pt x="1822" y="15060"/>
                  </a:cubicBezTo>
                  <a:cubicBezTo>
                    <a:pt x="2762" y="16679"/>
                    <a:pt x="4644" y="17596"/>
                    <a:pt x="4905" y="17619"/>
                  </a:cubicBezTo>
                  <a:cubicBezTo>
                    <a:pt x="4965" y="17858"/>
                    <a:pt x="4989" y="17727"/>
                    <a:pt x="4763" y="18500"/>
                  </a:cubicBezTo>
                  <a:cubicBezTo>
                    <a:pt x="4679" y="18786"/>
                    <a:pt x="4608" y="18965"/>
                    <a:pt x="4679" y="19132"/>
                  </a:cubicBezTo>
                  <a:cubicBezTo>
                    <a:pt x="4741" y="19275"/>
                    <a:pt x="4890" y="19365"/>
                    <a:pt x="5036" y="19365"/>
                  </a:cubicBezTo>
                  <a:cubicBezTo>
                    <a:pt x="5060" y="19365"/>
                    <a:pt x="5084" y="19363"/>
                    <a:pt x="5108" y="19358"/>
                  </a:cubicBezTo>
                  <a:cubicBezTo>
                    <a:pt x="5191" y="19346"/>
                    <a:pt x="5275" y="19310"/>
                    <a:pt x="5346" y="19298"/>
                  </a:cubicBezTo>
                  <a:cubicBezTo>
                    <a:pt x="5525" y="19262"/>
                    <a:pt x="5703" y="19286"/>
                    <a:pt x="5846" y="18977"/>
                  </a:cubicBezTo>
                  <a:cubicBezTo>
                    <a:pt x="5953" y="18762"/>
                    <a:pt x="5787" y="18381"/>
                    <a:pt x="5667" y="17977"/>
                  </a:cubicBezTo>
                  <a:cubicBezTo>
                    <a:pt x="5620" y="17822"/>
                    <a:pt x="5620" y="17858"/>
                    <a:pt x="5656" y="17750"/>
                  </a:cubicBezTo>
                  <a:cubicBezTo>
                    <a:pt x="6537" y="17727"/>
                    <a:pt x="8954" y="15631"/>
                    <a:pt x="9382" y="14917"/>
                  </a:cubicBezTo>
                  <a:cubicBezTo>
                    <a:pt x="10823" y="12512"/>
                    <a:pt x="10894" y="9916"/>
                    <a:pt x="10823" y="7856"/>
                  </a:cubicBezTo>
                  <a:cubicBezTo>
                    <a:pt x="10763" y="6380"/>
                    <a:pt x="10204" y="3749"/>
                    <a:pt x="9501" y="2391"/>
                  </a:cubicBezTo>
                  <a:cubicBezTo>
                    <a:pt x="9061" y="1582"/>
                    <a:pt x="8251" y="189"/>
                    <a:pt x="6477" y="22"/>
                  </a:cubicBezTo>
                  <a:cubicBezTo>
                    <a:pt x="6321" y="8"/>
                    <a:pt x="6167" y="1"/>
                    <a:pt x="601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1" name="Google Shape;4141;p57"/>
            <p:cNvSpPr/>
            <p:nvPr/>
          </p:nvSpPr>
          <p:spPr>
            <a:xfrm flipH="1">
              <a:off x="706590" y="1321050"/>
              <a:ext cx="530" cy="530"/>
            </a:xfrm>
            <a:custGeom>
              <a:avLst/>
              <a:gdLst/>
              <a:ahLst/>
              <a:cxnLst/>
              <a:rect l="l" t="t" r="r" b="b"/>
              <a:pathLst>
                <a:path w="13" h="13" extrusionOk="0">
                  <a:moveTo>
                    <a:pt x="13" y="13"/>
                  </a:moveTo>
                  <a:lnTo>
                    <a:pt x="13" y="13"/>
                  </a:lnTo>
                  <a:cubicBezTo>
                    <a:pt x="1" y="1"/>
                    <a:pt x="1" y="1"/>
                    <a:pt x="13" y="13"/>
                  </a:cubicBezTo>
                  <a:close/>
                </a:path>
              </a:pathLst>
            </a:custGeom>
            <a:solidFill>
              <a:srgbClr val="FFA8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2" name="Google Shape;4142;p57"/>
            <p:cNvSpPr/>
            <p:nvPr/>
          </p:nvSpPr>
          <p:spPr>
            <a:xfrm flipH="1">
              <a:off x="616223" y="1443156"/>
              <a:ext cx="84573" cy="149002"/>
            </a:xfrm>
            <a:custGeom>
              <a:avLst/>
              <a:gdLst/>
              <a:ahLst/>
              <a:cxnLst/>
              <a:rect l="l" t="t" r="r" b="b"/>
              <a:pathLst>
                <a:path w="2073" h="3652" extrusionOk="0">
                  <a:moveTo>
                    <a:pt x="944" y="1"/>
                  </a:moveTo>
                  <a:cubicBezTo>
                    <a:pt x="332" y="1"/>
                    <a:pt x="11" y="737"/>
                    <a:pt x="1" y="1413"/>
                  </a:cubicBezTo>
                  <a:cubicBezTo>
                    <a:pt x="1" y="1865"/>
                    <a:pt x="203" y="3020"/>
                    <a:pt x="393" y="3354"/>
                  </a:cubicBezTo>
                  <a:cubicBezTo>
                    <a:pt x="501" y="3532"/>
                    <a:pt x="691" y="3651"/>
                    <a:pt x="905" y="3651"/>
                  </a:cubicBezTo>
                  <a:cubicBezTo>
                    <a:pt x="910" y="3651"/>
                    <a:pt x="914" y="3651"/>
                    <a:pt x="918" y="3651"/>
                  </a:cubicBezTo>
                  <a:cubicBezTo>
                    <a:pt x="1587" y="3651"/>
                    <a:pt x="1823" y="2683"/>
                    <a:pt x="1953" y="2032"/>
                  </a:cubicBezTo>
                  <a:cubicBezTo>
                    <a:pt x="2072" y="1413"/>
                    <a:pt x="2037" y="901"/>
                    <a:pt x="1644" y="425"/>
                  </a:cubicBezTo>
                  <a:cubicBezTo>
                    <a:pt x="1501" y="258"/>
                    <a:pt x="1334" y="68"/>
                    <a:pt x="1120" y="20"/>
                  </a:cubicBezTo>
                  <a:cubicBezTo>
                    <a:pt x="1059" y="7"/>
                    <a:pt x="1000" y="1"/>
                    <a:pt x="9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3" name="Google Shape;4143;p57"/>
            <p:cNvSpPr/>
            <p:nvPr/>
          </p:nvSpPr>
          <p:spPr>
            <a:xfrm flipH="1">
              <a:off x="599701" y="1612913"/>
              <a:ext cx="68540" cy="99634"/>
            </a:xfrm>
            <a:custGeom>
              <a:avLst/>
              <a:gdLst/>
              <a:ahLst/>
              <a:cxnLst/>
              <a:rect l="l" t="t" r="r" b="b"/>
              <a:pathLst>
                <a:path w="1680" h="2442" extrusionOk="0">
                  <a:moveTo>
                    <a:pt x="876" y="1"/>
                  </a:moveTo>
                  <a:cubicBezTo>
                    <a:pt x="862" y="1"/>
                    <a:pt x="848" y="1"/>
                    <a:pt x="834" y="2"/>
                  </a:cubicBezTo>
                  <a:cubicBezTo>
                    <a:pt x="429" y="26"/>
                    <a:pt x="298" y="514"/>
                    <a:pt x="274" y="919"/>
                  </a:cubicBezTo>
                  <a:cubicBezTo>
                    <a:pt x="48" y="1383"/>
                    <a:pt x="0" y="1836"/>
                    <a:pt x="310" y="2241"/>
                  </a:cubicBezTo>
                  <a:cubicBezTo>
                    <a:pt x="334" y="2288"/>
                    <a:pt x="381" y="2324"/>
                    <a:pt x="429" y="2348"/>
                  </a:cubicBezTo>
                  <a:cubicBezTo>
                    <a:pt x="477" y="2384"/>
                    <a:pt x="536" y="2407"/>
                    <a:pt x="584" y="2419"/>
                  </a:cubicBezTo>
                  <a:cubicBezTo>
                    <a:pt x="643" y="2434"/>
                    <a:pt x="701" y="2441"/>
                    <a:pt x="756" y="2441"/>
                  </a:cubicBezTo>
                  <a:cubicBezTo>
                    <a:pt x="967" y="2441"/>
                    <a:pt x="1147" y="2339"/>
                    <a:pt x="1298" y="2169"/>
                  </a:cubicBezTo>
                  <a:cubicBezTo>
                    <a:pt x="1608" y="1812"/>
                    <a:pt x="1679" y="979"/>
                    <a:pt x="1393" y="598"/>
                  </a:cubicBezTo>
                  <a:cubicBezTo>
                    <a:pt x="1298" y="467"/>
                    <a:pt x="1310" y="538"/>
                    <a:pt x="1310" y="455"/>
                  </a:cubicBezTo>
                  <a:cubicBezTo>
                    <a:pt x="1333" y="239"/>
                    <a:pt x="1171" y="1"/>
                    <a:pt x="8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4" name="Google Shape;4144;p57"/>
            <p:cNvSpPr/>
            <p:nvPr/>
          </p:nvSpPr>
          <p:spPr>
            <a:xfrm flipH="1">
              <a:off x="603124" y="2079797"/>
              <a:ext cx="287582" cy="633461"/>
            </a:xfrm>
            <a:custGeom>
              <a:avLst/>
              <a:gdLst/>
              <a:ahLst/>
              <a:cxnLst/>
              <a:rect l="l" t="t" r="r" b="b"/>
              <a:pathLst>
                <a:path w="7049" h="15526" extrusionOk="0">
                  <a:moveTo>
                    <a:pt x="1691" y="3727"/>
                  </a:moveTo>
                  <a:cubicBezTo>
                    <a:pt x="1822" y="3727"/>
                    <a:pt x="1965" y="3739"/>
                    <a:pt x="2084" y="3763"/>
                  </a:cubicBezTo>
                  <a:cubicBezTo>
                    <a:pt x="2453" y="3846"/>
                    <a:pt x="2798" y="4001"/>
                    <a:pt x="3096" y="4227"/>
                  </a:cubicBezTo>
                  <a:cubicBezTo>
                    <a:pt x="3072" y="4286"/>
                    <a:pt x="3060" y="4358"/>
                    <a:pt x="3036" y="4417"/>
                  </a:cubicBezTo>
                  <a:cubicBezTo>
                    <a:pt x="2846" y="5013"/>
                    <a:pt x="2298" y="5668"/>
                    <a:pt x="1572" y="5703"/>
                  </a:cubicBezTo>
                  <a:cubicBezTo>
                    <a:pt x="1562" y="5704"/>
                    <a:pt x="1551" y="5704"/>
                    <a:pt x="1541" y="5704"/>
                  </a:cubicBezTo>
                  <a:cubicBezTo>
                    <a:pt x="1204" y="5704"/>
                    <a:pt x="839" y="5516"/>
                    <a:pt x="619" y="5227"/>
                  </a:cubicBezTo>
                  <a:cubicBezTo>
                    <a:pt x="429" y="4965"/>
                    <a:pt x="369" y="4679"/>
                    <a:pt x="453" y="4417"/>
                  </a:cubicBezTo>
                  <a:cubicBezTo>
                    <a:pt x="619" y="3953"/>
                    <a:pt x="1155" y="3727"/>
                    <a:pt x="1691" y="3727"/>
                  </a:cubicBezTo>
                  <a:close/>
                  <a:moveTo>
                    <a:pt x="2882" y="0"/>
                  </a:moveTo>
                  <a:cubicBezTo>
                    <a:pt x="2822" y="0"/>
                    <a:pt x="2774" y="36"/>
                    <a:pt x="2774" y="95"/>
                  </a:cubicBezTo>
                  <a:cubicBezTo>
                    <a:pt x="2739" y="703"/>
                    <a:pt x="2858" y="1322"/>
                    <a:pt x="2977" y="1917"/>
                  </a:cubicBezTo>
                  <a:cubicBezTo>
                    <a:pt x="3001" y="2036"/>
                    <a:pt x="3024" y="2167"/>
                    <a:pt x="3048" y="2286"/>
                  </a:cubicBezTo>
                  <a:cubicBezTo>
                    <a:pt x="3143" y="2846"/>
                    <a:pt x="3227" y="3441"/>
                    <a:pt x="3132" y="4001"/>
                  </a:cubicBezTo>
                  <a:cubicBezTo>
                    <a:pt x="2834" y="3798"/>
                    <a:pt x="2501" y="3643"/>
                    <a:pt x="2131" y="3560"/>
                  </a:cubicBezTo>
                  <a:cubicBezTo>
                    <a:pt x="1988" y="3530"/>
                    <a:pt x="1838" y="3514"/>
                    <a:pt x="1688" y="3514"/>
                  </a:cubicBezTo>
                  <a:cubicBezTo>
                    <a:pt x="1077" y="3514"/>
                    <a:pt x="463" y="3773"/>
                    <a:pt x="262" y="4346"/>
                  </a:cubicBezTo>
                  <a:cubicBezTo>
                    <a:pt x="155" y="4667"/>
                    <a:pt x="226" y="5025"/>
                    <a:pt x="453" y="5334"/>
                  </a:cubicBezTo>
                  <a:cubicBezTo>
                    <a:pt x="719" y="5693"/>
                    <a:pt x="1133" y="5906"/>
                    <a:pt x="1539" y="5906"/>
                  </a:cubicBezTo>
                  <a:cubicBezTo>
                    <a:pt x="1550" y="5906"/>
                    <a:pt x="1561" y="5906"/>
                    <a:pt x="1572" y="5906"/>
                  </a:cubicBezTo>
                  <a:cubicBezTo>
                    <a:pt x="2286" y="5870"/>
                    <a:pt x="2977" y="5287"/>
                    <a:pt x="3227" y="4477"/>
                  </a:cubicBezTo>
                  <a:cubicBezTo>
                    <a:pt x="3239" y="4441"/>
                    <a:pt x="3251" y="4405"/>
                    <a:pt x="3263" y="4358"/>
                  </a:cubicBezTo>
                  <a:cubicBezTo>
                    <a:pt x="3989" y="4989"/>
                    <a:pt x="4394" y="5989"/>
                    <a:pt x="4227" y="6941"/>
                  </a:cubicBezTo>
                  <a:cubicBezTo>
                    <a:pt x="4025" y="8061"/>
                    <a:pt x="3167" y="8918"/>
                    <a:pt x="2346" y="9763"/>
                  </a:cubicBezTo>
                  <a:cubicBezTo>
                    <a:pt x="2203" y="9906"/>
                    <a:pt x="2048" y="10061"/>
                    <a:pt x="1905" y="10204"/>
                  </a:cubicBezTo>
                  <a:cubicBezTo>
                    <a:pt x="1167" y="10990"/>
                    <a:pt x="0" y="12514"/>
                    <a:pt x="596" y="14002"/>
                  </a:cubicBezTo>
                  <a:cubicBezTo>
                    <a:pt x="953" y="14907"/>
                    <a:pt x="1977" y="15526"/>
                    <a:pt x="3084" y="15526"/>
                  </a:cubicBezTo>
                  <a:lnTo>
                    <a:pt x="3155" y="15526"/>
                  </a:lnTo>
                  <a:cubicBezTo>
                    <a:pt x="4322" y="15490"/>
                    <a:pt x="5322" y="14847"/>
                    <a:pt x="5965" y="14311"/>
                  </a:cubicBezTo>
                  <a:cubicBezTo>
                    <a:pt x="6263" y="14061"/>
                    <a:pt x="6632" y="13704"/>
                    <a:pt x="6834" y="13228"/>
                  </a:cubicBezTo>
                  <a:cubicBezTo>
                    <a:pt x="7049" y="12740"/>
                    <a:pt x="7001" y="12204"/>
                    <a:pt x="6727" y="11835"/>
                  </a:cubicBezTo>
                  <a:cubicBezTo>
                    <a:pt x="6572" y="11621"/>
                    <a:pt x="6311" y="11478"/>
                    <a:pt x="6025" y="11442"/>
                  </a:cubicBezTo>
                  <a:cubicBezTo>
                    <a:pt x="5984" y="11436"/>
                    <a:pt x="5943" y="11433"/>
                    <a:pt x="5902" y="11433"/>
                  </a:cubicBezTo>
                  <a:cubicBezTo>
                    <a:pt x="5710" y="11433"/>
                    <a:pt x="5529" y="11500"/>
                    <a:pt x="5382" y="11609"/>
                  </a:cubicBezTo>
                  <a:cubicBezTo>
                    <a:pt x="5179" y="11787"/>
                    <a:pt x="5096" y="12073"/>
                    <a:pt x="5156" y="12371"/>
                  </a:cubicBezTo>
                  <a:cubicBezTo>
                    <a:pt x="5203" y="12621"/>
                    <a:pt x="5370" y="12823"/>
                    <a:pt x="5596" y="12883"/>
                  </a:cubicBezTo>
                  <a:cubicBezTo>
                    <a:pt x="5604" y="12884"/>
                    <a:pt x="5612" y="12885"/>
                    <a:pt x="5619" y="12885"/>
                  </a:cubicBezTo>
                  <a:cubicBezTo>
                    <a:pt x="5668" y="12885"/>
                    <a:pt x="5706" y="12853"/>
                    <a:pt x="5727" y="12811"/>
                  </a:cubicBezTo>
                  <a:cubicBezTo>
                    <a:pt x="5739" y="12752"/>
                    <a:pt x="5703" y="12704"/>
                    <a:pt x="5656" y="12680"/>
                  </a:cubicBezTo>
                  <a:cubicBezTo>
                    <a:pt x="5501" y="12645"/>
                    <a:pt x="5394" y="12514"/>
                    <a:pt x="5346" y="12323"/>
                  </a:cubicBezTo>
                  <a:cubicBezTo>
                    <a:pt x="5299" y="12109"/>
                    <a:pt x="5370" y="11883"/>
                    <a:pt x="5513" y="11763"/>
                  </a:cubicBezTo>
                  <a:cubicBezTo>
                    <a:pt x="5621" y="11685"/>
                    <a:pt x="5762" y="11638"/>
                    <a:pt x="5909" y="11638"/>
                  </a:cubicBezTo>
                  <a:cubicBezTo>
                    <a:pt x="5940" y="11638"/>
                    <a:pt x="5970" y="11640"/>
                    <a:pt x="6001" y="11644"/>
                  </a:cubicBezTo>
                  <a:cubicBezTo>
                    <a:pt x="6227" y="11668"/>
                    <a:pt x="6442" y="11787"/>
                    <a:pt x="6561" y="11954"/>
                  </a:cubicBezTo>
                  <a:cubicBezTo>
                    <a:pt x="6799" y="12264"/>
                    <a:pt x="6823" y="12728"/>
                    <a:pt x="6644" y="13145"/>
                  </a:cubicBezTo>
                  <a:cubicBezTo>
                    <a:pt x="6465" y="13573"/>
                    <a:pt x="6120" y="13907"/>
                    <a:pt x="5834" y="14157"/>
                  </a:cubicBezTo>
                  <a:cubicBezTo>
                    <a:pt x="5215" y="14669"/>
                    <a:pt x="4263" y="15288"/>
                    <a:pt x="3143" y="15323"/>
                  </a:cubicBezTo>
                  <a:cubicBezTo>
                    <a:pt x="3123" y="15324"/>
                    <a:pt x="3102" y="15324"/>
                    <a:pt x="3081" y="15324"/>
                  </a:cubicBezTo>
                  <a:cubicBezTo>
                    <a:pt x="2046" y="15324"/>
                    <a:pt x="1113" y="14747"/>
                    <a:pt x="786" y="13919"/>
                  </a:cubicBezTo>
                  <a:cubicBezTo>
                    <a:pt x="226" y="12537"/>
                    <a:pt x="1346" y="11085"/>
                    <a:pt x="2060" y="10347"/>
                  </a:cubicBezTo>
                  <a:cubicBezTo>
                    <a:pt x="2191" y="10192"/>
                    <a:pt x="2346" y="10049"/>
                    <a:pt x="2489" y="9894"/>
                  </a:cubicBezTo>
                  <a:cubicBezTo>
                    <a:pt x="3334" y="9037"/>
                    <a:pt x="4215" y="8156"/>
                    <a:pt x="4429" y="6965"/>
                  </a:cubicBezTo>
                  <a:cubicBezTo>
                    <a:pt x="4608" y="5906"/>
                    <a:pt x="4132" y="4810"/>
                    <a:pt x="3322" y="4132"/>
                  </a:cubicBezTo>
                  <a:cubicBezTo>
                    <a:pt x="3441" y="3501"/>
                    <a:pt x="3346" y="2834"/>
                    <a:pt x="3239" y="2250"/>
                  </a:cubicBezTo>
                  <a:cubicBezTo>
                    <a:pt x="3227" y="2131"/>
                    <a:pt x="3191" y="2000"/>
                    <a:pt x="3167" y="1881"/>
                  </a:cubicBezTo>
                  <a:cubicBezTo>
                    <a:pt x="3060" y="1298"/>
                    <a:pt x="2941" y="691"/>
                    <a:pt x="2977" y="107"/>
                  </a:cubicBezTo>
                  <a:cubicBezTo>
                    <a:pt x="2977" y="48"/>
                    <a:pt x="2941" y="0"/>
                    <a:pt x="28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5" name="Google Shape;4145;p57"/>
            <p:cNvSpPr/>
            <p:nvPr/>
          </p:nvSpPr>
          <p:spPr>
            <a:xfrm flipH="1">
              <a:off x="408350" y="1753375"/>
              <a:ext cx="49569" cy="49572"/>
            </a:xfrm>
            <a:custGeom>
              <a:avLst/>
              <a:gdLst/>
              <a:ahLst/>
              <a:cxnLst/>
              <a:rect l="l" t="t" r="r" b="b"/>
              <a:pathLst>
                <a:path w="1215" h="1215" extrusionOk="0">
                  <a:moveTo>
                    <a:pt x="608" y="0"/>
                  </a:moveTo>
                  <a:cubicBezTo>
                    <a:pt x="274" y="0"/>
                    <a:pt x="0" y="262"/>
                    <a:pt x="0" y="607"/>
                  </a:cubicBezTo>
                  <a:cubicBezTo>
                    <a:pt x="0" y="941"/>
                    <a:pt x="274" y="1215"/>
                    <a:pt x="608" y="1215"/>
                  </a:cubicBezTo>
                  <a:cubicBezTo>
                    <a:pt x="953" y="1215"/>
                    <a:pt x="1215" y="941"/>
                    <a:pt x="1215" y="607"/>
                  </a:cubicBezTo>
                  <a:cubicBezTo>
                    <a:pt x="1215" y="262"/>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6" name="Google Shape;4146;p57"/>
            <p:cNvSpPr/>
            <p:nvPr/>
          </p:nvSpPr>
          <p:spPr>
            <a:xfrm flipH="1">
              <a:off x="890704" y="923670"/>
              <a:ext cx="90276" cy="90276"/>
            </a:xfrm>
            <a:custGeom>
              <a:avLst/>
              <a:gdLst/>
              <a:ahLst/>
              <a:cxnLst/>
              <a:rect l="l" t="t" r="r" b="b"/>
              <a:pathLst>
                <a:path w="1013" h="1013" extrusionOk="0">
                  <a:moveTo>
                    <a:pt x="500" y="0"/>
                  </a:moveTo>
                  <a:cubicBezTo>
                    <a:pt x="227" y="0"/>
                    <a:pt x="0" y="226"/>
                    <a:pt x="0" y="512"/>
                  </a:cubicBezTo>
                  <a:cubicBezTo>
                    <a:pt x="0" y="786"/>
                    <a:pt x="227" y="1012"/>
                    <a:pt x="500" y="1012"/>
                  </a:cubicBezTo>
                  <a:cubicBezTo>
                    <a:pt x="786" y="1012"/>
                    <a:pt x="1012" y="786"/>
                    <a:pt x="1012" y="512"/>
                  </a:cubicBezTo>
                  <a:cubicBezTo>
                    <a:pt x="1012" y="226"/>
                    <a:pt x="786" y="0"/>
                    <a:pt x="5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7" name="Google Shape;4147;p57"/>
            <p:cNvSpPr/>
            <p:nvPr/>
          </p:nvSpPr>
          <p:spPr>
            <a:xfrm flipH="1">
              <a:off x="388005" y="665134"/>
              <a:ext cx="90273" cy="90235"/>
            </a:xfrm>
            <a:custGeom>
              <a:avLst/>
              <a:gdLst/>
              <a:ahLst/>
              <a:cxnLst/>
              <a:rect l="l" t="t" r="r" b="b"/>
              <a:pathLst>
                <a:path w="1418" h="1417" extrusionOk="0">
                  <a:moveTo>
                    <a:pt x="715" y="0"/>
                  </a:moveTo>
                  <a:cubicBezTo>
                    <a:pt x="322" y="0"/>
                    <a:pt x="1" y="310"/>
                    <a:pt x="1" y="703"/>
                  </a:cubicBezTo>
                  <a:cubicBezTo>
                    <a:pt x="1" y="1095"/>
                    <a:pt x="322" y="1417"/>
                    <a:pt x="715" y="1417"/>
                  </a:cubicBezTo>
                  <a:cubicBezTo>
                    <a:pt x="1108" y="1417"/>
                    <a:pt x="1418" y="1095"/>
                    <a:pt x="1418" y="703"/>
                  </a:cubicBezTo>
                  <a:cubicBezTo>
                    <a:pt x="1418" y="310"/>
                    <a:pt x="1108" y="0"/>
                    <a:pt x="71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8" name="Google Shape;4148;p57"/>
            <p:cNvSpPr/>
            <p:nvPr/>
          </p:nvSpPr>
          <p:spPr>
            <a:xfrm flipH="1">
              <a:off x="980987" y="216947"/>
              <a:ext cx="54423" cy="54423"/>
            </a:xfrm>
            <a:custGeom>
              <a:avLst/>
              <a:gdLst/>
              <a:ahLst/>
              <a:cxnLst/>
              <a:rect l="l" t="t" r="r" b="b"/>
              <a:pathLst>
                <a:path w="1013" h="1013" extrusionOk="0">
                  <a:moveTo>
                    <a:pt x="500" y="0"/>
                  </a:moveTo>
                  <a:cubicBezTo>
                    <a:pt x="227" y="0"/>
                    <a:pt x="0" y="226"/>
                    <a:pt x="0" y="512"/>
                  </a:cubicBezTo>
                  <a:cubicBezTo>
                    <a:pt x="0" y="786"/>
                    <a:pt x="227" y="1012"/>
                    <a:pt x="500" y="1012"/>
                  </a:cubicBezTo>
                  <a:cubicBezTo>
                    <a:pt x="786" y="1012"/>
                    <a:pt x="1012" y="786"/>
                    <a:pt x="1012" y="512"/>
                  </a:cubicBezTo>
                  <a:cubicBezTo>
                    <a:pt x="1012" y="226"/>
                    <a:pt x="786" y="0"/>
                    <a:pt x="50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49" name="Google Shape;4149;p57"/>
          <p:cNvGrpSpPr/>
          <p:nvPr/>
        </p:nvGrpSpPr>
        <p:grpSpPr>
          <a:xfrm>
            <a:off x="7729709" y="169571"/>
            <a:ext cx="1662346" cy="2496311"/>
            <a:chOff x="7140580" y="382259"/>
            <a:chExt cx="1662346" cy="2496311"/>
          </a:xfrm>
        </p:grpSpPr>
        <p:sp>
          <p:nvSpPr>
            <p:cNvPr id="4150" name="Google Shape;4150;p57"/>
            <p:cNvSpPr/>
            <p:nvPr/>
          </p:nvSpPr>
          <p:spPr>
            <a:xfrm>
              <a:off x="7140580" y="864460"/>
              <a:ext cx="585334" cy="1040438"/>
            </a:xfrm>
            <a:custGeom>
              <a:avLst/>
              <a:gdLst/>
              <a:ahLst/>
              <a:cxnLst/>
              <a:rect l="l" t="t" r="r" b="b"/>
              <a:pathLst>
                <a:path w="10895" h="19366" extrusionOk="0">
                  <a:moveTo>
                    <a:pt x="6017" y="1"/>
                  </a:moveTo>
                  <a:cubicBezTo>
                    <a:pt x="2165" y="1"/>
                    <a:pt x="346" y="4567"/>
                    <a:pt x="357" y="6928"/>
                  </a:cubicBezTo>
                  <a:cubicBezTo>
                    <a:pt x="250" y="7928"/>
                    <a:pt x="0" y="11928"/>
                    <a:pt x="1822" y="15060"/>
                  </a:cubicBezTo>
                  <a:cubicBezTo>
                    <a:pt x="2762" y="16679"/>
                    <a:pt x="4644" y="17596"/>
                    <a:pt x="4905" y="17619"/>
                  </a:cubicBezTo>
                  <a:cubicBezTo>
                    <a:pt x="4965" y="17858"/>
                    <a:pt x="4989" y="17727"/>
                    <a:pt x="4763" y="18500"/>
                  </a:cubicBezTo>
                  <a:cubicBezTo>
                    <a:pt x="4679" y="18786"/>
                    <a:pt x="4608" y="18965"/>
                    <a:pt x="4679" y="19132"/>
                  </a:cubicBezTo>
                  <a:cubicBezTo>
                    <a:pt x="4741" y="19275"/>
                    <a:pt x="4890" y="19365"/>
                    <a:pt x="5036" y="19365"/>
                  </a:cubicBezTo>
                  <a:cubicBezTo>
                    <a:pt x="5060" y="19365"/>
                    <a:pt x="5084" y="19363"/>
                    <a:pt x="5108" y="19358"/>
                  </a:cubicBezTo>
                  <a:cubicBezTo>
                    <a:pt x="5191" y="19346"/>
                    <a:pt x="5275" y="19310"/>
                    <a:pt x="5346" y="19298"/>
                  </a:cubicBezTo>
                  <a:cubicBezTo>
                    <a:pt x="5525" y="19262"/>
                    <a:pt x="5703" y="19286"/>
                    <a:pt x="5846" y="18977"/>
                  </a:cubicBezTo>
                  <a:cubicBezTo>
                    <a:pt x="5953" y="18762"/>
                    <a:pt x="5787" y="18381"/>
                    <a:pt x="5667" y="17977"/>
                  </a:cubicBezTo>
                  <a:cubicBezTo>
                    <a:pt x="5620" y="17822"/>
                    <a:pt x="5620" y="17858"/>
                    <a:pt x="5656" y="17750"/>
                  </a:cubicBezTo>
                  <a:cubicBezTo>
                    <a:pt x="6537" y="17727"/>
                    <a:pt x="8954" y="15631"/>
                    <a:pt x="9382" y="14917"/>
                  </a:cubicBezTo>
                  <a:cubicBezTo>
                    <a:pt x="10823" y="12512"/>
                    <a:pt x="10894" y="9916"/>
                    <a:pt x="10823" y="7856"/>
                  </a:cubicBezTo>
                  <a:cubicBezTo>
                    <a:pt x="10763" y="6380"/>
                    <a:pt x="10204" y="3749"/>
                    <a:pt x="9501" y="2391"/>
                  </a:cubicBezTo>
                  <a:cubicBezTo>
                    <a:pt x="9061" y="1582"/>
                    <a:pt x="8251" y="189"/>
                    <a:pt x="6477" y="22"/>
                  </a:cubicBezTo>
                  <a:cubicBezTo>
                    <a:pt x="6321" y="8"/>
                    <a:pt x="6167" y="1"/>
                    <a:pt x="601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1" name="Google Shape;4151;p57"/>
            <p:cNvSpPr/>
            <p:nvPr/>
          </p:nvSpPr>
          <p:spPr>
            <a:xfrm>
              <a:off x="7517943" y="875205"/>
              <a:ext cx="698" cy="698"/>
            </a:xfrm>
            <a:custGeom>
              <a:avLst/>
              <a:gdLst/>
              <a:ahLst/>
              <a:cxnLst/>
              <a:rect l="l" t="t" r="r" b="b"/>
              <a:pathLst>
                <a:path w="13" h="13" extrusionOk="0">
                  <a:moveTo>
                    <a:pt x="13" y="13"/>
                  </a:moveTo>
                  <a:lnTo>
                    <a:pt x="13" y="13"/>
                  </a:lnTo>
                  <a:cubicBezTo>
                    <a:pt x="1" y="1"/>
                    <a:pt x="1" y="1"/>
                    <a:pt x="13" y="13"/>
                  </a:cubicBezTo>
                  <a:close/>
                </a:path>
              </a:pathLst>
            </a:custGeom>
            <a:solidFill>
              <a:srgbClr val="FFA8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2" name="Google Shape;4152;p57"/>
            <p:cNvSpPr/>
            <p:nvPr/>
          </p:nvSpPr>
          <p:spPr>
            <a:xfrm>
              <a:off x="7526271" y="1036005"/>
              <a:ext cx="111372" cy="196204"/>
            </a:xfrm>
            <a:custGeom>
              <a:avLst/>
              <a:gdLst/>
              <a:ahLst/>
              <a:cxnLst/>
              <a:rect l="l" t="t" r="r" b="b"/>
              <a:pathLst>
                <a:path w="2073" h="3652" extrusionOk="0">
                  <a:moveTo>
                    <a:pt x="944" y="1"/>
                  </a:moveTo>
                  <a:cubicBezTo>
                    <a:pt x="332" y="1"/>
                    <a:pt x="11" y="737"/>
                    <a:pt x="1" y="1413"/>
                  </a:cubicBezTo>
                  <a:cubicBezTo>
                    <a:pt x="1" y="1865"/>
                    <a:pt x="203" y="3020"/>
                    <a:pt x="393" y="3354"/>
                  </a:cubicBezTo>
                  <a:cubicBezTo>
                    <a:pt x="501" y="3532"/>
                    <a:pt x="691" y="3651"/>
                    <a:pt x="905" y="3651"/>
                  </a:cubicBezTo>
                  <a:cubicBezTo>
                    <a:pt x="910" y="3651"/>
                    <a:pt x="914" y="3651"/>
                    <a:pt x="918" y="3651"/>
                  </a:cubicBezTo>
                  <a:cubicBezTo>
                    <a:pt x="1587" y="3651"/>
                    <a:pt x="1823" y="2683"/>
                    <a:pt x="1953" y="2032"/>
                  </a:cubicBezTo>
                  <a:cubicBezTo>
                    <a:pt x="2072" y="1413"/>
                    <a:pt x="2037" y="901"/>
                    <a:pt x="1644" y="425"/>
                  </a:cubicBezTo>
                  <a:cubicBezTo>
                    <a:pt x="1501" y="258"/>
                    <a:pt x="1334" y="68"/>
                    <a:pt x="1120" y="20"/>
                  </a:cubicBezTo>
                  <a:cubicBezTo>
                    <a:pt x="1059" y="7"/>
                    <a:pt x="1000" y="1"/>
                    <a:pt x="9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3" name="Google Shape;4153;p57"/>
            <p:cNvSpPr/>
            <p:nvPr/>
          </p:nvSpPr>
          <p:spPr>
            <a:xfrm>
              <a:off x="7569143" y="1259556"/>
              <a:ext cx="90258" cy="131196"/>
            </a:xfrm>
            <a:custGeom>
              <a:avLst/>
              <a:gdLst/>
              <a:ahLst/>
              <a:cxnLst/>
              <a:rect l="l" t="t" r="r" b="b"/>
              <a:pathLst>
                <a:path w="1680" h="2442" extrusionOk="0">
                  <a:moveTo>
                    <a:pt x="876" y="1"/>
                  </a:moveTo>
                  <a:cubicBezTo>
                    <a:pt x="862" y="1"/>
                    <a:pt x="848" y="1"/>
                    <a:pt x="834" y="2"/>
                  </a:cubicBezTo>
                  <a:cubicBezTo>
                    <a:pt x="429" y="26"/>
                    <a:pt x="298" y="514"/>
                    <a:pt x="274" y="919"/>
                  </a:cubicBezTo>
                  <a:cubicBezTo>
                    <a:pt x="48" y="1383"/>
                    <a:pt x="0" y="1836"/>
                    <a:pt x="310" y="2241"/>
                  </a:cubicBezTo>
                  <a:cubicBezTo>
                    <a:pt x="334" y="2288"/>
                    <a:pt x="381" y="2324"/>
                    <a:pt x="429" y="2348"/>
                  </a:cubicBezTo>
                  <a:cubicBezTo>
                    <a:pt x="477" y="2384"/>
                    <a:pt x="536" y="2407"/>
                    <a:pt x="584" y="2419"/>
                  </a:cubicBezTo>
                  <a:cubicBezTo>
                    <a:pt x="643" y="2434"/>
                    <a:pt x="701" y="2441"/>
                    <a:pt x="756" y="2441"/>
                  </a:cubicBezTo>
                  <a:cubicBezTo>
                    <a:pt x="967" y="2441"/>
                    <a:pt x="1147" y="2339"/>
                    <a:pt x="1298" y="2169"/>
                  </a:cubicBezTo>
                  <a:cubicBezTo>
                    <a:pt x="1608" y="1812"/>
                    <a:pt x="1679" y="979"/>
                    <a:pt x="1393" y="598"/>
                  </a:cubicBezTo>
                  <a:cubicBezTo>
                    <a:pt x="1298" y="467"/>
                    <a:pt x="1310" y="538"/>
                    <a:pt x="1310" y="455"/>
                  </a:cubicBezTo>
                  <a:cubicBezTo>
                    <a:pt x="1333" y="239"/>
                    <a:pt x="1171" y="1"/>
                    <a:pt x="87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4" name="Google Shape;4154;p57"/>
            <p:cNvSpPr/>
            <p:nvPr/>
          </p:nvSpPr>
          <p:spPr>
            <a:xfrm>
              <a:off x="7276181" y="1874389"/>
              <a:ext cx="378708" cy="834134"/>
            </a:xfrm>
            <a:custGeom>
              <a:avLst/>
              <a:gdLst/>
              <a:ahLst/>
              <a:cxnLst/>
              <a:rect l="l" t="t" r="r" b="b"/>
              <a:pathLst>
                <a:path w="7049" h="15526" extrusionOk="0">
                  <a:moveTo>
                    <a:pt x="1691" y="3727"/>
                  </a:moveTo>
                  <a:cubicBezTo>
                    <a:pt x="1822" y="3727"/>
                    <a:pt x="1965" y="3739"/>
                    <a:pt x="2084" y="3763"/>
                  </a:cubicBezTo>
                  <a:cubicBezTo>
                    <a:pt x="2453" y="3846"/>
                    <a:pt x="2798" y="4001"/>
                    <a:pt x="3096" y="4227"/>
                  </a:cubicBezTo>
                  <a:cubicBezTo>
                    <a:pt x="3072" y="4286"/>
                    <a:pt x="3060" y="4358"/>
                    <a:pt x="3036" y="4417"/>
                  </a:cubicBezTo>
                  <a:cubicBezTo>
                    <a:pt x="2846" y="5013"/>
                    <a:pt x="2298" y="5668"/>
                    <a:pt x="1572" y="5703"/>
                  </a:cubicBezTo>
                  <a:cubicBezTo>
                    <a:pt x="1562" y="5704"/>
                    <a:pt x="1551" y="5704"/>
                    <a:pt x="1541" y="5704"/>
                  </a:cubicBezTo>
                  <a:cubicBezTo>
                    <a:pt x="1204" y="5704"/>
                    <a:pt x="839" y="5516"/>
                    <a:pt x="619" y="5227"/>
                  </a:cubicBezTo>
                  <a:cubicBezTo>
                    <a:pt x="429" y="4965"/>
                    <a:pt x="369" y="4679"/>
                    <a:pt x="453" y="4417"/>
                  </a:cubicBezTo>
                  <a:cubicBezTo>
                    <a:pt x="619" y="3953"/>
                    <a:pt x="1155" y="3727"/>
                    <a:pt x="1691" y="3727"/>
                  </a:cubicBezTo>
                  <a:close/>
                  <a:moveTo>
                    <a:pt x="2882" y="0"/>
                  </a:moveTo>
                  <a:cubicBezTo>
                    <a:pt x="2822" y="0"/>
                    <a:pt x="2774" y="36"/>
                    <a:pt x="2774" y="95"/>
                  </a:cubicBezTo>
                  <a:cubicBezTo>
                    <a:pt x="2739" y="703"/>
                    <a:pt x="2858" y="1322"/>
                    <a:pt x="2977" y="1917"/>
                  </a:cubicBezTo>
                  <a:cubicBezTo>
                    <a:pt x="3001" y="2036"/>
                    <a:pt x="3024" y="2167"/>
                    <a:pt x="3048" y="2286"/>
                  </a:cubicBezTo>
                  <a:cubicBezTo>
                    <a:pt x="3143" y="2846"/>
                    <a:pt x="3227" y="3441"/>
                    <a:pt x="3132" y="4001"/>
                  </a:cubicBezTo>
                  <a:cubicBezTo>
                    <a:pt x="2834" y="3798"/>
                    <a:pt x="2501" y="3643"/>
                    <a:pt x="2131" y="3560"/>
                  </a:cubicBezTo>
                  <a:cubicBezTo>
                    <a:pt x="1988" y="3530"/>
                    <a:pt x="1838" y="3514"/>
                    <a:pt x="1688" y="3514"/>
                  </a:cubicBezTo>
                  <a:cubicBezTo>
                    <a:pt x="1077" y="3514"/>
                    <a:pt x="463" y="3773"/>
                    <a:pt x="262" y="4346"/>
                  </a:cubicBezTo>
                  <a:cubicBezTo>
                    <a:pt x="155" y="4667"/>
                    <a:pt x="226" y="5025"/>
                    <a:pt x="453" y="5334"/>
                  </a:cubicBezTo>
                  <a:cubicBezTo>
                    <a:pt x="719" y="5693"/>
                    <a:pt x="1133" y="5906"/>
                    <a:pt x="1539" y="5906"/>
                  </a:cubicBezTo>
                  <a:cubicBezTo>
                    <a:pt x="1550" y="5906"/>
                    <a:pt x="1561" y="5906"/>
                    <a:pt x="1572" y="5906"/>
                  </a:cubicBezTo>
                  <a:cubicBezTo>
                    <a:pt x="2286" y="5870"/>
                    <a:pt x="2977" y="5287"/>
                    <a:pt x="3227" y="4477"/>
                  </a:cubicBezTo>
                  <a:cubicBezTo>
                    <a:pt x="3239" y="4441"/>
                    <a:pt x="3251" y="4405"/>
                    <a:pt x="3263" y="4358"/>
                  </a:cubicBezTo>
                  <a:cubicBezTo>
                    <a:pt x="3989" y="4989"/>
                    <a:pt x="4394" y="5989"/>
                    <a:pt x="4227" y="6941"/>
                  </a:cubicBezTo>
                  <a:cubicBezTo>
                    <a:pt x="4025" y="8061"/>
                    <a:pt x="3167" y="8918"/>
                    <a:pt x="2346" y="9763"/>
                  </a:cubicBezTo>
                  <a:cubicBezTo>
                    <a:pt x="2203" y="9906"/>
                    <a:pt x="2048" y="10061"/>
                    <a:pt x="1905" y="10204"/>
                  </a:cubicBezTo>
                  <a:cubicBezTo>
                    <a:pt x="1167" y="10990"/>
                    <a:pt x="0" y="12514"/>
                    <a:pt x="596" y="14002"/>
                  </a:cubicBezTo>
                  <a:cubicBezTo>
                    <a:pt x="953" y="14907"/>
                    <a:pt x="1977" y="15526"/>
                    <a:pt x="3084" y="15526"/>
                  </a:cubicBezTo>
                  <a:lnTo>
                    <a:pt x="3155" y="15526"/>
                  </a:lnTo>
                  <a:cubicBezTo>
                    <a:pt x="4322" y="15490"/>
                    <a:pt x="5322" y="14847"/>
                    <a:pt x="5965" y="14311"/>
                  </a:cubicBezTo>
                  <a:cubicBezTo>
                    <a:pt x="6263" y="14061"/>
                    <a:pt x="6632" y="13704"/>
                    <a:pt x="6834" y="13228"/>
                  </a:cubicBezTo>
                  <a:cubicBezTo>
                    <a:pt x="7049" y="12740"/>
                    <a:pt x="7001" y="12204"/>
                    <a:pt x="6727" y="11835"/>
                  </a:cubicBezTo>
                  <a:cubicBezTo>
                    <a:pt x="6572" y="11621"/>
                    <a:pt x="6311" y="11478"/>
                    <a:pt x="6025" y="11442"/>
                  </a:cubicBezTo>
                  <a:cubicBezTo>
                    <a:pt x="5984" y="11436"/>
                    <a:pt x="5943" y="11433"/>
                    <a:pt x="5902" y="11433"/>
                  </a:cubicBezTo>
                  <a:cubicBezTo>
                    <a:pt x="5710" y="11433"/>
                    <a:pt x="5529" y="11500"/>
                    <a:pt x="5382" y="11609"/>
                  </a:cubicBezTo>
                  <a:cubicBezTo>
                    <a:pt x="5179" y="11787"/>
                    <a:pt x="5096" y="12073"/>
                    <a:pt x="5156" y="12371"/>
                  </a:cubicBezTo>
                  <a:cubicBezTo>
                    <a:pt x="5203" y="12621"/>
                    <a:pt x="5370" y="12823"/>
                    <a:pt x="5596" y="12883"/>
                  </a:cubicBezTo>
                  <a:cubicBezTo>
                    <a:pt x="5604" y="12884"/>
                    <a:pt x="5612" y="12885"/>
                    <a:pt x="5619" y="12885"/>
                  </a:cubicBezTo>
                  <a:cubicBezTo>
                    <a:pt x="5668" y="12885"/>
                    <a:pt x="5706" y="12853"/>
                    <a:pt x="5727" y="12811"/>
                  </a:cubicBezTo>
                  <a:cubicBezTo>
                    <a:pt x="5739" y="12752"/>
                    <a:pt x="5703" y="12704"/>
                    <a:pt x="5656" y="12680"/>
                  </a:cubicBezTo>
                  <a:cubicBezTo>
                    <a:pt x="5501" y="12645"/>
                    <a:pt x="5394" y="12514"/>
                    <a:pt x="5346" y="12323"/>
                  </a:cubicBezTo>
                  <a:cubicBezTo>
                    <a:pt x="5299" y="12109"/>
                    <a:pt x="5370" y="11883"/>
                    <a:pt x="5513" y="11763"/>
                  </a:cubicBezTo>
                  <a:cubicBezTo>
                    <a:pt x="5621" y="11685"/>
                    <a:pt x="5762" y="11638"/>
                    <a:pt x="5909" y="11638"/>
                  </a:cubicBezTo>
                  <a:cubicBezTo>
                    <a:pt x="5940" y="11638"/>
                    <a:pt x="5970" y="11640"/>
                    <a:pt x="6001" y="11644"/>
                  </a:cubicBezTo>
                  <a:cubicBezTo>
                    <a:pt x="6227" y="11668"/>
                    <a:pt x="6442" y="11787"/>
                    <a:pt x="6561" y="11954"/>
                  </a:cubicBezTo>
                  <a:cubicBezTo>
                    <a:pt x="6799" y="12264"/>
                    <a:pt x="6823" y="12728"/>
                    <a:pt x="6644" y="13145"/>
                  </a:cubicBezTo>
                  <a:cubicBezTo>
                    <a:pt x="6465" y="13573"/>
                    <a:pt x="6120" y="13907"/>
                    <a:pt x="5834" y="14157"/>
                  </a:cubicBezTo>
                  <a:cubicBezTo>
                    <a:pt x="5215" y="14669"/>
                    <a:pt x="4263" y="15288"/>
                    <a:pt x="3143" y="15323"/>
                  </a:cubicBezTo>
                  <a:cubicBezTo>
                    <a:pt x="3123" y="15324"/>
                    <a:pt x="3102" y="15324"/>
                    <a:pt x="3081" y="15324"/>
                  </a:cubicBezTo>
                  <a:cubicBezTo>
                    <a:pt x="2046" y="15324"/>
                    <a:pt x="1113" y="14747"/>
                    <a:pt x="786" y="13919"/>
                  </a:cubicBezTo>
                  <a:cubicBezTo>
                    <a:pt x="226" y="12537"/>
                    <a:pt x="1346" y="11085"/>
                    <a:pt x="2060" y="10347"/>
                  </a:cubicBezTo>
                  <a:cubicBezTo>
                    <a:pt x="2191" y="10192"/>
                    <a:pt x="2346" y="10049"/>
                    <a:pt x="2489" y="9894"/>
                  </a:cubicBezTo>
                  <a:cubicBezTo>
                    <a:pt x="3334" y="9037"/>
                    <a:pt x="4215" y="8156"/>
                    <a:pt x="4429" y="6965"/>
                  </a:cubicBezTo>
                  <a:cubicBezTo>
                    <a:pt x="4608" y="5906"/>
                    <a:pt x="4132" y="4810"/>
                    <a:pt x="3322" y="4132"/>
                  </a:cubicBezTo>
                  <a:cubicBezTo>
                    <a:pt x="3441" y="3501"/>
                    <a:pt x="3346" y="2834"/>
                    <a:pt x="3239" y="2250"/>
                  </a:cubicBezTo>
                  <a:cubicBezTo>
                    <a:pt x="3227" y="2131"/>
                    <a:pt x="3191" y="2000"/>
                    <a:pt x="3167" y="1881"/>
                  </a:cubicBezTo>
                  <a:cubicBezTo>
                    <a:pt x="3060" y="1298"/>
                    <a:pt x="2941" y="691"/>
                    <a:pt x="2977" y="107"/>
                  </a:cubicBezTo>
                  <a:cubicBezTo>
                    <a:pt x="2977" y="48"/>
                    <a:pt x="2941" y="0"/>
                    <a:pt x="28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5" name="Google Shape;4155;p57"/>
            <p:cNvSpPr/>
            <p:nvPr/>
          </p:nvSpPr>
          <p:spPr>
            <a:xfrm>
              <a:off x="7846114" y="1444529"/>
              <a:ext cx="65276" cy="65276"/>
            </a:xfrm>
            <a:custGeom>
              <a:avLst/>
              <a:gdLst/>
              <a:ahLst/>
              <a:cxnLst/>
              <a:rect l="l" t="t" r="r" b="b"/>
              <a:pathLst>
                <a:path w="1215" h="1215" extrusionOk="0">
                  <a:moveTo>
                    <a:pt x="608" y="0"/>
                  </a:moveTo>
                  <a:cubicBezTo>
                    <a:pt x="274" y="0"/>
                    <a:pt x="0" y="262"/>
                    <a:pt x="0" y="607"/>
                  </a:cubicBezTo>
                  <a:cubicBezTo>
                    <a:pt x="0" y="941"/>
                    <a:pt x="274" y="1215"/>
                    <a:pt x="608" y="1215"/>
                  </a:cubicBezTo>
                  <a:cubicBezTo>
                    <a:pt x="953" y="1215"/>
                    <a:pt x="1215" y="941"/>
                    <a:pt x="1215" y="607"/>
                  </a:cubicBezTo>
                  <a:cubicBezTo>
                    <a:pt x="1215" y="262"/>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6" name="Google Shape;4156;p57"/>
            <p:cNvSpPr/>
            <p:nvPr/>
          </p:nvSpPr>
          <p:spPr>
            <a:xfrm>
              <a:off x="7684920" y="2325359"/>
              <a:ext cx="54423" cy="54423"/>
            </a:xfrm>
            <a:custGeom>
              <a:avLst/>
              <a:gdLst/>
              <a:ahLst/>
              <a:cxnLst/>
              <a:rect l="l" t="t" r="r" b="b"/>
              <a:pathLst>
                <a:path w="1013" h="1013" extrusionOk="0">
                  <a:moveTo>
                    <a:pt x="500" y="0"/>
                  </a:moveTo>
                  <a:cubicBezTo>
                    <a:pt x="227" y="0"/>
                    <a:pt x="0" y="226"/>
                    <a:pt x="0" y="512"/>
                  </a:cubicBezTo>
                  <a:cubicBezTo>
                    <a:pt x="0" y="786"/>
                    <a:pt x="227" y="1012"/>
                    <a:pt x="500" y="1012"/>
                  </a:cubicBezTo>
                  <a:cubicBezTo>
                    <a:pt x="786" y="1012"/>
                    <a:pt x="1012" y="786"/>
                    <a:pt x="1012" y="512"/>
                  </a:cubicBezTo>
                  <a:cubicBezTo>
                    <a:pt x="1012" y="226"/>
                    <a:pt x="786" y="0"/>
                    <a:pt x="50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7" name="Google Shape;4157;p57"/>
            <p:cNvSpPr/>
            <p:nvPr/>
          </p:nvSpPr>
          <p:spPr>
            <a:xfrm>
              <a:off x="7668265" y="592503"/>
              <a:ext cx="76182" cy="76128"/>
            </a:xfrm>
            <a:custGeom>
              <a:avLst/>
              <a:gdLst/>
              <a:ahLst/>
              <a:cxnLst/>
              <a:rect l="l" t="t" r="r" b="b"/>
              <a:pathLst>
                <a:path w="1418" h="1417" extrusionOk="0">
                  <a:moveTo>
                    <a:pt x="715" y="0"/>
                  </a:moveTo>
                  <a:cubicBezTo>
                    <a:pt x="322" y="0"/>
                    <a:pt x="1" y="310"/>
                    <a:pt x="1" y="703"/>
                  </a:cubicBezTo>
                  <a:cubicBezTo>
                    <a:pt x="1" y="1095"/>
                    <a:pt x="322" y="1417"/>
                    <a:pt x="715" y="1417"/>
                  </a:cubicBezTo>
                  <a:cubicBezTo>
                    <a:pt x="1108" y="1417"/>
                    <a:pt x="1418" y="1095"/>
                    <a:pt x="1418" y="703"/>
                  </a:cubicBezTo>
                  <a:cubicBezTo>
                    <a:pt x="1418" y="310"/>
                    <a:pt x="1108" y="0"/>
                    <a:pt x="71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8" name="Google Shape;4158;p57"/>
            <p:cNvSpPr/>
            <p:nvPr/>
          </p:nvSpPr>
          <p:spPr>
            <a:xfrm>
              <a:off x="8197255" y="1478203"/>
              <a:ext cx="444489" cy="790133"/>
            </a:xfrm>
            <a:custGeom>
              <a:avLst/>
              <a:gdLst/>
              <a:ahLst/>
              <a:cxnLst/>
              <a:rect l="l" t="t" r="r" b="b"/>
              <a:pathLst>
                <a:path w="10895" h="19366" extrusionOk="0">
                  <a:moveTo>
                    <a:pt x="6017" y="1"/>
                  </a:moveTo>
                  <a:cubicBezTo>
                    <a:pt x="2165" y="1"/>
                    <a:pt x="346" y="4567"/>
                    <a:pt x="357" y="6928"/>
                  </a:cubicBezTo>
                  <a:cubicBezTo>
                    <a:pt x="250" y="7928"/>
                    <a:pt x="0" y="11928"/>
                    <a:pt x="1822" y="15060"/>
                  </a:cubicBezTo>
                  <a:cubicBezTo>
                    <a:pt x="2762" y="16679"/>
                    <a:pt x="4644" y="17596"/>
                    <a:pt x="4905" y="17619"/>
                  </a:cubicBezTo>
                  <a:cubicBezTo>
                    <a:pt x="4965" y="17858"/>
                    <a:pt x="4989" y="17727"/>
                    <a:pt x="4763" y="18500"/>
                  </a:cubicBezTo>
                  <a:cubicBezTo>
                    <a:pt x="4679" y="18786"/>
                    <a:pt x="4608" y="18965"/>
                    <a:pt x="4679" y="19132"/>
                  </a:cubicBezTo>
                  <a:cubicBezTo>
                    <a:pt x="4741" y="19275"/>
                    <a:pt x="4890" y="19365"/>
                    <a:pt x="5036" y="19365"/>
                  </a:cubicBezTo>
                  <a:cubicBezTo>
                    <a:pt x="5060" y="19365"/>
                    <a:pt x="5084" y="19363"/>
                    <a:pt x="5108" y="19358"/>
                  </a:cubicBezTo>
                  <a:cubicBezTo>
                    <a:pt x="5191" y="19346"/>
                    <a:pt x="5275" y="19310"/>
                    <a:pt x="5346" y="19298"/>
                  </a:cubicBezTo>
                  <a:cubicBezTo>
                    <a:pt x="5525" y="19262"/>
                    <a:pt x="5703" y="19286"/>
                    <a:pt x="5846" y="18977"/>
                  </a:cubicBezTo>
                  <a:cubicBezTo>
                    <a:pt x="5953" y="18762"/>
                    <a:pt x="5787" y="18381"/>
                    <a:pt x="5667" y="17977"/>
                  </a:cubicBezTo>
                  <a:cubicBezTo>
                    <a:pt x="5620" y="17822"/>
                    <a:pt x="5620" y="17858"/>
                    <a:pt x="5656" y="17750"/>
                  </a:cubicBezTo>
                  <a:cubicBezTo>
                    <a:pt x="6537" y="17727"/>
                    <a:pt x="8954" y="15631"/>
                    <a:pt x="9382" y="14917"/>
                  </a:cubicBezTo>
                  <a:cubicBezTo>
                    <a:pt x="10823" y="12512"/>
                    <a:pt x="10894" y="9916"/>
                    <a:pt x="10823" y="7856"/>
                  </a:cubicBezTo>
                  <a:cubicBezTo>
                    <a:pt x="10763" y="6380"/>
                    <a:pt x="10204" y="3749"/>
                    <a:pt x="9501" y="2391"/>
                  </a:cubicBezTo>
                  <a:cubicBezTo>
                    <a:pt x="9061" y="1582"/>
                    <a:pt x="8251" y="189"/>
                    <a:pt x="6477" y="22"/>
                  </a:cubicBezTo>
                  <a:cubicBezTo>
                    <a:pt x="6321" y="8"/>
                    <a:pt x="6167" y="1"/>
                    <a:pt x="601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9" name="Google Shape;4159;p57"/>
            <p:cNvSpPr/>
            <p:nvPr/>
          </p:nvSpPr>
          <p:spPr>
            <a:xfrm>
              <a:off x="8483811" y="1486363"/>
              <a:ext cx="530" cy="530"/>
            </a:xfrm>
            <a:custGeom>
              <a:avLst/>
              <a:gdLst/>
              <a:ahLst/>
              <a:cxnLst/>
              <a:rect l="l" t="t" r="r" b="b"/>
              <a:pathLst>
                <a:path w="13" h="13" extrusionOk="0">
                  <a:moveTo>
                    <a:pt x="13" y="13"/>
                  </a:moveTo>
                  <a:lnTo>
                    <a:pt x="13" y="13"/>
                  </a:lnTo>
                  <a:cubicBezTo>
                    <a:pt x="1" y="1"/>
                    <a:pt x="1" y="1"/>
                    <a:pt x="13" y="13"/>
                  </a:cubicBezTo>
                  <a:close/>
                </a:path>
              </a:pathLst>
            </a:custGeom>
            <a:solidFill>
              <a:srgbClr val="FFA8A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0" name="Google Shape;4160;p57"/>
            <p:cNvSpPr/>
            <p:nvPr/>
          </p:nvSpPr>
          <p:spPr>
            <a:xfrm>
              <a:off x="8490135" y="1608469"/>
              <a:ext cx="84573" cy="149002"/>
            </a:xfrm>
            <a:custGeom>
              <a:avLst/>
              <a:gdLst/>
              <a:ahLst/>
              <a:cxnLst/>
              <a:rect l="l" t="t" r="r" b="b"/>
              <a:pathLst>
                <a:path w="2073" h="3652" extrusionOk="0">
                  <a:moveTo>
                    <a:pt x="944" y="1"/>
                  </a:moveTo>
                  <a:cubicBezTo>
                    <a:pt x="332" y="1"/>
                    <a:pt x="11" y="737"/>
                    <a:pt x="1" y="1413"/>
                  </a:cubicBezTo>
                  <a:cubicBezTo>
                    <a:pt x="1" y="1865"/>
                    <a:pt x="203" y="3020"/>
                    <a:pt x="393" y="3354"/>
                  </a:cubicBezTo>
                  <a:cubicBezTo>
                    <a:pt x="501" y="3532"/>
                    <a:pt x="691" y="3651"/>
                    <a:pt x="905" y="3651"/>
                  </a:cubicBezTo>
                  <a:cubicBezTo>
                    <a:pt x="910" y="3651"/>
                    <a:pt x="914" y="3651"/>
                    <a:pt x="918" y="3651"/>
                  </a:cubicBezTo>
                  <a:cubicBezTo>
                    <a:pt x="1587" y="3651"/>
                    <a:pt x="1823" y="2683"/>
                    <a:pt x="1953" y="2032"/>
                  </a:cubicBezTo>
                  <a:cubicBezTo>
                    <a:pt x="2072" y="1413"/>
                    <a:pt x="2037" y="901"/>
                    <a:pt x="1644" y="425"/>
                  </a:cubicBezTo>
                  <a:cubicBezTo>
                    <a:pt x="1501" y="258"/>
                    <a:pt x="1334" y="68"/>
                    <a:pt x="1120" y="20"/>
                  </a:cubicBezTo>
                  <a:cubicBezTo>
                    <a:pt x="1059" y="7"/>
                    <a:pt x="1000" y="1"/>
                    <a:pt x="9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1" name="Google Shape;4161;p57"/>
            <p:cNvSpPr/>
            <p:nvPr/>
          </p:nvSpPr>
          <p:spPr>
            <a:xfrm>
              <a:off x="8522690" y="1778226"/>
              <a:ext cx="68540" cy="99634"/>
            </a:xfrm>
            <a:custGeom>
              <a:avLst/>
              <a:gdLst/>
              <a:ahLst/>
              <a:cxnLst/>
              <a:rect l="l" t="t" r="r" b="b"/>
              <a:pathLst>
                <a:path w="1680" h="2442" extrusionOk="0">
                  <a:moveTo>
                    <a:pt x="876" y="1"/>
                  </a:moveTo>
                  <a:cubicBezTo>
                    <a:pt x="862" y="1"/>
                    <a:pt x="848" y="1"/>
                    <a:pt x="834" y="2"/>
                  </a:cubicBezTo>
                  <a:cubicBezTo>
                    <a:pt x="429" y="26"/>
                    <a:pt x="298" y="514"/>
                    <a:pt x="274" y="919"/>
                  </a:cubicBezTo>
                  <a:cubicBezTo>
                    <a:pt x="48" y="1383"/>
                    <a:pt x="0" y="1836"/>
                    <a:pt x="310" y="2241"/>
                  </a:cubicBezTo>
                  <a:cubicBezTo>
                    <a:pt x="334" y="2288"/>
                    <a:pt x="381" y="2324"/>
                    <a:pt x="429" y="2348"/>
                  </a:cubicBezTo>
                  <a:cubicBezTo>
                    <a:pt x="477" y="2384"/>
                    <a:pt x="536" y="2407"/>
                    <a:pt x="584" y="2419"/>
                  </a:cubicBezTo>
                  <a:cubicBezTo>
                    <a:pt x="643" y="2434"/>
                    <a:pt x="701" y="2441"/>
                    <a:pt x="756" y="2441"/>
                  </a:cubicBezTo>
                  <a:cubicBezTo>
                    <a:pt x="967" y="2441"/>
                    <a:pt x="1147" y="2339"/>
                    <a:pt x="1298" y="2169"/>
                  </a:cubicBezTo>
                  <a:cubicBezTo>
                    <a:pt x="1608" y="1812"/>
                    <a:pt x="1679" y="979"/>
                    <a:pt x="1393" y="598"/>
                  </a:cubicBezTo>
                  <a:cubicBezTo>
                    <a:pt x="1298" y="467"/>
                    <a:pt x="1310" y="538"/>
                    <a:pt x="1310" y="455"/>
                  </a:cubicBezTo>
                  <a:cubicBezTo>
                    <a:pt x="1333" y="239"/>
                    <a:pt x="1171" y="1"/>
                    <a:pt x="87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2" name="Google Shape;4162;p57"/>
            <p:cNvSpPr/>
            <p:nvPr/>
          </p:nvSpPr>
          <p:spPr>
            <a:xfrm>
              <a:off x="8300226" y="2245109"/>
              <a:ext cx="287582" cy="633461"/>
            </a:xfrm>
            <a:custGeom>
              <a:avLst/>
              <a:gdLst/>
              <a:ahLst/>
              <a:cxnLst/>
              <a:rect l="l" t="t" r="r" b="b"/>
              <a:pathLst>
                <a:path w="7049" h="15526" extrusionOk="0">
                  <a:moveTo>
                    <a:pt x="1691" y="3727"/>
                  </a:moveTo>
                  <a:cubicBezTo>
                    <a:pt x="1822" y="3727"/>
                    <a:pt x="1965" y="3739"/>
                    <a:pt x="2084" y="3763"/>
                  </a:cubicBezTo>
                  <a:cubicBezTo>
                    <a:pt x="2453" y="3846"/>
                    <a:pt x="2798" y="4001"/>
                    <a:pt x="3096" y="4227"/>
                  </a:cubicBezTo>
                  <a:cubicBezTo>
                    <a:pt x="3072" y="4286"/>
                    <a:pt x="3060" y="4358"/>
                    <a:pt x="3036" y="4417"/>
                  </a:cubicBezTo>
                  <a:cubicBezTo>
                    <a:pt x="2846" y="5013"/>
                    <a:pt x="2298" y="5668"/>
                    <a:pt x="1572" y="5703"/>
                  </a:cubicBezTo>
                  <a:cubicBezTo>
                    <a:pt x="1562" y="5704"/>
                    <a:pt x="1551" y="5704"/>
                    <a:pt x="1541" y="5704"/>
                  </a:cubicBezTo>
                  <a:cubicBezTo>
                    <a:pt x="1204" y="5704"/>
                    <a:pt x="839" y="5516"/>
                    <a:pt x="619" y="5227"/>
                  </a:cubicBezTo>
                  <a:cubicBezTo>
                    <a:pt x="429" y="4965"/>
                    <a:pt x="369" y="4679"/>
                    <a:pt x="453" y="4417"/>
                  </a:cubicBezTo>
                  <a:cubicBezTo>
                    <a:pt x="619" y="3953"/>
                    <a:pt x="1155" y="3727"/>
                    <a:pt x="1691" y="3727"/>
                  </a:cubicBezTo>
                  <a:close/>
                  <a:moveTo>
                    <a:pt x="2882" y="0"/>
                  </a:moveTo>
                  <a:cubicBezTo>
                    <a:pt x="2822" y="0"/>
                    <a:pt x="2774" y="36"/>
                    <a:pt x="2774" y="95"/>
                  </a:cubicBezTo>
                  <a:cubicBezTo>
                    <a:pt x="2739" y="703"/>
                    <a:pt x="2858" y="1322"/>
                    <a:pt x="2977" y="1917"/>
                  </a:cubicBezTo>
                  <a:cubicBezTo>
                    <a:pt x="3001" y="2036"/>
                    <a:pt x="3024" y="2167"/>
                    <a:pt x="3048" y="2286"/>
                  </a:cubicBezTo>
                  <a:cubicBezTo>
                    <a:pt x="3143" y="2846"/>
                    <a:pt x="3227" y="3441"/>
                    <a:pt x="3132" y="4001"/>
                  </a:cubicBezTo>
                  <a:cubicBezTo>
                    <a:pt x="2834" y="3798"/>
                    <a:pt x="2501" y="3643"/>
                    <a:pt x="2131" y="3560"/>
                  </a:cubicBezTo>
                  <a:cubicBezTo>
                    <a:pt x="1988" y="3530"/>
                    <a:pt x="1838" y="3514"/>
                    <a:pt x="1688" y="3514"/>
                  </a:cubicBezTo>
                  <a:cubicBezTo>
                    <a:pt x="1077" y="3514"/>
                    <a:pt x="463" y="3773"/>
                    <a:pt x="262" y="4346"/>
                  </a:cubicBezTo>
                  <a:cubicBezTo>
                    <a:pt x="155" y="4667"/>
                    <a:pt x="226" y="5025"/>
                    <a:pt x="453" y="5334"/>
                  </a:cubicBezTo>
                  <a:cubicBezTo>
                    <a:pt x="719" y="5693"/>
                    <a:pt x="1133" y="5906"/>
                    <a:pt x="1539" y="5906"/>
                  </a:cubicBezTo>
                  <a:cubicBezTo>
                    <a:pt x="1550" y="5906"/>
                    <a:pt x="1561" y="5906"/>
                    <a:pt x="1572" y="5906"/>
                  </a:cubicBezTo>
                  <a:cubicBezTo>
                    <a:pt x="2286" y="5870"/>
                    <a:pt x="2977" y="5287"/>
                    <a:pt x="3227" y="4477"/>
                  </a:cubicBezTo>
                  <a:cubicBezTo>
                    <a:pt x="3239" y="4441"/>
                    <a:pt x="3251" y="4405"/>
                    <a:pt x="3263" y="4358"/>
                  </a:cubicBezTo>
                  <a:cubicBezTo>
                    <a:pt x="3989" y="4989"/>
                    <a:pt x="4394" y="5989"/>
                    <a:pt x="4227" y="6941"/>
                  </a:cubicBezTo>
                  <a:cubicBezTo>
                    <a:pt x="4025" y="8061"/>
                    <a:pt x="3167" y="8918"/>
                    <a:pt x="2346" y="9763"/>
                  </a:cubicBezTo>
                  <a:cubicBezTo>
                    <a:pt x="2203" y="9906"/>
                    <a:pt x="2048" y="10061"/>
                    <a:pt x="1905" y="10204"/>
                  </a:cubicBezTo>
                  <a:cubicBezTo>
                    <a:pt x="1167" y="10990"/>
                    <a:pt x="0" y="12514"/>
                    <a:pt x="596" y="14002"/>
                  </a:cubicBezTo>
                  <a:cubicBezTo>
                    <a:pt x="953" y="14907"/>
                    <a:pt x="1977" y="15526"/>
                    <a:pt x="3084" y="15526"/>
                  </a:cubicBezTo>
                  <a:lnTo>
                    <a:pt x="3155" y="15526"/>
                  </a:lnTo>
                  <a:cubicBezTo>
                    <a:pt x="4322" y="15490"/>
                    <a:pt x="5322" y="14847"/>
                    <a:pt x="5965" y="14311"/>
                  </a:cubicBezTo>
                  <a:cubicBezTo>
                    <a:pt x="6263" y="14061"/>
                    <a:pt x="6632" y="13704"/>
                    <a:pt x="6834" y="13228"/>
                  </a:cubicBezTo>
                  <a:cubicBezTo>
                    <a:pt x="7049" y="12740"/>
                    <a:pt x="7001" y="12204"/>
                    <a:pt x="6727" y="11835"/>
                  </a:cubicBezTo>
                  <a:cubicBezTo>
                    <a:pt x="6572" y="11621"/>
                    <a:pt x="6311" y="11478"/>
                    <a:pt x="6025" y="11442"/>
                  </a:cubicBezTo>
                  <a:cubicBezTo>
                    <a:pt x="5984" y="11436"/>
                    <a:pt x="5943" y="11433"/>
                    <a:pt x="5902" y="11433"/>
                  </a:cubicBezTo>
                  <a:cubicBezTo>
                    <a:pt x="5710" y="11433"/>
                    <a:pt x="5529" y="11500"/>
                    <a:pt x="5382" y="11609"/>
                  </a:cubicBezTo>
                  <a:cubicBezTo>
                    <a:pt x="5179" y="11787"/>
                    <a:pt x="5096" y="12073"/>
                    <a:pt x="5156" y="12371"/>
                  </a:cubicBezTo>
                  <a:cubicBezTo>
                    <a:pt x="5203" y="12621"/>
                    <a:pt x="5370" y="12823"/>
                    <a:pt x="5596" y="12883"/>
                  </a:cubicBezTo>
                  <a:cubicBezTo>
                    <a:pt x="5604" y="12884"/>
                    <a:pt x="5612" y="12885"/>
                    <a:pt x="5619" y="12885"/>
                  </a:cubicBezTo>
                  <a:cubicBezTo>
                    <a:pt x="5668" y="12885"/>
                    <a:pt x="5706" y="12853"/>
                    <a:pt x="5727" y="12811"/>
                  </a:cubicBezTo>
                  <a:cubicBezTo>
                    <a:pt x="5739" y="12752"/>
                    <a:pt x="5703" y="12704"/>
                    <a:pt x="5656" y="12680"/>
                  </a:cubicBezTo>
                  <a:cubicBezTo>
                    <a:pt x="5501" y="12645"/>
                    <a:pt x="5394" y="12514"/>
                    <a:pt x="5346" y="12323"/>
                  </a:cubicBezTo>
                  <a:cubicBezTo>
                    <a:pt x="5299" y="12109"/>
                    <a:pt x="5370" y="11883"/>
                    <a:pt x="5513" y="11763"/>
                  </a:cubicBezTo>
                  <a:cubicBezTo>
                    <a:pt x="5621" y="11685"/>
                    <a:pt x="5762" y="11638"/>
                    <a:pt x="5909" y="11638"/>
                  </a:cubicBezTo>
                  <a:cubicBezTo>
                    <a:pt x="5940" y="11638"/>
                    <a:pt x="5970" y="11640"/>
                    <a:pt x="6001" y="11644"/>
                  </a:cubicBezTo>
                  <a:cubicBezTo>
                    <a:pt x="6227" y="11668"/>
                    <a:pt x="6442" y="11787"/>
                    <a:pt x="6561" y="11954"/>
                  </a:cubicBezTo>
                  <a:cubicBezTo>
                    <a:pt x="6799" y="12264"/>
                    <a:pt x="6823" y="12728"/>
                    <a:pt x="6644" y="13145"/>
                  </a:cubicBezTo>
                  <a:cubicBezTo>
                    <a:pt x="6465" y="13573"/>
                    <a:pt x="6120" y="13907"/>
                    <a:pt x="5834" y="14157"/>
                  </a:cubicBezTo>
                  <a:cubicBezTo>
                    <a:pt x="5215" y="14669"/>
                    <a:pt x="4263" y="15288"/>
                    <a:pt x="3143" y="15323"/>
                  </a:cubicBezTo>
                  <a:cubicBezTo>
                    <a:pt x="3123" y="15324"/>
                    <a:pt x="3102" y="15324"/>
                    <a:pt x="3081" y="15324"/>
                  </a:cubicBezTo>
                  <a:cubicBezTo>
                    <a:pt x="2046" y="15324"/>
                    <a:pt x="1113" y="14747"/>
                    <a:pt x="786" y="13919"/>
                  </a:cubicBezTo>
                  <a:cubicBezTo>
                    <a:pt x="226" y="12537"/>
                    <a:pt x="1346" y="11085"/>
                    <a:pt x="2060" y="10347"/>
                  </a:cubicBezTo>
                  <a:cubicBezTo>
                    <a:pt x="2191" y="10192"/>
                    <a:pt x="2346" y="10049"/>
                    <a:pt x="2489" y="9894"/>
                  </a:cubicBezTo>
                  <a:cubicBezTo>
                    <a:pt x="3334" y="9037"/>
                    <a:pt x="4215" y="8156"/>
                    <a:pt x="4429" y="6965"/>
                  </a:cubicBezTo>
                  <a:cubicBezTo>
                    <a:pt x="4608" y="5906"/>
                    <a:pt x="4132" y="4810"/>
                    <a:pt x="3322" y="4132"/>
                  </a:cubicBezTo>
                  <a:cubicBezTo>
                    <a:pt x="3441" y="3501"/>
                    <a:pt x="3346" y="2834"/>
                    <a:pt x="3239" y="2250"/>
                  </a:cubicBezTo>
                  <a:cubicBezTo>
                    <a:pt x="3227" y="2131"/>
                    <a:pt x="3191" y="2000"/>
                    <a:pt x="3167" y="1881"/>
                  </a:cubicBezTo>
                  <a:cubicBezTo>
                    <a:pt x="3060" y="1298"/>
                    <a:pt x="2941" y="691"/>
                    <a:pt x="2977" y="107"/>
                  </a:cubicBezTo>
                  <a:cubicBezTo>
                    <a:pt x="2977" y="48"/>
                    <a:pt x="2941" y="0"/>
                    <a:pt x="28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3" name="Google Shape;4163;p57"/>
            <p:cNvSpPr/>
            <p:nvPr/>
          </p:nvSpPr>
          <p:spPr>
            <a:xfrm>
              <a:off x="8733012" y="1918688"/>
              <a:ext cx="49569" cy="49572"/>
            </a:xfrm>
            <a:custGeom>
              <a:avLst/>
              <a:gdLst/>
              <a:ahLst/>
              <a:cxnLst/>
              <a:rect l="l" t="t" r="r" b="b"/>
              <a:pathLst>
                <a:path w="1215" h="1215" extrusionOk="0">
                  <a:moveTo>
                    <a:pt x="608" y="0"/>
                  </a:moveTo>
                  <a:cubicBezTo>
                    <a:pt x="274" y="0"/>
                    <a:pt x="0" y="262"/>
                    <a:pt x="0" y="607"/>
                  </a:cubicBezTo>
                  <a:cubicBezTo>
                    <a:pt x="0" y="941"/>
                    <a:pt x="274" y="1215"/>
                    <a:pt x="608" y="1215"/>
                  </a:cubicBezTo>
                  <a:cubicBezTo>
                    <a:pt x="953" y="1215"/>
                    <a:pt x="1215" y="941"/>
                    <a:pt x="1215" y="607"/>
                  </a:cubicBezTo>
                  <a:cubicBezTo>
                    <a:pt x="1215" y="262"/>
                    <a:pt x="953" y="0"/>
                    <a:pt x="6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4" name="Google Shape;4164;p57"/>
            <p:cNvSpPr/>
            <p:nvPr/>
          </p:nvSpPr>
          <p:spPr>
            <a:xfrm>
              <a:off x="8209951" y="1088982"/>
              <a:ext cx="90276" cy="90276"/>
            </a:xfrm>
            <a:custGeom>
              <a:avLst/>
              <a:gdLst/>
              <a:ahLst/>
              <a:cxnLst/>
              <a:rect l="l" t="t" r="r" b="b"/>
              <a:pathLst>
                <a:path w="1013" h="1013" extrusionOk="0">
                  <a:moveTo>
                    <a:pt x="500" y="0"/>
                  </a:moveTo>
                  <a:cubicBezTo>
                    <a:pt x="227" y="0"/>
                    <a:pt x="0" y="226"/>
                    <a:pt x="0" y="512"/>
                  </a:cubicBezTo>
                  <a:cubicBezTo>
                    <a:pt x="0" y="786"/>
                    <a:pt x="227" y="1012"/>
                    <a:pt x="500" y="1012"/>
                  </a:cubicBezTo>
                  <a:cubicBezTo>
                    <a:pt x="786" y="1012"/>
                    <a:pt x="1012" y="786"/>
                    <a:pt x="1012" y="512"/>
                  </a:cubicBezTo>
                  <a:cubicBezTo>
                    <a:pt x="1012" y="226"/>
                    <a:pt x="786" y="0"/>
                    <a:pt x="50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5" name="Google Shape;4165;p57"/>
            <p:cNvSpPr/>
            <p:nvPr/>
          </p:nvSpPr>
          <p:spPr>
            <a:xfrm>
              <a:off x="8712653" y="830446"/>
              <a:ext cx="90273" cy="90235"/>
            </a:xfrm>
            <a:custGeom>
              <a:avLst/>
              <a:gdLst/>
              <a:ahLst/>
              <a:cxnLst/>
              <a:rect l="l" t="t" r="r" b="b"/>
              <a:pathLst>
                <a:path w="1418" h="1417" extrusionOk="0">
                  <a:moveTo>
                    <a:pt x="715" y="0"/>
                  </a:moveTo>
                  <a:cubicBezTo>
                    <a:pt x="322" y="0"/>
                    <a:pt x="1" y="310"/>
                    <a:pt x="1" y="703"/>
                  </a:cubicBezTo>
                  <a:cubicBezTo>
                    <a:pt x="1" y="1095"/>
                    <a:pt x="322" y="1417"/>
                    <a:pt x="715" y="1417"/>
                  </a:cubicBezTo>
                  <a:cubicBezTo>
                    <a:pt x="1108" y="1417"/>
                    <a:pt x="1418" y="1095"/>
                    <a:pt x="1418" y="703"/>
                  </a:cubicBezTo>
                  <a:cubicBezTo>
                    <a:pt x="1418" y="310"/>
                    <a:pt x="1108" y="0"/>
                    <a:pt x="71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6" name="Google Shape;4166;p57"/>
            <p:cNvSpPr/>
            <p:nvPr/>
          </p:nvSpPr>
          <p:spPr>
            <a:xfrm>
              <a:off x="8155520" y="382259"/>
              <a:ext cx="54423" cy="54423"/>
            </a:xfrm>
            <a:custGeom>
              <a:avLst/>
              <a:gdLst/>
              <a:ahLst/>
              <a:cxnLst/>
              <a:rect l="l" t="t" r="r" b="b"/>
              <a:pathLst>
                <a:path w="1013" h="1013" extrusionOk="0">
                  <a:moveTo>
                    <a:pt x="500" y="0"/>
                  </a:moveTo>
                  <a:cubicBezTo>
                    <a:pt x="227" y="0"/>
                    <a:pt x="0" y="226"/>
                    <a:pt x="0" y="512"/>
                  </a:cubicBezTo>
                  <a:cubicBezTo>
                    <a:pt x="0" y="786"/>
                    <a:pt x="227" y="1012"/>
                    <a:pt x="500" y="1012"/>
                  </a:cubicBezTo>
                  <a:cubicBezTo>
                    <a:pt x="786" y="1012"/>
                    <a:pt x="1012" y="786"/>
                    <a:pt x="1012" y="512"/>
                  </a:cubicBezTo>
                  <a:cubicBezTo>
                    <a:pt x="1012" y="226"/>
                    <a:pt x="786" y="0"/>
                    <a:pt x="50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 name="Hình chữ nhật: Góc Tròn 1">
            <a:extLst>
              <a:ext uri="{FF2B5EF4-FFF2-40B4-BE49-F238E27FC236}">
                <a16:creationId xmlns:a16="http://schemas.microsoft.com/office/drawing/2014/main" id="{EC989EA7-D780-C8CD-397D-93882CA2E3DE}"/>
              </a:ext>
            </a:extLst>
          </p:cNvPr>
          <p:cNvSpPr/>
          <p:nvPr/>
        </p:nvSpPr>
        <p:spPr>
          <a:xfrm>
            <a:off x="359326" y="236745"/>
            <a:ext cx="8310781" cy="4740771"/>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pic>
        <p:nvPicPr>
          <p:cNvPr id="4" name="Hình ảnh 3" descr="Ảnh có chứa văn bản, đồ chơi, búp bê&#10;&#10;Mô tả được tạo tự động">
            <a:extLst>
              <a:ext uri="{FF2B5EF4-FFF2-40B4-BE49-F238E27FC236}">
                <a16:creationId xmlns:a16="http://schemas.microsoft.com/office/drawing/2014/main" id="{5265B4C6-C0ED-5D36-0F7A-CAFB0A95ED4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167" b="91000" l="49250" r="95000">
                        <a14:foregroundMark x1="67000" y1="31500" x2="71417" y2="38417"/>
                        <a14:foregroundMark x1="69250" y1="32250" x2="76000" y2="23750"/>
                        <a14:foregroundMark x1="76000" y1="23750" x2="76750" y2="23750"/>
                        <a14:foregroundMark x1="64000" y1="24333" x2="78583" y2="19333"/>
                        <a14:foregroundMark x1="78583" y1="19333" x2="80167" y2="20667"/>
                        <a14:foregroundMark x1="67167" y1="28583" x2="66833" y2="17333"/>
                        <a14:foregroundMark x1="66833" y1="17333" x2="77167" y2="17583"/>
                        <a14:foregroundMark x1="77167" y1="17583" x2="85333" y2="24500"/>
                        <a14:foregroundMark x1="81500" y1="50833" x2="91917" y2="46417"/>
                        <a14:foregroundMark x1="91917" y1="46417" x2="91917" y2="46417"/>
                        <a14:foregroundMark x1="60000" y1="45583" x2="72583" y2="49000"/>
                        <a14:foregroundMark x1="72583" y1="49000" x2="72750" y2="49250"/>
                        <a14:foregroundMark x1="60000" y1="51167" x2="50333" y2="38083"/>
                        <a14:foregroundMark x1="50333" y1="38083" x2="49333" y2="37500"/>
                        <a14:foregroundMark x1="68000" y1="17167" x2="83417" y2="19333"/>
                        <a14:foregroundMark x1="83417" y1="19333" x2="87750" y2="24750"/>
                        <a14:foregroundMark x1="65500" y1="34250" x2="90083" y2="34417"/>
                        <a14:foregroundMark x1="80583" y1="29917" x2="83000" y2="38500"/>
                        <a14:foregroundMark x1="83000" y1="38500" x2="83000" y2="38500"/>
                        <a14:foregroundMark x1="79750" y1="34167" x2="86083" y2="33000"/>
                        <a14:foregroundMark x1="69917" y1="15083" x2="79083" y2="14333"/>
                        <a14:foregroundMark x1="79083" y1="14333" x2="81667" y2="14917"/>
                        <a14:foregroundMark x1="69083" y1="91000" x2="81917" y2="89833"/>
                        <a14:foregroundMark x1="74833" y1="48500" x2="82417" y2="56333"/>
                        <a14:foregroundMark x1="82417" y1="56333" x2="82417" y2="56417"/>
                        <a14:foregroundMark x1="93667" y1="42167" x2="95000" y2="47167"/>
                        <a14:foregroundMark x1="79750" y1="90583" x2="87167" y2="89583"/>
                        <a14:foregroundMark x1="87167" y1="89583" x2="87250" y2="89333"/>
                      </a14:backgroundRemoval>
                    </a14:imgEffect>
                  </a14:imgLayer>
                </a14:imgProps>
              </a:ext>
              <a:ext uri="{28A0092B-C50C-407E-A947-70E740481C1C}">
                <a14:useLocalDpi xmlns:a14="http://schemas.microsoft.com/office/drawing/2010/main" val="0"/>
              </a:ext>
            </a:extLst>
          </a:blip>
          <a:srcRect l="48349" t="13480" r="1732" b="6520"/>
          <a:stretch/>
        </p:blipFill>
        <p:spPr>
          <a:xfrm flipH="1">
            <a:off x="-163735" y="684832"/>
            <a:ext cx="3000003" cy="4564819"/>
          </a:xfrm>
          <a:prstGeom prst="rect">
            <a:avLst/>
          </a:prstGeom>
        </p:spPr>
      </p:pic>
      <p:sp>
        <p:nvSpPr>
          <p:cNvPr id="6" name="Hình chữ nhật: Góc Tròn 5">
            <a:extLst>
              <a:ext uri="{FF2B5EF4-FFF2-40B4-BE49-F238E27FC236}">
                <a16:creationId xmlns:a16="http://schemas.microsoft.com/office/drawing/2014/main" id="{2F3B16E4-379A-85A0-FA99-8110C2C8918D}"/>
              </a:ext>
            </a:extLst>
          </p:cNvPr>
          <p:cNvSpPr/>
          <p:nvPr/>
        </p:nvSpPr>
        <p:spPr>
          <a:xfrm>
            <a:off x="2675642" y="256934"/>
            <a:ext cx="5621803" cy="85579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buClr>
                <a:srgbClr val="000000"/>
              </a:buClr>
            </a:pPr>
            <a:r>
              <a:rPr kumimoji="0" lang="en-US" sz="28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a:t>
            </a:r>
            <a:r>
              <a:rPr kumimoji="0" lang="en-US" sz="2800"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lang="en-US" sz="2800" kern="0">
                <a:solidFill>
                  <a:srgbClr val="000000"/>
                </a:solidFill>
                <a:latin typeface="Calibri" panose="020F0502020204030204" pitchFamily="34" charset="0"/>
                <a:cs typeface="Calibri" panose="020F0502020204030204" pitchFamily="34" charset="0"/>
                <a:sym typeface="Arial"/>
              </a:rPr>
              <a:t>Các bạn thi đấu môn thể thao gì?</a:t>
            </a:r>
          </a:p>
        </p:txBody>
      </p:sp>
      <p:sp>
        <p:nvSpPr>
          <p:cNvPr id="7" name="Hình chữ nhật: Góc Tròn 6">
            <a:extLst>
              <a:ext uri="{FF2B5EF4-FFF2-40B4-BE49-F238E27FC236}">
                <a16:creationId xmlns:a16="http://schemas.microsoft.com/office/drawing/2014/main" id="{FC07658B-8C54-FBB7-0936-6CC43445560D}"/>
              </a:ext>
            </a:extLst>
          </p:cNvPr>
          <p:cNvSpPr/>
          <p:nvPr/>
        </p:nvSpPr>
        <p:spPr>
          <a:xfrm>
            <a:off x="2687103" y="1221009"/>
            <a:ext cx="5616117" cy="855796"/>
          </a:xfrm>
          <a:prstGeom prst="roundRec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buClr>
                <a:srgbClr val="000000"/>
              </a:buClr>
            </a:pPr>
            <a:r>
              <a:rPr lang="en-US" sz="2800" kern="0">
                <a:solidFill>
                  <a:srgbClr val="000000"/>
                </a:solidFill>
                <a:latin typeface="Calibri" panose="020F0502020204030204" pitchFamily="34" charset="0"/>
                <a:cs typeface="Calibri" panose="020F0502020204030204" pitchFamily="34" charset="0"/>
                <a:sym typeface="Arial"/>
              </a:rPr>
              <a:t>b. Hiệu lệnh nào cho biết cuộc thi bắt đầu?</a:t>
            </a:r>
            <a:endParaRPr lang="en-US" sz="2800" kern="0" dirty="0">
              <a:solidFill>
                <a:srgbClr val="000000"/>
              </a:solidFill>
              <a:latin typeface="Calibri" panose="020F0502020204030204" pitchFamily="34" charset="0"/>
              <a:cs typeface="Calibri" panose="020F0502020204030204" pitchFamily="34" charset="0"/>
              <a:sym typeface="Arial"/>
            </a:endParaRPr>
          </a:p>
        </p:txBody>
      </p:sp>
      <p:sp>
        <p:nvSpPr>
          <p:cNvPr id="8" name="Hình chữ nhật: Góc Tròn 7">
            <a:extLst>
              <a:ext uri="{FF2B5EF4-FFF2-40B4-BE49-F238E27FC236}">
                <a16:creationId xmlns:a16="http://schemas.microsoft.com/office/drawing/2014/main" id="{7070907D-DA1C-AF78-C511-B791F251AB78}"/>
              </a:ext>
            </a:extLst>
          </p:cNvPr>
          <p:cNvSpPr/>
          <p:nvPr/>
        </p:nvSpPr>
        <p:spPr>
          <a:xfrm>
            <a:off x="2687103" y="2194000"/>
            <a:ext cx="5616117" cy="85579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buClr>
                <a:srgbClr val="000000"/>
              </a:buClr>
            </a:pPr>
            <a:r>
              <a:rPr lang="en-US" sz="2800" kern="0">
                <a:solidFill>
                  <a:srgbClr val="000000"/>
                </a:solidFill>
                <a:latin typeface="Calibri" panose="020F0502020204030204" pitchFamily="34" charset="0"/>
                <a:cs typeface="Calibri" panose="020F0502020204030204" pitchFamily="34" charset="0"/>
                <a:sym typeface="Arial"/>
              </a:rPr>
              <a:t>c. Diễn biến cuộc thi có gì thú vị?</a:t>
            </a:r>
            <a:endParaRPr lang="en-US" sz="2800" kern="0" dirty="0">
              <a:solidFill>
                <a:srgbClr val="000000"/>
              </a:solidFill>
              <a:latin typeface="Calibri" panose="020F0502020204030204" pitchFamily="34" charset="0"/>
              <a:cs typeface="Calibri" panose="020F0502020204030204" pitchFamily="34" charset="0"/>
              <a:sym typeface="Arial"/>
            </a:endParaRPr>
          </a:p>
        </p:txBody>
      </p:sp>
      <p:sp>
        <p:nvSpPr>
          <p:cNvPr id="9" name="Hình chữ nhật: Góc Tròn 8">
            <a:extLst>
              <a:ext uri="{FF2B5EF4-FFF2-40B4-BE49-F238E27FC236}">
                <a16:creationId xmlns:a16="http://schemas.microsoft.com/office/drawing/2014/main" id="{CAB9E802-CBF3-307C-83F7-F3C7A93A806E}"/>
              </a:ext>
            </a:extLst>
          </p:cNvPr>
          <p:cNvSpPr/>
          <p:nvPr/>
        </p:nvSpPr>
        <p:spPr>
          <a:xfrm>
            <a:off x="2687103" y="3158075"/>
            <a:ext cx="5246074" cy="855796"/>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buClr>
                <a:srgbClr val="000000"/>
              </a:buClr>
            </a:pPr>
            <a:r>
              <a:rPr lang="en-US" sz="2800" kern="0">
                <a:solidFill>
                  <a:srgbClr val="000000"/>
                </a:solidFill>
                <a:latin typeface="Calibri" panose="020F0502020204030204" pitchFamily="34" charset="0"/>
                <a:cs typeface="Calibri" panose="020F0502020204030204" pitchFamily="34" charset="0"/>
                <a:sym typeface="Arial"/>
              </a:rPr>
              <a:t>d. Cảm xúc của khán giả thế nào?</a:t>
            </a:r>
          </a:p>
        </p:txBody>
      </p:sp>
      <p:sp>
        <p:nvSpPr>
          <p:cNvPr id="44" name="Hình chữ nhật: Góc Tròn 5">
            <a:extLst>
              <a:ext uri="{FF2B5EF4-FFF2-40B4-BE49-F238E27FC236}">
                <a16:creationId xmlns:a16="http://schemas.microsoft.com/office/drawing/2014/main" id="{E7F8E827-DFEE-4644-8C3C-5FDDA4CA1335}"/>
              </a:ext>
            </a:extLst>
          </p:cNvPr>
          <p:cNvSpPr/>
          <p:nvPr/>
        </p:nvSpPr>
        <p:spPr>
          <a:xfrm>
            <a:off x="2661289" y="4147476"/>
            <a:ext cx="5621803" cy="855796"/>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400">
              <a:buClr>
                <a:srgbClr val="000000"/>
              </a:buClr>
            </a:pPr>
            <a:r>
              <a:rPr lang="en-US" sz="2800" kern="0">
                <a:solidFill>
                  <a:srgbClr val="000000"/>
                </a:solidFill>
                <a:latin typeface="Calibri" panose="020F0502020204030204" pitchFamily="34" charset="0"/>
                <a:cs typeface="Calibri" panose="020F0502020204030204" pitchFamily="34" charset="0"/>
                <a:sym typeface="Arial"/>
              </a:rPr>
              <a:t>e. Cuộc thi kết thúc ra sao?</a:t>
            </a:r>
          </a:p>
        </p:txBody>
      </p:sp>
    </p:spTree>
    <p:extLst>
      <p:ext uri="{BB962C8B-B14F-4D97-AF65-F5344CB8AC3E}">
        <p14:creationId xmlns:p14="http://schemas.microsoft.com/office/powerpoint/2010/main" val="2215843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1000" fill="hold"/>
                                        <p:tgtEl>
                                          <p:spTgt spid="44"/>
                                        </p:tgtEl>
                                        <p:attrNameLst>
                                          <p:attrName>ppt_w</p:attrName>
                                        </p:attrNameLst>
                                      </p:cBhvr>
                                      <p:tavLst>
                                        <p:tav tm="0">
                                          <p:val>
                                            <p:fltVal val="0"/>
                                          </p:val>
                                        </p:tav>
                                        <p:tav tm="100000">
                                          <p:val>
                                            <p:strVal val="#ppt_w"/>
                                          </p:val>
                                        </p:tav>
                                      </p:tavLst>
                                    </p:anim>
                                    <p:anim calcmode="lin" valueType="num">
                                      <p:cBhvr>
                                        <p:cTn id="36" dur="1000" fill="hold"/>
                                        <p:tgtEl>
                                          <p:spTgt spid="44"/>
                                        </p:tgtEl>
                                        <p:attrNameLst>
                                          <p:attrName>ppt_h</p:attrName>
                                        </p:attrNameLst>
                                      </p:cBhvr>
                                      <p:tavLst>
                                        <p:tav tm="0">
                                          <p:val>
                                            <p:fltVal val="0"/>
                                          </p:val>
                                        </p:tav>
                                        <p:tav tm="100000">
                                          <p:val>
                                            <p:strVal val="#ppt_h"/>
                                          </p:val>
                                        </p:tav>
                                      </p:tavLst>
                                    </p:anim>
                                    <p:anim calcmode="lin" valueType="num">
                                      <p:cBhvr>
                                        <p:cTn id="37" dur="1000" fill="hold"/>
                                        <p:tgtEl>
                                          <p:spTgt spid="44"/>
                                        </p:tgtEl>
                                        <p:attrNameLst>
                                          <p:attrName>style.rotation</p:attrName>
                                        </p:attrNameLst>
                                      </p:cBhvr>
                                      <p:tavLst>
                                        <p:tav tm="0">
                                          <p:val>
                                            <p:fltVal val="90"/>
                                          </p:val>
                                        </p:tav>
                                        <p:tav tm="100000">
                                          <p:val>
                                            <p:fltVal val="0"/>
                                          </p:val>
                                        </p:tav>
                                      </p:tavLst>
                                    </p:anim>
                                    <p:animEffect transition="in" filter="fade">
                                      <p:cBhvr>
                                        <p:cTn id="38"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4014"/>
        <p:cNvGrpSpPr/>
        <p:nvPr/>
      </p:nvGrpSpPr>
      <p:grpSpPr>
        <a:xfrm>
          <a:off x="0" y="0"/>
          <a:ext cx="0" cy="0"/>
          <a:chOff x="0" y="0"/>
          <a:chExt cx="0" cy="0"/>
        </a:xfrm>
      </p:grpSpPr>
      <p:grpSp>
        <p:nvGrpSpPr>
          <p:cNvPr id="3" name="Nhóm 2">
            <a:extLst>
              <a:ext uri="{FF2B5EF4-FFF2-40B4-BE49-F238E27FC236}">
                <a16:creationId xmlns:a16="http://schemas.microsoft.com/office/drawing/2014/main" id="{61AD03D7-2615-9399-CDCE-4E664CAFD6E9}"/>
              </a:ext>
            </a:extLst>
          </p:cNvPr>
          <p:cNvGrpSpPr/>
          <p:nvPr/>
        </p:nvGrpSpPr>
        <p:grpSpPr>
          <a:xfrm>
            <a:off x="4688240" y="0"/>
            <a:ext cx="3998559" cy="2130048"/>
            <a:chOff x="4688240" y="0"/>
            <a:chExt cx="3998559" cy="2130048"/>
          </a:xfrm>
        </p:grpSpPr>
        <p:sp>
          <p:nvSpPr>
            <p:cNvPr id="5" name="Bong bóng Lời nói: Hình bầu dục 4">
              <a:extLst>
                <a:ext uri="{FF2B5EF4-FFF2-40B4-BE49-F238E27FC236}">
                  <a16:creationId xmlns:a16="http://schemas.microsoft.com/office/drawing/2014/main" id="{0022892A-C007-5B09-104D-C858A01480F4}"/>
                </a:ext>
              </a:extLst>
            </p:cNvPr>
            <p:cNvSpPr/>
            <p:nvPr/>
          </p:nvSpPr>
          <p:spPr>
            <a:xfrm>
              <a:off x="4688240" y="0"/>
              <a:ext cx="3909448" cy="2130048"/>
            </a:xfrm>
            <a:prstGeom prst="wedgeEllipseCallout">
              <a:avLst>
                <a:gd name="adj1" fmla="val 574"/>
                <a:gd name="adj2" fmla="val 7014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7" name="Hộp Văn bản 6">
              <a:extLst>
                <a:ext uri="{FF2B5EF4-FFF2-40B4-BE49-F238E27FC236}">
                  <a16:creationId xmlns:a16="http://schemas.microsoft.com/office/drawing/2014/main" id="{0FE9C47F-4DAA-C2AF-BBB6-6DA5338C36EF}"/>
                </a:ext>
              </a:extLst>
            </p:cNvPr>
            <p:cNvSpPr txBox="1"/>
            <p:nvPr/>
          </p:nvSpPr>
          <p:spPr>
            <a:xfrm>
              <a:off x="5017572" y="649525"/>
              <a:ext cx="36692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rPr>
                <a:t>Các bạn thi đấu môn KÉO CO</a:t>
              </a:r>
              <a:endParaRPr kumimoji="0" lang="en-US" sz="28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4572000" y="1809930"/>
            <a:ext cx="4422187" cy="3537579"/>
          </a:xfrm>
          <a:prstGeom prst="rect">
            <a:avLst/>
          </a:prstGeom>
        </p:spPr>
      </p:pic>
      <p:grpSp>
        <p:nvGrpSpPr>
          <p:cNvPr id="6" name="Nhóm 5">
            <a:extLst>
              <a:ext uri="{FF2B5EF4-FFF2-40B4-BE49-F238E27FC236}">
                <a16:creationId xmlns:a16="http://schemas.microsoft.com/office/drawing/2014/main" id="{70888CE7-71CC-12CE-0DA0-F68118CBF331}"/>
              </a:ext>
            </a:extLst>
          </p:cNvPr>
          <p:cNvGrpSpPr/>
          <p:nvPr/>
        </p:nvGrpSpPr>
        <p:grpSpPr>
          <a:xfrm>
            <a:off x="0" y="0"/>
            <a:ext cx="3909448" cy="2130048"/>
            <a:chOff x="1522708" y="123987"/>
            <a:chExt cx="3909448" cy="2130048"/>
          </a:xfrm>
        </p:grpSpPr>
        <p:sp>
          <p:nvSpPr>
            <p:cNvPr id="2" name="Bong bóng Lời nói: Hình bầu dục 1">
              <a:extLst>
                <a:ext uri="{FF2B5EF4-FFF2-40B4-BE49-F238E27FC236}">
                  <a16:creationId xmlns:a16="http://schemas.microsoft.com/office/drawing/2014/main" id="{14913CF4-3769-343F-00F2-7BFDAEE2C70F}"/>
                </a:ext>
              </a:extLst>
            </p:cNvPr>
            <p:cNvSpPr/>
            <p:nvPr/>
          </p:nvSpPr>
          <p:spPr>
            <a:xfrm>
              <a:off x="1522708" y="123987"/>
              <a:ext cx="3909448" cy="2130048"/>
            </a:xfrm>
            <a:prstGeom prst="wedgeEllipseCallout">
              <a:avLst>
                <a:gd name="adj1" fmla="val -12310"/>
                <a:gd name="adj2" fmla="val 6213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4" name="Hộp Văn bản 3">
              <a:extLst>
                <a:ext uri="{FF2B5EF4-FFF2-40B4-BE49-F238E27FC236}">
                  <a16:creationId xmlns:a16="http://schemas.microsoft.com/office/drawing/2014/main" id="{FDDF584D-DB8F-3EA3-017E-09D3D2189178}"/>
                </a:ext>
              </a:extLst>
            </p:cNvPr>
            <p:cNvSpPr txBox="1"/>
            <p:nvPr/>
          </p:nvSpPr>
          <p:spPr>
            <a:xfrm>
              <a:off x="1673815" y="849142"/>
              <a:ext cx="3661476"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sym typeface="Arial"/>
                </a:rPr>
                <a:t>a. Các bạn thi đấu môn thể thao gì?</a:t>
              </a:r>
              <a:endParaRPr kumimoji="0" lang="en-US" sz="28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Arial"/>
              </a:endParaRPr>
            </a:p>
          </p:txBody>
        </p:sp>
      </p:grpSp>
      <p:pic>
        <p:nvPicPr>
          <p:cNvPr id="24" name="Hình ảnh 23" descr="Ảnh có chứa mẫu họa&#10;&#10;Mô tả được tạo tự động">
            <a:extLst>
              <a:ext uri="{FF2B5EF4-FFF2-40B4-BE49-F238E27FC236}">
                <a16:creationId xmlns:a16="http://schemas.microsoft.com/office/drawing/2014/main" id="{FA13B4E9-5DC6-BC33-2A6B-7AC539DA58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286722" y="1607948"/>
            <a:ext cx="4742484" cy="3793805"/>
          </a:xfrm>
          <a:prstGeom prst="rect">
            <a:avLst/>
          </a:prstGeom>
        </p:spPr>
      </p:pic>
    </p:spTree>
    <p:extLst>
      <p:ext uri="{BB962C8B-B14F-4D97-AF65-F5344CB8AC3E}">
        <p14:creationId xmlns:p14="http://schemas.microsoft.com/office/powerpoint/2010/main" val="159774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7.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5382</TotalTime>
  <Words>467</Words>
  <Application>Microsoft Office PowerPoint</Application>
  <PresentationFormat>Trình chiếu Trên màn hình (16:9)</PresentationFormat>
  <Paragraphs>49</Paragraphs>
  <Slides>28</Slides>
  <Notes>13</Notes>
  <HiddenSlides>0</HiddenSlides>
  <MMClips>1</MMClips>
  <ScaleCrop>false</ScaleCrop>
  <HeadingPairs>
    <vt:vector size="6" baseType="variant">
      <vt:variant>
        <vt:lpstr>Phông được Dùng</vt:lpstr>
      </vt:variant>
      <vt:variant>
        <vt:i4>23</vt:i4>
      </vt:variant>
      <vt:variant>
        <vt:lpstr>Chủ đề</vt:lpstr>
      </vt:variant>
      <vt:variant>
        <vt:i4>14</vt:i4>
      </vt:variant>
      <vt:variant>
        <vt:lpstr>Tiêu đề Bản chiếu</vt:lpstr>
      </vt:variant>
      <vt:variant>
        <vt:i4>28</vt:i4>
      </vt:variant>
    </vt:vector>
  </HeadingPairs>
  <TitlesOfParts>
    <vt:vector size="65" baseType="lpstr">
      <vt:lpstr>等线</vt:lpstr>
      <vt:lpstr>#9Slide07 IcielHelena</vt:lpstr>
      <vt:lpstr>#9Slide07 SVNSalty Sans</vt:lpstr>
      <vt:lpstr>#9Slide07 SVNZiclets</vt:lpstr>
      <vt:lpstr>Arial</vt:lpstr>
      <vt:lpstr>Arial Rounded MT Bold</vt:lpstr>
      <vt:lpstr>Averta Std CY</vt:lpstr>
      <vt:lpstr>Averta Std CY Bold</vt:lpstr>
      <vt:lpstr>Calibri</vt:lpstr>
      <vt:lpstr>Calibri Light</vt:lpstr>
      <vt:lpstr>Cambria</vt:lpstr>
      <vt:lpstr>Coming Soon</vt:lpstr>
      <vt:lpstr>Itim</vt:lpstr>
      <vt:lpstr>Livvic</vt:lpstr>
      <vt:lpstr>Montserrat Light</vt:lpstr>
      <vt:lpstr>Quicksand Medium</vt:lpstr>
      <vt:lpstr>Roboto Condensed Light</vt:lpstr>
      <vt:lpstr>SVN-Gretoon</vt:lpstr>
      <vt:lpstr>SVN-Kitten</vt:lpstr>
      <vt:lpstr>Times New Roman</vt:lpstr>
      <vt:lpstr>UTM Cookies</vt:lpstr>
      <vt:lpstr>VNI-Avo</vt:lpstr>
      <vt:lpstr>华康少女文字W5</vt:lpstr>
      <vt:lpstr>Hoạt động</vt:lpstr>
      <vt:lpstr>Khởi động</vt:lpstr>
      <vt:lpstr>Khám phá và Luyện tập</vt:lpstr>
      <vt:lpstr>9_www.33ppt.com</vt:lpstr>
      <vt:lpstr>1_Hoạt động</vt:lpstr>
      <vt:lpstr>PPT定制1801380800</vt:lpstr>
      <vt:lpstr>1_Khởi động</vt:lpstr>
      <vt:lpstr>2_Khởi động</vt:lpstr>
      <vt:lpstr>10_www.33ppt.com</vt:lpstr>
      <vt:lpstr>2_Office 主题</vt:lpstr>
      <vt:lpstr>1_Office Theme</vt:lpstr>
      <vt:lpstr>PPTMON theme</vt:lpstr>
      <vt:lpstr>Cute Greeting Cards by Slidesgo</vt:lpstr>
      <vt:lpstr>1_Cute Greeting Cards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HỒNG LOAN</dc:creator>
  <cp:lastModifiedBy>Nguyễn Phú Quốc</cp:lastModifiedBy>
  <cp:revision>1</cp:revision>
  <dcterms:created xsi:type="dcterms:W3CDTF">2021-03-08T07:39:19Z</dcterms:created>
  <dcterms:modified xsi:type="dcterms:W3CDTF">2023-02-18T05:29:00Z</dcterms:modified>
  <cp:contentStatus/>
</cp:coreProperties>
</file>